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webextensions/webextension3.xml" ContentType="application/vnd.ms-office.webextension+xml"/>
  <Override PartName="/ppt/webextensions/webextension4.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1"/>
  </p:notesMasterIdLst>
  <p:handoutMasterIdLst>
    <p:handoutMasterId r:id="rId12"/>
  </p:handoutMasterIdLst>
  <p:sldIdLst>
    <p:sldId id="1801" r:id="rId2"/>
    <p:sldId id="1797" r:id="rId3"/>
    <p:sldId id="256" r:id="rId4"/>
    <p:sldId id="1795" r:id="rId5"/>
    <p:sldId id="1796" r:id="rId6"/>
    <p:sldId id="1798" r:id="rId7"/>
    <p:sldId id="1799" r:id="rId8"/>
    <p:sldId id="1800" r:id="rId9"/>
    <p:sldId id="1780" r:id="rId10"/>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DC525CA-D97E-0946-A855-E8A126F6BC44}">
          <p14:sldIdLst>
            <p14:sldId id="1801"/>
            <p14:sldId id="1797"/>
            <p14:sldId id="256"/>
            <p14:sldId id="1795"/>
            <p14:sldId id="1796"/>
            <p14:sldId id="1798"/>
            <p14:sldId id="1799"/>
            <p14:sldId id="1800"/>
            <p14:sldId id="178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D5"/>
    <a:srgbClr val="0E1330"/>
    <a:srgbClr val="141B43"/>
    <a:srgbClr val="2B1227"/>
    <a:srgbClr val="974184"/>
    <a:srgbClr val="2F142A"/>
    <a:srgbClr val="0E253C"/>
    <a:srgbClr val="0C2035"/>
    <a:srgbClr val="F0C87A"/>
    <a:srgbClr val="E6A4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B840D6-0129-445A-AF33-C76F3199B77D}" v="1" dt="2025-04-27T12:58:07.8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593" autoAdjust="0"/>
    <p:restoredTop sz="94357"/>
  </p:normalViewPr>
  <p:slideViewPr>
    <p:cSldViewPr snapToGrid="0">
      <p:cViewPr varScale="1">
        <p:scale>
          <a:sx n="105" d="100"/>
          <a:sy n="105" d="100"/>
        </p:scale>
        <p:origin x="1314" y="144"/>
      </p:cViewPr>
      <p:guideLst/>
    </p:cSldViewPr>
  </p:slideViewPr>
  <p:notesTextViewPr>
    <p:cViewPr>
      <p:scale>
        <a:sx n="3" d="2"/>
        <a:sy n="3" d="2"/>
      </p:scale>
      <p:origin x="0" y="0"/>
    </p:cViewPr>
  </p:notesTextViewPr>
  <p:notesViewPr>
    <p:cSldViewPr snapToGrid="0">
      <p:cViewPr varScale="1">
        <p:scale>
          <a:sx n="122" d="100"/>
          <a:sy n="122" d="100"/>
        </p:scale>
        <p:origin x="5072"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lie Serrano Delgado" userId="d52b4219-5c60-4a0c-87ad-b1ec335c0c37" providerId="ADAL" clId="{8DB840D6-0129-445A-AF33-C76F3199B77D}"/>
    <pc:docChg chg="addSld delSld modSld sldOrd modSection">
      <pc:chgData name="Jolie Serrano Delgado" userId="d52b4219-5c60-4a0c-87ad-b1ec335c0c37" providerId="ADAL" clId="{8DB840D6-0129-445A-AF33-C76F3199B77D}" dt="2025-04-27T12:58:35.197" v="8" actId="207"/>
      <pc:docMkLst>
        <pc:docMk/>
      </pc:docMkLst>
      <pc:sldChg chg="modSp del mod">
        <pc:chgData name="Jolie Serrano Delgado" userId="d52b4219-5c60-4a0c-87ad-b1ec335c0c37" providerId="ADAL" clId="{8DB840D6-0129-445A-AF33-C76F3199B77D}" dt="2025-04-27T12:58:30.640" v="6" actId="47"/>
        <pc:sldMkLst>
          <pc:docMk/>
          <pc:sldMk cId="3460216635" sldId="1778"/>
        </pc:sldMkLst>
        <pc:spChg chg="mod">
          <ac:chgData name="Jolie Serrano Delgado" userId="d52b4219-5c60-4a0c-87ad-b1ec335c0c37" providerId="ADAL" clId="{8DB840D6-0129-445A-AF33-C76F3199B77D}" dt="2025-04-27T12:58:24.795" v="4" actId="21"/>
          <ac:spMkLst>
            <pc:docMk/>
            <pc:sldMk cId="3460216635" sldId="1778"/>
            <ac:spMk id="5" creationId="{58E10FA7-5A2D-4C09-8B3F-7195A9CE858D}"/>
          </ac:spMkLst>
        </pc:spChg>
      </pc:sldChg>
      <pc:sldChg chg="add ord">
        <pc:chgData name="Jolie Serrano Delgado" userId="d52b4219-5c60-4a0c-87ad-b1ec335c0c37" providerId="ADAL" clId="{8DB840D6-0129-445A-AF33-C76F3199B77D}" dt="2025-04-27T12:58:11.804" v="2"/>
        <pc:sldMkLst>
          <pc:docMk/>
          <pc:sldMk cId="3104945146" sldId="1780"/>
        </pc:sldMkLst>
      </pc:sldChg>
      <pc:sldChg chg="del">
        <pc:chgData name="Jolie Serrano Delgado" userId="d52b4219-5c60-4a0c-87ad-b1ec335c0c37" providerId="ADAL" clId="{8DB840D6-0129-445A-AF33-C76F3199B77D}" dt="2025-04-27T12:58:13.608" v="3" actId="47"/>
        <pc:sldMkLst>
          <pc:docMk/>
          <pc:sldMk cId="0" sldId="1794"/>
        </pc:sldMkLst>
      </pc:sldChg>
      <pc:sldChg chg="modSp add mod">
        <pc:chgData name="Jolie Serrano Delgado" userId="d52b4219-5c60-4a0c-87ad-b1ec335c0c37" providerId="ADAL" clId="{8DB840D6-0129-445A-AF33-C76F3199B77D}" dt="2025-04-27T12:58:35.197" v="8" actId="207"/>
        <pc:sldMkLst>
          <pc:docMk/>
          <pc:sldMk cId="0" sldId="1801"/>
        </pc:sldMkLst>
        <pc:spChg chg="mod">
          <ac:chgData name="Jolie Serrano Delgado" userId="d52b4219-5c60-4a0c-87ad-b1ec335c0c37" providerId="ADAL" clId="{8DB840D6-0129-445A-AF33-C76F3199B77D}" dt="2025-04-27T12:58:35.197" v="8" actId="207"/>
          <ac:spMkLst>
            <pc:docMk/>
            <pc:sldMk cId="0" sldId="1801"/>
            <ac:spMk id="18" creationId="{8F5F15BF-00E8-0146-9639-0FB07145B42A}"/>
          </ac:spMkLst>
        </pc:spChg>
        <pc:spChg chg="mod">
          <ac:chgData name="Jolie Serrano Delgado" userId="d52b4219-5c60-4a0c-87ad-b1ec335c0c37" providerId="ADAL" clId="{8DB840D6-0129-445A-AF33-C76F3199B77D}" dt="2025-04-27T12:58:27.903" v="5"/>
          <ac:spMkLst>
            <pc:docMk/>
            <pc:sldMk cId="0" sldId="1801"/>
            <ac:spMk id="55309" creationId="{00000000-0000-0000-0000-000000000000}"/>
          </ac:spMkLst>
        </pc:spChg>
      </pc:sldChg>
      <pc:sldMasterChg chg="delSldLayout">
        <pc:chgData name="Jolie Serrano Delgado" userId="d52b4219-5c60-4a0c-87ad-b1ec335c0c37" providerId="ADAL" clId="{8DB840D6-0129-445A-AF33-C76F3199B77D}" dt="2025-04-27T12:58:30.640" v="6" actId="47"/>
        <pc:sldMasterMkLst>
          <pc:docMk/>
          <pc:sldMasterMk cId="984319872" sldId="2147483732"/>
        </pc:sldMasterMkLst>
        <pc:sldLayoutChg chg="del">
          <pc:chgData name="Jolie Serrano Delgado" userId="d52b4219-5c60-4a0c-87ad-b1ec335c0c37" providerId="ADAL" clId="{8DB840D6-0129-445A-AF33-C76F3199B77D}" dt="2025-04-27T12:58:30.640" v="6" actId="47"/>
          <pc:sldLayoutMkLst>
            <pc:docMk/>
            <pc:sldMasterMk cId="984319872" sldId="2147483732"/>
            <pc:sldLayoutMk cId="4141134813" sldId="2147483774"/>
          </pc:sldLayoutMkLst>
        </pc:sldLayoutChg>
        <pc:sldLayoutChg chg="del">
          <pc:chgData name="Jolie Serrano Delgado" userId="d52b4219-5c60-4a0c-87ad-b1ec335c0c37" providerId="ADAL" clId="{8DB840D6-0129-445A-AF33-C76F3199B77D}" dt="2025-04-27T12:58:13.608" v="3" actId="47"/>
          <pc:sldLayoutMkLst>
            <pc:docMk/>
            <pc:sldMasterMk cId="984319872" sldId="2147483732"/>
            <pc:sldLayoutMk cId="2085286943" sldId="2147483775"/>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B4EFCAFE-212C-4734-BC77-7E2EAA445D6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a:extLst>
              <a:ext uri="{FF2B5EF4-FFF2-40B4-BE49-F238E27FC236}">
                <a16:creationId xmlns:a16="http://schemas.microsoft.com/office/drawing/2014/main" id="{50A26631-D6CC-4646-B826-30D44D50850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04159EF-ED2B-408F-BCA3-D34D4F7DB760}" type="datetimeFigureOut">
              <a:rPr lang="es-CO" smtClean="0"/>
              <a:t>27/04/2025</a:t>
            </a:fld>
            <a:endParaRPr lang="es-CO"/>
          </a:p>
        </p:txBody>
      </p:sp>
      <p:sp>
        <p:nvSpPr>
          <p:cNvPr id="4" name="Marcador de pie de página 3">
            <a:extLst>
              <a:ext uri="{FF2B5EF4-FFF2-40B4-BE49-F238E27FC236}">
                <a16:creationId xmlns:a16="http://schemas.microsoft.com/office/drawing/2014/main" id="{7D82AC57-3955-4BDA-8F61-BF1320FB63C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a:extLst>
              <a:ext uri="{FF2B5EF4-FFF2-40B4-BE49-F238E27FC236}">
                <a16:creationId xmlns:a16="http://schemas.microsoft.com/office/drawing/2014/main" id="{2BB30DE2-14A2-4BFD-BD83-BC2335DB66C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EBDCDF6-AAFB-4FAC-BBF4-14E3AC0CA55B}" type="slidenum">
              <a:rPr lang="es-CO" smtClean="0"/>
              <a:t>‹#›</a:t>
            </a:fld>
            <a:endParaRPr lang="es-CO"/>
          </a:p>
        </p:txBody>
      </p:sp>
    </p:spTree>
    <p:extLst>
      <p:ext uri="{BB962C8B-B14F-4D97-AF65-F5344CB8AC3E}">
        <p14:creationId xmlns:p14="http://schemas.microsoft.com/office/powerpoint/2010/main" val="119682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A488C5-1697-4F06-B106-3EE216118B56}" type="datetimeFigureOut">
              <a:rPr lang="es-CO" smtClean="0"/>
              <a:t>27/04/2025</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1B8975-4C2E-4E2E-9D18-43E3EE8DFED9}" type="slidenum">
              <a:rPr lang="es-CO" smtClean="0"/>
              <a:t>‹#›</a:t>
            </a:fld>
            <a:endParaRPr lang="es-CO"/>
          </a:p>
        </p:txBody>
      </p:sp>
    </p:spTree>
    <p:extLst>
      <p:ext uri="{BB962C8B-B14F-4D97-AF65-F5344CB8AC3E}">
        <p14:creationId xmlns:p14="http://schemas.microsoft.com/office/powerpoint/2010/main" val="1899825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83120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Portfolio Four">
    <p:spTree>
      <p:nvGrpSpPr>
        <p:cNvPr id="1" name=""/>
        <p:cNvGrpSpPr/>
        <p:nvPr/>
      </p:nvGrpSpPr>
      <p:grpSpPr>
        <a:xfrm>
          <a:off x="0" y="0"/>
          <a:ext cx="0" cy="0"/>
          <a:chOff x="0" y="0"/>
          <a:chExt cx="0" cy="0"/>
        </a:xfrm>
      </p:grpSpPr>
    </p:spTree>
    <p:extLst>
      <p:ext uri="{BB962C8B-B14F-4D97-AF65-F5344CB8AC3E}">
        <p14:creationId xmlns:p14="http://schemas.microsoft.com/office/powerpoint/2010/main" val="94898231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5888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6654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hyperlink" Target="http://shopping.ppthemes.com/"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hyperlink" Target="http://ppthemes.com/" TargetMode="External"/><Relationship Id="rId5" Type="http://schemas.openxmlformats.org/officeDocument/2006/relationships/theme" Target="../theme/theme1.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hyperlink" Target="https://slidesgratis.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517EEEA6-41DF-4DA7-9145-B9D6D18D11EF}"/>
              </a:ext>
            </a:extLst>
          </p:cNvPr>
          <p:cNvSpPr/>
          <p:nvPr/>
        </p:nvSpPr>
        <p:spPr>
          <a:xfrm>
            <a:off x="0" y="-1178145"/>
            <a:ext cx="12192000" cy="1160711"/>
          </a:xfrm>
          <a:prstGeom prst="rect">
            <a:avLst/>
          </a:prstGeom>
          <a:solidFill>
            <a:srgbClr val="4C0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uadroTexto 4">
            <a:extLst>
              <a:ext uri="{FF2B5EF4-FFF2-40B4-BE49-F238E27FC236}">
                <a16:creationId xmlns:a16="http://schemas.microsoft.com/office/drawing/2014/main" id="{98554778-3CBD-4CEA-8118-6E137767477E}"/>
              </a:ext>
            </a:extLst>
          </p:cNvPr>
          <p:cNvSpPr txBox="1"/>
          <p:nvPr/>
        </p:nvSpPr>
        <p:spPr>
          <a:xfrm>
            <a:off x="1753900" y="-905770"/>
            <a:ext cx="3281732" cy="646331"/>
          </a:xfrm>
          <a:prstGeom prst="rect">
            <a:avLst/>
          </a:prstGeom>
          <a:noFill/>
        </p:spPr>
        <p:txBody>
          <a:bodyPr wrap="none" rtlCol="0">
            <a:spAutoFit/>
          </a:bodyPr>
          <a:lstStyle/>
          <a:p>
            <a:r>
              <a:rPr lang="en-US" dirty="0">
                <a:solidFill>
                  <a:schemeClr val="bg1"/>
                </a:solidFill>
                <a:hlinkClick r:id="rId6">
                  <a:extLst>
                    <a:ext uri="{A12FA001-AC4F-418D-AE19-62706E023703}">
                      <ahyp:hlinkClr xmlns:ahyp="http://schemas.microsoft.com/office/drawing/2018/hyperlinkcolor" val="tx"/>
                    </a:ext>
                  </a:extLst>
                </a:hlinkClick>
              </a:rPr>
              <a:t>http://ppthemes.com/</a:t>
            </a:r>
            <a:endParaRPr lang="en-US" dirty="0">
              <a:solidFill>
                <a:schemeClr val="bg1"/>
              </a:solidFill>
            </a:endParaRPr>
          </a:p>
          <a:p>
            <a:r>
              <a:rPr lang="en-US" dirty="0">
                <a:solidFill>
                  <a:schemeClr val="bg1"/>
                </a:solidFill>
                <a:hlinkClick r:id="rId7">
                  <a:extLst>
                    <a:ext uri="{A12FA001-AC4F-418D-AE19-62706E023703}">
                      <ahyp:hlinkClr xmlns:ahyp="http://schemas.microsoft.com/office/drawing/2018/hyperlinkcolor" val="tx"/>
                    </a:ext>
                  </a:extLst>
                </a:hlinkClick>
              </a:rPr>
              <a:t>http://shopping.ppthemes.com/</a:t>
            </a:r>
            <a:r>
              <a:rPr lang="en-US" dirty="0">
                <a:solidFill>
                  <a:schemeClr val="bg1"/>
                </a:solidFill>
              </a:rPr>
              <a:t> </a:t>
            </a:r>
          </a:p>
        </p:txBody>
      </p:sp>
      <p:pic>
        <p:nvPicPr>
          <p:cNvPr id="8" name="Imagen 7">
            <a:extLst>
              <a:ext uri="{FF2B5EF4-FFF2-40B4-BE49-F238E27FC236}">
                <a16:creationId xmlns:a16="http://schemas.microsoft.com/office/drawing/2014/main" id="{6FF01F04-39F1-462C-B506-5DE4232D30A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09453" y="-1083156"/>
            <a:ext cx="1555777" cy="970735"/>
          </a:xfrm>
          <a:prstGeom prst="rect">
            <a:avLst/>
          </a:prstGeom>
        </p:spPr>
      </p:pic>
      <p:sp>
        <p:nvSpPr>
          <p:cNvPr id="9" name="CuadroTexto 8">
            <a:extLst>
              <a:ext uri="{FF2B5EF4-FFF2-40B4-BE49-F238E27FC236}">
                <a16:creationId xmlns:a16="http://schemas.microsoft.com/office/drawing/2014/main" id="{900B17B7-C9A3-41CE-939E-E45D1955FCD3}"/>
              </a:ext>
            </a:extLst>
          </p:cNvPr>
          <p:cNvSpPr txBox="1"/>
          <p:nvPr/>
        </p:nvSpPr>
        <p:spPr>
          <a:xfrm>
            <a:off x="8659820" y="-645106"/>
            <a:ext cx="2659702" cy="369332"/>
          </a:xfrm>
          <a:prstGeom prst="rect">
            <a:avLst/>
          </a:prstGeom>
          <a:noFill/>
        </p:spPr>
        <p:txBody>
          <a:bodyPr wrap="none" rtlCol="0">
            <a:spAutoFit/>
          </a:bodyPr>
          <a:lstStyle/>
          <a:p>
            <a:r>
              <a:rPr lang="en-US" dirty="0">
                <a:solidFill>
                  <a:schemeClr val="bg1"/>
                </a:solidFill>
                <a:hlinkClick r:id="rId9">
                  <a:extLst>
                    <a:ext uri="{A12FA001-AC4F-418D-AE19-62706E023703}">
                      <ahyp:hlinkClr xmlns:ahyp="http://schemas.microsoft.com/office/drawing/2018/hyperlinkcolor" val="tx"/>
                    </a:ext>
                  </a:extLst>
                </a:hlinkClick>
              </a:rPr>
              <a:t>https://slidesgratis.com/</a:t>
            </a:r>
            <a:r>
              <a:rPr lang="en-US" dirty="0">
                <a:solidFill>
                  <a:schemeClr val="bg1"/>
                </a:solidFill>
              </a:rPr>
              <a:t> </a:t>
            </a:r>
          </a:p>
        </p:txBody>
      </p:sp>
      <p:pic>
        <p:nvPicPr>
          <p:cNvPr id="14" name="Imagen 13">
            <a:extLst>
              <a:ext uri="{FF2B5EF4-FFF2-40B4-BE49-F238E27FC236}">
                <a16:creationId xmlns:a16="http://schemas.microsoft.com/office/drawing/2014/main" id="{37C819BA-7AFD-4214-A544-2BC37CACF3A1}"/>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t="26389" r="12615" b="30833"/>
          <a:stretch/>
        </p:blipFill>
        <p:spPr>
          <a:xfrm>
            <a:off x="321364" y="-974539"/>
            <a:ext cx="1337946" cy="654972"/>
          </a:xfrm>
          <a:prstGeom prst="rect">
            <a:avLst/>
          </a:prstGeom>
        </p:spPr>
      </p:pic>
      <p:sp>
        <p:nvSpPr>
          <p:cNvPr id="10" name="Rectángulo 9">
            <a:extLst>
              <a:ext uri="{FF2B5EF4-FFF2-40B4-BE49-F238E27FC236}">
                <a16:creationId xmlns:a16="http://schemas.microsoft.com/office/drawing/2014/main" id="{517EEEA6-41DF-4DA7-9145-B9D6D18D11EF}"/>
              </a:ext>
            </a:extLst>
          </p:cNvPr>
          <p:cNvSpPr/>
          <p:nvPr userDrawn="1"/>
        </p:nvSpPr>
        <p:spPr>
          <a:xfrm>
            <a:off x="159026" y="-1178145"/>
            <a:ext cx="12032974" cy="1160711"/>
          </a:xfrm>
          <a:prstGeom prst="rect">
            <a:avLst/>
          </a:prstGeom>
          <a:solidFill>
            <a:srgbClr val="4C0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uadroTexto 14">
            <a:extLst>
              <a:ext uri="{FF2B5EF4-FFF2-40B4-BE49-F238E27FC236}">
                <a16:creationId xmlns:a16="http://schemas.microsoft.com/office/drawing/2014/main" id="{98554778-3CBD-4CEA-8118-6E137767477E}"/>
              </a:ext>
            </a:extLst>
          </p:cNvPr>
          <p:cNvSpPr txBox="1"/>
          <p:nvPr userDrawn="1"/>
        </p:nvSpPr>
        <p:spPr>
          <a:xfrm>
            <a:off x="1753900" y="-801102"/>
            <a:ext cx="3046027" cy="830997"/>
          </a:xfrm>
          <a:prstGeom prst="rect">
            <a:avLst/>
          </a:prstGeom>
          <a:noFill/>
        </p:spPr>
        <p:txBody>
          <a:bodyPr wrap="none" rtlCol="0">
            <a:spAutoFit/>
          </a:bodyPr>
          <a:lstStyle/>
          <a:p>
            <a:r>
              <a:rPr lang="en-US" sz="2400" dirty="0">
                <a:solidFill>
                  <a:schemeClr val="bg1"/>
                </a:solidFill>
                <a:hlinkClick r:id="rId6">
                  <a:extLst>
                    <a:ext uri="{A12FA001-AC4F-418D-AE19-62706E023703}">
                      <ahyp:hlinkClr xmlns:ahyp="http://schemas.microsoft.com/office/drawing/2018/hyperlinkcolor" val="tx"/>
                    </a:ext>
                  </a:extLst>
                </a:hlinkClick>
              </a:rPr>
              <a:t>http://ppthemes.com/</a:t>
            </a:r>
            <a:endParaRPr lang="en-US" sz="2400" dirty="0">
              <a:solidFill>
                <a:schemeClr val="bg1"/>
              </a:solidFill>
            </a:endParaRPr>
          </a:p>
          <a:p>
            <a:endParaRPr lang="en-US" sz="2400" dirty="0">
              <a:solidFill>
                <a:schemeClr val="bg1"/>
              </a:solidFill>
            </a:endParaRPr>
          </a:p>
        </p:txBody>
      </p:sp>
      <p:pic>
        <p:nvPicPr>
          <p:cNvPr id="16" name="Imagen 15">
            <a:extLst>
              <a:ext uri="{FF2B5EF4-FFF2-40B4-BE49-F238E27FC236}">
                <a16:creationId xmlns:a16="http://schemas.microsoft.com/office/drawing/2014/main" id="{6FF01F04-39F1-462C-B506-5DE4232D30A6}"/>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009453" y="-1083156"/>
            <a:ext cx="1555777" cy="970735"/>
          </a:xfrm>
          <a:prstGeom prst="rect">
            <a:avLst/>
          </a:prstGeom>
        </p:spPr>
      </p:pic>
      <p:sp>
        <p:nvSpPr>
          <p:cNvPr id="17" name="CuadroTexto 16">
            <a:extLst>
              <a:ext uri="{FF2B5EF4-FFF2-40B4-BE49-F238E27FC236}">
                <a16:creationId xmlns:a16="http://schemas.microsoft.com/office/drawing/2014/main" id="{900B17B7-C9A3-41CE-939E-E45D1955FCD3}"/>
              </a:ext>
            </a:extLst>
          </p:cNvPr>
          <p:cNvSpPr txBox="1"/>
          <p:nvPr userDrawn="1"/>
        </p:nvSpPr>
        <p:spPr>
          <a:xfrm>
            <a:off x="8611845" y="-771308"/>
            <a:ext cx="3421129" cy="461665"/>
          </a:xfrm>
          <a:prstGeom prst="rect">
            <a:avLst/>
          </a:prstGeom>
          <a:noFill/>
        </p:spPr>
        <p:txBody>
          <a:bodyPr wrap="none" rtlCol="0">
            <a:spAutoFit/>
          </a:bodyPr>
          <a:lstStyle/>
          <a:p>
            <a:r>
              <a:rPr lang="en-US" sz="2400" dirty="0">
                <a:solidFill>
                  <a:schemeClr val="bg1"/>
                </a:solidFill>
                <a:hlinkClick r:id="rId9">
                  <a:extLst>
                    <a:ext uri="{A12FA001-AC4F-418D-AE19-62706E023703}">
                      <ahyp:hlinkClr xmlns:ahyp="http://schemas.microsoft.com/office/drawing/2018/hyperlinkcolor" val="tx"/>
                    </a:ext>
                  </a:extLst>
                </a:hlinkClick>
              </a:rPr>
              <a:t>https://slidesgratis.com/</a:t>
            </a:r>
            <a:r>
              <a:rPr lang="en-US" sz="2400" dirty="0">
                <a:solidFill>
                  <a:schemeClr val="bg1"/>
                </a:solidFill>
              </a:rPr>
              <a:t> </a:t>
            </a:r>
          </a:p>
        </p:txBody>
      </p:sp>
      <p:pic>
        <p:nvPicPr>
          <p:cNvPr id="18" name="Imagen 17">
            <a:extLst>
              <a:ext uri="{FF2B5EF4-FFF2-40B4-BE49-F238E27FC236}">
                <a16:creationId xmlns:a16="http://schemas.microsoft.com/office/drawing/2014/main" id="{37C819BA-7AFD-4214-A544-2BC37CACF3A1}"/>
              </a:ext>
            </a:extLst>
          </p:cNvPr>
          <p:cNvPicPr>
            <a:picLocks noChangeAspect="1"/>
          </p:cNvPicPr>
          <p:nvPr userDrawn="1"/>
        </p:nvPicPr>
        <p:blipFill rotWithShape="1">
          <a:blip r:embed="rId10" cstate="print">
            <a:extLst>
              <a:ext uri="{28A0092B-C50C-407E-A947-70E740481C1C}">
                <a14:useLocalDpi xmlns:a14="http://schemas.microsoft.com/office/drawing/2010/main" val="0"/>
              </a:ext>
            </a:extLst>
          </a:blip>
          <a:srcRect t="26389" r="12615" b="30833"/>
          <a:stretch/>
        </p:blipFill>
        <p:spPr>
          <a:xfrm>
            <a:off x="321364" y="-974539"/>
            <a:ext cx="1337946" cy="654972"/>
          </a:xfrm>
          <a:prstGeom prst="rect">
            <a:avLst/>
          </a:prstGeom>
        </p:spPr>
      </p:pic>
    </p:spTree>
    <p:extLst>
      <p:ext uri="{BB962C8B-B14F-4D97-AF65-F5344CB8AC3E}">
        <p14:creationId xmlns:p14="http://schemas.microsoft.com/office/powerpoint/2010/main" val="984319872"/>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6" r:id="rId3"/>
    <p:sldLayoutId id="2147483777" r:id="rId4"/>
  </p:sldLayoutIdLst>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fonts.google.com/specimen/Montserrat" TargetMode="External"/><Relationship Id="rId2" Type="http://schemas.openxmlformats.org/officeDocument/2006/relationships/hyperlink" Target="https://fonts.google.com/specimen/Lato" TargetMode="External"/><Relationship Id="rId1" Type="http://schemas.openxmlformats.org/officeDocument/2006/relationships/slideLayout" Target="../slideLayouts/slideLayout3.xml"/><Relationship Id="rId4" Type="http://schemas.openxmlformats.org/officeDocument/2006/relationships/hyperlink" Target="https://free-powerpoint-templates-download.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hyperlink" Target="http://www.slidesgratis.com/" TargetMode="External"/><Relationship Id="rId3" Type="http://schemas.openxmlformats.org/officeDocument/2006/relationships/hyperlink" Target="https://www.facebook.com/ppthemess" TargetMode="External"/><Relationship Id="rId7" Type="http://schemas.openxmlformats.org/officeDocument/2006/relationships/hyperlink" Target="https://ppthemes.com/" TargetMode="External"/><Relationship Id="rId2" Type="http://schemas.openxmlformats.org/officeDocument/2006/relationships/hyperlink" Target="https://www.instagram.com/ppthemes/" TargetMode="External"/><Relationship Id="rId1" Type="http://schemas.openxmlformats.org/officeDocument/2006/relationships/slideLayout" Target="../slideLayouts/slideLayout4.xml"/><Relationship Id="rId6" Type="http://schemas.openxmlformats.org/officeDocument/2006/relationships/hyperlink" Target="https://www.facebook.com/pptheme" TargetMode="External"/><Relationship Id="rId5" Type="http://schemas.openxmlformats.org/officeDocument/2006/relationships/hyperlink" Target="https://www.tiktok.com/@Ppthemes" TargetMode="External"/><Relationship Id="rId4" Type="http://schemas.openxmlformats.org/officeDocument/2006/relationships/hyperlink" Target="https://www.youtube.com/@Ppthemes" TargetMode="External"/><Relationship Id="rId9" Type="http://schemas.openxmlformats.org/officeDocument/2006/relationships/hyperlink" Target="https://www.pptbundle.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8F5F15BF-00E8-0146-9639-0FB07145B42A}"/>
              </a:ext>
            </a:extLst>
          </p:cNvPr>
          <p:cNvSpPr/>
          <p:nvPr/>
        </p:nvSpPr>
        <p:spPr>
          <a:xfrm>
            <a:off x="1588" y="-1"/>
            <a:ext cx="12188825" cy="6858000"/>
          </a:xfrm>
          <a:prstGeom prst="rect">
            <a:avLst/>
          </a:prstGeom>
          <a:solidFill>
            <a:schemeClr val="tx2">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63" name="Text Box 322"/>
          <p:cNvSpPr txBox="1">
            <a:spLocks noChangeArrowheads="1"/>
          </p:cNvSpPr>
          <p:nvPr/>
        </p:nvSpPr>
        <p:spPr bwMode="auto">
          <a:xfrm>
            <a:off x="2049333" y="1921125"/>
            <a:ext cx="804707" cy="83086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989">
              <a:defRPr/>
            </a:pPr>
            <a:r>
              <a:rPr lang="en-US" sz="5399" dirty="0">
                <a:solidFill>
                  <a:schemeClr val="accent3"/>
                </a:solidFill>
                <a:latin typeface="Lato Light" panose="020F0302020204030203" pitchFamily="34" charset="0"/>
                <a:cs typeface="Lato Black"/>
              </a:rPr>
              <a:t>01</a:t>
            </a:r>
          </a:p>
        </p:txBody>
      </p:sp>
      <p:sp>
        <p:nvSpPr>
          <p:cNvPr id="75" name="Text Box 334"/>
          <p:cNvSpPr txBox="1">
            <a:spLocks noChangeArrowheads="1"/>
          </p:cNvSpPr>
          <p:nvPr/>
        </p:nvSpPr>
        <p:spPr bwMode="auto">
          <a:xfrm>
            <a:off x="2049333" y="2791835"/>
            <a:ext cx="804707" cy="83086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989">
              <a:defRPr/>
            </a:pPr>
            <a:r>
              <a:rPr lang="en-US" sz="5399" dirty="0">
                <a:solidFill>
                  <a:schemeClr val="accent3"/>
                </a:solidFill>
                <a:latin typeface="Lato Light" panose="020F0302020204030203" pitchFamily="34" charset="0"/>
                <a:cs typeface="Lato Black"/>
              </a:rPr>
              <a:t>02</a:t>
            </a:r>
          </a:p>
        </p:txBody>
      </p:sp>
      <p:sp>
        <p:nvSpPr>
          <p:cNvPr id="87" name="Text Box 346"/>
          <p:cNvSpPr txBox="1">
            <a:spLocks noChangeArrowheads="1"/>
          </p:cNvSpPr>
          <p:nvPr/>
        </p:nvSpPr>
        <p:spPr bwMode="auto">
          <a:xfrm>
            <a:off x="2049333" y="3809951"/>
            <a:ext cx="804707" cy="83086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989">
              <a:defRPr/>
            </a:pPr>
            <a:r>
              <a:rPr lang="en-US" sz="5399" dirty="0">
                <a:solidFill>
                  <a:schemeClr val="accent3"/>
                </a:solidFill>
                <a:latin typeface="Lato Light" panose="020F0302020204030203" pitchFamily="34" charset="0"/>
                <a:cs typeface="Lato Black"/>
              </a:rPr>
              <a:t>03</a:t>
            </a:r>
          </a:p>
        </p:txBody>
      </p:sp>
      <p:sp>
        <p:nvSpPr>
          <p:cNvPr id="99" name="Text Box 358"/>
          <p:cNvSpPr txBox="1">
            <a:spLocks noChangeArrowheads="1"/>
          </p:cNvSpPr>
          <p:nvPr/>
        </p:nvSpPr>
        <p:spPr bwMode="auto">
          <a:xfrm>
            <a:off x="2049333" y="4826480"/>
            <a:ext cx="804707" cy="83086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989">
              <a:defRPr/>
            </a:pPr>
            <a:r>
              <a:rPr lang="en-US" sz="5399" dirty="0">
                <a:solidFill>
                  <a:schemeClr val="accent3"/>
                </a:solidFill>
                <a:latin typeface="Lato Light" panose="020F0302020204030203" pitchFamily="34" charset="0"/>
                <a:cs typeface="Lato Black"/>
              </a:rPr>
              <a:t>04</a:t>
            </a:r>
          </a:p>
        </p:txBody>
      </p:sp>
      <p:sp>
        <p:nvSpPr>
          <p:cNvPr id="55309" name="TextBox 121"/>
          <p:cNvSpPr txBox="1">
            <a:spLocks noChangeArrowheads="1"/>
          </p:cNvSpPr>
          <p:nvPr/>
        </p:nvSpPr>
        <p:spPr bwMode="auto">
          <a:xfrm>
            <a:off x="2926589" y="2012997"/>
            <a:ext cx="7321229" cy="563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82" tIns="54841" rIns="109682" bIns="5484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ja-JP" sz="1400" b="1" dirty="0">
                <a:solidFill>
                  <a:schemeClr val="bg1"/>
                </a:solidFill>
                <a:cs typeface="Arial" panose="020B0604020202020204" pitchFamily="34" charset="0"/>
              </a:rPr>
              <a:t>Download </a:t>
            </a:r>
            <a:r>
              <a:rPr lang="en-US" altLang="ja-JP" sz="1400" b="1" dirty="0">
                <a:solidFill>
                  <a:schemeClr val="bg1"/>
                </a:solidFill>
                <a:latin typeface="+mn-lt"/>
                <a:cs typeface="Calibri" panose="020F0502020204030204" pitchFamily="34" charset="0"/>
                <a:hlinkClick r:id="rId2"/>
              </a:rPr>
              <a:t>Lato</a:t>
            </a:r>
            <a:r>
              <a:rPr lang="en-US" altLang="ja-JP" sz="1400" b="1" dirty="0">
                <a:solidFill>
                  <a:schemeClr val="bg1"/>
                </a:solidFill>
                <a:latin typeface="+mn-lt"/>
                <a:cs typeface="Calibri" panose="020F0502020204030204" pitchFamily="34" charset="0"/>
              </a:rPr>
              <a:t> &amp; </a:t>
            </a:r>
            <a:r>
              <a:rPr lang="en-US" altLang="ja-JP" sz="1400" b="1" dirty="0">
                <a:solidFill>
                  <a:schemeClr val="bg1"/>
                </a:solidFill>
                <a:latin typeface="+mn-lt"/>
                <a:cs typeface="Calibri" panose="020F0502020204030204" pitchFamily="34" charset="0"/>
                <a:hlinkClick r:id="rId3"/>
              </a:rPr>
              <a:t>Monserrat</a:t>
            </a:r>
            <a:r>
              <a:rPr lang="en-US" altLang="ja-JP" sz="1400" b="1" dirty="0">
                <a:solidFill>
                  <a:schemeClr val="bg1"/>
                </a:solidFill>
                <a:latin typeface="+mn-lt"/>
                <a:cs typeface="Calibri" panose="020F0502020204030204" pitchFamily="34" charset="0"/>
              </a:rPr>
              <a:t> </a:t>
            </a:r>
            <a:r>
              <a:rPr lang="en-US" altLang="ja-JP" sz="1400" dirty="0">
                <a:solidFill>
                  <a:schemeClr val="bg1"/>
                </a:solidFill>
                <a:cs typeface="Arial" panose="020B0604020202020204" pitchFamily="34" charset="0"/>
              </a:rPr>
              <a:t>before editing this template to ensure it looks just as you found it on </a:t>
            </a:r>
            <a:r>
              <a:rPr lang="en-US" altLang="ja-JP" sz="1400" dirty="0">
                <a:solidFill>
                  <a:schemeClr val="bg1"/>
                </a:solidFill>
                <a:cs typeface="Arial" panose="020B0604020202020204" pitchFamily="34" charset="0"/>
                <a:hlinkClick r:id="rId4">
                  <a:extLst>
                    <a:ext uri="{A12FA001-AC4F-418D-AE19-62706E023703}">
                      <ahyp:hlinkClr xmlns:ahyp="http://schemas.microsoft.com/office/drawing/2018/hyperlinkcolor" val="tx"/>
                    </a:ext>
                  </a:extLst>
                </a:hlinkClick>
              </a:rPr>
              <a:t>PPThemes.com</a:t>
            </a:r>
            <a:r>
              <a:rPr lang="en-US" altLang="ja-JP" sz="1400" dirty="0">
                <a:solidFill>
                  <a:schemeClr val="bg1"/>
                </a:solidFill>
                <a:cs typeface="Arial" panose="020B0604020202020204" pitchFamily="34" charset="0"/>
              </a:rPr>
              <a:t> Otherwise, the fonts will change, altering the design of your template.</a:t>
            </a:r>
            <a:endParaRPr lang="en-US" altLang="es-MX" sz="1400" b="1" dirty="0">
              <a:solidFill>
                <a:schemeClr val="bg1"/>
              </a:solidFill>
              <a:cs typeface="Arial" panose="020B0604020202020204" pitchFamily="34" charset="0"/>
            </a:endParaRPr>
          </a:p>
        </p:txBody>
      </p:sp>
      <p:sp>
        <p:nvSpPr>
          <p:cNvPr id="55311" name="TextBox 124"/>
          <p:cNvSpPr txBox="1">
            <a:spLocks noChangeArrowheads="1"/>
          </p:cNvSpPr>
          <p:nvPr/>
        </p:nvSpPr>
        <p:spPr bwMode="auto">
          <a:xfrm>
            <a:off x="2926589" y="4908084"/>
            <a:ext cx="7321228" cy="809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82" tIns="54841" rIns="109682" bIns="5484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400" dirty="0">
                <a:solidFill>
                  <a:schemeClr val="bg1"/>
                </a:solidFill>
                <a:cs typeface="Arial" panose="020B0604020202020204" pitchFamily="34" charset="0"/>
              </a:rPr>
              <a:t>Enjoy! If you like this template, don’t forget to leave a comment and share it on your social media—someone else might find it helpful too. And remember to check back often! We’ll keep uploading new options to help you keep impressing your audience.</a:t>
            </a:r>
          </a:p>
        </p:txBody>
      </p:sp>
      <p:sp>
        <p:nvSpPr>
          <p:cNvPr id="55317" name="TextBox 29"/>
          <p:cNvSpPr txBox="1">
            <a:spLocks noChangeArrowheads="1"/>
          </p:cNvSpPr>
          <p:nvPr/>
        </p:nvSpPr>
        <p:spPr bwMode="auto">
          <a:xfrm>
            <a:off x="2027277" y="505959"/>
            <a:ext cx="3151825" cy="600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3299" b="1" dirty="0">
                <a:solidFill>
                  <a:schemeClr val="bg1"/>
                </a:solidFill>
                <a:cs typeface="Arial" panose="020B0604020202020204" pitchFamily="34" charset="0"/>
              </a:rPr>
              <a:t>Read Before Use</a:t>
            </a:r>
          </a:p>
        </p:txBody>
      </p:sp>
      <p:grpSp>
        <p:nvGrpSpPr>
          <p:cNvPr id="55318" name="Group 30"/>
          <p:cNvGrpSpPr>
            <a:grpSpLocks/>
          </p:cNvGrpSpPr>
          <p:nvPr/>
        </p:nvGrpSpPr>
        <p:grpSpPr bwMode="auto">
          <a:xfrm>
            <a:off x="2107425" y="1100323"/>
            <a:ext cx="1139528" cy="36504"/>
            <a:chOff x="1775295" y="2028842"/>
            <a:chExt cx="3021910" cy="45719"/>
          </a:xfrm>
          <a:solidFill>
            <a:srgbClr val="0099B8"/>
          </a:solidFill>
        </p:grpSpPr>
        <p:sp>
          <p:nvSpPr>
            <p:cNvPr id="32" name="Rectangle 31"/>
            <p:cNvSpPr/>
            <p:nvPr/>
          </p:nvSpPr>
          <p:spPr>
            <a:xfrm flipV="1">
              <a:off x="1775295" y="2028842"/>
              <a:ext cx="540830"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latin typeface="Lato Light" panose="020F0302020204030203" pitchFamily="34" charset="0"/>
              </a:endParaRPr>
            </a:p>
          </p:txBody>
        </p:sp>
        <p:sp>
          <p:nvSpPr>
            <p:cNvPr id="33" name="Rectangle 32"/>
            <p:cNvSpPr/>
            <p:nvPr/>
          </p:nvSpPr>
          <p:spPr>
            <a:xfrm flipV="1">
              <a:off x="2391883" y="2028842"/>
              <a:ext cx="538725"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latin typeface="Lato Light" panose="020F0302020204030203" pitchFamily="34" charset="0"/>
              </a:endParaRPr>
            </a:p>
          </p:txBody>
        </p:sp>
        <p:sp>
          <p:nvSpPr>
            <p:cNvPr id="34" name="Rectangle 33"/>
            <p:cNvSpPr/>
            <p:nvPr/>
          </p:nvSpPr>
          <p:spPr>
            <a:xfrm flipV="1">
              <a:off x="3025305" y="2028842"/>
              <a:ext cx="540830"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latin typeface="Lato Light" panose="020F0302020204030203" pitchFamily="34" charset="0"/>
              </a:endParaRPr>
            </a:p>
          </p:txBody>
        </p:sp>
        <p:sp>
          <p:nvSpPr>
            <p:cNvPr id="35" name="Rectangle 34"/>
            <p:cNvSpPr/>
            <p:nvPr/>
          </p:nvSpPr>
          <p:spPr>
            <a:xfrm flipV="1">
              <a:off x="3641893" y="2028842"/>
              <a:ext cx="538725"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latin typeface="Lato Light" panose="020F0302020204030203" pitchFamily="34" charset="0"/>
              </a:endParaRPr>
            </a:p>
          </p:txBody>
        </p:sp>
        <p:sp>
          <p:nvSpPr>
            <p:cNvPr id="36" name="Rectangle 35"/>
            <p:cNvSpPr/>
            <p:nvPr/>
          </p:nvSpPr>
          <p:spPr>
            <a:xfrm flipV="1">
              <a:off x="4256376" y="2028842"/>
              <a:ext cx="540829"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latin typeface="Lato Light" panose="020F0302020204030203" pitchFamily="34" charset="0"/>
              </a:endParaRPr>
            </a:p>
          </p:txBody>
        </p:sp>
      </p:grpSp>
      <p:sp>
        <p:nvSpPr>
          <p:cNvPr id="30" name="TextBox 121">
            <a:extLst>
              <a:ext uri="{FF2B5EF4-FFF2-40B4-BE49-F238E27FC236}">
                <a16:creationId xmlns:a16="http://schemas.microsoft.com/office/drawing/2014/main" id="{4994152A-3327-45D6-9425-D1DCEF519E86}"/>
              </a:ext>
            </a:extLst>
          </p:cNvPr>
          <p:cNvSpPr txBox="1">
            <a:spLocks noChangeArrowheads="1"/>
          </p:cNvSpPr>
          <p:nvPr/>
        </p:nvSpPr>
        <p:spPr bwMode="auto">
          <a:xfrm>
            <a:off x="2926589" y="3925740"/>
            <a:ext cx="7321228" cy="809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82" tIns="54841" rIns="109682" bIns="5484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400" dirty="0">
                <a:solidFill>
                  <a:schemeClr val="bg1"/>
                </a:solidFill>
                <a:cs typeface="Arial" panose="020B0604020202020204" pitchFamily="34" charset="0"/>
              </a:rPr>
              <a:t>Some images may be missing, giving you the freedom to use your own. The images used were sourced from www.pexels.com, where you can find free alternatives. Feel free to replace them with your own!</a:t>
            </a:r>
          </a:p>
        </p:txBody>
      </p:sp>
      <p:sp>
        <p:nvSpPr>
          <p:cNvPr id="2" name="Rectángulo 1">
            <a:extLst>
              <a:ext uri="{FF2B5EF4-FFF2-40B4-BE49-F238E27FC236}">
                <a16:creationId xmlns:a16="http://schemas.microsoft.com/office/drawing/2014/main" id="{A861E1E4-650F-4B58-BD99-93E6FC21ADED}"/>
              </a:ext>
            </a:extLst>
          </p:cNvPr>
          <p:cNvSpPr/>
          <p:nvPr/>
        </p:nvSpPr>
        <p:spPr>
          <a:xfrm>
            <a:off x="2027277" y="1082954"/>
            <a:ext cx="6094413" cy="646203"/>
          </a:xfrm>
          <a:prstGeom prst="rect">
            <a:avLst/>
          </a:prstGeom>
        </p:spPr>
        <p:txBody>
          <a:bodyPr>
            <a:spAutoFit/>
          </a:bodyPr>
          <a:lstStyle/>
          <a:p>
            <a:r>
              <a:rPr lang="en-US" sz="3599" b="1" dirty="0">
                <a:solidFill>
                  <a:schemeClr val="accent3"/>
                </a:solidFill>
                <a:latin typeface="Lato Light" panose="020F0302020204030203" pitchFamily="34" charset="0"/>
              </a:rPr>
              <a:t>Thanks for downloading</a:t>
            </a:r>
          </a:p>
        </p:txBody>
      </p:sp>
      <p:sp>
        <p:nvSpPr>
          <p:cNvPr id="3" name="Rectángulo 2">
            <a:extLst>
              <a:ext uri="{FF2B5EF4-FFF2-40B4-BE49-F238E27FC236}">
                <a16:creationId xmlns:a16="http://schemas.microsoft.com/office/drawing/2014/main" id="{4FD16BAF-8F85-4252-90D0-A30F2681D6B9}"/>
              </a:ext>
            </a:extLst>
          </p:cNvPr>
          <p:cNvSpPr/>
          <p:nvPr/>
        </p:nvSpPr>
        <p:spPr>
          <a:xfrm>
            <a:off x="2926589" y="2941899"/>
            <a:ext cx="7227593" cy="782265"/>
          </a:xfrm>
          <a:prstGeom prst="rect">
            <a:avLst/>
          </a:prstGeom>
        </p:spPr>
        <p:txBody>
          <a:bodyPr wrap="square">
            <a:spAutoFit/>
          </a:bodyPr>
          <a:lstStyle/>
          <a:p>
            <a:pPr>
              <a:lnSpc>
                <a:spcPct val="110000"/>
              </a:lnSpc>
            </a:pPr>
            <a:r>
              <a:rPr lang="en-US" altLang="es-MX" sz="1400" dirty="0">
                <a:solidFill>
                  <a:schemeClr val="bg1"/>
                </a:solidFill>
                <a:latin typeface="Lato Light" panose="020F0302020204030203" pitchFamily="34" charset="0"/>
                <a:cs typeface="Arial" panose="020B0604020202020204" pitchFamily="34" charset="0"/>
              </a:rPr>
              <a:t>Someone once said, </a:t>
            </a:r>
            <a:r>
              <a:rPr lang="en-US" altLang="es-MX" sz="1400" b="1" dirty="0">
                <a:solidFill>
                  <a:schemeClr val="bg1"/>
                </a:solidFill>
                <a:latin typeface="Lato Light" panose="020F0302020204030203" pitchFamily="34" charset="0"/>
                <a:cs typeface="Arial" panose="020B0604020202020204" pitchFamily="34" charset="0"/>
              </a:rPr>
              <a:t>"Creativity is the key to future success." </a:t>
            </a:r>
            <a:r>
              <a:rPr lang="en-US" altLang="es-MX" sz="1400" dirty="0">
                <a:solidFill>
                  <a:schemeClr val="bg1"/>
                </a:solidFill>
                <a:latin typeface="Lato Light" panose="020F0302020204030203" pitchFamily="34" charset="0"/>
                <a:cs typeface="Arial" panose="020B0604020202020204" pitchFamily="34" charset="0"/>
              </a:rPr>
              <a:t>Feel free to make this template your own—unleash your creativity by customizing the colors, icons, and images to match your brand!</a:t>
            </a:r>
          </a:p>
        </p:txBody>
      </p:sp>
    </p:spTree>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ángulo 40"/>
          <p:cNvSpPr/>
          <p:nvPr/>
        </p:nvSpPr>
        <p:spPr>
          <a:xfrm>
            <a:off x="0" y="0"/>
            <a:ext cx="12192000" cy="68580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orma libre 39"/>
          <p:cNvSpPr/>
          <p:nvPr/>
        </p:nvSpPr>
        <p:spPr>
          <a:xfrm rot="2763309">
            <a:off x="3013516" y="1167840"/>
            <a:ext cx="5647765" cy="5655425"/>
          </a:xfrm>
          <a:custGeom>
            <a:avLst/>
            <a:gdLst>
              <a:gd name="connsiteX0" fmla="*/ 0 w 5647765"/>
              <a:gd name="connsiteY0" fmla="*/ 0 h 5655425"/>
              <a:gd name="connsiteX1" fmla="*/ 5647765 w 5647765"/>
              <a:gd name="connsiteY1" fmla="*/ 0 h 5655425"/>
              <a:gd name="connsiteX2" fmla="*/ 5647765 w 5647765"/>
              <a:gd name="connsiteY2" fmla="*/ 2205317 h 5655425"/>
              <a:gd name="connsiteX3" fmla="*/ 2216491 w 5647765"/>
              <a:gd name="connsiteY3" fmla="*/ 2205317 h 5655425"/>
              <a:gd name="connsiteX4" fmla="*/ 2219498 w 5647765"/>
              <a:gd name="connsiteY4" fmla="*/ 5653502 h 5655425"/>
              <a:gd name="connsiteX5" fmla="*/ 14182 w 5647765"/>
              <a:gd name="connsiteY5" fmla="*/ 5655425 h 5655425"/>
              <a:gd name="connsiteX6" fmla="*/ 11173 w 5647765"/>
              <a:gd name="connsiteY6" fmla="*/ 2205317 h 5655425"/>
              <a:gd name="connsiteX7" fmla="*/ 0 w 5647765"/>
              <a:gd name="connsiteY7" fmla="*/ 2205317 h 5655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47765" h="5655425">
                <a:moveTo>
                  <a:pt x="0" y="0"/>
                </a:moveTo>
                <a:lnTo>
                  <a:pt x="5647765" y="0"/>
                </a:lnTo>
                <a:lnTo>
                  <a:pt x="5647765" y="2205317"/>
                </a:lnTo>
                <a:lnTo>
                  <a:pt x="2216491" y="2205317"/>
                </a:lnTo>
                <a:lnTo>
                  <a:pt x="2219498" y="5653502"/>
                </a:lnTo>
                <a:lnTo>
                  <a:pt x="14182" y="5655425"/>
                </a:lnTo>
                <a:lnTo>
                  <a:pt x="11173" y="2205317"/>
                </a:lnTo>
                <a:lnTo>
                  <a:pt x="0" y="2205317"/>
                </a:lnTo>
                <a:close/>
              </a:path>
            </a:pathLst>
          </a:custGeom>
          <a:solidFill>
            <a:schemeClr val="accent2"/>
          </a:solidFill>
          <a:ln>
            <a:noFill/>
          </a:ln>
          <a:effectLst>
            <a:outerShdw blurRad="317500" dist="292100" dir="6360000" sx="105000" sy="105000" algn="t"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upo 35"/>
          <p:cNvGrpSpPr/>
          <p:nvPr/>
        </p:nvGrpSpPr>
        <p:grpSpPr>
          <a:xfrm>
            <a:off x="3004770" y="1378148"/>
            <a:ext cx="5743915" cy="6858393"/>
            <a:chOff x="1411945" y="1171670"/>
            <a:chExt cx="5743915" cy="6858393"/>
          </a:xfrm>
          <a:blipFill dpi="0" rotWithShape="1">
            <a:blip r:embed="rId2">
              <a:extLst>
                <a:ext uri="{28A0092B-C50C-407E-A947-70E740481C1C}">
                  <a14:useLocalDpi xmlns:a14="http://schemas.microsoft.com/office/drawing/2010/main" val="0"/>
                </a:ext>
              </a:extLst>
            </a:blip>
            <a:srcRect/>
            <a:stretch>
              <a:fillRect/>
            </a:stretch>
          </a:blipFill>
        </p:grpSpPr>
        <p:sp>
          <p:nvSpPr>
            <p:cNvPr id="35" name="Forma libre 34"/>
            <p:cNvSpPr/>
            <p:nvPr/>
          </p:nvSpPr>
          <p:spPr>
            <a:xfrm rot="2763309">
              <a:off x="1504265" y="2378468"/>
              <a:ext cx="5647765" cy="5655425"/>
            </a:xfrm>
            <a:custGeom>
              <a:avLst/>
              <a:gdLst>
                <a:gd name="connsiteX0" fmla="*/ 0 w 5647765"/>
                <a:gd name="connsiteY0" fmla="*/ 0 h 5655425"/>
                <a:gd name="connsiteX1" fmla="*/ 5647765 w 5647765"/>
                <a:gd name="connsiteY1" fmla="*/ 0 h 5655425"/>
                <a:gd name="connsiteX2" fmla="*/ 5647765 w 5647765"/>
                <a:gd name="connsiteY2" fmla="*/ 2205317 h 5655425"/>
                <a:gd name="connsiteX3" fmla="*/ 2216491 w 5647765"/>
                <a:gd name="connsiteY3" fmla="*/ 2205317 h 5655425"/>
                <a:gd name="connsiteX4" fmla="*/ 2219498 w 5647765"/>
                <a:gd name="connsiteY4" fmla="*/ 5653502 h 5655425"/>
                <a:gd name="connsiteX5" fmla="*/ 14182 w 5647765"/>
                <a:gd name="connsiteY5" fmla="*/ 5655425 h 5655425"/>
                <a:gd name="connsiteX6" fmla="*/ 11173 w 5647765"/>
                <a:gd name="connsiteY6" fmla="*/ 2205317 h 5655425"/>
                <a:gd name="connsiteX7" fmla="*/ 0 w 5647765"/>
                <a:gd name="connsiteY7" fmla="*/ 2205317 h 5655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47765" h="5655425">
                  <a:moveTo>
                    <a:pt x="0" y="0"/>
                  </a:moveTo>
                  <a:lnTo>
                    <a:pt x="5647765" y="0"/>
                  </a:lnTo>
                  <a:lnTo>
                    <a:pt x="5647765" y="2205317"/>
                  </a:lnTo>
                  <a:lnTo>
                    <a:pt x="2216491" y="2205317"/>
                  </a:lnTo>
                  <a:lnTo>
                    <a:pt x="2219498" y="5653502"/>
                  </a:lnTo>
                  <a:lnTo>
                    <a:pt x="14182" y="5655425"/>
                  </a:lnTo>
                  <a:lnTo>
                    <a:pt x="11173" y="2205317"/>
                  </a:lnTo>
                  <a:lnTo>
                    <a:pt x="0" y="22053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orma libre 33"/>
            <p:cNvSpPr/>
            <p:nvPr/>
          </p:nvSpPr>
          <p:spPr>
            <a:xfrm rot="2763309">
              <a:off x="1415775" y="1167840"/>
              <a:ext cx="5647765" cy="5655425"/>
            </a:xfrm>
            <a:custGeom>
              <a:avLst/>
              <a:gdLst>
                <a:gd name="connsiteX0" fmla="*/ 0 w 5647765"/>
                <a:gd name="connsiteY0" fmla="*/ 0 h 5655425"/>
                <a:gd name="connsiteX1" fmla="*/ 5647765 w 5647765"/>
                <a:gd name="connsiteY1" fmla="*/ 0 h 5655425"/>
                <a:gd name="connsiteX2" fmla="*/ 5647765 w 5647765"/>
                <a:gd name="connsiteY2" fmla="*/ 2205317 h 5655425"/>
                <a:gd name="connsiteX3" fmla="*/ 2216491 w 5647765"/>
                <a:gd name="connsiteY3" fmla="*/ 2205317 h 5655425"/>
                <a:gd name="connsiteX4" fmla="*/ 2219498 w 5647765"/>
                <a:gd name="connsiteY4" fmla="*/ 5653502 h 5655425"/>
                <a:gd name="connsiteX5" fmla="*/ 14182 w 5647765"/>
                <a:gd name="connsiteY5" fmla="*/ 5655425 h 5655425"/>
                <a:gd name="connsiteX6" fmla="*/ 11173 w 5647765"/>
                <a:gd name="connsiteY6" fmla="*/ 2205317 h 5655425"/>
                <a:gd name="connsiteX7" fmla="*/ 0 w 5647765"/>
                <a:gd name="connsiteY7" fmla="*/ 2205317 h 5655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47765" h="5655425">
                  <a:moveTo>
                    <a:pt x="0" y="0"/>
                  </a:moveTo>
                  <a:lnTo>
                    <a:pt x="5647765" y="0"/>
                  </a:lnTo>
                  <a:lnTo>
                    <a:pt x="5647765" y="2205317"/>
                  </a:lnTo>
                  <a:lnTo>
                    <a:pt x="2216491" y="2205317"/>
                  </a:lnTo>
                  <a:lnTo>
                    <a:pt x="2219498" y="5653502"/>
                  </a:lnTo>
                  <a:lnTo>
                    <a:pt x="14182" y="5655425"/>
                  </a:lnTo>
                  <a:lnTo>
                    <a:pt x="11173" y="2205317"/>
                  </a:lnTo>
                  <a:lnTo>
                    <a:pt x="0" y="2205317"/>
                  </a:lnTo>
                  <a:close/>
                </a:path>
              </a:pathLst>
            </a:custGeom>
            <a:grpFill/>
            <a:ln>
              <a:noFill/>
            </a:ln>
            <a:effectLst>
              <a:outerShdw blurRad="317500" dist="292100" dir="6360000" sx="105000" sy="105000" algn="t"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Rectángulo 41"/>
          <p:cNvSpPr/>
          <p:nvPr/>
        </p:nvSpPr>
        <p:spPr>
          <a:xfrm rot="19034912">
            <a:off x="-1150375" y="3893574"/>
            <a:ext cx="5014452" cy="1091381"/>
          </a:xfrm>
          <a:prstGeom prst="rect">
            <a:avLst/>
          </a:prstGeom>
          <a:solidFill>
            <a:srgbClr val="2E0147">
              <a:alpha val="5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ángulo 42"/>
          <p:cNvSpPr/>
          <p:nvPr/>
        </p:nvSpPr>
        <p:spPr>
          <a:xfrm rot="19034912">
            <a:off x="8229600" y="2743200"/>
            <a:ext cx="5014452" cy="1091381"/>
          </a:xfrm>
          <a:prstGeom prst="rect">
            <a:avLst/>
          </a:prstGeom>
          <a:solidFill>
            <a:schemeClr val="accent5">
              <a:alpha val="5607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uadroTexto 43"/>
          <p:cNvSpPr txBox="1"/>
          <p:nvPr/>
        </p:nvSpPr>
        <p:spPr>
          <a:xfrm>
            <a:off x="1415846" y="4365522"/>
            <a:ext cx="9350477" cy="1938992"/>
          </a:xfrm>
          <a:prstGeom prst="rect">
            <a:avLst/>
          </a:prstGeom>
          <a:noFill/>
          <a:effectLst>
            <a:reflection blurRad="6350" stA="50000" endA="300" endPos="55500" dist="50800" dir="5400000" sy="-100000" algn="bl" rotWithShape="0"/>
          </a:effectLst>
        </p:spPr>
        <p:txBody>
          <a:bodyPr wrap="square" rtlCol="0">
            <a:spAutoFit/>
          </a:bodyPr>
          <a:lstStyle/>
          <a:p>
            <a:pPr algn="ctr"/>
            <a:r>
              <a:rPr lang="es-ES" sz="6000" dirty="0">
                <a:solidFill>
                  <a:schemeClr val="bg1"/>
                </a:solidFill>
                <a:effectLst>
                  <a:outerShdw blurRad="38100" dist="38100" dir="2700000" algn="tl">
                    <a:srgbClr val="000000">
                      <a:alpha val="43137"/>
                    </a:srgbClr>
                  </a:outerShdw>
                </a:effectLst>
                <a:latin typeface="Montserrat Black" panose="00000A00000000000000" pitchFamily="50" charset="0"/>
              </a:rPr>
              <a:t>YOUR PRESENTATION </a:t>
            </a:r>
            <a:r>
              <a:rPr lang="es-ES" sz="6000" dirty="0">
                <a:solidFill>
                  <a:schemeClr val="accent2"/>
                </a:solidFill>
                <a:effectLst>
                  <a:outerShdw blurRad="38100" dist="38100" dir="2700000" algn="tl">
                    <a:srgbClr val="000000">
                      <a:alpha val="43137"/>
                    </a:srgbClr>
                  </a:outerShdw>
                </a:effectLst>
                <a:latin typeface="Montserrat Black" panose="00000A00000000000000" pitchFamily="50" charset="0"/>
              </a:rPr>
              <a:t>TITLE</a:t>
            </a:r>
            <a:endParaRPr lang="en-US" sz="6000" dirty="0">
              <a:solidFill>
                <a:schemeClr val="accent2"/>
              </a:solidFill>
              <a:effectLst>
                <a:outerShdw blurRad="38100" dist="38100" dir="2700000" algn="tl">
                  <a:srgbClr val="000000">
                    <a:alpha val="43137"/>
                  </a:srgbClr>
                </a:outerShdw>
              </a:effectLst>
              <a:latin typeface="Montserrat Black" panose="00000A00000000000000" pitchFamily="50" charset="0"/>
            </a:endParaRPr>
          </a:p>
        </p:txBody>
      </p:sp>
      <p:sp>
        <p:nvSpPr>
          <p:cNvPr id="45" name="Rectángulo 44"/>
          <p:cNvSpPr/>
          <p:nvPr/>
        </p:nvSpPr>
        <p:spPr>
          <a:xfrm rot="19034912">
            <a:off x="895843" y="1425825"/>
            <a:ext cx="5014452" cy="111957"/>
          </a:xfrm>
          <a:prstGeom prst="rect">
            <a:avLst/>
          </a:prstGeom>
          <a:solidFill>
            <a:srgbClr val="2E0147">
              <a:alpha val="5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ángulo 45"/>
          <p:cNvSpPr/>
          <p:nvPr/>
        </p:nvSpPr>
        <p:spPr>
          <a:xfrm rot="19034912">
            <a:off x="-628158" y="2405540"/>
            <a:ext cx="5014452" cy="111957"/>
          </a:xfrm>
          <a:prstGeom prst="rect">
            <a:avLst/>
          </a:prstGeom>
          <a:solidFill>
            <a:schemeClr val="accent2">
              <a:alpha val="5607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ángulo 46"/>
          <p:cNvSpPr/>
          <p:nvPr/>
        </p:nvSpPr>
        <p:spPr>
          <a:xfrm rot="19034912">
            <a:off x="7106141" y="3243740"/>
            <a:ext cx="5014452" cy="111957"/>
          </a:xfrm>
          <a:prstGeom prst="rect">
            <a:avLst/>
          </a:prstGeom>
          <a:solidFill>
            <a:schemeClr val="accent2">
              <a:alpha val="5607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CuadroTexto 48"/>
          <p:cNvSpPr txBox="1"/>
          <p:nvPr/>
        </p:nvSpPr>
        <p:spPr>
          <a:xfrm>
            <a:off x="4686300" y="6191250"/>
            <a:ext cx="2952750" cy="369332"/>
          </a:xfrm>
          <a:prstGeom prst="rect">
            <a:avLst/>
          </a:prstGeom>
          <a:noFill/>
        </p:spPr>
        <p:txBody>
          <a:bodyPr wrap="square" rtlCol="0">
            <a:spAutoFit/>
          </a:bodyPr>
          <a:lstStyle/>
          <a:p>
            <a:pPr algn="ctr"/>
            <a:r>
              <a:rPr lang="es-ES" dirty="0">
                <a:solidFill>
                  <a:schemeClr val="bg1"/>
                </a:solidFill>
              </a:rPr>
              <a:t>WW.PPTHEMES.COM</a:t>
            </a:r>
            <a:endParaRPr lang="en-US" dirty="0">
              <a:solidFill>
                <a:schemeClr val="bg1"/>
              </a:solidFill>
            </a:endParaRPr>
          </a:p>
        </p:txBody>
      </p:sp>
    </p:spTree>
    <p:extLst>
      <p:ext uri="{BB962C8B-B14F-4D97-AF65-F5344CB8AC3E}">
        <p14:creationId xmlns:p14="http://schemas.microsoft.com/office/powerpoint/2010/main" val="22482809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4F0A5C3-66AE-3B11-D398-B299AB4D11C5}"/>
              </a:ext>
            </a:extLst>
          </p:cNvPr>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a:extLst>
              <a:ext uri="{FF2B5EF4-FFF2-40B4-BE49-F238E27FC236}">
                <a16:creationId xmlns:a16="http://schemas.microsoft.com/office/drawing/2014/main" id="{BEB97DB7-4B78-E18D-FF6F-61A3FEEA8C5F}"/>
              </a:ext>
            </a:extLst>
          </p:cNvPr>
          <p:cNvSpPr/>
          <p:nvPr/>
        </p:nvSpPr>
        <p:spPr>
          <a:xfrm>
            <a:off x="2318084" y="2286000"/>
            <a:ext cx="7555832" cy="457200"/>
          </a:xfrm>
          <a:prstGeom prst="roundRect">
            <a:avLst>
              <a:gd name="adj" fmla="val 50000"/>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a:extLst>
              <a:ext uri="{FF2B5EF4-FFF2-40B4-BE49-F238E27FC236}">
                <a16:creationId xmlns:a16="http://schemas.microsoft.com/office/drawing/2014/main" id="{86AD456C-81E9-014B-FD3B-CE16D1A94CAB}"/>
              </a:ext>
            </a:extLst>
          </p:cNvPr>
          <p:cNvSpPr/>
          <p:nvPr/>
        </p:nvSpPr>
        <p:spPr>
          <a:xfrm>
            <a:off x="2318084" y="2286000"/>
            <a:ext cx="5971151" cy="457200"/>
          </a:xfrm>
          <a:prstGeom prst="roundRect">
            <a:avLst>
              <a:gd name="adj" fmla="val 50000"/>
            </a:avLst>
          </a:prstGeom>
          <a:gradFill flip="none" rotWithShape="1">
            <a:gsLst>
              <a:gs pos="0">
                <a:schemeClr val="tx2"/>
              </a:gs>
              <a:gs pos="100000">
                <a:schemeClr val="tx2">
                  <a:lumMod val="25000"/>
                  <a:lumOff val="7500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BB7ED996-18C3-994F-A6DB-CE0EA8006362}"/>
              </a:ext>
            </a:extLst>
          </p:cNvPr>
          <p:cNvSpPr/>
          <p:nvPr/>
        </p:nvSpPr>
        <p:spPr>
          <a:xfrm>
            <a:off x="2318084" y="2067338"/>
            <a:ext cx="834887" cy="834887"/>
          </a:xfrm>
          <a:prstGeom prst="ellipse">
            <a:avLst/>
          </a:prstGeom>
          <a:gradFill>
            <a:gsLst>
              <a:gs pos="0">
                <a:schemeClr val="tx2"/>
              </a:gs>
              <a:gs pos="100000">
                <a:schemeClr val="tx2">
                  <a:lumMod val="25000"/>
                  <a:lumOff val="75000"/>
                </a:schemeClr>
              </a:gs>
            </a:gsLst>
            <a:lin ang="1200000" scaled="0"/>
          </a:gradFill>
          <a:ln>
            <a:noFill/>
          </a:ln>
          <a:scene3d>
            <a:camera prst="orthographicFront"/>
            <a:lightRig rig="threePt" dir="t"/>
          </a:scene3d>
          <a:sp3d contourW="12700" prstMaterial="metal">
            <a:bevelT w="158750" h="88900"/>
            <a:contourClr>
              <a:schemeClr val="tx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A877372-AEE5-37C5-9B38-546E394F15FC}"/>
              </a:ext>
            </a:extLst>
          </p:cNvPr>
          <p:cNvSpPr txBox="1"/>
          <p:nvPr/>
        </p:nvSpPr>
        <p:spPr>
          <a:xfrm>
            <a:off x="1116813" y="2345322"/>
            <a:ext cx="1052646" cy="338554"/>
          </a:xfrm>
          <a:prstGeom prst="rect">
            <a:avLst/>
          </a:prstGeom>
          <a:noFill/>
        </p:spPr>
        <p:txBody>
          <a:bodyPr wrap="square" rtlCol="0">
            <a:spAutoFit/>
          </a:bodyPr>
          <a:lstStyle/>
          <a:p>
            <a:r>
              <a:rPr lang="en-US" sz="1600" b="1" dirty="0">
                <a:solidFill>
                  <a:schemeClr val="bg1"/>
                </a:solidFill>
              </a:rPr>
              <a:t>Title here</a:t>
            </a:r>
          </a:p>
        </p:txBody>
      </p:sp>
      <p:sp>
        <p:nvSpPr>
          <p:cNvPr id="6" name="TextBox 5">
            <a:extLst>
              <a:ext uri="{FF2B5EF4-FFF2-40B4-BE49-F238E27FC236}">
                <a16:creationId xmlns:a16="http://schemas.microsoft.com/office/drawing/2014/main" id="{F6DEFBD7-6A4C-9D43-7105-3B30FA1F7741}"/>
              </a:ext>
            </a:extLst>
          </p:cNvPr>
          <p:cNvSpPr txBox="1"/>
          <p:nvPr/>
        </p:nvSpPr>
        <p:spPr>
          <a:xfrm>
            <a:off x="8772672" y="2345322"/>
            <a:ext cx="1052646" cy="338554"/>
          </a:xfrm>
          <a:prstGeom prst="rect">
            <a:avLst/>
          </a:prstGeom>
          <a:noFill/>
        </p:spPr>
        <p:txBody>
          <a:bodyPr wrap="square" rtlCol="0">
            <a:spAutoFit/>
          </a:bodyPr>
          <a:lstStyle/>
          <a:p>
            <a:pPr algn="r"/>
            <a:r>
              <a:rPr lang="en-US" sz="1600" b="1" dirty="0">
                <a:solidFill>
                  <a:schemeClr val="tx2"/>
                </a:solidFill>
              </a:rPr>
              <a:t>80%</a:t>
            </a:r>
          </a:p>
        </p:txBody>
      </p:sp>
      <p:sp>
        <p:nvSpPr>
          <p:cNvPr id="7" name="Rounded Rectangle 6">
            <a:extLst>
              <a:ext uri="{FF2B5EF4-FFF2-40B4-BE49-F238E27FC236}">
                <a16:creationId xmlns:a16="http://schemas.microsoft.com/office/drawing/2014/main" id="{EA299791-458D-39BB-91ED-2D160433F1CC}"/>
              </a:ext>
            </a:extLst>
          </p:cNvPr>
          <p:cNvSpPr/>
          <p:nvPr/>
        </p:nvSpPr>
        <p:spPr>
          <a:xfrm>
            <a:off x="2318084" y="3325906"/>
            <a:ext cx="7555832" cy="457200"/>
          </a:xfrm>
          <a:prstGeom prst="roundRect">
            <a:avLst>
              <a:gd name="adj" fmla="val 50000"/>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93892ECF-8EF6-2B11-0BDE-76DB1BC129B3}"/>
              </a:ext>
            </a:extLst>
          </p:cNvPr>
          <p:cNvSpPr/>
          <p:nvPr/>
        </p:nvSpPr>
        <p:spPr>
          <a:xfrm>
            <a:off x="2318084" y="3343836"/>
            <a:ext cx="4386469" cy="439270"/>
          </a:xfrm>
          <a:prstGeom prst="roundRect">
            <a:avLst>
              <a:gd name="adj" fmla="val 50000"/>
            </a:avLst>
          </a:prstGeom>
          <a:gradFill flip="none" rotWithShape="1">
            <a:gsLst>
              <a:gs pos="0">
                <a:schemeClr val="accent1"/>
              </a:gs>
              <a:gs pos="100000">
                <a:schemeClr val="accent1">
                  <a:lumMod val="60000"/>
                  <a:lumOff val="4000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254CCFA5-0EBE-9D03-F90E-D4FF93B3C3E2}"/>
              </a:ext>
            </a:extLst>
          </p:cNvPr>
          <p:cNvSpPr/>
          <p:nvPr/>
        </p:nvSpPr>
        <p:spPr>
          <a:xfrm>
            <a:off x="2318084" y="3107244"/>
            <a:ext cx="834887" cy="834887"/>
          </a:xfrm>
          <a:prstGeom prst="ellipse">
            <a:avLst/>
          </a:prstGeom>
          <a:gradFill>
            <a:gsLst>
              <a:gs pos="0">
                <a:schemeClr val="accent1"/>
              </a:gs>
              <a:gs pos="100000">
                <a:schemeClr val="accent1">
                  <a:lumMod val="60000"/>
                  <a:lumOff val="40000"/>
                </a:schemeClr>
              </a:gs>
            </a:gsLst>
            <a:lin ang="1200000" scaled="0"/>
          </a:gradFill>
          <a:ln>
            <a:noFill/>
          </a:ln>
          <a:scene3d>
            <a:camera prst="orthographicFront"/>
            <a:lightRig rig="threePt" dir="t"/>
          </a:scene3d>
          <a:sp3d contourW="12700" prstMaterial="metal">
            <a:bevelT w="158750" h="88900"/>
            <a:contourClr>
              <a:schemeClr val="tx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EE88165-B7DF-7118-C123-1669054F74D5}"/>
              </a:ext>
            </a:extLst>
          </p:cNvPr>
          <p:cNvSpPr txBox="1"/>
          <p:nvPr/>
        </p:nvSpPr>
        <p:spPr>
          <a:xfrm>
            <a:off x="1116813" y="3385228"/>
            <a:ext cx="1052646" cy="338554"/>
          </a:xfrm>
          <a:prstGeom prst="rect">
            <a:avLst/>
          </a:prstGeom>
          <a:noFill/>
        </p:spPr>
        <p:txBody>
          <a:bodyPr wrap="square" rtlCol="0">
            <a:spAutoFit/>
          </a:bodyPr>
          <a:lstStyle/>
          <a:p>
            <a:r>
              <a:rPr lang="en-US" sz="1600" b="1" dirty="0">
                <a:solidFill>
                  <a:schemeClr val="bg1"/>
                </a:solidFill>
              </a:rPr>
              <a:t>Title here</a:t>
            </a:r>
          </a:p>
        </p:txBody>
      </p:sp>
      <p:sp>
        <p:nvSpPr>
          <p:cNvPr id="11" name="TextBox 10">
            <a:extLst>
              <a:ext uri="{FF2B5EF4-FFF2-40B4-BE49-F238E27FC236}">
                <a16:creationId xmlns:a16="http://schemas.microsoft.com/office/drawing/2014/main" id="{D9556F95-B1C6-9070-E790-102498E892C8}"/>
              </a:ext>
            </a:extLst>
          </p:cNvPr>
          <p:cNvSpPr txBox="1"/>
          <p:nvPr/>
        </p:nvSpPr>
        <p:spPr>
          <a:xfrm>
            <a:off x="8772672" y="3385228"/>
            <a:ext cx="1052646" cy="338554"/>
          </a:xfrm>
          <a:prstGeom prst="rect">
            <a:avLst/>
          </a:prstGeom>
          <a:noFill/>
        </p:spPr>
        <p:txBody>
          <a:bodyPr wrap="square" rtlCol="0">
            <a:spAutoFit/>
          </a:bodyPr>
          <a:lstStyle/>
          <a:p>
            <a:pPr algn="r"/>
            <a:r>
              <a:rPr lang="en-US" sz="1600" b="1" dirty="0">
                <a:solidFill>
                  <a:schemeClr val="tx2"/>
                </a:solidFill>
              </a:rPr>
              <a:t>60%</a:t>
            </a:r>
          </a:p>
        </p:txBody>
      </p:sp>
      <p:sp>
        <p:nvSpPr>
          <p:cNvPr id="12" name="Rounded Rectangle 11">
            <a:extLst>
              <a:ext uri="{FF2B5EF4-FFF2-40B4-BE49-F238E27FC236}">
                <a16:creationId xmlns:a16="http://schemas.microsoft.com/office/drawing/2014/main" id="{028A65BD-07D3-2096-D82C-8521478C0AA2}"/>
              </a:ext>
            </a:extLst>
          </p:cNvPr>
          <p:cNvSpPr/>
          <p:nvPr/>
        </p:nvSpPr>
        <p:spPr>
          <a:xfrm>
            <a:off x="2318084" y="4365812"/>
            <a:ext cx="7555832" cy="457200"/>
          </a:xfrm>
          <a:prstGeom prst="roundRect">
            <a:avLst>
              <a:gd name="adj" fmla="val 50000"/>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DF7364DA-B5CD-4ABA-214F-0912305318BD}"/>
              </a:ext>
            </a:extLst>
          </p:cNvPr>
          <p:cNvSpPr/>
          <p:nvPr/>
        </p:nvSpPr>
        <p:spPr>
          <a:xfrm>
            <a:off x="2318084" y="4368752"/>
            <a:ext cx="2891869" cy="439270"/>
          </a:xfrm>
          <a:prstGeom prst="roundRect">
            <a:avLst>
              <a:gd name="adj" fmla="val 50000"/>
            </a:avLst>
          </a:prstGeom>
          <a:gradFill flip="none" rotWithShape="1">
            <a:gsLst>
              <a:gs pos="0">
                <a:schemeClr val="accent3"/>
              </a:gs>
              <a:gs pos="100000">
                <a:schemeClr val="accent3">
                  <a:lumMod val="60000"/>
                  <a:lumOff val="4000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D09E9A3-430A-ED74-7C63-BD6E1EF524C8}"/>
              </a:ext>
            </a:extLst>
          </p:cNvPr>
          <p:cNvSpPr/>
          <p:nvPr/>
        </p:nvSpPr>
        <p:spPr>
          <a:xfrm>
            <a:off x="2318084" y="4147150"/>
            <a:ext cx="834887" cy="834887"/>
          </a:xfrm>
          <a:prstGeom prst="ellipse">
            <a:avLst/>
          </a:prstGeom>
          <a:gradFill>
            <a:gsLst>
              <a:gs pos="0">
                <a:schemeClr val="accent3"/>
              </a:gs>
              <a:gs pos="100000">
                <a:schemeClr val="accent3">
                  <a:lumMod val="60000"/>
                  <a:lumOff val="40000"/>
                </a:schemeClr>
              </a:gs>
            </a:gsLst>
            <a:lin ang="1200000" scaled="0"/>
          </a:gradFill>
          <a:ln>
            <a:noFill/>
          </a:ln>
          <a:scene3d>
            <a:camera prst="orthographicFront"/>
            <a:lightRig rig="threePt" dir="t"/>
          </a:scene3d>
          <a:sp3d contourW="12700" prstMaterial="metal">
            <a:bevelT w="158750" h="88900"/>
            <a:contourClr>
              <a:schemeClr val="tx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7B76BEF-9ABD-AD8A-BD21-17F55342EF5D}"/>
              </a:ext>
            </a:extLst>
          </p:cNvPr>
          <p:cNvSpPr txBox="1"/>
          <p:nvPr/>
        </p:nvSpPr>
        <p:spPr>
          <a:xfrm>
            <a:off x="1116813" y="4425134"/>
            <a:ext cx="1052646" cy="338554"/>
          </a:xfrm>
          <a:prstGeom prst="rect">
            <a:avLst/>
          </a:prstGeom>
          <a:noFill/>
        </p:spPr>
        <p:txBody>
          <a:bodyPr wrap="square" rtlCol="0">
            <a:spAutoFit/>
          </a:bodyPr>
          <a:lstStyle/>
          <a:p>
            <a:r>
              <a:rPr lang="en-US" sz="1600" b="1" dirty="0">
                <a:solidFill>
                  <a:schemeClr val="bg1"/>
                </a:solidFill>
              </a:rPr>
              <a:t>Title here</a:t>
            </a:r>
          </a:p>
        </p:txBody>
      </p:sp>
      <p:sp>
        <p:nvSpPr>
          <p:cNvPr id="16" name="TextBox 15">
            <a:extLst>
              <a:ext uri="{FF2B5EF4-FFF2-40B4-BE49-F238E27FC236}">
                <a16:creationId xmlns:a16="http://schemas.microsoft.com/office/drawing/2014/main" id="{79EF48F1-90A4-D513-FE40-61B34230210D}"/>
              </a:ext>
            </a:extLst>
          </p:cNvPr>
          <p:cNvSpPr txBox="1"/>
          <p:nvPr/>
        </p:nvSpPr>
        <p:spPr>
          <a:xfrm>
            <a:off x="8772672" y="4425134"/>
            <a:ext cx="1052646" cy="338554"/>
          </a:xfrm>
          <a:prstGeom prst="rect">
            <a:avLst/>
          </a:prstGeom>
          <a:noFill/>
        </p:spPr>
        <p:txBody>
          <a:bodyPr wrap="square" rtlCol="0">
            <a:spAutoFit/>
          </a:bodyPr>
          <a:lstStyle/>
          <a:p>
            <a:pPr algn="r"/>
            <a:r>
              <a:rPr lang="en-US" sz="1600" b="1" dirty="0">
                <a:solidFill>
                  <a:schemeClr val="tx2"/>
                </a:solidFill>
              </a:rPr>
              <a:t>45%</a:t>
            </a:r>
          </a:p>
        </p:txBody>
      </p:sp>
      <p:sp>
        <p:nvSpPr>
          <p:cNvPr id="17" name="Rounded Rectangle 16">
            <a:extLst>
              <a:ext uri="{FF2B5EF4-FFF2-40B4-BE49-F238E27FC236}">
                <a16:creationId xmlns:a16="http://schemas.microsoft.com/office/drawing/2014/main" id="{BCCF5718-D1BF-FF00-3046-0A44809C4754}"/>
              </a:ext>
            </a:extLst>
          </p:cNvPr>
          <p:cNvSpPr/>
          <p:nvPr/>
        </p:nvSpPr>
        <p:spPr>
          <a:xfrm>
            <a:off x="2318084" y="5423648"/>
            <a:ext cx="7555832" cy="457200"/>
          </a:xfrm>
          <a:prstGeom prst="roundRect">
            <a:avLst>
              <a:gd name="adj" fmla="val 50000"/>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4F768A9D-B9B8-C85E-CDAA-B3B787BB5BAD}"/>
              </a:ext>
            </a:extLst>
          </p:cNvPr>
          <p:cNvSpPr/>
          <p:nvPr/>
        </p:nvSpPr>
        <p:spPr>
          <a:xfrm>
            <a:off x="2318085" y="5405718"/>
            <a:ext cx="5188502" cy="475130"/>
          </a:xfrm>
          <a:prstGeom prst="roundRect">
            <a:avLst>
              <a:gd name="adj" fmla="val 50000"/>
            </a:avLst>
          </a:prstGeom>
          <a:gradFill flip="none" rotWithShape="1">
            <a:gsLst>
              <a:gs pos="0">
                <a:schemeClr val="accent4">
                  <a:lumMod val="75000"/>
                  <a:lumOff val="25000"/>
                </a:schemeClr>
              </a:gs>
              <a:gs pos="100000">
                <a:schemeClr val="accent4">
                  <a:lumMod val="25000"/>
                  <a:lumOff val="7500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3B23155-FD0D-4501-3D75-895E82910EBE}"/>
              </a:ext>
            </a:extLst>
          </p:cNvPr>
          <p:cNvSpPr/>
          <p:nvPr/>
        </p:nvSpPr>
        <p:spPr>
          <a:xfrm>
            <a:off x="2318084" y="5204986"/>
            <a:ext cx="834887" cy="834887"/>
          </a:xfrm>
          <a:prstGeom prst="ellipse">
            <a:avLst/>
          </a:prstGeom>
          <a:gradFill>
            <a:gsLst>
              <a:gs pos="0">
                <a:schemeClr val="accent4">
                  <a:lumMod val="75000"/>
                  <a:lumOff val="25000"/>
                </a:schemeClr>
              </a:gs>
              <a:gs pos="100000">
                <a:schemeClr val="accent4">
                  <a:lumMod val="50000"/>
                  <a:lumOff val="50000"/>
                </a:schemeClr>
              </a:gs>
            </a:gsLst>
            <a:lin ang="1200000" scaled="0"/>
          </a:gradFill>
          <a:ln>
            <a:noFill/>
          </a:ln>
          <a:scene3d>
            <a:camera prst="orthographicFront"/>
            <a:lightRig rig="threePt" dir="t"/>
          </a:scene3d>
          <a:sp3d contourW="12700" prstMaterial="metal">
            <a:bevelT w="158750" h="88900"/>
            <a:contourClr>
              <a:schemeClr val="tx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DF2B573-7736-1CD7-477B-DF500D554094}"/>
              </a:ext>
            </a:extLst>
          </p:cNvPr>
          <p:cNvSpPr txBox="1"/>
          <p:nvPr/>
        </p:nvSpPr>
        <p:spPr>
          <a:xfrm>
            <a:off x="1116813" y="5482970"/>
            <a:ext cx="1052646" cy="338554"/>
          </a:xfrm>
          <a:prstGeom prst="rect">
            <a:avLst/>
          </a:prstGeom>
          <a:noFill/>
        </p:spPr>
        <p:txBody>
          <a:bodyPr wrap="square" rtlCol="0">
            <a:spAutoFit/>
          </a:bodyPr>
          <a:lstStyle/>
          <a:p>
            <a:r>
              <a:rPr lang="en-US" sz="1600" b="1" dirty="0">
                <a:solidFill>
                  <a:schemeClr val="bg1"/>
                </a:solidFill>
              </a:rPr>
              <a:t>Title here</a:t>
            </a:r>
          </a:p>
        </p:txBody>
      </p:sp>
      <p:sp>
        <p:nvSpPr>
          <p:cNvPr id="21" name="TextBox 20">
            <a:extLst>
              <a:ext uri="{FF2B5EF4-FFF2-40B4-BE49-F238E27FC236}">
                <a16:creationId xmlns:a16="http://schemas.microsoft.com/office/drawing/2014/main" id="{2238EDD4-3BAC-A5A1-CD01-290D0C4ECD88}"/>
              </a:ext>
            </a:extLst>
          </p:cNvPr>
          <p:cNvSpPr txBox="1"/>
          <p:nvPr/>
        </p:nvSpPr>
        <p:spPr>
          <a:xfrm>
            <a:off x="8772672" y="5482970"/>
            <a:ext cx="1052646" cy="338554"/>
          </a:xfrm>
          <a:prstGeom prst="rect">
            <a:avLst/>
          </a:prstGeom>
          <a:noFill/>
        </p:spPr>
        <p:txBody>
          <a:bodyPr wrap="square" rtlCol="0">
            <a:spAutoFit/>
          </a:bodyPr>
          <a:lstStyle/>
          <a:p>
            <a:pPr algn="r"/>
            <a:r>
              <a:rPr lang="en-US" sz="1600" b="1" dirty="0">
                <a:solidFill>
                  <a:schemeClr val="tx2"/>
                </a:solidFill>
              </a:rPr>
              <a:t>72%</a:t>
            </a:r>
          </a:p>
        </p:txBody>
      </p:sp>
      <p:sp>
        <p:nvSpPr>
          <p:cNvPr id="33" name="Freeform 32">
            <a:extLst>
              <a:ext uri="{FF2B5EF4-FFF2-40B4-BE49-F238E27FC236}">
                <a16:creationId xmlns:a16="http://schemas.microsoft.com/office/drawing/2014/main" id="{70951353-EBF6-AA22-23C3-D8FF1CFADBE2}"/>
              </a:ext>
            </a:extLst>
          </p:cNvPr>
          <p:cNvSpPr/>
          <p:nvPr/>
        </p:nvSpPr>
        <p:spPr>
          <a:xfrm>
            <a:off x="0" y="2"/>
            <a:ext cx="1306286" cy="1069212"/>
          </a:xfrm>
          <a:custGeom>
            <a:avLst/>
            <a:gdLst>
              <a:gd name="connsiteX0" fmla="*/ 0 w 1986580"/>
              <a:gd name="connsiteY0" fmla="*/ 0 h 1626041"/>
              <a:gd name="connsiteX1" fmla="*/ 1962153 w 1986580"/>
              <a:gd name="connsiteY1" fmla="*/ 0 h 1626041"/>
              <a:gd name="connsiteX2" fmla="*/ 1979496 w 1986580"/>
              <a:gd name="connsiteY2" fmla="*/ 113637 h 1626041"/>
              <a:gd name="connsiteX3" fmla="*/ 1986580 w 1986580"/>
              <a:gd name="connsiteY3" fmla="*/ 253928 h 1626041"/>
              <a:gd name="connsiteX4" fmla="*/ 614467 w 1986580"/>
              <a:gd name="connsiteY4" fmla="*/ 1626041 h 1626041"/>
              <a:gd name="connsiteX5" fmla="*/ 80379 w 1986580"/>
              <a:gd name="connsiteY5" fmla="*/ 1518214 h 1626041"/>
              <a:gd name="connsiteX6" fmla="*/ 0 w 1986580"/>
              <a:gd name="connsiteY6" fmla="*/ 1479493 h 1626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86580" h="1626041">
                <a:moveTo>
                  <a:pt x="0" y="0"/>
                </a:moveTo>
                <a:lnTo>
                  <a:pt x="1962153" y="0"/>
                </a:lnTo>
                <a:lnTo>
                  <a:pt x="1979496" y="113637"/>
                </a:lnTo>
                <a:cubicBezTo>
                  <a:pt x="1984180" y="159764"/>
                  <a:pt x="1986580" y="206566"/>
                  <a:pt x="1986580" y="253928"/>
                </a:cubicBezTo>
                <a:cubicBezTo>
                  <a:pt x="1986580" y="1011725"/>
                  <a:pt x="1372264" y="1626041"/>
                  <a:pt x="614467" y="1626041"/>
                </a:cubicBezTo>
                <a:cubicBezTo>
                  <a:pt x="425018" y="1626041"/>
                  <a:pt x="244536" y="1587646"/>
                  <a:pt x="80379" y="1518214"/>
                </a:cubicBezTo>
                <a:lnTo>
                  <a:pt x="0" y="147949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33">
            <a:extLst>
              <a:ext uri="{FF2B5EF4-FFF2-40B4-BE49-F238E27FC236}">
                <a16:creationId xmlns:a16="http://schemas.microsoft.com/office/drawing/2014/main" id="{5BDC036F-24FC-8ADA-28A0-5C8C379BBC3F}"/>
              </a:ext>
            </a:extLst>
          </p:cNvPr>
          <p:cNvSpPr/>
          <p:nvPr/>
        </p:nvSpPr>
        <p:spPr>
          <a:xfrm rot="10800000">
            <a:off x="10888698" y="5787467"/>
            <a:ext cx="1306286" cy="1069212"/>
          </a:xfrm>
          <a:custGeom>
            <a:avLst/>
            <a:gdLst>
              <a:gd name="connsiteX0" fmla="*/ 0 w 1986580"/>
              <a:gd name="connsiteY0" fmla="*/ 0 h 1626041"/>
              <a:gd name="connsiteX1" fmla="*/ 1962153 w 1986580"/>
              <a:gd name="connsiteY1" fmla="*/ 0 h 1626041"/>
              <a:gd name="connsiteX2" fmla="*/ 1979496 w 1986580"/>
              <a:gd name="connsiteY2" fmla="*/ 113637 h 1626041"/>
              <a:gd name="connsiteX3" fmla="*/ 1986580 w 1986580"/>
              <a:gd name="connsiteY3" fmla="*/ 253928 h 1626041"/>
              <a:gd name="connsiteX4" fmla="*/ 614467 w 1986580"/>
              <a:gd name="connsiteY4" fmla="*/ 1626041 h 1626041"/>
              <a:gd name="connsiteX5" fmla="*/ 80379 w 1986580"/>
              <a:gd name="connsiteY5" fmla="*/ 1518214 h 1626041"/>
              <a:gd name="connsiteX6" fmla="*/ 0 w 1986580"/>
              <a:gd name="connsiteY6" fmla="*/ 1479493 h 1626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86580" h="1626041">
                <a:moveTo>
                  <a:pt x="0" y="0"/>
                </a:moveTo>
                <a:lnTo>
                  <a:pt x="1962153" y="0"/>
                </a:lnTo>
                <a:lnTo>
                  <a:pt x="1979496" y="113637"/>
                </a:lnTo>
                <a:cubicBezTo>
                  <a:pt x="1984180" y="159764"/>
                  <a:pt x="1986580" y="206566"/>
                  <a:pt x="1986580" y="253928"/>
                </a:cubicBezTo>
                <a:cubicBezTo>
                  <a:pt x="1986580" y="1011725"/>
                  <a:pt x="1372264" y="1626041"/>
                  <a:pt x="614467" y="1626041"/>
                </a:cubicBezTo>
                <a:cubicBezTo>
                  <a:pt x="425018" y="1626041"/>
                  <a:pt x="244536" y="1587646"/>
                  <a:pt x="80379" y="1518214"/>
                </a:cubicBezTo>
                <a:lnTo>
                  <a:pt x="0" y="14794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Box 34">
            <a:extLst>
              <a:ext uri="{FF2B5EF4-FFF2-40B4-BE49-F238E27FC236}">
                <a16:creationId xmlns:a16="http://schemas.microsoft.com/office/drawing/2014/main" id="{9999D370-D979-78B8-2068-0667241CDF43}"/>
              </a:ext>
            </a:extLst>
          </p:cNvPr>
          <p:cNvSpPr txBox="1"/>
          <p:nvPr/>
        </p:nvSpPr>
        <p:spPr>
          <a:xfrm>
            <a:off x="3764018" y="1179276"/>
            <a:ext cx="4488055" cy="523220"/>
          </a:xfrm>
          <a:prstGeom prst="rect">
            <a:avLst/>
          </a:prstGeom>
          <a:noFill/>
        </p:spPr>
        <p:txBody>
          <a:bodyPr wrap="square" rtlCol="0">
            <a:spAutoFit/>
          </a:bodyPr>
          <a:lstStyle/>
          <a:p>
            <a:pPr algn="ctr"/>
            <a:r>
              <a:rPr lang="en-US" sz="2800" dirty="0" err="1">
                <a:solidFill>
                  <a:schemeClr val="bg1"/>
                </a:solidFill>
              </a:rPr>
              <a:t>ppthemes.com</a:t>
            </a:r>
            <a:endParaRPr lang="en-US" sz="2800" dirty="0">
              <a:solidFill>
                <a:schemeClr val="bg1"/>
              </a:solidFill>
            </a:endParaRPr>
          </a:p>
        </p:txBody>
      </p:sp>
      <p:sp>
        <p:nvSpPr>
          <p:cNvPr id="23" name="CuadroTexto 43">
            <a:extLst>
              <a:ext uri="{FF2B5EF4-FFF2-40B4-BE49-F238E27FC236}">
                <a16:creationId xmlns:a16="http://schemas.microsoft.com/office/drawing/2014/main" id="{579ABD8A-60E6-A95F-378E-F5CF5A56A5A0}"/>
              </a:ext>
            </a:extLst>
          </p:cNvPr>
          <p:cNvSpPr txBox="1"/>
          <p:nvPr/>
        </p:nvSpPr>
        <p:spPr>
          <a:xfrm>
            <a:off x="1116813" y="523980"/>
            <a:ext cx="9350477" cy="646331"/>
          </a:xfrm>
          <a:prstGeom prst="rect">
            <a:avLst/>
          </a:prstGeom>
          <a:noFill/>
          <a:effectLst>
            <a:reflection blurRad="6350" stA="50000" endA="300" endPos="55500" dist="50800" dir="5400000" sy="-100000" algn="bl" rotWithShape="0"/>
          </a:effectLst>
        </p:spPr>
        <p:txBody>
          <a:bodyPr wrap="square" rtlCol="0">
            <a:spAutoFit/>
          </a:bodyPr>
          <a:lstStyle/>
          <a:p>
            <a:pPr algn="ctr"/>
            <a:r>
              <a:rPr lang="es-ES" sz="3600" dirty="0">
                <a:solidFill>
                  <a:schemeClr val="bg1"/>
                </a:solidFill>
                <a:effectLst>
                  <a:outerShdw blurRad="38100" dist="38100" dir="2700000" algn="tl">
                    <a:srgbClr val="000000">
                      <a:alpha val="43137"/>
                    </a:srgbClr>
                  </a:outerShdw>
                </a:effectLst>
                <a:latin typeface="Montserrat Black" panose="00000A00000000000000" pitchFamily="50" charset="0"/>
              </a:rPr>
              <a:t>YOUR PRESENTATION </a:t>
            </a:r>
            <a:r>
              <a:rPr lang="es-ES" sz="3600" dirty="0">
                <a:solidFill>
                  <a:schemeClr val="accent3"/>
                </a:solidFill>
                <a:effectLst>
                  <a:outerShdw blurRad="38100" dist="38100" dir="2700000" algn="tl">
                    <a:srgbClr val="000000">
                      <a:alpha val="43137"/>
                    </a:srgbClr>
                  </a:outerShdw>
                </a:effectLst>
                <a:latin typeface="Montserrat Black" panose="00000A00000000000000" pitchFamily="50" charset="0"/>
              </a:rPr>
              <a:t>TITLE</a:t>
            </a:r>
            <a:endParaRPr lang="en-US" sz="3600" dirty="0">
              <a:solidFill>
                <a:schemeClr val="accent3"/>
              </a:solidFill>
              <a:effectLst>
                <a:outerShdw blurRad="38100" dist="38100" dir="2700000" algn="tl">
                  <a:srgbClr val="000000">
                    <a:alpha val="43137"/>
                  </a:srgbClr>
                </a:outerShdw>
              </a:effectLst>
              <a:latin typeface="Montserrat Black" panose="00000A00000000000000" pitchFamily="50" charset="0"/>
            </a:endParaRPr>
          </a:p>
        </p:txBody>
      </p:sp>
      <p:sp>
        <p:nvSpPr>
          <p:cNvPr id="25" name="Rectángulo 41">
            <a:extLst>
              <a:ext uri="{FF2B5EF4-FFF2-40B4-BE49-F238E27FC236}">
                <a16:creationId xmlns:a16="http://schemas.microsoft.com/office/drawing/2014/main" id="{BF791341-3B21-D93A-62AE-6C33AE8F9D5C}"/>
              </a:ext>
            </a:extLst>
          </p:cNvPr>
          <p:cNvSpPr/>
          <p:nvPr/>
        </p:nvSpPr>
        <p:spPr>
          <a:xfrm rot="19034912">
            <a:off x="-3985593" y="6079702"/>
            <a:ext cx="5014452" cy="356701"/>
          </a:xfrm>
          <a:prstGeom prst="rect">
            <a:avLst/>
          </a:prstGeom>
          <a:solidFill>
            <a:schemeClr val="accent1">
              <a:alpha val="5607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ángulo 41">
            <a:extLst>
              <a:ext uri="{FF2B5EF4-FFF2-40B4-BE49-F238E27FC236}">
                <a16:creationId xmlns:a16="http://schemas.microsoft.com/office/drawing/2014/main" id="{175E86E6-DDE5-D0A0-1FB0-CB412D7BADA3}"/>
              </a:ext>
            </a:extLst>
          </p:cNvPr>
          <p:cNvSpPr/>
          <p:nvPr/>
        </p:nvSpPr>
        <p:spPr>
          <a:xfrm rot="19034912">
            <a:off x="9712908" y="1450581"/>
            <a:ext cx="5014452" cy="296865"/>
          </a:xfrm>
          <a:prstGeom prst="rect">
            <a:avLst/>
          </a:prstGeom>
          <a:solidFill>
            <a:srgbClr val="2E0147">
              <a:alpha val="5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52219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ppt_w/2"/>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ppt_w</p:attrName>
                                        </p:attrNameLst>
                                      </p:cBhvr>
                                      <p:tavLst>
                                        <p:tav tm="0">
                                          <p:val>
                                            <p:fltVal val="0"/>
                                          </p:val>
                                        </p:tav>
                                        <p:tav tm="100000">
                                          <p:val>
                                            <p:strVal val="#ppt_w"/>
                                          </p:val>
                                        </p:tav>
                                      </p:tavLst>
                                    </p:anim>
                                    <p:anim calcmode="lin" valueType="num">
                                      <p:cBhvr>
                                        <p:cTn id="10" dur="500" fill="hold"/>
                                        <p:tgtEl>
                                          <p:spTgt spid="3"/>
                                        </p:tgtEl>
                                        <p:attrNameLst>
                                          <p:attrName>ppt_h</p:attrName>
                                        </p:attrNameLst>
                                      </p:cBhvr>
                                      <p:tavLst>
                                        <p:tav tm="0">
                                          <p:val>
                                            <p:strVal val="#ppt_h"/>
                                          </p:val>
                                        </p:tav>
                                        <p:tav tm="100000">
                                          <p:val>
                                            <p:strVal val="#ppt_h"/>
                                          </p:val>
                                        </p:tav>
                                      </p:tavLst>
                                    </p:anim>
                                  </p:childTnLst>
                                </p:cTn>
                              </p:par>
                              <p:par>
                                <p:cTn id="11" presetID="63" presetClass="path" presetSubtype="0" accel="50000" decel="50000" fill="hold" grpId="0" nodeType="withEffect">
                                  <p:stCondLst>
                                    <p:cond delay="0"/>
                                  </p:stCondLst>
                                  <p:childTnLst>
                                    <p:animMotion origin="layout" path="M 1.04167E-6 1.48148E-6 L 0.42448 1.48148E-6 " pathEditMode="relative" rAng="0" ptsTypes="AA">
                                      <p:cBhvr>
                                        <p:cTn id="12" dur="500" fill="hold"/>
                                        <p:tgtEl>
                                          <p:spTgt spid="4"/>
                                        </p:tgtEl>
                                        <p:attrNameLst>
                                          <p:attrName>ppt_x</p:attrName>
                                          <p:attrName>ppt_y</p:attrName>
                                        </p:attrNameLst>
                                      </p:cBhvr>
                                      <p:rCtr x="21224" y="0"/>
                                    </p:animMotion>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7" presetClass="entr" presetSubtype="8"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ppt_x</p:attrName>
                                        </p:attrNameLst>
                                      </p:cBhvr>
                                      <p:tavLst>
                                        <p:tav tm="0">
                                          <p:val>
                                            <p:strVal val="#ppt_x-#ppt_w/2"/>
                                          </p:val>
                                        </p:tav>
                                        <p:tav tm="100000">
                                          <p:val>
                                            <p:strVal val="#ppt_x"/>
                                          </p:val>
                                        </p:tav>
                                      </p:tavLst>
                                    </p:anim>
                                    <p:anim calcmode="lin" valueType="num">
                                      <p:cBhvr>
                                        <p:cTn id="22" dur="500" fill="hold"/>
                                        <p:tgtEl>
                                          <p:spTgt spid="8"/>
                                        </p:tgtEl>
                                        <p:attrNameLst>
                                          <p:attrName>ppt_y</p:attrName>
                                        </p:attrNameLst>
                                      </p:cBhvr>
                                      <p:tavLst>
                                        <p:tav tm="0">
                                          <p:val>
                                            <p:strVal val="#ppt_y"/>
                                          </p:val>
                                        </p:tav>
                                        <p:tav tm="100000">
                                          <p:val>
                                            <p:strVal val="#ppt_y"/>
                                          </p:val>
                                        </p:tav>
                                      </p:tavLst>
                                    </p:anim>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strVal val="#ppt_h"/>
                                          </p:val>
                                        </p:tav>
                                        <p:tav tm="100000">
                                          <p:val>
                                            <p:strVal val="#ppt_h"/>
                                          </p:val>
                                        </p:tav>
                                      </p:tavLst>
                                    </p:anim>
                                  </p:childTnLst>
                                </p:cTn>
                              </p:par>
                              <p:par>
                                <p:cTn id="25" presetID="63" presetClass="path" presetSubtype="0" accel="50000" decel="50000" fill="hold" grpId="0" nodeType="withEffect">
                                  <p:stCondLst>
                                    <p:cond delay="0"/>
                                  </p:stCondLst>
                                  <p:childTnLst>
                                    <p:animMotion origin="layout" path="M 1.04167E-6 1.11111E-6 L 0.30417 1.11111E-6 " pathEditMode="relative" rAng="0" ptsTypes="AA">
                                      <p:cBhvr>
                                        <p:cTn id="26" dur="500" fill="hold"/>
                                        <p:tgtEl>
                                          <p:spTgt spid="9"/>
                                        </p:tgtEl>
                                        <p:attrNameLst>
                                          <p:attrName>ppt_x</p:attrName>
                                          <p:attrName>ppt_y</p:attrName>
                                        </p:attrNameLst>
                                      </p:cBhvr>
                                      <p:rCtr x="15208" y="0"/>
                                    </p:animMotion>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7" presetClass="entr" presetSubtype="8"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ppt_x</p:attrName>
                                        </p:attrNameLst>
                                      </p:cBhvr>
                                      <p:tavLst>
                                        <p:tav tm="0">
                                          <p:val>
                                            <p:strVal val="#ppt_x-#ppt_w/2"/>
                                          </p:val>
                                        </p:tav>
                                        <p:tav tm="100000">
                                          <p:val>
                                            <p:strVal val="#ppt_x"/>
                                          </p:val>
                                        </p:tav>
                                      </p:tavLst>
                                    </p:anim>
                                    <p:anim calcmode="lin" valueType="num">
                                      <p:cBhvr>
                                        <p:cTn id="36" dur="500" fill="hold"/>
                                        <p:tgtEl>
                                          <p:spTgt spid="13"/>
                                        </p:tgtEl>
                                        <p:attrNameLst>
                                          <p:attrName>ppt_y</p:attrName>
                                        </p:attrNameLst>
                                      </p:cBhvr>
                                      <p:tavLst>
                                        <p:tav tm="0">
                                          <p:val>
                                            <p:strVal val="#ppt_y"/>
                                          </p:val>
                                        </p:tav>
                                        <p:tav tm="100000">
                                          <p:val>
                                            <p:strVal val="#ppt_y"/>
                                          </p:val>
                                        </p:tav>
                                      </p:tavLst>
                                    </p:anim>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strVal val="#ppt_h"/>
                                          </p:val>
                                        </p:tav>
                                        <p:tav tm="100000">
                                          <p:val>
                                            <p:strVal val="#ppt_h"/>
                                          </p:val>
                                        </p:tav>
                                      </p:tavLst>
                                    </p:anim>
                                  </p:childTnLst>
                                </p:cTn>
                              </p:par>
                              <p:par>
                                <p:cTn id="39" presetID="63" presetClass="path" presetSubtype="0" accel="50000" decel="50000" fill="hold" grpId="0" nodeType="withEffect">
                                  <p:stCondLst>
                                    <p:cond delay="0"/>
                                  </p:stCondLst>
                                  <p:childTnLst>
                                    <p:animMotion origin="layout" path="M 1.04167E-6 7.40741E-7 L 0.18034 7.40741E-7 " pathEditMode="relative" rAng="0" ptsTypes="AA">
                                      <p:cBhvr>
                                        <p:cTn id="40" dur="500" fill="hold"/>
                                        <p:tgtEl>
                                          <p:spTgt spid="14"/>
                                        </p:tgtEl>
                                        <p:attrNameLst>
                                          <p:attrName>ppt_x</p:attrName>
                                          <p:attrName>ppt_y</p:attrName>
                                        </p:attrNameLst>
                                      </p:cBhvr>
                                      <p:rCtr x="9010" y="0"/>
                                    </p:animMotion>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left)">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17" presetClass="entr" presetSubtype="8"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p:cTn id="49" dur="500" fill="hold"/>
                                        <p:tgtEl>
                                          <p:spTgt spid="18"/>
                                        </p:tgtEl>
                                        <p:attrNameLst>
                                          <p:attrName>ppt_x</p:attrName>
                                        </p:attrNameLst>
                                      </p:cBhvr>
                                      <p:tavLst>
                                        <p:tav tm="0">
                                          <p:val>
                                            <p:strVal val="#ppt_x-#ppt_w/2"/>
                                          </p:val>
                                        </p:tav>
                                        <p:tav tm="100000">
                                          <p:val>
                                            <p:strVal val="#ppt_x"/>
                                          </p:val>
                                        </p:tav>
                                      </p:tavLst>
                                    </p:anim>
                                    <p:anim calcmode="lin" valueType="num">
                                      <p:cBhvr>
                                        <p:cTn id="50" dur="500" fill="hold"/>
                                        <p:tgtEl>
                                          <p:spTgt spid="18"/>
                                        </p:tgtEl>
                                        <p:attrNameLst>
                                          <p:attrName>ppt_y</p:attrName>
                                        </p:attrNameLst>
                                      </p:cBhvr>
                                      <p:tavLst>
                                        <p:tav tm="0">
                                          <p:val>
                                            <p:strVal val="#ppt_y"/>
                                          </p:val>
                                        </p:tav>
                                        <p:tav tm="100000">
                                          <p:val>
                                            <p:strVal val="#ppt_y"/>
                                          </p:val>
                                        </p:tav>
                                      </p:tavLst>
                                    </p:anim>
                                    <p:anim calcmode="lin" valueType="num">
                                      <p:cBhvr>
                                        <p:cTn id="51" dur="500" fill="hold"/>
                                        <p:tgtEl>
                                          <p:spTgt spid="18"/>
                                        </p:tgtEl>
                                        <p:attrNameLst>
                                          <p:attrName>ppt_w</p:attrName>
                                        </p:attrNameLst>
                                      </p:cBhvr>
                                      <p:tavLst>
                                        <p:tav tm="0">
                                          <p:val>
                                            <p:fltVal val="0"/>
                                          </p:val>
                                        </p:tav>
                                        <p:tav tm="100000">
                                          <p:val>
                                            <p:strVal val="#ppt_w"/>
                                          </p:val>
                                        </p:tav>
                                      </p:tavLst>
                                    </p:anim>
                                    <p:anim calcmode="lin" valueType="num">
                                      <p:cBhvr>
                                        <p:cTn id="52" dur="500" fill="hold"/>
                                        <p:tgtEl>
                                          <p:spTgt spid="18"/>
                                        </p:tgtEl>
                                        <p:attrNameLst>
                                          <p:attrName>ppt_h</p:attrName>
                                        </p:attrNameLst>
                                      </p:cBhvr>
                                      <p:tavLst>
                                        <p:tav tm="0">
                                          <p:val>
                                            <p:strVal val="#ppt_h"/>
                                          </p:val>
                                        </p:tav>
                                        <p:tav tm="100000">
                                          <p:val>
                                            <p:strVal val="#ppt_h"/>
                                          </p:val>
                                        </p:tav>
                                      </p:tavLst>
                                    </p:anim>
                                  </p:childTnLst>
                                </p:cTn>
                              </p:par>
                              <p:par>
                                <p:cTn id="53" presetID="63" presetClass="path" presetSubtype="0" accel="50000" decel="50000" fill="hold" grpId="0" nodeType="withEffect">
                                  <p:stCondLst>
                                    <p:cond delay="0"/>
                                  </p:stCondLst>
                                  <p:childTnLst>
                                    <p:animMotion origin="layout" path="M 1.04167E-6 2.59259E-6 L 0.36523 2.59259E-6 " pathEditMode="relative" rAng="0" ptsTypes="AA">
                                      <p:cBhvr>
                                        <p:cTn id="54" dur="500" fill="hold"/>
                                        <p:tgtEl>
                                          <p:spTgt spid="19"/>
                                        </p:tgtEl>
                                        <p:attrNameLst>
                                          <p:attrName>ppt_x</p:attrName>
                                          <p:attrName>ppt_y</p:attrName>
                                        </p:attrNameLst>
                                      </p:cBhvr>
                                      <p:rCtr x="18255" y="0"/>
                                    </p:animMotion>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wipe(left)">
                                      <p:cBhvr>
                                        <p:cTn id="5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p:bldP spid="8" grpId="0" animBg="1"/>
      <p:bldP spid="9" grpId="0" animBg="1"/>
      <p:bldP spid="11" grpId="0"/>
      <p:bldP spid="13" grpId="0" animBg="1"/>
      <p:bldP spid="14" grpId="0" animBg="1"/>
      <p:bldP spid="16" grpId="0"/>
      <p:bldP spid="18" grpId="0" animBg="1"/>
      <p:bldP spid="19" grpId="0" animBg="1"/>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Rectangle 100">
            <a:extLst>
              <a:ext uri="{FF2B5EF4-FFF2-40B4-BE49-F238E27FC236}">
                <a16:creationId xmlns:a16="http://schemas.microsoft.com/office/drawing/2014/main" id="{802D253D-EF77-9E28-C8F9-F9EFC21874DE}"/>
              </a:ext>
            </a:extLst>
          </p:cNvPr>
          <p:cNvSpPr/>
          <p:nvPr/>
        </p:nvSpPr>
        <p:spPr>
          <a:xfrm>
            <a:off x="-11760" y="3391068"/>
            <a:ext cx="12192000" cy="3710120"/>
          </a:xfrm>
          <a:prstGeom prst="rect">
            <a:avLst/>
          </a:prstGeom>
          <a:gradFill flip="none" rotWithShape="1">
            <a:gsLst>
              <a:gs pos="0">
                <a:schemeClr val="tx2"/>
              </a:gs>
              <a:gs pos="100000">
                <a:schemeClr val="accent4">
                  <a:lumMod val="90000"/>
                  <a:lumOff val="10000"/>
                </a:schemeClr>
              </a:gs>
            </a:gsLst>
            <a:path path="circle">
              <a:fillToRect l="50000" t="50000" r="50000" b="50000"/>
            </a:path>
            <a:tileRect/>
          </a:gra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A5F69EAB-30D7-5ABA-B706-9E6C1E1C64ED}"/>
              </a:ext>
            </a:extLst>
          </p:cNvPr>
          <p:cNvSpPr/>
          <p:nvPr/>
        </p:nvSpPr>
        <p:spPr>
          <a:xfrm>
            <a:off x="3489741" y="802406"/>
            <a:ext cx="5395194" cy="5395194"/>
          </a:xfrm>
          <a:prstGeom prst="ellipse">
            <a:avLst/>
          </a:prstGeom>
          <a:solidFill>
            <a:schemeClr val="bg2">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839AA681-25BE-5711-EE70-E45CC60F70A3}"/>
              </a:ext>
            </a:extLst>
          </p:cNvPr>
          <p:cNvSpPr/>
          <p:nvPr/>
        </p:nvSpPr>
        <p:spPr>
          <a:xfrm>
            <a:off x="4752612" y="2045126"/>
            <a:ext cx="2708165" cy="2708165"/>
          </a:xfrm>
          <a:prstGeom prst="ellipse">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a:extLst>
              <a:ext uri="{FF2B5EF4-FFF2-40B4-BE49-F238E27FC236}">
                <a16:creationId xmlns:a16="http://schemas.microsoft.com/office/drawing/2014/main" id="{A377CFC7-E5F1-C4F8-5C29-1E4B851DD1D7}"/>
              </a:ext>
            </a:extLst>
          </p:cNvPr>
          <p:cNvSpPr/>
          <p:nvPr/>
        </p:nvSpPr>
        <p:spPr>
          <a:xfrm rot="18900000">
            <a:off x="4866228" y="-531642"/>
            <a:ext cx="2536959" cy="2536959"/>
          </a:xfrm>
          <a:custGeom>
            <a:avLst/>
            <a:gdLst>
              <a:gd name="connsiteX0" fmla="*/ 541509 w 2560320"/>
              <a:gd name="connsiteY0" fmla="*/ 0 h 2560320"/>
              <a:gd name="connsiteX1" fmla="*/ 2560320 w 2560320"/>
              <a:gd name="connsiteY1" fmla="*/ 2018811 h 2560320"/>
              <a:gd name="connsiteX2" fmla="*/ 2560320 w 2560320"/>
              <a:gd name="connsiteY2" fmla="*/ 2133591 h 2560320"/>
              <a:gd name="connsiteX3" fmla="*/ 2133591 w 2560320"/>
              <a:gd name="connsiteY3" fmla="*/ 2560320 h 2560320"/>
              <a:gd name="connsiteX4" fmla="*/ 426729 w 2560320"/>
              <a:gd name="connsiteY4" fmla="*/ 2560320 h 2560320"/>
              <a:gd name="connsiteX5" fmla="*/ 0 w 2560320"/>
              <a:gd name="connsiteY5" fmla="*/ 2133591 h 2560320"/>
              <a:gd name="connsiteX6" fmla="*/ 0 w 2560320"/>
              <a:gd name="connsiteY6" fmla="*/ 426729 h 2560320"/>
              <a:gd name="connsiteX7" fmla="*/ 426729 w 2560320"/>
              <a:gd name="connsiteY7"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60320" h="2560320">
                <a:moveTo>
                  <a:pt x="541509" y="0"/>
                </a:moveTo>
                <a:lnTo>
                  <a:pt x="2560320" y="2018811"/>
                </a:lnTo>
                <a:lnTo>
                  <a:pt x="2560320" y="2133591"/>
                </a:lnTo>
                <a:cubicBezTo>
                  <a:pt x="2560320" y="2369267"/>
                  <a:pt x="2369267" y="2560320"/>
                  <a:pt x="2133591" y="2560320"/>
                </a:cubicBezTo>
                <a:lnTo>
                  <a:pt x="426729" y="2560320"/>
                </a:lnTo>
                <a:cubicBezTo>
                  <a:pt x="191053" y="2560320"/>
                  <a:pt x="0" y="2369267"/>
                  <a:pt x="0" y="2133591"/>
                </a:cubicBezTo>
                <a:lnTo>
                  <a:pt x="0" y="426729"/>
                </a:lnTo>
                <a:cubicBezTo>
                  <a:pt x="0" y="191053"/>
                  <a:pt x="191053" y="0"/>
                  <a:pt x="426729" y="0"/>
                </a:cubicBezTo>
                <a:close/>
              </a:path>
            </a:pathLst>
          </a:cu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wrap="square" rtlCol="0" anchor="ctr">
            <a:noAutofit/>
          </a:bodyPr>
          <a:lstStyle/>
          <a:p>
            <a:pPr algn="ctr"/>
            <a:endParaRPr lang="en-US"/>
          </a:p>
        </p:txBody>
      </p:sp>
      <p:sp>
        <p:nvSpPr>
          <p:cNvPr id="57" name="Freeform 56">
            <a:extLst>
              <a:ext uri="{FF2B5EF4-FFF2-40B4-BE49-F238E27FC236}">
                <a16:creationId xmlns:a16="http://schemas.microsoft.com/office/drawing/2014/main" id="{9DBDE539-DCFA-8166-C4F2-517B55FC34FC}"/>
              </a:ext>
            </a:extLst>
          </p:cNvPr>
          <p:cNvSpPr/>
          <p:nvPr/>
        </p:nvSpPr>
        <p:spPr>
          <a:xfrm rot="8100000">
            <a:off x="4845444" y="4670085"/>
            <a:ext cx="2536959" cy="2536959"/>
          </a:xfrm>
          <a:custGeom>
            <a:avLst/>
            <a:gdLst>
              <a:gd name="connsiteX0" fmla="*/ 541509 w 2560320"/>
              <a:gd name="connsiteY0" fmla="*/ 0 h 2560320"/>
              <a:gd name="connsiteX1" fmla="*/ 2560320 w 2560320"/>
              <a:gd name="connsiteY1" fmla="*/ 2018811 h 2560320"/>
              <a:gd name="connsiteX2" fmla="*/ 2560320 w 2560320"/>
              <a:gd name="connsiteY2" fmla="*/ 2133591 h 2560320"/>
              <a:gd name="connsiteX3" fmla="*/ 2133591 w 2560320"/>
              <a:gd name="connsiteY3" fmla="*/ 2560320 h 2560320"/>
              <a:gd name="connsiteX4" fmla="*/ 426729 w 2560320"/>
              <a:gd name="connsiteY4" fmla="*/ 2560320 h 2560320"/>
              <a:gd name="connsiteX5" fmla="*/ 0 w 2560320"/>
              <a:gd name="connsiteY5" fmla="*/ 2133591 h 2560320"/>
              <a:gd name="connsiteX6" fmla="*/ 0 w 2560320"/>
              <a:gd name="connsiteY6" fmla="*/ 426729 h 2560320"/>
              <a:gd name="connsiteX7" fmla="*/ 426729 w 2560320"/>
              <a:gd name="connsiteY7"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60320" h="2560320">
                <a:moveTo>
                  <a:pt x="541509" y="0"/>
                </a:moveTo>
                <a:lnTo>
                  <a:pt x="2560320" y="2018811"/>
                </a:lnTo>
                <a:lnTo>
                  <a:pt x="2560320" y="2133591"/>
                </a:lnTo>
                <a:cubicBezTo>
                  <a:pt x="2560320" y="2369267"/>
                  <a:pt x="2369267" y="2560320"/>
                  <a:pt x="2133591" y="2560320"/>
                </a:cubicBezTo>
                <a:lnTo>
                  <a:pt x="426729" y="2560320"/>
                </a:lnTo>
                <a:cubicBezTo>
                  <a:pt x="191053" y="2560320"/>
                  <a:pt x="0" y="2369267"/>
                  <a:pt x="0" y="2133591"/>
                </a:cubicBezTo>
                <a:lnTo>
                  <a:pt x="0" y="426729"/>
                </a:lnTo>
                <a:cubicBezTo>
                  <a:pt x="0" y="191053"/>
                  <a:pt x="191053" y="0"/>
                  <a:pt x="426729" y="0"/>
                </a:cubicBezTo>
                <a:close/>
              </a:path>
            </a:pathLst>
          </a:custGeom>
          <a:solidFill>
            <a:schemeClr val="accent4"/>
          </a:solidFill>
          <a:ln>
            <a:noFill/>
          </a:ln>
        </p:spPr>
        <p:style>
          <a:lnRef idx="2">
            <a:schemeClr val="accent5">
              <a:shade val="50000"/>
            </a:schemeClr>
          </a:lnRef>
          <a:fillRef idx="1">
            <a:schemeClr val="accent5"/>
          </a:fillRef>
          <a:effectRef idx="0">
            <a:schemeClr val="accent5"/>
          </a:effectRef>
          <a:fontRef idx="minor">
            <a:schemeClr val="lt1"/>
          </a:fontRef>
        </p:style>
        <p:txBody>
          <a:bodyPr wrap="square" rtlCol="0" anchor="ctr">
            <a:noAutofit/>
          </a:bodyPr>
          <a:lstStyle/>
          <a:p>
            <a:pPr algn="ctr"/>
            <a:endParaRPr lang="en-US"/>
          </a:p>
        </p:txBody>
      </p:sp>
      <p:sp>
        <p:nvSpPr>
          <p:cNvPr id="58" name="Freeform 57">
            <a:extLst>
              <a:ext uri="{FF2B5EF4-FFF2-40B4-BE49-F238E27FC236}">
                <a16:creationId xmlns:a16="http://schemas.microsoft.com/office/drawing/2014/main" id="{D2D7824A-2138-2890-108F-34264B4D1D9E}"/>
              </a:ext>
            </a:extLst>
          </p:cNvPr>
          <p:cNvSpPr/>
          <p:nvPr/>
        </p:nvSpPr>
        <p:spPr>
          <a:xfrm rot="2700000">
            <a:off x="7494862" y="2362582"/>
            <a:ext cx="2536959" cy="2536959"/>
          </a:xfrm>
          <a:custGeom>
            <a:avLst/>
            <a:gdLst>
              <a:gd name="connsiteX0" fmla="*/ 541509 w 2560320"/>
              <a:gd name="connsiteY0" fmla="*/ 0 h 2560320"/>
              <a:gd name="connsiteX1" fmla="*/ 2560320 w 2560320"/>
              <a:gd name="connsiteY1" fmla="*/ 2018811 h 2560320"/>
              <a:gd name="connsiteX2" fmla="*/ 2560320 w 2560320"/>
              <a:gd name="connsiteY2" fmla="*/ 2133591 h 2560320"/>
              <a:gd name="connsiteX3" fmla="*/ 2133591 w 2560320"/>
              <a:gd name="connsiteY3" fmla="*/ 2560320 h 2560320"/>
              <a:gd name="connsiteX4" fmla="*/ 426729 w 2560320"/>
              <a:gd name="connsiteY4" fmla="*/ 2560320 h 2560320"/>
              <a:gd name="connsiteX5" fmla="*/ 0 w 2560320"/>
              <a:gd name="connsiteY5" fmla="*/ 2133591 h 2560320"/>
              <a:gd name="connsiteX6" fmla="*/ 0 w 2560320"/>
              <a:gd name="connsiteY6" fmla="*/ 426729 h 2560320"/>
              <a:gd name="connsiteX7" fmla="*/ 426729 w 2560320"/>
              <a:gd name="connsiteY7"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60320" h="2560320">
                <a:moveTo>
                  <a:pt x="541509" y="0"/>
                </a:moveTo>
                <a:lnTo>
                  <a:pt x="2560320" y="2018811"/>
                </a:lnTo>
                <a:lnTo>
                  <a:pt x="2560320" y="2133591"/>
                </a:lnTo>
                <a:cubicBezTo>
                  <a:pt x="2560320" y="2369267"/>
                  <a:pt x="2369267" y="2560320"/>
                  <a:pt x="2133591" y="2560320"/>
                </a:cubicBezTo>
                <a:lnTo>
                  <a:pt x="426729" y="2560320"/>
                </a:lnTo>
                <a:cubicBezTo>
                  <a:pt x="191053" y="2560320"/>
                  <a:pt x="0" y="2369267"/>
                  <a:pt x="0" y="2133591"/>
                </a:cubicBezTo>
                <a:lnTo>
                  <a:pt x="0" y="426729"/>
                </a:lnTo>
                <a:cubicBezTo>
                  <a:pt x="0" y="191053"/>
                  <a:pt x="191053" y="0"/>
                  <a:pt x="426729" y="0"/>
                </a:cubicBezTo>
                <a:close/>
              </a:path>
            </a:pathLst>
          </a:custGeom>
          <a:ln>
            <a:noFill/>
          </a:ln>
        </p:spPr>
        <p:style>
          <a:lnRef idx="2">
            <a:schemeClr val="accent5">
              <a:shade val="50000"/>
            </a:schemeClr>
          </a:lnRef>
          <a:fillRef idx="1">
            <a:schemeClr val="accent5"/>
          </a:fillRef>
          <a:effectRef idx="0">
            <a:schemeClr val="accent5"/>
          </a:effectRef>
          <a:fontRef idx="minor">
            <a:schemeClr val="lt1"/>
          </a:fontRef>
        </p:style>
        <p:txBody>
          <a:bodyPr wrap="square" rtlCol="0" anchor="ctr">
            <a:noAutofit/>
          </a:bodyPr>
          <a:lstStyle/>
          <a:p>
            <a:pPr algn="ctr"/>
            <a:endParaRPr lang="en-US"/>
          </a:p>
        </p:txBody>
      </p:sp>
      <p:sp>
        <p:nvSpPr>
          <p:cNvPr id="59" name="Freeform 58">
            <a:extLst>
              <a:ext uri="{FF2B5EF4-FFF2-40B4-BE49-F238E27FC236}">
                <a16:creationId xmlns:a16="http://schemas.microsoft.com/office/drawing/2014/main" id="{14858ACB-8BD1-546E-8081-5F7A9FB13FAF}"/>
              </a:ext>
            </a:extLst>
          </p:cNvPr>
          <p:cNvSpPr/>
          <p:nvPr/>
        </p:nvSpPr>
        <p:spPr>
          <a:xfrm rot="13500000">
            <a:off x="2113736" y="2344902"/>
            <a:ext cx="2536959" cy="2536959"/>
          </a:xfrm>
          <a:custGeom>
            <a:avLst/>
            <a:gdLst>
              <a:gd name="connsiteX0" fmla="*/ 541509 w 2560320"/>
              <a:gd name="connsiteY0" fmla="*/ 0 h 2560320"/>
              <a:gd name="connsiteX1" fmla="*/ 2560320 w 2560320"/>
              <a:gd name="connsiteY1" fmla="*/ 2018811 h 2560320"/>
              <a:gd name="connsiteX2" fmla="*/ 2560320 w 2560320"/>
              <a:gd name="connsiteY2" fmla="*/ 2133591 h 2560320"/>
              <a:gd name="connsiteX3" fmla="*/ 2133591 w 2560320"/>
              <a:gd name="connsiteY3" fmla="*/ 2560320 h 2560320"/>
              <a:gd name="connsiteX4" fmla="*/ 426729 w 2560320"/>
              <a:gd name="connsiteY4" fmla="*/ 2560320 h 2560320"/>
              <a:gd name="connsiteX5" fmla="*/ 0 w 2560320"/>
              <a:gd name="connsiteY5" fmla="*/ 2133591 h 2560320"/>
              <a:gd name="connsiteX6" fmla="*/ 0 w 2560320"/>
              <a:gd name="connsiteY6" fmla="*/ 426729 h 2560320"/>
              <a:gd name="connsiteX7" fmla="*/ 426729 w 2560320"/>
              <a:gd name="connsiteY7"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60320" h="2560320">
                <a:moveTo>
                  <a:pt x="541509" y="0"/>
                </a:moveTo>
                <a:lnTo>
                  <a:pt x="2560320" y="2018811"/>
                </a:lnTo>
                <a:lnTo>
                  <a:pt x="2560320" y="2133591"/>
                </a:lnTo>
                <a:cubicBezTo>
                  <a:pt x="2560320" y="2369267"/>
                  <a:pt x="2369267" y="2560320"/>
                  <a:pt x="2133591" y="2560320"/>
                </a:cubicBezTo>
                <a:lnTo>
                  <a:pt x="426729" y="2560320"/>
                </a:lnTo>
                <a:cubicBezTo>
                  <a:pt x="191053" y="2560320"/>
                  <a:pt x="0" y="2369267"/>
                  <a:pt x="0" y="2133591"/>
                </a:cubicBezTo>
                <a:lnTo>
                  <a:pt x="0" y="426729"/>
                </a:lnTo>
                <a:cubicBezTo>
                  <a:pt x="0" y="191053"/>
                  <a:pt x="191053" y="0"/>
                  <a:pt x="426729" y="0"/>
                </a:cubicBezTo>
                <a:close/>
              </a:path>
            </a:pathLst>
          </a:cu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wrap="square" rtlCol="0" anchor="ctr">
            <a:noAutofit/>
          </a:bodyPr>
          <a:lstStyle/>
          <a:p>
            <a:pPr algn="ctr"/>
            <a:endParaRPr lang="en-US"/>
          </a:p>
        </p:txBody>
      </p:sp>
      <p:sp>
        <p:nvSpPr>
          <p:cNvPr id="70" name="Freeform 69">
            <a:extLst>
              <a:ext uri="{FF2B5EF4-FFF2-40B4-BE49-F238E27FC236}">
                <a16:creationId xmlns:a16="http://schemas.microsoft.com/office/drawing/2014/main" id="{0798BBAF-75B3-1AFB-7310-18CF2C3EDDD9}"/>
              </a:ext>
            </a:extLst>
          </p:cNvPr>
          <p:cNvSpPr/>
          <p:nvPr/>
        </p:nvSpPr>
        <p:spPr>
          <a:xfrm rot="13500000">
            <a:off x="4817378" y="1805538"/>
            <a:ext cx="502548" cy="1308474"/>
          </a:xfrm>
          <a:custGeom>
            <a:avLst/>
            <a:gdLst>
              <a:gd name="connsiteX0" fmla="*/ 385207 w 502548"/>
              <a:gd name="connsiteY0" fmla="*/ 1308474 h 1308474"/>
              <a:gd name="connsiteX1" fmla="*/ 46465 w 502548"/>
              <a:gd name="connsiteY1" fmla="*/ 1308474 h 1308474"/>
              <a:gd name="connsiteX2" fmla="*/ 94525 w 502548"/>
              <a:gd name="connsiteY2" fmla="*/ 1204924 h 1308474"/>
              <a:gd name="connsiteX3" fmla="*/ 38749 w 502548"/>
              <a:gd name="connsiteY3" fmla="*/ 65572 h 1308474"/>
              <a:gd name="connsiteX4" fmla="*/ 0 w 502548"/>
              <a:gd name="connsiteY4" fmla="*/ 0 h 1308474"/>
              <a:gd name="connsiteX5" fmla="*/ 348506 w 502548"/>
              <a:gd name="connsiteY5" fmla="*/ 0 h 1308474"/>
              <a:gd name="connsiteX6" fmla="*/ 380773 w 502548"/>
              <a:gd name="connsiteY6" fmla="*/ 69524 h 1308474"/>
              <a:gd name="connsiteX7" fmla="*/ 434050 w 502548"/>
              <a:gd name="connsiteY7" fmla="*/ 1168834 h 1308474"/>
              <a:gd name="connsiteX8" fmla="*/ 385207 w 502548"/>
              <a:gd name="connsiteY8" fmla="*/ 1308474 h 130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548" h="1308474">
                <a:moveTo>
                  <a:pt x="385207" y="1308474"/>
                </a:moveTo>
                <a:lnTo>
                  <a:pt x="46465" y="1308474"/>
                </a:lnTo>
                <a:lnTo>
                  <a:pt x="94525" y="1204924"/>
                </a:lnTo>
                <a:cubicBezTo>
                  <a:pt x="243264" y="838136"/>
                  <a:pt x="224672" y="419365"/>
                  <a:pt x="38749" y="65572"/>
                </a:cubicBezTo>
                <a:lnTo>
                  <a:pt x="0" y="0"/>
                </a:lnTo>
                <a:lnTo>
                  <a:pt x="348506" y="0"/>
                </a:lnTo>
                <a:lnTo>
                  <a:pt x="380773" y="69524"/>
                </a:lnTo>
                <a:cubicBezTo>
                  <a:pt x="522844" y="419869"/>
                  <a:pt x="540603" y="808834"/>
                  <a:pt x="434050" y="1168834"/>
                </a:cubicBezTo>
                <a:lnTo>
                  <a:pt x="385207" y="1308474"/>
                </a:lnTo>
                <a:close/>
              </a:path>
            </a:pathLst>
          </a:cu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wrap="square" rtlCol="0" anchor="ctr">
            <a:noAutofit/>
          </a:bodyPr>
          <a:lstStyle/>
          <a:p>
            <a:pPr algn="ctr"/>
            <a:endParaRPr lang="en-US"/>
          </a:p>
        </p:txBody>
      </p:sp>
      <p:sp>
        <p:nvSpPr>
          <p:cNvPr id="69" name="Freeform 68">
            <a:extLst>
              <a:ext uri="{FF2B5EF4-FFF2-40B4-BE49-F238E27FC236}">
                <a16:creationId xmlns:a16="http://schemas.microsoft.com/office/drawing/2014/main" id="{CBD7D514-F03C-9CF3-77A5-AFC5626854F2}"/>
              </a:ext>
            </a:extLst>
          </p:cNvPr>
          <p:cNvSpPr/>
          <p:nvPr/>
        </p:nvSpPr>
        <p:spPr>
          <a:xfrm rot="13500000">
            <a:off x="6471527" y="2224701"/>
            <a:ext cx="1327060" cy="524232"/>
          </a:xfrm>
          <a:custGeom>
            <a:avLst/>
            <a:gdLst>
              <a:gd name="connsiteX0" fmla="*/ 1327060 w 1327060"/>
              <a:gd name="connsiteY0" fmla="*/ 413225 h 524232"/>
              <a:gd name="connsiteX1" fmla="*/ 1205528 w 1327060"/>
              <a:gd name="connsiteY1" fmla="*/ 455734 h 524232"/>
              <a:gd name="connsiteX2" fmla="*/ 106218 w 1327060"/>
              <a:gd name="connsiteY2" fmla="*/ 402457 h 524232"/>
              <a:gd name="connsiteX3" fmla="*/ 0 w 1327060"/>
              <a:gd name="connsiteY3" fmla="*/ 353159 h 524232"/>
              <a:gd name="connsiteX4" fmla="*/ 0 w 1327060"/>
              <a:gd name="connsiteY4" fmla="*/ 0 h 524232"/>
              <a:gd name="connsiteX5" fmla="*/ 102266 w 1327060"/>
              <a:gd name="connsiteY5" fmla="*/ 60433 h 524232"/>
              <a:gd name="connsiteX6" fmla="*/ 1241618 w 1327060"/>
              <a:gd name="connsiteY6" fmla="*/ 116209 h 524232"/>
              <a:gd name="connsiteX7" fmla="*/ 1327060 w 1327060"/>
              <a:gd name="connsiteY7" fmla="*/ 76554 h 524232"/>
              <a:gd name="connsiteX8" fmla="*/ 1327060 w 1327060"/>
              <a:gd name="connsiteY8" fmla="*/ 413225 h 52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7060" h="524232">
                <a:moveTo>
                  <a:pt x="1327060" y="413225"/>
                </a:moveTo>
                <a:lnTo>
                  <a:pt x="1205528" y="455734"/>
                </a:lnTo>
                <a:cubicBezTo>
                  <a:pt x="845528" y="562287"/>
                  <a:pt x="456563" y="544528"/>
                  <a:pt x="106218" y="402457"/>
                </a:cubicBezTo>
                <a:lnTo>
                  <a:pt x="0" y="353159"/>
                </a:lnTo>
                <a:lnTo>
                  <a:pt x="0" y="0"/>
                </a:lnTo>
                <a:lnTo>
                  <a:pt x="102266" y="60433"/>
                </a:lnTo>
                <a:cubicBezTo>
                  <a:pt x="456059" y="246356"/>
                  <a:pt x="874830" y="264948"/>
                  <a:pt x="1241618" y="116209"/>
                </a:cubicBezTo>
                <a:lnTo>
                  <a:pt x="1327060" y="76554"/>
                </a:lnTo>
                <a:lnTo>
                  <a:pt x="1327060" y="413225"/>
                </a:lnTo>
                <a:close/>
              </a:path>
            </a:pathLst>
          </a:custGeom>
          <a:ln>
            <a:noFill/>
          </a:ln>
        </p:spPr>
        <p:style>
          <a:lnRef idx="2">
            <a:schemeClr val="accent5">
              <a:shade val="50000"/>
            </a:schemeClr>
          </a:lnRef>
          <a:fillRef idx="1">
            <a:schemeClr val="accent5"/>
          </a:fillRef>
          <a:effectRef idx="0">
            <a:schemeClr val="accent5"/>
          </a:effectRef>
          <a:fontRef idx="minor">
            <a:schemeClr val="lt1"/>
          </a:fontRef>
        </p:style>
        <p:txBody>
          <a:bodyPr wrap="square" rtlCol="0" anchor="ctr">
            <a:noAutofit/>
          </a:bodyPr>
          <a:lstStyle/>
          <a:p>
            <a:pPr algn="ctr"/>
            <a:endParaRPr lang="en-US"/>
          </a:p>
        </p:txBody>
      </p:sp>
      <p:grpSp>
        <p:nvGrpSpPr>
          <p:cNvPr id="150" name="Group 149">
            <a:extLst>
              <a:ext uri="{FF2B5EF4-FFF2-40B4-BE49-F238E27FC236}">
                <a16:creationId xmlns:a16="http://schemas.microsoft.com/office/drawing/2014/main" id="{912EDFCF-A7D0-E927-1EB4-79970467A931}"/>
              </a:ext>
            </a:extLst>
          </p:cNvPr>
          <p:cNvGrpSpPr/>
          <p:nvPr/>
        </p:nvGrpSpPr>
        <p:grpSpPr>
          <a:xfrm>
            <a:off x="5031550" y="-26028"/>
            <a:ext cx="2154510" cy="2477416"/>
            <a:chOff x="5031550" y="-26028"/>
            <a:chExt cx="2154510" cy="2477416"/>
          </a:xfrm>
        </p:grpSpPr>
        <p:sp>
          <p:nvSpPr>
            <p:cNvPr id="76" name="Freeform 75">
              <a:extLst>
                <a:ext uri="{FF2B5EF4-FFF2-40B4-BE49-F238E27FC236}">
                  <a16:creationId xmlns:a16="http://schemas.microsoft.com/office/drawing/2014/main" id="{5BA8E8A3-9BA4-7F0B-7888-E7CF9D511C2A}"/>
                </a:ext>
              </a:extLst>
            </p:cNvPr>
            <p:cNvSpPr/>
            <p:nvPr/>
          </p:nvSpPr>
          <p:spPr>
            <a:xfrm rot="13500000">
              <a:off x="5629294" y="1437157"/>
              <a:ext cx="950694" cy="938920"/>
            </a:xfrm>
            <a:custGeom>
              <a:avLst/>
              <a:gdLst>
                <a:gd name="connsiteX0" fmla="*/ 580935 w 950694"/>
                <a:gd name="connsiteY0" fmla="*/ 562827 h 938920"/>
                <a:gd name="connsiteX1" fmla="*/ 30783 w 950694"/>
                <a:gd name="connsiteY1" fmla="*/ 928152 h 938920"/>
                <a:gd name="connsiteX2" fmla="*/ 0 w 950694"/>
                <a:gd name="connsiteY2" fmla="*/ 938920 h 938920"/>
                <a:gd name="connsiteX3" fmla="*/ 0 w 950694"/>
                <a:gd name="connsiteY3" fmla="*/ 602249 h 938920"/>
                <a:gd name="connsiteX4" fmla="*/ 34735 w 950694"/>
                <a:gd name="connsiteY4" fmla="*/ 586128 h 938920"/>
                <a:gd name="connsiteX5" fmla="*/ 362535 w 950694"/>
                <a:gd name="connsiteY5" fmla="*/ 344427 h 938920"/>
                <a:gd name="connsiteX6" fmla="*/ 604236 w 950694"/>
                <a:gd name="connsiteY6" fmla="*/ 16627 h 938920"/>
                <a:gd name="connsiteX7" fmla="*/ 611952 w 950694"/>
                <a:gd name="connsiteY7" fmla="*/ 0 h 938920"/>
                <a:gd name="connsiteX8" fmla="*/ 950694 w 950694"/>
                <a:gd name="connsiteY8" fmla="*/ 0 h 938920"/>
                <a:gd name="connsiteX9" fmla="*/ 946260 w 950694"/>
                <a:gd name="connsiteY9" fmla="*/ 12675 h 938920"/>
                <a:gd name="connsiteX10" fmla="*/ 580935 w 950694"/>
                <a:gd name="connsiteY10" fmla="*/ 562827 h 938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0694" h="938920">
                  <a:moveTo>
                    <a:pt x="580935" y="562827"/>
                  </a:moveTo>
                  <a:cubicBezTo>
                    <a:pt x="418568" y="725194"/>
                    <a:pt x="230981" y="846969"/>
                    <a:pt x="30783" y="928152"/>
                  </a:cubicBezTo>
                  <a:lnTo>
                    <a:pt x="0" y="938920"/>
                  </a:lnTo>
                  <a:lnTo>
                    <a:pt x="0" y="602249"/>
                  </a:lnTo>
                  <a:lnTo>
                    <a:pt x="34735" y="586128"/>
                  </a:lnTo>
                  <a:cubicBezTo>
                    <a:pt x="152665" y="524153"/>
                    <a:pt x="263376" y="443586"/>
                    <a:pt x="362535" y="344427"/>
                  </a:cubicBezTo>
                  <a:cubicBezTo>
                    <a:pt x="461694" y="245268"/>
                    <a:pt x="542261" y="134557"/>
                    <a:pt x="604236" y="16627"/>
                  </a:cubicBezTo>
                  <a:lnTo>
                    <a:pt x="611952" y="0"/>
                  </a:lnTo>
                  <a:lnTo>
                    <a:pt x="950694" y="0"/>
                  </a:lnTo>
                  <a:lnTo>
                    <a:pt x="946260" y="12675"/>
                  </a:lnTo>
                  <a:cubicBezTo>
                    <a:pt x="865077" y="212873"/>
                    <a:pt x="743302" y="400461"/>
                    <a:pt x="580935" y="562827"/>
                  </a:cubicBezTo>
                  <a:close/>
                </a:path>
              </a:pathLst>
            </a:cu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wrap="square" rtlCol="0" anchor="ctr">
              <a:noAutofit/>
            </a:bodyPr>
            <a:lstStyle/>
            <a:p>
              <a:pPr algn="ctr"/>
              <a:endParaRPr lang="en-US"/>
            </a:p>
          </p:txBody>
        </p:sp>
        <p:sp>
          <p:nvSpPr>
            <p:cNvPr id="71" name="Freeform 70">
              <a:extLst>
                <a:ext uri="{FF2B5EF4-FFF2-40B4-BE49-F238E27FC236}">
                  <a16:creationId xmlns:a16="http://schemas.microsoft.com/office/drawing/2014/main" id="{EA5EFF48-CF2A-4F35-00A3-63F4A7C4D238}"/>
                </a:ext>
              </a:extLst>
            </p:cNvPr>
            <p:cNvSpPr/>
            <p:nvPr/>
          </p:nvSpPr>
          <p:spPr>
            <a:xfrm rot="13500000">
              <a:off x="5031549" y="-26027"/>
              <a:ext cx="2154511" cy="2154510"/>
            </a:xfrm>
            <a:custGeom>
              <a:avLst/>
              <a:gdLst>
                <a:gd name="connsiteX0" fmla="*/ 2154510 w 2154511"/>
                <a:gd name="connsiteY0" fmla="*/ 455680 h 2154510"/>
                <a:gd name="connsiteX1" fmla="*/ 455680 w 2154511"/>
                <a:gd name="connsiteY1" fmla="*/ 2154510 h 2154510"/>
                <a:gd name="connsiteX2" fmla="*/ 359093 w 2154511"/>
                <a:gd name="connsiteY2" fmla="*/ 2154510 h 2154510"/>
                <a:gd name="connsiteX3" fmla="*/ 0 w 2154511"/>
                <a:gd name="connsiteY3" fmla="*/ 1795417 h 2154510"/>
                <a:gd name="connsiteX4" fmla="*/ 0 w 2154511"/>
                <a:gd name="connsiteY4" fmla="*/ 938920 h 2154510"/>
                <a:gd name="connsiteX5" fmla="*/ 30783 w 2154511"/>
                <a:gd name="connsiteY5" fmla="*/ 928152 h 2154510"/>
                <a:gd name="connsiteX6" fmla="*/ 580935 w 2154511"/>
                <a:gd name="connsiteY6" fmla="*/ 562827 h 2154510"/>
                <a:gd name="connsiteX7" fmla="*/ 946260 w 2154511"/>
                <a:gd name="connsiteY7" fmla="*/ 12675 h 2154510"/>
                <a:gd name="connsiteX8" fmla="*/ 950694 w 2154511"/>
                <a:gd name="connsiteY8" fmla="*/ 0 h 2154510"/>
                <a:gd name="connsiteX9" fmla="*/ 1795418 w 2154511"/>
                <a:gd name="connsiteY9" fmla="*/ 0 h 2154510"/>
                <a:gd name="connsiteX10" fmla="*/ 2154511 w 2154511"/>
                <a:gd name="connsiteY10" fmla="*/ 359093 h 2154510"/>
                <a:gd name="connsiteX11" fmla="*/ 2154510 w 2154511"/>
                <a:gd name="connsiteY11" fmla="*/ 455680 h 2154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54511" h="2154510">
                  <a:moveTo>
                    <a:pt x="2154510" y="455680"/>
                  </a:moveTo>
                  <a:lnTo>
                    <a:pt x="455680" y="2154510"/>
                  </a:lnTo>
                  <a:lnTo>
                    <a:pt x="359093" y="2154510"/>
                  </a:lnTo>
                  <a:cubicBezTo>
                    <a:pt x="160771" y="2154510"/>
                    <a:pt x="0" y="1993740"/>
                    <a:pt x="0" y="1795417"/>
                  </a:cubicBezTo>
                  <a:lnTo>
                    <a:pt x="0" y="938920"/>
                  </a:lnTo>
                  <a:lnTo>
                    <a:pt x="30783" y="928152"/>
                  </a:lnTo>
                  <a:cubicBezTo>
                    <a:pt x="230981" y="846969"/>
                    <a:pt x="418568" y="725194"/>
                    <a:pt x="580935" y="562827"/>
                  </a:cubicBezTo>
                  <a:cubicBezTo>
                    <a:pt x="743302" y="400461"/>
                    <a:pt x="865077" y="212873"/>
                    <a:pt x="946260" y="12675"/>
                  </a:cubicBezTo>
                  <a:lnTo>
                    <a:pt x="950694" y="0"/>
                  </a:lnTo>
                  <a:lnTo>
                    <a:pt x="1795418" y="0"/>
                  </a:lnTo>
                  <a:cubicBezTo>
                    <a:pt x="1993739" y="0"/>
                    <a:pt x="2154510" y="160771"/>
                    <a:pt x="2154511" y="359093"/>
                  </a:cubicBezTo>
                  <a:lnTo>
                    <a:pt x="2154510" y="455680"/>
                  </a:lnTo>
                  <a:close/>
                </a:path>
              </a:pathLst>
            </a:custGeom>
            <a:solidFill>
              <a:schemeClr val="bg2">
                <a:lumMod val="95000"/>
              </a:schemeClr>
            </a:solidFill>
            <a:ln>
              <a:noFill/>
            </a:ln>
            <a:effectLst>
              <a:outerShdw blurRad="239825" dist="93804" dir="5400000" algn="t" rotWithShape="0">
                <a:prstClr val="black">
                  <a:alpha val="39000"/>
                </a:prstClr>
              </a:outerShdw>
            </a:effectLst>
          </p:spPr>
          <p:style>
            <a:lnRef idx="2">
              <a:schemeClr val="accent5">
                <a:shade val="50000"/>
              </a:schemeClr>
            </a:lnRef>
            <a:fillRef idx="1">
              <a:schemeClr val="accent5"/>
            </a:fillRef>
            <a:effectRef idx="0">
              <a:schemeClr val="accent5"/>
            </a:effectRef>
            <a:fontRef idx="minor">
              <a:schemeClr val="lt1"/>
            </a:fontRef>
          </p:style>
          <p:txBody>
            <a:bodyPr wrap="square" rtlCol="0" anchor="ctr">
              <a:noAutofit/>
            </a:bodyPr>
            <a:lstStyle/>
            <a:p>
              <a:pPr algn="ctr"/>
              <a:endParaRPr lang="en-US"/>
            </a:p>
          </p:txBody>
        </p:sp>
        <p:sp>
          <p:nvSpPr>
            <p:cNvPr id="68" name="Freeform 67">
              <a:extLst>
                <a:ext uri="{FF2B5EF4-FFF2-40B4-BE49-F238E27FC236}">
                  <a16:creationId xmlns:a16="http://schemas.microsoft.com/office/drawing/2014/main" id="{8C4D367F-DD8A-6B64-425D-D1D5936628ED}"/>
                </a:ext>
              </a:extLst>
            </p:cNvPr>
            <p:cNvSpPr/>
            <p:nvPr/>
          </p:nvSpPr>
          <p:spPr>
            <a:xfrm rot="13500000">
              <a:off x="5799398" y="1844287"/>
              <a:ext cx="611952" cy="602249"/>
            </a:xfrm>
            <a:custGeom>
              <a:avLst/>
              <a:gdLst>
                <a:gd name="connsiteX0" fmla="*/ 362535 w 611952"/>
                <a:gd name="connsiteY0" fmla="*/ 344427 h 602249"/>
                <a:gd name="connsiteX1" fmla="*/ 34735 w 611952"/>
                <a:gd name="connsiteY1" fmla="*/ 586128 h 602249"/>
                <a:gd name="connsiteX2" fmla="*/ 0 w 611952"/>
                <a:gd name="connsiteY2" fmla="*/ 602249 h 602249"/>
                <a:gd name="connsiteX3" fmla="*/ 0 w 611952"/>
                <a:gd name="connsiteY3" fmla="*/ 359093 h 602249"/>
                <a:gd name="connsiteX4" fmla="*/ 359093 w 611952"/>
                <a:gd name="connsiteY4" fmla="*/ 0 h 602249"/>
                <a:gd name="connsiteX5" fmla="*/ 611952 w 611952"/>
                <a:gd name="connsiteY5" fmla="*/ 0 h 602249"/>
                <a:gd name="connsiteX6" fmla="*/ 604236 w 611952"/>
                <a:gd name="connsiteY6" fmla="*/ 16627 h 602249"/>
                <a:gd name="connsiteX7" fmla="*/ 362535 w 611952"/>
                <a:gd name="connsiteY7" fmla="*/ 344427 h 602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1952" h="602249">
                  <a:moveTo>
                    <a:pt x="362535" y="344427"/>
                  </a:moveTo>
                  <a:cubicBezTo>
                    <a:pt x="263376" y="443586"/>
                    <a:pt x="152665" y="524153"/>
                    <a:pt x="34735" y="586128"/>
                  </a:cubicBezTo>
                  <a:lnTo>
                    <a:pt x="0" y="602249"/>
                  </a:lnTo>
                  <a:lnTo>
                    <a:pt x="0" y="359093"/>
                  </a:lnTo>
                  <a:cubicBezTo>
                    <a:pt x="0" y="160772"/>
                    <a:pt x="160771" y="0"/>
                    <a:pt x="359093" y="0"/>
                  </a:cubicBezTo>
                  <a:lnTo>
                    <a:pt x="611952" y="0"/>
                  </a:lnTo>
                  <a:lnTo>
                    <a:pt x="604236" y="16627"/>
                  </a:lnTo>
                  <a:cubicBezTo>
                    <a:pt x="542261" y="134557"/>
                    <a:pt x="461694" y="245268"/>
                    <a:pt x="362535" y="344427"/>
                  </a:cubicBezTo>
                  <a:close/>
                </a:path>
              </a:pathLst>
            </a:cu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wrap="square" rtlCol="0" anchor="ctr">
              <a:noAutofit/>
            </a:bodyPr>
            <a:lstStyle/>
            <a:p>
              <a:pPr algn="ctr"/>
              <a:endParaRPr lang="en-US"/>
            </a:p>
          </p:txBody>
        </p:sp>
      </p:grpSp>
      <p:grpSp>
        <p:nvGrpSpPr>
          <p:cNvPr id="154" name="Group 153">
            <a:extLst>
              <a:ext uri="{FF2B5EF4-FFF2-40B4-BE49-F238E27FC236}">
                <a16:creationId xmlns:a16="http://schemas.microsoft.com/office/drawing/2014/main" id="{D08E6ADC-D8AB-9F3B-E8C3-C043E675297D}"/>
              </a:ext>
            </a:extLst>
          </p:cNvPr>
          <p:cNvGrpSpPr/>
          <p:nvPr/>
        </p:nvGrpSpPr>
        <p:grpSpPr>
          <a:xfrm>
            <a:off x="2651519" y="2491342"/>
            <a:ext cx="2449024" cy="2154510"/>
            <a:chOff x="2651519" y="2491342"/>
            <a:chExt cx="2449024" cy="2154510"/>
          </a:xfrm>
        </p:grpSpPr>
        <p:sp>
          <p:nvSpPr>
            <p:cNvPr id="74" name="Freeform 73">
              <a:extLst>
                <a:ext uri="{FF2B5EF4-FFF2-40B4-BE49-F238E27FC236}">
                  <a16:creationId xmlns:a16="http://schemas.microsoft.com/office/drawing/2014/main" id="{7E52D649-38E6-1A2E-C141-83E17642953E}"/>
                </a:ext>
              </a:extLst>
            </p:cNvPr>
            <p:cNvSpPr/>
            <p:nvPr/>
          </p:nvSpPr>
          <p:spPr>
            <a:xfrm rot="13500000">
              <a:off x="4074304" y="3080679"/>
              <a:ext cx="1011106" cy="890688"/>
            </a:xfrm>
            <a:custGeom>
              <a:avLst/>
              <a:gdLst>
                <a:gd name="connsiteX0" fmla="*/ 1011106 w 1011106"/>
                <a:gd name="connsiteY0" fmla="*/ 890688 h 890688"/>
                <a:gd name="connsiteX1" fmla="*/ 662600 w 1011106"/>
                <a:gd name="connsiteY1" fmla="*/ 890688 h 890688"/>
                <a:gd name="connsiteX2" fmla="*/ 633176 w 1011106"/>
                <a:gd name="connsiteY2" fmla="*/ 840897 h 890688"/>
                <a:gd name="connsiteX3" fmla="*/ 459648 w 1011106"/>
                <a:gd name="connsiteY3" fmla="*/ 628460 h 890688"/>
                <a:gd name="connsiteX4" fmla="*/ 11671 w 1011106"/>
                <a:gd name="connsiteY4" fmla="*/ 330983 h 890688"/>
                <a:gd name="connsiteX5" fmla="*/ 0 w 1011106"/>
                <a:gd name="connsiteY5" fmla="*/ 326901 h 890688"/>
                <a:gd name="connsiteX6" fmla="*/ 0 w 1011106"/>
                <a:gd name="connsiteY6" fmla="*/ 0 h 890688"/>
                <a:gd name="connsiteX7" fmla="*/ 127896 w 1011106"/>
                <a:gd name="connsiteY7" fmla="*/ 44735 h 890688"/>
                <a:gd name="connsiteX8" fmla="*/ 678048 w 1011106"/>
                <a:gd name="connsiteY8" fmla="*/ 410060 h 890688"/>
                <a:gd name="connsiteX9" fmla="*/ 974874 w 1011106"/>
                <a:gd name="connsiteY9" fmla="*/ 812624 h 890688"/>
                <a:gd name="connsiteX10" fmla="*/ 1011106 w 1011106"/>
                <a:gd name="connsiteY10" fmla="*/ 890688 h 890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11106" h="890688">
                  <a:moveTo>
                    <a:pt x="1011106" y="890688"/>
                  </a:moveTo>
                  <a:lnTo>
                    <a:pt x="662600" y="890688"/>
                  </a:lnTo>
                  <a:lnTo>
                    <a:pt x="633176" y="840897"/>
                  </a:lnTo>
                  <a:cubicBezTo>
                    <a:pt x="583597" y="765806"/>
                    <a:pt x="525754" y="694566"/>
                    <a:pt x="459648" y="628460"/>
                  </a:cubicBezTo>
                  <a:cubicBezTo>
                    <a:pt x="327436" y="496248"/>
                    <a:pt x="174687" y="397088"/>
                    <a:pt x="11671" y="330983"/>
                  </a:cubicBezTo>
                  <a:lnTo>
                    <a:pt x="0" y="326901"/>
                  </a:lnTo>
                  <a:lnTo>
                    <a:pt x="0" y="0"/>
                  </a:lnTo>
                  <a:lnTo>
                    <a:pt x="127896" y="44735"/>
                  </a:lnTo>
                  <a:cubicBezTo>
                    <a:pt x="328094" y="125918"/>
                    <a:pt x="515681" y="247693"/>
                    <a:pt x="678048" y="410060"/>
                  </a:cubicBezTo>
                  <a:cubicBezTo>
                    <a:pt x="799823" y="531835"/>
                    <a:pt x="898765" y="667797"/>
                    <a:pt x="974874" y="812624"/>
                  </a:cubicBezTo>
                  <a:lnTo>
                    <a:pt x="1011106" y="890688"/>
                  </a:lnTo>
                  <a:close/>
                </a:path>
              </a:pathLst>
            </a:cu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wrap="square" rtlCol="0" anchor="ctr">
              <a:noAutofit/>
            </a:bodyPr>
            <a:lstStyle/>
            <a:p>
              <a:pPr algn="ctr"/>
              <a:endParaRPr lang="en-US"/>
            </a:p>
          </p:txBody>
        </p:sp>
        <p:sp>
          <p:nvSpPr>
            <p:cNvPr id="66" name="Freeform 65">
              <a:extLst>
                <a:ext uri="{FF2B5EF4-FFF2-40B4-BE49-F238E27FC236}">
                  <a16:creationId xmlns:a16="http://schemas.microsoft.com/office/drawing/2014/main" id="{FAF17114-FBA4-31BD-D78C-434FC80730A2}"/>
                </a:ext>
              </a:extLst>
            </p:cNvPr>
            <p:cNvSpPr/>
            <p:nvPr/>
          </p:nvSpPr>
          <p:spPr>
            <a:xfrm rot="13500000">
              <a:off x="2651519" y="2491342"/>
              <a:ext cx="2154510" cy="2154510"/>
            </a:xfrm>
            <a:custGeom>
              <a:avLst/>
              <a:gdLst>
                <a:gd name="connsiteX0" fmla="*/ 2049334 w 2154510"/>
                <a:gd name="connsiteY0" fmla="*/ 2049334 h 2154510"/>
                <a:gd name="connsiteX1" fmla="*/ 1795417 w 2154510"/>
                <a:gd name="connsiteY1" fmla="*/ 2154510 h 2154510"/>
                <a:gd name="connsiteX2" fmla="*/ 1011106 w 2154510"/>
                <a:gd name="connsiteY2" fmla="*/ 2154510 h 2154510"/>
                <a:gd name="connsiteX3" fmla="*/ 974874 w 2154510"/>
                <a:gd name="connsiteY3" fmla="*/ 2076446 h 2154510"/>
                <a:gd name="connsiteX4" fmla="*/ 678048 w 2154510"/>
                <a:gd name="connsiteY4" fmla="*/ 1673882 h 2154510"/>
                <a:gd name="connsiteX5" fmla="*/ 127896 w 2154510"/>
                <a:gd name="connsiteY5" fmla="*/ 1308557 h 2154510"/>
                <a:gd name="connsiteX6" fmla="*/ 0 w 2154510"/>
                <a:gd name="connsiteY6" fmla="*/ 1263822 h 2154510"/>
                <a:gd name="connsiteX7" fmla="*/ 0 w 2154510"/>
                <a:gd name="connsiteY7" fmla="*/ 359093 h 2154510"/>
                <a:gd name="connsiteX8" fmla="*/ 359093 w 2154510"/>
                <a:gd name="connsiteY8" fmla="*/ 0 h 2154510"/>
                <a:gd name="connsiteX9" fmla="*/ 455680 w 2154510"/>
                <a:gd name="connsiteY9" fmla="*/ 0 h 2154510"/>
                <a:gd name="connsiteX10" fmla="*/ 2154510 w 2154510"/>
                <a:gd name="connsiteY10" fmla="*/ 1698830 h 2154510"/>
                <a:gd name="connsiteX11" fmla="*/ 2154510 w 2154510"/>
                <a:gd name="connsiteY11" fmla="*/ 1795417 h 2154510"/>
                <a:gd name="connsiteX12" fmla="*/ 2049334 w 2154510"/>
                <a:gd name="connsiteY12" fmla="*/ 2049334 h 2154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4510" h="2154510">
                  <a:moveTo>
                    <a:pt x="2049334" y="2049334"/>
                  </a:moveTo>
                  <a:cubicBezTo>
                    <a:pt x="1984351" y="2114317"/>
                    <a:pt x="1894578" y="2154510"/>
                    <a:pt x="1795417" y="2154510"/>
                  </a:cubicBezTo>
                  <a:lnTo>
                    <a:pt x="1011106" y="2154510"/>
                  </a:lnTo>
                  <a:lnTo>
                    <a:pt x="974874" y="2076446"/>
                  </a:lnTo>
                  <a:cubicBezTo>
                    <a:pt x="898765" y="1931619"/>
                    <a:pt x="799823" y="1795657"/>
                    <a:pt x="678048" y="1673882"/>
                  </a:cubicBezTo>
                  <a:cubicBezTo>
                    <a:pt x="515681" y="1511515"/>
                    <a:pt x="328094" y="1389740"/>
                    <a:pt x="127896" y="1308557"/>
                  </a:cubicBezTo>
                  <a:lnTo>
                    <a:pt x="0" y="1263822"/>
                  </a:lnTo>
                  <a:lnTo>
                    <a:pt x="0" y="359093"/>
                  </a:lnTo>
                  <a:cubicBezTo>
                    <a:pt x="0" y="160770"/>
                    <a:pt x="160770" y="0"/>
                    <a:pt x="359093" y="0"/>
                  </a:cubicBezTo>
                  <a:lnTo>
                    <a:pt x="455680" y="0"/>
                  </a:lnTo>
                  <a:lnTo>
                    <a:pt x="2154510" y="1698830"/>
                  </a:lnTo>
                  <a:lnTo>
                    <a:pt x="2154510" y="1795417"/>
                  </a:lnTo>
                  <a:cubicBezTo>
                    <a:pt x="2154510" y="1894578"/>
                    <a:pt x="2114317" y="1984351"/>
                    <a:pt x="2049334" y="2049334"/>
                  </a:cubicBezTo>
                  <a:close/>
                </a:path>
              </a:pathLst>
            </a:custGeom>
            <a:solidFill>
              <a:schemeClr val="bg2">
                <a:lumMod val="95000"/>
              </a:schemeClr>
            </a:solidFill>
            <a:ln>
              <a:noFill/>
            </a:ln>
            <a:effectLst>
              <a:outerShdw blurRad="239825" dist="93804" dir="5400000" algn="t" rotWithShape="0">
                <a:prstClr val="black">
                  <a:alpha val="39000"/>
                </a:prstClr>
              </a:outerShdw>
            </a:effectLst>
          </p:spPr>
          <p:style>
            <a:lnRef idx="2">
              <a:schemeClr val="accent5">
                <a:shade val="50000"/>
              </a:schemeClr>
            </a:lnRef>
            <a:fillRef idx="1">
              <a:schemeClr val="accent5"/>
            </a:fillRef>
            <a:effectRef idx="0">
              <a:schemeClr val="accent5"/>
            </a:effectRef>
            <a:fontRef idx="minor">
              <a:schemeClr val="lt1"/>
            </a:fontRef>
          </p:style>
          <p:txBody>
            <a:bodyPr wrap="square" rtlCol="0" anchor="ctr">
              <a:noAutofit/>
            </a:bodyPr>
            <a:lstStyle/>
            <a:p>
              <a:pPr algn="ctr"/>
              <a:endParaRPr lang="en-US"/>
            </a:p>
          </p:txBody>
        </p:sp>
        <p:sp>
          <p:nvSpPr>
            <p:cNvPr id="65" name="Freeform 64">
              <a:extLst>
                <a:ext uri="{FF2B5EF4-FFF2-40B4-BE49-F238E27FC236}">
                  <a16:creationId xmlns:a16="http://schemas.microsoft.com/office/drawing/2014/main" id="{EAD9CB51-D8DA-66E1-BC8F-89B8FD35F876}"/>
                </a:ext>
              </a:extLst>
            </p:cNvPr>
            <p:cNvSpPr/>
            <p:nvPr/>
          </p:nvSpPr>
          <p:spPr>
            <a:xfrm rot="13500000">
              <a:off x="4487350" y="3251768"/>
              <a:ext cx="662600" cy="563787"/>
            </a:xfrm>
            <a:custGeom>
              <a:avLst/>
              <a:gdLst>
                <a:gd name="connsiteX0" fmla="*/ 662600 w 662600"/>
                <a:gd name="connsiteY0" fmla="*/ 563787 h 563787"/>
                <a:gd name="connsiteX1" fmla="*/ 359093 w 662600"/>
                <a:gd name="connsiteY1" fmla="*/ 563787 h 563787"/>
                <a:gd name="connsiteX2" fmla="*/ 0 w 662600"/>
                <a:gd name="connsiteY2" fmla="*/ 204694 h 563787"/>
                <a:gd name="connsiteX3" fmla="*/ 0 w 662600"/>
                <a:gd name="connsiteY3" fmla="*/ 0 h 563787"/>
                <a:gd name="connsiteX4" fmla="*/ 11671 w 662600"/>
                <a:gd name="connsiteY4" fmla="*/ 4082 h 563787"/>
                <a:gd name="connsiteX5" fmla="*/ 459648 w 662600"/>
                <a:gd name="connsiteY5" fmla="*/ 301559 h 563787"/>
                <a:gd name="connsiteX6" fmla="*/ 633176 w 662600"/>
                <a:gd name="connsiteY6" fmla="*/ 513996 h 563787"/>
                <a:gd name="connsiteX7" fmla="*/ 662600 w 662600"/>
                <a:gd name="connsiteY7" fmla="*/ 563787 h 563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2600" h="563787">
                  <a:moveTo>
                    <a:pt x="662600" y="563787"/>
                  </a:moveTo>
                  <a:lnTo>
                    <a:pt x="359093" y="563787"/>
                  </a:lnTo>
                  <a:cubicBezTo>
                    <a:pt x="160770" y="563787"/>
                    <a:pt x="0" y="403017"/>
                    <a:pt x="0" y="204694"/>
                  </a:cubicBezTo>
                  <a:lnTo>
                    <a:pt x="0" y="0"/>
                  </a:lnTo>
                  <a:lnTo>
                    <a:pt x="11671" y="4082"/>
                  </a:lnTo>
                  <a:cubicBezTo>
                    <a:pt x="174687" y="70187"/>
                    <a:pt x="327436" y="169347"/>
                    <a:pt x="459648" y="301559"/>
                  </a:cubicBezTo>
                  <a:cubicBezTo>
                    <a:pt x="525754" y="367665"/>
                    <a:pt x="583597" y="438905"/>
                    <a:pt x="633176" y="513996"/>
                  </a:cubicBezTo>
                  <a:lnTo>
                    <a:pt x="662600" y="563787"/>
                  </a:lnTo>
                  <a:close/>
                </a:path>
              </a:pathLst>
            </a:cu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wrap="square" rtlCol="0" anchor="ctr">
              <a:noAutofit/>
            </a:bodyPr>
            <a:lstStyle/>
            <a:p>
              <a:pPr algn="ctr"/>
              <a:endParaRPr lang="en-US"/>
            </a:p>
          </p:txBody>
        </p:sp>
      </p:grpSp>
      <p:grpSp>
        <p:nvGrpSpPr>
          <p:cNvPr id="152" name="Group 151">
            <a:extLst>
              <a:ext uri="{FF2B5EF4-FFF2-40B4-BE49-F238E27FC236}">
                <a16:creationId xmlns:a16="http://schemas.microsoft.com/office/drawing/2014/main" id="{CBA9E9F4-5C29-F979-B01B-588CA2DEDA93}"/>
              </a:ext>
            </a:extLst>
          </p:cNvPr>
          <p:cNvGrpSpPr/>
          <p:nvPr/>
        </p:nvGrpSpPr>
        <p:grpSpPr>
          <a:xfrm>
            <a:off x="7083971" y="2491342"/>
            <a:ext cx="2508404" cy="2154510"/>
            <a:chOff x="7083971" y="2491342"/>
            <a:chExt cx="2508404" cy="2154510"/>
          </a:xfrm>
        </p:grpSpPr>
        <p:sp>
          <p:nvSpPr>
            <p:cNvPr id="73" name="Freeform 72">
              <a:extLst>
                <a:ext uri="{FF2B5EF4-FFF2-40B4-BE49-F238E27FC236}">
                  <a16:creationId xmlns:a16="http://schemas.microsoft.com/office/drawing/2014/main" id="{C5BED5FA-60A6-28AE-C6AB-11EECB3A7EF2}"/>
                </a:ext>
              </a:extLst>
            </p:cNvPr>
            <p:cNvSpPr/>
            <p:nvPr/>
          </p:nvSpPr>
          <p:spPr>
            <a:xfrm rot="13500000">
              <a:off x="7206951" y="3048816"/>
              <a:ext cx="841159" cy="957380"/>
            </a:xfrm>
            <a:custGeom>
              <a:avLst/>
              <a:gdLst>
                <a:gd name="connsiteX0" fmla="*/ 841159 w 841159"/>
                <a:gd name="connsiteY0" fmla="*/ 957380 h 957380"/>
                <a:gd name="connsiteX1" fmla="*/ 799789 w 841159"/>
                <a:gd name="connsiteY1" fmla="*/ 938180 h 957380"/>
                <a:gd name="connsiteX2" fmla="*/ 397225 w 841159"/>
                <a:gd name="connsiteY2" fmla="*/ 641353 h 957380"/>
                <a:gd name="connsiteX3" fmla="*/ 31900 w 841159"/>
                <a:gd name="connsiteY3" fmla="*/ 91201 h 957380"/>
                <a:gd name="connsiteX4" fmla="*/ 0 w 841159"/>
                <a:gd name="connsiteY4" fmla="*/ 0 h 957380"/>
                <a:gd name="connsiteX5" fmla="*/ 329762 w 841159"/>
                <a:gd name="connsiteY5" fmla="*/ 0 h 957380"/>
                <a:gd name="connsiteX6" fmla="*/ 373924 w 841159"/>
                <a:gd name="connsiteY6" fmla="*/ 95153 h 957380"/>
                <a:gd name="connsiteX7" fmla="*/ 615625 w 841159"/>
                <a:gd name="connsiteY7" fmla="*/ 422953 h 957380"/>
                <a:gd name="connsiteX8" fmla="*/ 828062 w 841159"/>
                <a:gd name="connsiteY8" fmla="*/ 596481 h 957380"/>
                <a:gd name="connsiteX9" fmla="*/ 841159 w 841159"/>
                <a:gd name="connsiteY9" fmla="*/ 604221 h 957380"/>
                <a:gd name="connsiteX10" fmla="*/ 841159 w 841159"/>
                <a:gd name="connsiteY10" fmla="*/ 957380 h 957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1159" h="957380">
                  <a:moveTo>
                    <a:pt x="841159" y="957380"/>
                  </a:moveTo>
                  <a:lnTo>
                    <a:pt x="799789" y="938180"/>
                  </a:lnTo>
                  <a:cubicBezTo>
                    <a:pt x="654961" y="862070"/>
                    <a:pt x="519000" y="763128"/>
                    <a:pt x="397225" y="641353"/>
                  </a:cubicBezTo>
                  <a:cubicBezTo>
                    <a:pt x="234858" y="478986"/>
                    <a:pt x="113083" y="291399"/>
                    <a:pt x="31900" y="91201"/>
                  </a:cubicBezTo>
                  <a:lnTo>
                    <a:pt x="0" y="0"/>
                  </a:lnTo>
                  <a:lnTo>
                    <a:pt x="329762" y="0"/>
                  </a:lnTo>
                  <a:lnTo>
                    <a:pt x="373924" y="95153"/>
                  </a:lnTo>
                  <a:cubicBezTo>
                    <a:pt x="435899" y="213083"/>
                    <a:pt x="516466" y="323794"/>
                    <a:pt x="615625" y="422953"/>
                  </a:cubicBezTo>
                  <a:cubicBezTo>
                    <a:pt x="681731" y="489059"/>
                    <a:pt x="752971" y="546902"/>
                    <a:pt x="828062" y="596481"/>
                  </a:cubicBezTo>
                  <a:lnTo>
                    <a:pt x="841159" y="604221"/>
                  </a:lnTo>
                  <a:lnTo>
                    <a:pt x="841159" y="957380"/>
                  </a:lnTo>
                  <a:close/>
                </a:path>
              </a:pathLst>
            </a:custGeom>
            <a:ln>
              <a:noFill/>
            </a:ln>
          </p:spPr>
          <p:style>
            <a:lnRef idx="2">
              <a:schemeClr val="accent5">
                <a:shade val="50000"/>
              </a:schemeClr>
            </a:lnRef>
            <a:fillRef idx="1">
              <a:schemeClr val="accent5"/>
            </a:fillRef>
            <a:effectRef idx="0">
              <a:schemeClr val="accent5"/>
            </a:effectRef>
            <a:fontRef idx="minor">
              <a:schemeClr val="lt1"/>
            </a:fontRef>
          </p:style>
          <p:txBody>
            <a:bodyPr wrap="square" rtlCol="0" anchor="ctr">
              <a:noAutofit/>
            </a:bodyPr>
            <a:lstStyle/>
            <a:p>
              <a:pPr algn="ctr"/>
              <a:endParaRPr lang="en-US"/>
            </a:p>
          </p:txBody>
        </p:sp>
        <p:sp>
          <p:nvSpPr>
            <p:cNvPr id="67" name="Freeform 66">
              <a:extLst>
                <a:ext uri="{FF2B5EF4-FFF2-40B4-BE49-F238E27FC236}">
                  <a16:creationId xmlns:a16="http://schemas.microsoft.com/office/drawing/2014/main" id="{025E6E91-77FB-C6AE-D47C-268EB2A3992D}"/>
                </a:ext>
              </a:extLst>
            </p:cNvPr>
            <p:cNvSpPr/>
            <p:nvPr/>
          </p:nvSpPr>
          <p:spPr>
            <a:xfrm rot="13500000">
              <a:off x="7437865" y="2491341"/>
              <a:ext cx="2154510" cy="2154511"/>
            </a:xfrm>
            <a:custGeom>
              <a:avLst/>
              <a:gdLst>
                <a:gd name="connsiteX0" fmla="*/ 2049334 w 2154510"/>
                <a:gd name="connsiteY0" fmla="*/ 2049334 h 2154511"/>
                <a:gd name="connsiteX1" fmla="*/ 1795417 w 2154510"/>
                <a:gd name="connsiteY1" fmla="*/ 2154511 h 2154511"/>
                <a:gd name="connsiteX2" fmla="*/ 1698830 w 2154510"/>
                <a:gd name="connsiteY2" fmla="*/ 2154510 h 2154511"/>
                <a:gd name="connsiteX3" fmla="*/ 0 w 2154510"/>
                <a:gd name="connsiteY3" fmla="*/ 455680 h 2154511"/>
                <a:gd name="connsiteX4" fmla="*/ 0 w 2154510"/>
                <a:gd name="connsiteY4" fmla="*/ 359093 h 2154511"/>
                <a:gd name="connsiteX5" fmla="*/ 359093 w 2154510"/>
                <a:gd name="connsiteY5" fmla="*/ 0 h 2154511"/>
                <a:gd name="connsiteX6" fmla="*/ 1313351 w 2154510"/>
                <a:gd name="connsiteY6" fmla="*/ 0 h 2154511"/>
                <a:gd name="connsiteX7" fmla="*/ 1345251 w 2154510"/>
                <a:gd name="connsiteY7" fmla="*/ 91201 h 2154511"/>
                <a:gd name="connsiteX8" fmla="*/ 1710576 w 2154510"/>
                <a:gd name="connsiteY8" fmla="*/ 641353 h 2154511"/>
                <a:gd name="connsiteX9" fmla="*/ 2113140 w 2154510"/>
                <a:gd name="connsiteY9" fmla="*/ 938180 h 2154511"/>
                <a:gd name="connsiteX10" fmla="*/ 2154510 w 2154510"/>
                <a:gd name="connsiteY10" fmla="*/ 957380 h 2154511"/>
                <a:gd name="connsiteX11" fmla="*/ 2154510 w 2154510"/>
                <a:gd name="connsiteY11" fmla="*/ 1795418 h 2154511"/>
                <a:gd name="connsiteX12" fmla="*/ 2049334 w 2154510"/>
                <a:gd name="connsiteY12" fmla="*/ 2049334 h 2154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4510" h="2154511">
                  <a:moveTo>
                    <a:pt x="2049334" y="2049334"/>
                  </a:moveTo>
                  <a:cubicBezTo>
                    <a:pt x="1984351" y="2114318"/>
                    <a:pt x="1894578" y="2154511"/>
                    <a:pt x="1795417" y="2154511"/>
                  </a:cubicBezTo>
                  <a:lnTo>
                    <a:pt x="1698830" y="2154510"/>
                  </a:lnTo>
                  <a:lnTo>
                    <a:pt x="0" y="455680"/>
                  </a:lnTo>
                  <a:lnTo>
                    <a:pt x="0" y="359093"/>
                  </a:lnTo>
                  <a:cubicBezTo>
                    <a:pt x="0" y="160771"/>
                    <a:pt x="160770" y="0"/>
                    <a:pt x="359093" y="0"/>
                  </a:cubicBezTo>
                  <a:lnTo>
                    <a:pt x="1313351" y="0"/>
                  </a:lnTo>
                  <a:lnTo>
                    <a:pt x="1345251" y="91201"/>
                  </a:lnTo>
                  <a:cubicBezTo>
                    <a:pt x="1426434" y="291399"/>
                    <a:pt x="1548209" y="478986"/>
                    <a:pt x="1710576" y="641353"/>
                  </a:cubicBezTo>
                  <a:cubicBezTo>
                    <a:pt x="1832351" y="763128"/>
                    <a:pt x="1968312" y="862070"/>
                    <a:pt x="2113140" y="938180"/>
                  </a:cubicBezTo>
                  <a:lnTo>
                    <a:pt x="2154510" y="957380"/>
                  </a:lnTo>
                  <a:lnTo>
                    <a:pt x="2154510" y="1795418"/>
                  </a:lnTo>
                  <a:cubicBezTo>
                    <a:pt x="2154510" y="1894579"/>
                    <a:pt x="2114317" y="1984351"/>
                    <a:pt x="2049334" y="2049334"/>
                  </a:cubicBezTo>
                  <a:close/>
                </a:path>
              </a:pathLst>
            </a:custGeom>
            <a:solidFill>
              <a:schemeClr val="bg2">
                <a:lumMod val="95000"/>
              </a:schemeClr>
            </a:solidFill>
            <a:ln>
              <a:noFill/>
            </a:ln>
            <a:effectLst>
              <a:outerShdw blurRad="239825" dist="93804" dir="5400000" algn="t" rotWithShape="0">
                <a:prstClr val="black">
                  <a:alpha val="39000"/>
                </a:prstClr>
              </a:outerShdw>
            </a:effectLst>
          </p:spPr>
          <p:style>
            <a:lnRef idx="2">
              <a:schemeClr val="accent5">
                <a:shade val="50000"/>
              </a:schemeClr>
            </a:lnRef>
            <a:fillRef idx="1">
              <a:schemeClr val="accent5"/>
            </a:fillRef>
            <a:effectRef idx="0">
              <a:schemeClr val="accent5"/>
            </a:effectRef>
            <a:fontRef idx="minor">
              <a:schemeClr val="lt1"/>
            </a:fontRef>
          </p:style>
          <p:txBody>
            <a:bodyPr wrap="square" rtlCol="0" anchor="ctr">
              <a:noAutofit/>
            </a:bodyPr>
            <a:lstStyle/>
            <a:p>
              <a:pPr algn="ctr"/>
              <a:endParaRPr lang="en-US"/>
            </a:p>
          </p:txBody>
        </p:sp>
        <p:sp>
          <p:nvSpPr>
            <p:cNvPr id="64" name="Freeform 63">
              <a:extLst>
                <a:ext uri="{FF2B5EF4-FFF2-40B4-BE49-F238E27FC236}">
                  <a16:creationId xmlns:a16="http://schemas.microsoft.com/office/drawing/2014/main" id="{C44B382A-B984-BF0B-67DD-30C4A78CBD95}"/>
                </a:ext>
              </a:extLst>
            </p:cNvPr>
            <p:cNvSpPr/>
            <p:nvPr/>
          </p:nvSpPr>
          <p:spPr>
            <a:xfrm rot="13500000">
              <a:off x="7130383" y="3233667"/>
              <a:ext cx="511397" cy="604221"/>
            </a:xfrm>
            <a:custGeom>
              <a:avLst/>
              <a:gdLst>
                <a:gd name="connsiteX0" fmla="*/ 511397 w 511397"/>
                <a:gd name="connsiteY0" fmla="*/ 604221 h 604221"/>
                <a:gd name="connsiteX1" fmla="*/ 498300 w 511397"/>
                <a:gd name="connsiteY1" fmla="*/ 596481 h 604221"/>
                <a:gd name="connsiteX2" fmla="*/ 285863 w 511397"/>
                <a:gd name="connsiteY2" fmla="*/ 422953 h 604221"/>
                <a:gd name="connsiteX3" fmla="*/ 44162 w 511397"/>
                <a:gd name="connsiteY3" fmla="*/ 95153 h 604221"/>
                <a:gd name="connsiteX4" fmla="*/ 0 w 511397"/>
                <a:gd name="connsiteY4" fmla="*/ 0 h 604221"/>
                <a:gd name="connsiteX5" fmla="*/ 152304 w 511397"/>
                <a:gd name="connsiteY5" fmla="*/ 0 h 604221"/>
                <a:gd name="connsiteX6" fmla="*/ 511397 w 511397"/>
                <a:gd name="connsiteY6" fmla="*/ 359093 h 604221"/>
                <a:gd name="connsiteX7" fmla="*/ 511397 w 511397"/>
                <a:gd name="connsiteY7" fmla="*/ 604221 h 604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97" h="604221">
                  <a:moveTo>
                    <a:pt x="511397" y="604221"/>
                  </a:moveTo>
                  <a:lnTo>
                    <a:pt x="498300" y="596481"/>
                  </a:lnTo>
                  <a:cubicBezTo>
                    <a:pt x="423209" y="546902"/>
                    <a:pt x="351969" y="489059"/>
                    <a:pt x="285863" y="422953"/>
                  </a:cubicBezTo>
                  <a:cubicBezTo>
                    <a:pt x="186704" y="323794"/>
                    <a:pt x="106137" y="213083"/>
                    <a:pt x="44162" y="95153"/>
                  </a:cubicBezTo>
                  <a:lnTo>
                    <a:pt x="0" y="0"/>
                  </a:lnTo>
                  <a:lnTo>
                    <a:pt x="152304" y="0"/>
                  </a:lnTo>
                  <a:cubicBezTo>
                    <a:pt x="350626" y="1"/>
                    <a:pt x="511397" y="160771"/>
                    <a:pt x="511397" y="359093"/>
                  </a:cubicBezTo>
                  <a:lnTo>
                    <a:pt x="511397" y="604221"/>
                  </a:lnTo>
                  <a:close/>
                </a:path>
              </a:pathLst>
            </a:custGeom>
            <a:ln>
              <a:noFill/>
            </a:ln>
          </p:spPr>
          <p:style>
            <a:lnRef idx="2">
              <a:schemeClr val="accent5">
                <a:shade val="50000"/>
              </a:schemeClr>
            </a:lnRef>
            <a:fillRef idx="1">
              <a:schemeClr val="accent5"/>
            </a:fillRef>
            <a:effectRef idx="0">
              <a:schemeClr val="accent5"/>
            </a:effectRef>
            <a:fontRef idx="minor">
              <a:schemeClr val="lt1"/>
            </a:fontRef>
          </p:style>
          <p:txBody>
            <a:bodyPr wrap="square" rtlCol="0" anchor="ctr">
              <a:noAutofit/>
            </a:bodyPr>
            <a:lstStyle/>
            <a:p>
              <a:pPr algn="ctr"/>
              <a:endParaRPr lang="en-US"/>
            </a:p>
          </p:txBody>
        </p:sp>
      </p:grpSp>
      <p:sp>
        <p:nvSpPr>
          <p:cNvPr id="63" name="Freeform 62">
            <a:extLst>
              <a:ext uri="{FF2B5EF4-FFF2-40B4-BE49-F238E27FC236}">
                <a16:creationId xmlns:a16="http://schemas.microsoft.com/office/drawing/2014/main" id="{9FDB3A4F-D738-FBEC-794A-6CE7CB08DB39}"/>
              </a:ext>
            </a:extLst>
          </p:cNvPr>
          <p:cNvSpPr/>
          <p:nvPr/>
        </p:nvSpPr>
        <p:spPr>
          <a:xfrm rot="13500000">
            <a:off x="6938307" y="3932147"/>
            <a:ext cx="419637" cy="999855"/>
          </a:xfrm>
          <a:custGeom>
            <a:avLst/>
            <a:gdLst>
              <a:gd name="connsiteX0" fmla="*/ 419637 w 419637"/>
              <a:gd name="connsiteY0" fmla="*/ 999855 h 999855"/>
              <a:gd name="connsiteX1" fmla="*/ 89875 w 419637"/>
              <a:gd name="connsiteY1" fmla="*/ 999855 h 999855"/>
              <a:gd name="connsiteX2" fmla="*/ 68498 w 419637"/>
              <a:gd name="connsiteY2" fmla="*/ 938741 h 999855"/>
              <a:gd name="connsiteX3" fmla="*/ 30443 w 419637"/>
              <a:gd name="connsiteY3" fmla="*/ 147608 h 999855"/>
              <a:gd name="connsiteX4" fmla="*/ 66483 w 419637"/>
              <a:gd name="connsiteY4" fmla="*/ 0 h 999855"/>
              <a:gd name="connsiteX5" fmla="*/ 392512 w 419637"/>
              <a:gd name="connsiteY5" fmla="*/ 0 h 999855"/>
              <a:gd name="connsiteX6" fmla="*/ 364640 w 419637"/>
              <a:gd name="connsiteY6" fmla="*/ 79684 h 999855"/>
              <a:gd name="connsiteX7" fmla="*/ 408023 w 419637"/>
              <a:gd name="connsiteY7" fmla="*/ 974831 h 999855"/>
              <a:gd name="connsiteX8" fmla="*/ 419637 w 419637"/>
              <a:gd name="connsiteY8" fmla="*/ 999855 h 999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9637" h="999855">
                <a:moveTo>
                  <a:pt x="419637" y="999855"/>
                </a:moveTo>
                <a:lnTo>
                  <a:pt x="89875" y="999855"/>
                </a:lnTo>
                <a:lnTo>
                  <a:pt x="68498" y="938741"/>
                </a:lnTo>
                <a:cubicBezTo>
                  <a:pt x="-7611" y="681598"/>
                  <a:pt x="-20296" y="409677"/>
                  <a:pt x="30443" y="147608"/>
                </a:cubicBezTo>
                <a:lnTo>
                  <a:pt x="66483" y="0"/>
                </a:lnTo>
                <a:lnTo>
                  <a:pt x="392512" y="0"/>
                </a:lnTo>
                <a:lnTo>
                  <a:pt x="364640" y="79684"/>
                </a:lnTo>
                <a:cubicBezTo>
                  <a:pt x="277876" y="372825"/>
                  <a:pt x="292337" y="689551"/>
                  <a:pt x="408023" y="974831"/>
                </a:cubicBezTo>
                <a:lnTo>
                  <a:pt x="419637" y="999855"/>
                </a:lnTo>
                <a:close/>
              </a:path>
            </a:pathLst>
          </a:custGeom>
          <a:solidFill>
            <a:schemeClr val="accent4"/>
          </a:solidFill>
          <a:ln>
            <a:noFill/>
          </a:ln>
        </p:spPr>
        <p:style>
          <a:lnRef idx="2">
            <a:schemeClr val="accent5">
              <a:shade val="50000"/>
            </a:schemeClr>
          </a:lnRef>
          <a:fillRef idx="1">
            <a:schemeClr val="accent5"/>
          </a:fillRef>
          <a:effectRef idx="0">
            <a:schemeClr val="accent5"/>
          </a:effectRef>
          <a:fontRef idx="minor">
            <a:schemeClr val="lt1"/>
          </a:fontRef>
        </p:style>
        <p:txBody>
          <a:bodyPr wrap="square" rtlCol="0" anchor="ctr">
            <a:noAutofit/>
          </a:bodyPr>
          <a:lstStyle/>
          <a:p>
            <a:pPr algn="ctr"/>
            <a:endParaRPr lang="en-US"/>
          </a:p>
        </p:txBody>
      </p:sp>
      <p:sp>
        <p:nvSpPr>
          <p:cNvPr id="62" name="Freeform 61">
            <a:extLst>
              <a:ext uri="{FF2B5EF4-FFF2-40B4-BE49-F238E27FC236}">
                <a16:creationId xmlns:a16="http://schemas.microsoft.com/office/drawing/2014/main" id="{9B198020-2D45-9F3B-5E03-4D50075990E6}"/>
              </a:ext>
            </a:extLst>
          </p:cNvPr>
          <p:cNvSpPr/>
          <p:nvPr/>
        </p:nvSpPr>
        <p:spPr>
          <a:xfrm rot="13500000">
            <a:off x="4567067" y="4255029"/>
            <a:ext cx="981269" cy="403942"/>
          </a:xfrm>
          <a:custGeom>
            <a:avLst/>
            <a:gdLst>
              <a:gd name="connsiteX0" fmla="*/ 981269 w 981269"/>
              <a:gd name="connsiteY0" fmla="*/ 403942 h 403942"/>
              <a:gd name="connsiteX1" fmla="*/ 868912 w 981269"/>
              <a:gd name="connsiteY1" fmla="*/ 364641 h 403942"/>
              <a:gd name="connsiteX2" fmla="*/ 97793 w 981269"/>
              <a:gd name="connsiteY2" fmla="*/ 364641 h 403942"/>
              <a:gd name="connsiteX3" fmla="*/ 0 w 981269"/>
              <a:gd name="connsiteY3" fmla="*/ 398848 h 403942"/>
              <a:gd name="connsiteX4" fmla="*/ 0 w 981269"/>
              <a:gd name="connsiteY4" fmla="*/ 71947 h 403942"/>
              <a:gd name="connsiteX5" fmla="*/ 9855 w 981269"/>
              <a:gd name="connsiteY5" fmla="*/ 68499 h 403942"/>
              <a:gd name="connsiteX6" fmla="*/ 956850 w 981269"/>
              <a:gd name="connsiteY6" fmla="*/ 68499 h 403942"/>
              <a:gd name="connsiteX7" fmla="*/ 981269 w 981269"/>
              <a:gd name="connsiteY7" fmla="*/ 77041 h 403942"/>
              <a:gd name="connsiteX8" fmla="*/ 981269 w 981269"/>
              <a:gd name="connsiteY8" fmla="*/ 403942 h 403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1269" h="403942">
                <a:moveTo>
                  <a:pt x="981269" y="403942"/>
                </a:moveTo>
                <a:lnTo>
                  <a:pt x="868912" y="364641"/>
                </a:lnTo>
                <a:cubicBezTo>
                  <a:pt x="617648" y="290272"/>
                  <a:pt x="349057" y="290272"/>
                  <a:pt x="97793" y="364641"/>
                </a:cubicBezTo>
                <a:lnTo>
                  <a:pt x="0" y="398848"/>
                </a:lnTo>
                <a:lnTo>
                  <a:pt x="0" y="71947"/>
                </a:lnTo>
                <a:lnTo>
                  <a:pt x="9855" y="68499"/>
                </a:lnTo>
                <a:cubicBezTo>
                  <a:pt x="318426" y="-22832"/>
                  <a:pt x="648278" y="-22832"/>
                  <a:pt x="956850" y="68499"/>
                </a:cubicBezTo>
                <a:lnTo>
                  <a:pt x="981269" y="77041"/>
                </a:lnTo>
                <a:lnTo>
                  <a:pt x="981269" y="403942"/>
                </a:lnTo>
                <a:close/>
              </a:path>
            </a:pathLst>
          </a:cu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wrap="square" rtlCol="0" anchor="ctr">
            <a:noAutofit/>
          </a:bodyPr>
          <a:lstStyle/>
          <a:p>
            <a:pPr algn="ctr"/>
            <a:endParaRPr lang="en-US"/>
          </a:p>
        </p:txBody>
      </p:sp>
      <p:grpSp>
        <p:nvGrpSpPr>
          <p:cNvPr id="153" name="Group 152">
            <a:extLst>
              <a:ext uri="{FF2B5EF4-FFF2-40B4-BE49-F238E27FC236}">
                <a16:creationId xmlns:a16="http://schemas.microsoft.com/office/drawing/2014/main" id="{A9E048A1-A7CF-B2A5-CC84-E14140610113}"/>
              </a:ext>
            </a:extLst>
          </p:cNvPr>
          <p:cNvGrpSpPr/>
          <p:nvPr/>
        </p:nvGrpSpPr>
        <p:grpSpPr>
          <a:xfrm>
            <a:off x="5031550" y="4266955"/>
            <a:ext cx="2154511" cy="2433530"/>
            <a:chOff x="5031550" y="4266955"/>
            <a:chExt cx="2154511" cy="2433530"/>
          </a:xfrm>
        </p:grpSpPr>
        <p:sp>
          <p:nvSpPr>
            <p:cNvPr id="72" name="Freeform 71">
              <a:extLst>
                <a:ext uri="{FF2B5EF4-FFF2-40B4-BE49-F238E27FC236}">
                  <a16:creationId xmlns:a16="http://schemas.microsoft.com/office/drawing/2014/main" id="{29A5D731-14F8-E036-33DA-0458A06AAEA8}"/>
                </a:ext>
              </a:extLst>
            </p:cNvPr>
            <p:cNvSpPr/>
            <p:nvPr/>
          </p:nvSpPr>
          <p:spPr>
            <a:xfrm rot="13500000">
              <a:off x="5547720" y="4328464"/>
              <a:ext cx="1113229" cy="1125875"/>
            </a:xfrm>
            <a:custGeom>
              <a:avLst/>
              <a:gdLst>
                <a:gd name="connsiteX0" fmla="*/ 326029 w 1113229"/>
                <a:gd name="connsiteY0" fmla="*/ 1125875 h 1125875"/>
                <a:gd name="connsiteX1" fmla="*/ 0 w 1113229"/>
                <a:gd name="connsiteY1" fmla="*/ 1125875 h 1125875"/>
                <a:gd name="connsiteX2" fmla="*/ 2015 w 1113229"/>
                <a:gd name="connsiteY2" fmla="*/ 1117621 h 1125875"/>
                <a:gd name="connsiteX3" fmla="*/ 420617 w 1113229"/>
                <a:gd name="connsiteY3" fmla="*/ 415154 h 1125875"/>
                <a:gd name="connsiteX4" fmla="*/ 970769 w 1113229"/>
                <a:gd name="connsiteY4" fmla="*/ 49829 h 1125875"/>
                <a:gd name="connsiteX5" fmla="*/ 1113229 w 1113229"/>
                <a:gd name="connsiteY5" fmla="*/ 0 h 1125875"/>
                <a:gd name="connsiteX6" fmla="*/ 1113229 w 1113229"/>
                <a:gd name="connsiteY6" fmla="*/ 326901 h 1125875"/>
                <a:gd name="connsiteX7" fmla="*/ 1086994 w 1113229"/>
                <a:gd name="connsiteY7" fmla="*/ 336077 h 1125875"/>
                <a:gd name="connsiteX8" fmla="*/ 639017 w 1113229"/>
                <a:gd name="connsiteY8" fmla="*/ 633554 h 1125875"/>
                <a:gd name="connsiteX9" fmla="*/ 341540 w 1113229"/>
                <a:gd name="connsiteY9" fmla="*/ 1081531 h 1125875"/>
                <a:gd name="connsiteX10" fmla="*/ 326029 w 1113229"/>
                <a:gd name="connsiteY10" fmla="*/ 1125875 h 112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13229" h="1125875">
                  <a:moveTo>
                    <a:pt x="326029" y="1125875"/>
                  </a:moveTo>
                  <a:lnTo>
                    <a:pt x="0" y="1125875"/>
                  </a:lnTo>
                  <a:lnTo>
                    <a:pt x="2015" y="1117621"/>
                  </a:lnTo>
                  <a:cubicBezTo>
                    <a:pt x="78125" y="860478"/>
                    <a:pt x="217659" y="618112"/>
                    <a:pt x="420617" y="415154"/>
                  </a:cubicBezTo>
                  <a:cubicBezTo>
                    <a:pt x="582983" y="252787"/>
                    <a:pt x="770571" y="131012"/>
                    <a:pt x="970769" y="49829"/>
                  </a:cubicBezTo>
                  <a:lnTo>
                    <a:pt x="1113229" y="0"/>
                  </a:lnTo>
                  <a:lnTo>
                    <a:pt x="1113229" y="326901"/>
                  </a:lnTo>
                  <a:lnTo>
                    <a:pt x="1086994" y="336077"/>
                  </a:lnTo>
                  <a:cubicBezTo>
                    <a:pt x="923978" y="402182"/>
                    <a:pt x="771229" y="501342"/>
                    <a:pt x="639017" y="633554"/>
                  </a:cubicBezTo>
                  <a:cubicBezTo>
                    <a:pt x="506805" y="765766"/>
                    <a:pt x="407645" y="918515"/>
                    <a:pt x="341540" y="1081531"/>
                  </a:cubicBezTo>
                  <a:lnTo>
                    <a:pt x="326029" y="1125875"/>
                  </a:lnTo>
                  <a:close/>
                </a:path>
              </a:pathLst>
            </a:custGeom>
            <a:solidFill>
              <a:schemeClr val="accent4"/>
            </a:solidFill>
            <a:ln>
              <a:noFill/>
            </a:ln>
          </p:spPr>
          <p:style>
            <a:lnRef idx="2">
              <a:schemeClr val="accent5">
                <a:shade val="50000"/>
              </a:schemeClr>
            </a:lnRef>
            <a:fillRef idx="1">
              <a:schemeClr val="accent5"/>
            </a:fillRef>
            <a:effectRef idx="0">
              <a:schemeClr val="accent5"/>
            </a:effectRef>
            <a:fontRef idx="minor">
              <a:schemeClr val="lt1"/>
            </a:fontRef>
          </p:style>
          <p:txBody>
            <a:bodyPr wrap="square" rtlCol="0" anchor="ctr">
              <a:noAutofit/>
            </a:bodyPr>
            <a:lstStyle/>
            <a:p>
              <a:pPr algn="ctr"/>
              <a:endParaRPr lang="en-US"/>
            </a:p>
          </p:txBody>
        </p:sp>
        <p:sp>
          <p:nvSpPr>
            <p:cNvPr id="61" name="Freeform 60">
              <a:extLst>
                <a:ext uri="{FF2B5EF4-FFF2-40B4-BE49-F238E27FC236}">
                  <a16:creationId xmlns:a16="http://schemas.microsoft.com/office/drawing/2014/main" id="{8875E376-03E3-CFCF-0537-D151D2FA2714}"/>
                </a:ext>
              </a:extLst>
            </p:cNvPr>
            <p:cNvSpPr/>
            <p:nvPr/>
          </p:nvSpPr>
          <p:spPr>
            <a:xfrm rot="13500000">
              <a:off x="5711042" y="4261068"/>
              <a:ext cx="787200" cy="798974"/>
            </a:xfrm>
            <a:custGeom>
              <a:avLst/>
              <a:gdLst>
                <a:gd name="connsiteX0" fmla="*/ 682023 w 787200"/>
                <a:gd name="connsiteY0" fmla="*/ 693797 h 798974"/>
                <a:gd name="connsiteX1" fmla="*/ 428107 w 787200"/>
                <a:gd name="connsiteY1" fmla="*/ 798974 h 798974"/>
                <a:gd name="connsiteX2" fmla="*/ 0 w 787200"/>
                <a:gd name="connsiteY2" fmla="*/ 798974 h 798974"/>
                <a:gd name="connsiteX3" fmla="*/ 15511 w 787200"/>
                <a:gd name="connsiteY3" fmla="*/ 754630 h 798974"/>
                <a:gd name="connsiteX4" fmla="*/ 312988 w 787200"/>
                <a:gd name="connsiteY4" fmla="*/ 306653 h 798974"/>
                <a:gd name="connsiteX5" fmla="*/ 760965 w 787200"/>
                <a:gd name="connsiteY5" fmla="*/ 9176 h 798974"/>
                <a:gd name="connsiteX6" fmla="*/ 787200 w 787200"/>
                <a:gd name="connsiteY6" fmla="*/ 0 h 798974"/>
                <a:gd name="connsiteX7" fmla="*/ 787200 w 787200"/>
                <a:gd name="connsiteY7" fmla="*/ 439881 h 798974"/>
                <a:gd name="connsiteX8" fmla="*/ 682023 w 787200"/>
                <a:gd name="connsiteY8" fmla="*/ 693797 h 798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7200" h="798974">
                  <a:moveTo>
                    <a:pt x="682023" y="693797"/>
                  </a:moveTo>
                  <a:cubicBezTo>
                    <a:pt x="617040" y="758781"/>
                    <a:pt x="527267" y="798974"/>
                    <a:pt x="428107" y="798974"/>
                  </a:cubicBezTo>
                  <a:lnTo>
                    <a:pt x="0" y="798974"/>
                  </a:lnTo>
                  <a:lnTo>
                    <a:pt x="15511" y="754630"/>
                  </a:lnTo>
                  <a:cubicBezTo>
                    <a:pt x="81616" y="591614"/>
                    <a:pt x="180776" y="438865"/>
                    <a:pt x="312988" y="306653"/>
                  </a:cubicBezTo>
                  <a:cubicBezTo>
                    <a:pt x="445200" y="174441"/>
                    <a:pt x="597949" y="75281"/>
                    <a:pt x="760965" y="9176"/>
                  </a:cubicBezTo>
                  <a:lnTo>
                    <a:pt x="787200" y="0"/>
                  </a:lnTo>
                  <a:lnTo>
                    <a:pt x="787200" y="439881"/>
                  </a:lnTo>
                  <a:cubicBezTo>
                    <a:pt x="787199" y="539042"/>
                    <a:pt x="747006" y="628815"/>
                    <a:pt x="682023" y="693797"/>
                  </a:cubicBezTo>
                  <a:close/>
                </a:path>
              </a:pathLst>
            </a:custGeom>
            <a:solidFill>
              <a:schemeClr val="accent4"/>
            </a:solidFill>
            <a:ln>
              <a:noFill/>
            </a:ln>
          </p:spPr>
          <p:style>
            <a:lnRef idx="2">
              <a:schemeClr val="accent5">
                <a:shade val="50000"/>
              </a:schemeClr>
            </a:lnRef>
            <a:fillRef idx="1">
              <a:schemeClr val="accent5"/>
            </a:fillRef>
            <a:effectRef idx="0">
              <a:schemeClr val="accent5"/>
            </a:effectRef>
            <a:fontRef idx="minor">
              <a:schemeClr val="lt1"/>
            </a:fontRef>
          </p:style>
          <p:txBody>
            <a:bodyPr wrap="square" rtlCol="0" anchor="ctr">
              <a:noAutofit/>
            </a:bodyPr>
            <a:lstStyle/>
            <a:p>
              <a:pPr algn="ctr"/>
              <a:endParaRPr lang="en-US"/>
            </a:p>
          </p:txBody>
        </p:sp>
        <p:sp>
          <p:nvSpPr>
            <p:cNvPr id="60" name="Freeform 59">
              <a:extLst>
                <a:ext uri="{FF2B5EF4-FFF2-40B4-BE49-F238E27FC236}">
                  <a16:creationId xmlns:a16="http://schemas.microsoft.com/office/drawing/2014/main" id="{73E0C6A9-7519-9F73-8367-79FFD639BD16}"/>
                </a:ext>
              </a:extLst>
            </p:cNvPr>
            <p:cNvSpPr/>
            <p:nvPr/>
          </p:nvSpPr>
          <p:spPr>
            <a:xfrm rot="13500000">
              <a:off x="5031550" y="4545974"/>
              <a:ext cx="2154511" cy="2154511"/>
            </a:xfrm>
            <a:custGeom>
              <a:avLst/>
              <a:gdLst>
                <a:gd name="connsiteX0" fmla="*/ 1041282 w 2154511"/>
                <a:gd name="connsiteY0" fmla="*/ 2154511 h 2154511"/>
                <a:gd name="connsiteX1" fmla="*/ 359093 w 2154511"/>
                <a:gd name="connsiteY1" fmla="*/ 2154511 h 2154511"/>
                <a:gd name="connsiteX2" fmla="*/ 0 w 2154511"/>
                <a:gd name="connsiteY2" fmla="*/ 1795418 h 2154511"/>
                <a:gd name="connsiteX3" fmla="*/ 0 w 2154511"/>
                <a:gd name="connsiteY3" fmla="*/ 1698830 h 2154511"/>
                <a:gd name="connsiteX4" fmla="*/ 1698830 w 2154511"/>
                <a:gd name="connsiteY4" fmla="*/ 0 h 2154511"/>
                <a:gd name="connsiteX5" fmla="*/ 1795418 w 2154511"/>
                <a:gd name="connsiteY5" fmla="*/ 0 h 2154511"/>
                <a:gd name="connsiteX6" fmla="*/ 2154511 w 2154511"/>
                <a:gd name="connsiteY6" fmla="*/ 359093 h 2154511"/>
                <a:gd name="connsiteX7" fmla="*/ 2154511 w 2154511"/>
                <a:gd name="connsiteY7" fmla="*/ 1028636 h 2154511"/>
                <a:gd name="connsiteX8" fmla="*/ 2012051 w 2154511"/>
                <a:gd name="connsiteY8" fmla="*/ 1078465 h 2154511"/>
                <a:gd name="connsiteX9" fmla="*/ 1461899 w 2154511"/>
                <a:gd name="connsiteY9" fmla="*/ 1443790 h 2154511"/>
                <a:gd name="connsiteX10" fmla="*/ 1043297 w 2154511"/>
                <a:gd name="connsiteY10" fmla="*/ 2146257 h 2154511"/>
                <a:gd name="connsiteX11" fmla="*/ 1041282 w 2154511"/>
                <a:gd name="connsiteY11" fmla="*/ 2154511 h 2154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54511" h="2154511">
                  <a:moveTo>
                    <a:pt x="1041282" y="2154511"/>
                  </a:moveTo>
                  <a:lnTo>
                    <a:pt x="359093" y="2154511"/>
                  </a:lnTo>
                  <a:cubicBezTo>
                    <a:pt x="160771" y="2154511"/>
                    <a:pt x="-1" y="1993739"/>
                    <a:pt x="0" y="1795418"/>
                  </a:cubicBezTo>
                  <a:lnTo>
                    <a:pt x="0" y="1698830"/>
                  </a:lnTo>
                  <a:lnTo>
                    <a:pt x="1698830" y="0"/>
                  </a:lnTo>
                  <a:lnTo>
                    <a:pt x="1795418" y="0"/>
                  </a:lnTo>
                  <a:cubicBezTo>
                    <a:pt x="1993739" y="0"/>
                    <a:pt x="2154510" y="160772"/>
                    <a:pt x="2154511" y="359093"/>
                  </a:cubicBezTo>
                  <a:lnTo>
                    <a:pt x="2154511" y="1028636"/>
                  </a:lnTo>
                  <a:lnTo>
                    <a:pt x="2012051" y="1078465"/>
                  </a:lnTo>
                  <a:cubicBezTo>
                    <a:pt x="1811853" y="1159648"/>
                    <a:pt x="1624265" y="1281423"/>
                    <a:pt x="1461899" y="1443790"/>
                  </a:cubicBezTo>
                  <a:cubicBezTo>
                    <a:pt x="1258941" y="1646748"/>
                    <a:pt x="1119407" y="1889114"/>
                    <a:pt x="1043297" y="2146257"/>
                  </a:cubicBezTo>
                  <a:lnTo>
                    <a:pt x="1041282" y="2154511"/>
                  </a:lnTo>
                  <a:close/>
                </a:path>
              </a:pathLst>
            </a:custGeom>
            <a:solidFill>
              <a:schemeClr val="bg2">
                <a:lumMod val="95000"/>
              </a:schemeClr>
            </a:solidFill>
            <a:ln>
              <a:noFill/>
            </a:ln>
            <a:effectLst>
              <a:outerShdw blurRad="239825" dist="93804" dir="5400000" algn="t" rotWithShape="0">
                <a:prstClr val="black">
                  <a:alpha val="39000"/>
                </a:prstClr>
              </a:outerShdw>
            </a:effectLst>
          </p:spPr>
          <p:style>
            <a:lnRef idx="2">
              <a:schemeClr val="accent5">
                <a:shade val="50000"/>
              </a:schemeClr>
            </a:lnRef>
            <a:fillRef idx="1">
              <a:schemeClr val="accent5"/>
            </a:fillRef>
            <a:effectRef idx="0">
              <a:schemeClr val="accent5"/>
            </a:effectRef>
            <a:fontRef idx="minor">
              <a:schemeClr val="lt1"/>
            </a:fontRef>
          </p:style>
          <p:txBody>
            <a:bodyPr wrap="square" rtlCol="0" anchor="ctr">
              <a:noAutofit/>
            </a:bodyPr>
            <a:lstStyle/>
            <a:p>
              <a:pPr algn="ctr"/>
              <a:endParaRPr lang="en-US"/>
            </a:p>
          </p:txBody>
        </p:sp>
      </p:grpSp>
      <p:sp>
        <p:nvSpPr>
          <p:cNvPr id="78" name="Oval 77">
            <a:extLst>
              <a:ext uri="{FF2B5EF4-FFF2-40B4-BE49-F238E27FC236}">
                <a16:creationId xmlns:a16="http://schemas.microsoft.com/office/drawing/2014/main" id="{C3289B43-1C65-61F8-AEA0-A76636770C2C}"/>
              </a:ext>
            </a:extLst>
          </p:cNvPr>
          <p:cNvSpPr/>
          <p:nvPr/>
        </p:nvSpPr>
        <p:spPr>
          <a:xfrm>
            <a:off x="5485065" y="-38324"/>
            <a:ext cx="1238537" cy="1238537"/>
          </a:xfrm>
          <a:prstGeom prst="ellipse">
            <a:avLst/>
          </a:prstGeom>
          <a:solidFill>
            <a:schemeClr val="bg2">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B3B4538-976C-8D7A-B1AB-ED622C9F4AA2}"/>
              </a:ext>
            </a:extLst>
          </p:cNvPr>
          <p:cNvSpPr/>
          <p:nvPr/>
        </p:nvSpPr>
        <p:spPr>
          <a:xfrm>
            <a:off x="5689988" y="147574"/>
            <a:ext cx="812023" cy="81202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80" name="Oval 79">
            <a:extLst>
              <a:ext uri="{FF2B5EF4-FFF2-40B4-BE49-F238E27FC236}">
                <a16:creationId xmlns:a16="http://schemas.microsoft.com/office/drawing/2014/main" id="{70E19FFA-FB9E-8ABC-30A9-A0A7CD87E11F}"/>
              </a:ext>
            </a:extLst>
          </p:cNvPr>
          <p:cNvSpPr/>
          <p:nvPr/>
        </p:nvSpPr>
        <p:spPr>
          <a:xfrm>
            <a:off x="8350185" y="2867436"/>
            <a:ext cx="1238537" cy="1238537"/>
          </a:xfrm>
          <a:prstGeom prst="ellipse">
            <a:avLst/>
          </a:prstGeom>
          <a:solidFill>
            <a:schemeClr val="bg2">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3A9FFD7B-1C45-54AE-9A7E-530EB4D731AB}"/>
              </a:ext>
            </a:extLst>
          </p:cNvPr>
          <p:cNvSpPr/>
          <p:nvPr/>
        </p:nvSpPr>
        <p:spPr>
          <a:xfrm>
            <a:off x="8555108" y="3053334"/>
            <a:ext cx="812023" cy="8120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82" name="Oval 81">
            <a:extLst>
              <a:ext uri="{FF2B5EF4-FFF2-40B4-BE49-F238E27FC236}">
                <a16:creationId xmlns:a16="http://schemas.microsoft.com/office/drawing/2014/main" id="{A81E3342-E344-63EA-DA9E-E6F22105FCB2}"/>
              </a:ext>
            </a:extLst>
          </p:cNvPr>
          <p:cNvSpPr/>
          <p:nvPr/>
        </p:nvSpPr>
        <p:spPr>
          <a:xfrm>
            <a:off x="5505385" y="5468396"/>
            <a:ext cx="1238537" cy="1238537"/>
          </a:xfrm>
          <a:prstGeom prst="ellipse">
            <a:avLst/>
          </a:prstGeom>
          <a:solidFill>
            <a:schemeClr val="bg2">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A3E55376-A19D-3B53-DFC2-F735F345EDA5}"/>
              </a:ext>
            </a:extLst>
          </p:cNvPr>
          <p:cNvSpPr/>
          <p:nvPr/>
        </p:nvSpPr>
        <p:spPr>
          <a:xfrm>
            <a:off x="5710308" y="5654294"/>
            <a:ext cx="812023" cy="81202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84" name="Oval 83">
            <a:extLst>
              <a:ext uri="{FF2B5EF4-FFF2-40B4-BE49-F238E27FC236}">
                <a16:creationId xmlns:a16="http://schemas.microsoft.com/office/drawing/2014/main" id="{7A50437F-5E9B-422E-57F2-6A28712D6DB3}"/>
              </a:ext>
            </a:extLst>
          </p:cNvPr>
          <p:cNvSpPr/>
          <p:nvPr/>
        </p:nvSpPr>
        <p:spPr>
          <a:xfrm>
            <a:off x="2619945" y="2948716"/>
            <a:ext cx="1238537" cy="1238537"/>
          </a:xfrm>
          <a:prstGeom prst="ellipse">
            <a:avLst/>
          </a:prstGeom>
          <a:solidFill>
            <a:schemeClr val="bg2">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D615B64B-465E-49AD-1C6B-8E2FC23398E8}"/>
              </a:ext>
            </a:extLst>
          </p:cNvPr>
          <p:cNvSpPr/>
          <p:nvPr/>
        </p:nvSpPr>
        <p:spPr>
          <a:xfrm>
            <a:off x="2824868" y="3134614"/>
            <a:ext cx="812023" cy="8120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86" name="TextBox 85">
            <a:extLst>
              <a:ext uri="{FF2B5EF4-FFF2-40B4-BE49-F238E27FC236}">
                <a16:creationId xmlns:a16="http://schemas.microsoft.com/office/drawing/2014/main" id="{8DE7E357-548D-29EE-1FCD-CEA1609BDE22}"/>
              </a:ext>
            </a:extLst>
          </p:cNvPr>
          <p:cNvSpPr txBox="1"/>
          <p:nvPr/>
        </p:nvSpPr>
        <p:spPr>
          <a:xfrm>
            <a:off x="5436561" y="1200213"/>
            <a:ext cx="1336160" cy="523220"/>
          </a:xfrm>
          <a:prstGeom prst="rect">
            <a:avLst/>
          </a:prstGeom>
          <a:noFill/>
        </p:spPr>
        <p:txBody>
          <a:bodyPr wrap="square" rtlCol="0">
            <a:spAutoFit/>
          </a:bodyPr>
          <a:lstStyle/>
          <a:p>
            <a:pPr algn="ctr"/>
            <a:r>
              <a:rPr lang="en-US" sz="2800" b="1" dirty="0"/>
              <a:t>TITLE</a:t>
            </a:r>
          </a:p>
        </p:txBody>
      </p:sp>
      <p:sp>
        <p:nvSpPr>
          <p:cNvPr id="87" name="TextBox 86">
            <a:extLst>
              <a:ext uri="{FF2B5EF4-FFF2-40B4-BE49-F238E27FC236}">
                <a16:creationId xmlns:a16="http://schemas.microsoft.com/office/drawing/2014/main" id="{E7FA2654-BFF9-EB5C-8767-5A319F38BD27}"/>
              </a:ext>
            </a:extLst>
          </p:cNvPr>
          <p:cNvSpPr txBox="1"/>
          <p:nvPr/>
        </p:nvSpPr>
        <p:spPr>
          <a:xfrm>
            <a:off x="5517841" y="5121973"/>
            <a:ext cx="1336160" cy="523220"/>
          </a:xfrm>
          <a:prstGeom prst="rect">
            <a:avLst/>
          </a:prstGeom>
          <a:noFill/>
        </p:spPr>
        <p:txBody>
          <a:bodyPr wrap="square" rtlCol="0">
            <a:spAutoFit/>
          </a:bodyPr>
          <a:lstStyle/>
          <a:p>
            <a:pPr algn="ctr"/>
            <a:r>
              <a:rPr lang="en-US" sz="2800" b="1" dirty="0"/>
              <a:t>TITLE</a:t>
            </a:r>
          </a:p>
        </p:txBody>
      </p:sp>
      <p:sp>
        <p:nvSpPr>
          <p:cNvPr id="88" name="TextBox 87">
            <a:extLst>
              <a:ext uri="{FF2B5EF4-FFF2-40B4-BE49-F238E27FC236}">
                <a16:creationId xmlns:a16="http://schemas.microsoft.com/office/drawing/2014/main" id="{F8012342-07AF-A4EC-2498-F11DB20C60EA}"/>
              </a:ext>
            </a:extLst>
          </p:cNvPr>
          <p:cNvSpPr txBox="1"/>
          <p:nvPr/>
        </p:nvSpPr>
        <p:spPr>
          <a:xfrm rot="16200000">
            <a:off x="7447702" y="3256535"/>
            <a:ext cx="1336160" cy="523220"/>
          </a:xfrm>
          <a:prstGeom prst="rect">
            <a:avLst/>
          </a:prstGeom>
          <a:noFill/>
        </p:spPr>
        <p:txBody>
          <a:bodyPr wrap="square" rtlCol="0">
            <a:spAutoFit/>
          </a:bodyPr>
          <a:lstStyle/>
          <a:p>
            <a:pPr algn="ctr"/>
            <a:r>
              <a:rPr lang="en-US" sz="2800" b="1" dirty="0"/>
              <a:t>TITLE</a:t>
            </a:r>
          </a:p>
        </p:txBody>
      </p:sp>
      <p:sp>
        <p:nvSpPr>
          <p:cNvPr id="89" name="TextBox 88">
            <a:extLst>
              <a:ext uri="{FF2B5EF4-FFF2-40B4-BE49-F238E27FC236}">
                <a16:creationId xmlns:a16="http://schemas.microsoft.com/office/drawing/2014/main" id="{03862C53-6E0E-33E3-53F8-C374894510E7}"/>
              </a:ext>
            </a:extLst>
          </p:cNvPr>
          <p:cNvSpPr txBox="1"/>
          <p:nvPr/>
        </p:nvSpPr>
        <p:spPr>
          <a:xfrm rot="16200000">
            <a:off x="3383702" y="3236215"/>
            <a:ext cx="1336160" cy="523220"/>
          </a:xfrm>
          <a:prstGeom prst="rect">
            <a:avLst/>
          </a:prstGeom>
          <a:noFill/>
        </p:spPr>
        <p:txBody>
          <a:bodyPr wrap="square" rtlCol="0">
            <a:spAutoFit/>
          </a:bodyPr>
          <a:lstStyle/>
          <a:p>
            <a:pPr algn="ctr"/>
            <a:r>
              <a:rPr lang="en-US" sz="2800" b="1" dirty="0"/>
              <a:t>TITLE</a:t>
            </a:r>
          </a:p>
        </p:txBody>
      </p:sp>
      <p:sp>
        <p:nvSpPr>
          <p:cNvPr id="91" name="TextBox 90">
            <a:extLst>
              <a:ext uri="{FF2B5EF4-FFF2-40B4-BE49-F238E27FC236}">
                <a16:creationId xmlns:a16="http://schemas.microsoft.com/office/drawing/2014/main" id="{0A7FB9ED-3F98-4BF4-4659-B34E673FE90B}"/>
              </a:ext>
            </a:extLst>
          </p:cNvPr>
          <p:cNvSpPr txBox="1"/>
          <p:nvPr/>
        </p:nvSpPr>
        <p:spPr>
          <a:xfrm>
            <a:off x="4663164" y="2871001"/>
            <a:ext cx="2917276" cy="892552"/>
          </a:xfrm>
          <a:prstGeom prst="rect">
            <a:avLst/>
          </a:prstGeom>
          <a:noFill/>
        </p:spPr>
        <p:txBody>
          <a:bodyPr wrap="square" rtlCol="0">
            <a:spAutoFit/>
          </a:bodyPr>
          <a:lstStyle/>
          <a:p>
            <a:pPr algn="ctr"/>
            <a:r>
              <a:rPr lang="en-US" sz="3200" b="1" dirty="0">
                <a:solidFill>
                  <a:schemeClr val="tx2"/>
                </a:solidFill>
              </a:rPr>
              <a:t>STEPS</a:t>
            </a:r>
            <a:endParaRPr lang="en-US" sz="2800" b="1" dirty="0">
              <a:solidFill>
                <a:schemeClr val="tx2"/>
              </a:solidFill>
            </a:endParaRPr>
          </a:p>
          <a:p>
            <a:pPr algn="ctr"/>
            <a:r>
              <a:rPr lang="en-US" sz="2000" b="1" dirty="0"/>
              <a:t>INFOGRAPHC</a:t>
            </a:r>
            <a:endParaRPr lang="en-US" sz="2800" b="1" dirty="0"/>
          </a:p>
        </p:txBody>
      </p:sp>
      <p:grpSp>
        <p:nvGrpSpPr>
          <p:cNvPr id="99" name="Group 98">
            <a:extLst>
              <a:ext uri="{FF2B5EF4-FFF2-40B4-BE49-F238E27FC236}">
                <a16:creationId xmlns:a16="http://schemas.microsoft.com/office/drawing/2014/main" id="{302D7246-EF85-BE13-69D6-A50AC5C5B5FA}"/>
              </a:ext>
            </a:extLst>
          </p:cNvPr>
          <p:cNvGrpSpPr/>
          <p:nvPr/>
        </p:nvGrpSpPr>
        <p:grpSpPr>
          <a:xfrm>
            <a:off x="5638192" y="3787948"/>
            <a:ext cx="826578" cy="172374"/>
            <a:chOff x="5586363" y="3820547"/>
            <a:chExt cx="826578" cy="172374"/>
          </a:xfrm>
        </p:grpSpPr>
        <p:sp>
          <p:nvSpPr>
            <p:cNvPr id="95" name="Oval 94">
              <a:extLst>
                <a:ext uri="{FF2B5EF4-FFF2-40B4-BE49-F238E27FC236}">
                  <a16:creationId xmlns:a16="http://schemas.microsoft.com/office/drawing/2014/main" id="{B509FD4E-4345-907C-AE24-731069362737}"/>
                </a:ext>
              </a:extLst>
            </p:cNvPr>
            <p:cNvSpPr/>
            <p:nvPr/>
          </p:nvSpPr>
          <p:spPr>
            <a:xfrm>
              <a:off x="5586363" y="3820547"/>
              <a:ext cx="172374" cy="17237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FE2B0275-1A51-E217-21F4-A0F150F935A5}"/>
                </a:ext>
              </a:extLst>
            </p:cNvPr>
            <p:cNvSpPr/>
            <p:nvPr/>
          </p:nvSpPr>
          <p:spPr>
            <a:xfrm>
              <a:off x="5816821" y="3820547"/>
              <a:ext cx="172374" cy="17237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96F58B72-724E-E8AB-4AEE-8BC71225CA2B}"/>
                </a:ext>
              </a:extLst>
            </p:cNvPr>
            <p:cNvSpPr/>
            <p:nvPr/>
          </p:nvSpPr>
          <p:spPr>
            <a:xfrm>
              <a:off x="6032411" y="3820547"/>
              <a:ext cx="172374" cy="17237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a:extLst>
                <a:ext uri="{FF2B5EF4-FFF2-40B4-BE49-F238E27FC236}">
                  <a16:creationId xmlns:a16="http://schemas.microsoft.com/office/drawing/2014/main" id="{645C1A10-5CE6-4D56-5879-C0F9A1E8042D}"/>
                </a:ext>
              </a:extLst>
            </p:cNvPr>
            <p:cNvSpPr/>
            <p:nvPr/>
          </p:nvSpPr>
          <p:spPr>
            <a:xfrm>
              <a:off x="6240567" y="3820547"/>
              <a:ext cx="172374" cy="17237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3D50ABBA-ED26-F3DA-9078-E57FAE6EE763}"/>
              </a:ext>
            </a:extLst>
          </p:cNvPr>
          <p:cNvGrpSpPr/>
          <p:nvPr/>
        </p:nvGrpSpPr>
        <p:grpSpPr>
          <a:xfrm>
            <a:off x="9882259" y="707069"/>
            <a:ext cx="672550" cy="584875"/>
            <a:chOff x="1065738" y="2749276"/>
            <a:chExt cx="672550" cy="584875"/>
          </a:xfrm>
          <a:solidFill>
            <a:schemeClr val="tx2"/>
          </a:solidFill>
        </p:grpSpPr>
        <p:sp>
          <p:nvSpPr>
            <p:cNvPr id="110" name="Freeform 109">
              <a:extLst>
                <a:ext uri="{FF2B5EF4-FFF2-40B4-BE49-F238E27FC236}">
                  <a16:creationId xmlns:a16="http://schemas.microsoft.com/office/drawing/2014/main" id="{3ACF849B-BD88-4678-0EDA-963350C25781}"/>
                </a:ext>
              </a:extLst>
            </p:cNvPr>
            <p:cNvSpPr/>
            <p:nvPr/>
          </p:nvSpPr>
          <p:spPr>
            <a:xfrm>
              <a:off x="1301411" y="3063058"/>
              <a:ext cx="161987" cy="161755"/>
            </a:xfrm>
            <a:custGeom>
              <a:avLst/>
              <a:gdLst>
                <a:gd name="connsiteX0" fmla="*/ 80994 w 161987"/>
                <a:gd name="connsiteY0" fmla="*/ 161755 h 161755"/>
                <a:gd name="connsiteX1" fmla="*/ 0 w 161987"/>
                <a:gd name="connsiteY1" fmla="*/ 80877 h 161755"/>
                <a:gd name="connsiteX2" fmla="*/ 80994 w 161987"/>
                <a:gd name="connsiteY2" fmla="*/ -1 h 161755"/>
                <a:gd name="connsiteX3" fmla="*/ 161987 w 161987"/>
                <a:gd name="connsiteY3" fmla="*/ 80877 h 161755"/>
                <a:gd name="connsiteX4" fmla="*/ 80994 w 161987"/>
                <a:gd name="connsiteY4" fmla="*/ 161755 h 161755"/>
                <a:gd name="connsiteX5" fmla="*/ 80994 w 161987"/>
                <a:gd name="connsiteY5" fmla="*/ 39283 h 161755"/>
                <a:gd name="connsiteX6" fmla="*/ 39097 w 161987"/>
                <a:gd name="connsiteY6" fmla="*/ 80878 h 161755"/>
                <a:gd name="connsiteX7" fmla="*/ 80750 w 161987"/>
                <a:gd name="connsiteY7" fmla="*/ 122715 h 161755"/>
                <a:gd name="connsiteX8" fmla="*/ 122647 w 161987"/>
                <a:gd name="connsiteY8" fmla="*/ 81120 h 161755"/>
                <a:gd name="connsiteX9" fmla="*/ 122647 w 161987"/>
                <a:gd name="connsiteY9" fmla="*/ 80878 h 161755"/>
                <a:gd name="connsiteX10" fmla="*/ 80994 w 161987"/>
                <a:gd name="connsiteY10" fmla="*/ 39283 h 161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87" h="161755">
                  <a:moveTo>
                    <a:pt x="80994" y="161755"/>
                  </a:moveTo>
                  <a:cubicBezTo>
                    <a:pt x="36262" y="161755"/>
                    <a:pt x="0" y="125545"/>
                    <a:pt x="0" y="80877"/>
                  </a:cubicBezTo>
                  <a:cubicBezTo>
                    <a:pt x="0" y="36210"/>
                    <a:pt x="36262" y="-1"/>
                    <a:pt x="80994" y="-1"/>
                  </a:cubicBezTo>
                  <a:cubicBezTo>
                    <a:pt x="125725" y="-1"/>
                    <a:pt x="161987" y="36210"/>
                    <a:pt x="161987" y="80877"/>
                  </a:cubicBezTo>
                  <a:cubicBezTo>
                    <a:pt x="161987" y="125545"/>
                    <a:pt x="125725" y="161755"/>
                    <a:pt x="80994" y="161755"/>
                  </a:cubicBezTo>
                  <a:close/>
                  <a:moveTo>
                    <a:pt x="80994" y="39283"/>
                  </a:moveTo>
                  <a:cubicBezTo>
                    <a:pt x="57922" y="39216"/>
                    <a:pt x="39164" y="57838"/>
                    <a:pt x="39097" y="80878"/>
                  </a:cubicBezTo>
                  <a:cubicBezTo>
                    <a:pt x="39029" y="103917"/>
                    <a:pt x="57678" y="122648"/>
                    <a:pt x="80750" y="122715"/>
                  </a:cubicBezTo>
                  <a:cubicBezTo>
                    <a:pt x="103822" y="122782"/>
                    <a:pt x="122580" y="104160"/>
                    <a:pt x="122647" y="81120"/>
                  </a:cubicBezTo>
                  <a:cubicBezTo>
                    <a:pt x="122648" y="81040"/>
                    <a:pt x="122648" y="80959"/>
                    <a:pt x="122647" y="80878"/>
                  </a:cubicBezTo>
                  <a:cubicBezTo>
                    <a:pt x="122581" y="57933"/>
                    <a:pt x="103971" y="39350"/>
                    <a:pt x="80994" y="39283"/>
                  </a:cubicBezTo>
                  <a:close/>
                </a:path>
              </a:pathLst>
            </a:custGeom>
            <a:grpFill/>
            <a:ln w="12177"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EF3BD630-1CF1-6F3D-A100-03CA0F60FD91}"/>
                </a:ext>
              </a:extLst>
            </p:cNvPr>
            <p:cNvSpPr/>
            <p:nvPr/>
          </p:nvSpPr>
          <p:spPr>
            <a:xfrm>
              <a:off x="1576301" y="2906167"/>
              <a:ext cx="161987" cy="161755"/>
            </a:xfrm>
            <a:custGeom>
              <a:avLst/>
              <a:gdLst>
                <a:gd name="connsiteX0" fmla="*/ 80994 w 161987"/>
                <a:gd name="connsiteY0" fmla="*/ 161755 h 161755"/>
                <a:gd name="connsiteX1" fmla="*/ 0 w 161987"/>
                <a:gd name="connsiteY1" fmla="*/ 80877 h 161755"/>
                <a:gd name="connsiteX2" fmla="*/ 80994 w 161987"/>
                <a:gd name="connsiteY2" fmla="*/ -1 h 161755"/>
                <a:gd name="connsiteX3" fmla="*/ 161987 w 161987"/>
                <a:gd name="connsiteY3" fmla="*/ 80877 h 161755"/>
                <a:gd name="connsiteX4" fmla="*/ 80994 w 161987"/>
                <a:gd name="connsiteY4" fmla="*/ 161755 h 161755"/>
                <a:gd name="connsiteX5" fmla="*/ 80994 w 161987"/>
                <a:gd name="connsiteY5" fmla="*/ 39283 h 161755"/>
                <a:gd name="connsiteX6" fmla="*/ 39218 w 161987"/>
                <a:gd name="connsiteY6" fmla="*/ 80999 h 161755"/>
                <a:gd name="connsiteX7" fmla="*/ 80994 w 161987"/>
                <a:gd name="connsiteY7" fmla="*/ 122715 h 161755"/>
                <a:gd name="connsiteX8" fmla="*/ 122769 w 161987"/>
                <a:gd name="connsiteY8" fmla="*/ 80999 h 161755"/>
                <a:gd name="connsiteX9" fmla="*/ 122769 w 161987"/>
                <a:gd name="connsiteY9" fmla="*/ 80877 h 161755"/>
                <a:gd name="connsiteX10" fmla="*/ 80994 w 161987"/>
                <a:gd name="connsiteY10" fmla="*/ 39283 h 161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87" h="161755">
                  <a:moveTo>
                    <a:pt x="80994" y="161755"/>
                  </a:moveTo>
                  <a:cubicBezTo>
                    <a:pt x="36262" y="161755"/>
                    <a:pt x="0" y="125545"/>
                    <a:pt x="0" y="80877"/>
                  </a:cubicBezTo>
                  <a:cubicBezTo>
                    <a:pt x="0" y="36210"/>
                    <a:pt x="36262" y="-1"/>
                    <a:pt x="80994" y="-1"/>
                  </a:cubicBezTo>
                  <a:cubicBezTo>
                    <a:pt x="125725" y="-1"/>
                    <a:pt x="161987" y="36210"/>
                    <a:pt x="161987" y="80877"/>
                  </a:cubicBezTo>
                  <a:cubicBezTo>
                    <a:pt x="161987" y="125545"/>
                    <a:pt x="125725" y="161755"/>
                    <a:pt x="80994" y="161755"/>
                  </a:cubicBezTo>
                  <a:close/>
                  <a:moveTo>
                    <a:pt x="80994" y="39283"/>
                  </a:moveTo>
                  <a:cubicBezTo>
                    <a:pt x="57922" y="39283"/>
                    <a:pt x="39218" y="57960"/>
                    <a:pt x="39218" y="80999"/>
                  </a:cubicBezTo>
                  <a:cubicBezTo>
                    <a:pt x="39218" y="104038"/>
                    <a:pt x="57922" y="122715"/>
                    <a:pt x="80994" y="122715"/>
                  </a:cubicBezTo>
                  <a:cubicBezTo>
                    <a:pt x="104066" y="122715"/>
                    <a:pt x="122770" y="104038"/>
                    <a:pt x="122769" y="80999"/>
                  </a:cubicBezTo>
                  <a:cubicBezTo>
                    <a:pt x="122769" y="80958"/>
                    <a:pt x="122769" y="80918"/>
                    <a:pt x="122769" y="80877"/>
                  </a:cubicBezTo>
                  <a:cubicBezTo>
                    <a:pt x="122702" y="57886"/>
                    <a:pt x="104018" y="39283"/>
                    <a:pt x="80994" y="39283"/>
                  </a:cubicBezTo>
                  <a:close/>
                </a:path>
              </a:pathLst>
            </a:custGeom>
            <a:grpFill/>
            <a:ln w="12177"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F7062079-7C27-8ED3-BAF5-88BD418A6690}"/>
                </a:ext>
              </a:extLst>
            </p:cNvPr>
            <p:cNvSpPr/>
            <p:nvPr/>
          </p:nvSpPr>
          <p:spPr>
            <a:xfrm>
              <a:off x="1065738" y="2749276"/>
              <a:ext cx="161987" cy="161755"/>
            </a:xfrm>
            <a:custGeom>
              <a:avLst/>
              <a:gdLst>
                <a:gd name="connsiteX0" fmla="*/ 80994 w 161987"/>
                <a:gd name="connsiteY0" fmla="*/ 161755 h 161755"/>
                <a:gd name="connsiteX1" fmla="*/ 0 w 161987"/>
                <a:gd name="connsiteY1" fmla="*/ 80877 h 161755"/>
                <a:gd name="connsiteX2" fmla="*/ 80994 w 161987"/>
                <a:gd name="connsiteY2" fmla="*/ -1 h 161755"/>
                <a:gd name="connsiteX3" fmla="*/ 161987 w 161987"/>
                <a:gd name="connsiteY3" fmla="*/ 80877 h 161755"/>
                <a:gd name="connsiteX4" fmla="*/ 80994 w 161987"/>
                <a:gd name="connsiteY4" fmla="*/ 161755 h 161755"/>
                <a:gd name="connsiteX5" fmla="*/ 80994 w 161987"/>
                <a:gd name="connsiteY5" fmla="*/ 39283 h 161755"/>
                <a:gd name="connsiteX6" fmla="*/ 39218 w 161987"/>
                <a:gd name="connsiteY6" fmla="*/ 80999 h 161755"/>
                <a:gd name="connsiteX7" fmla="*/ 80994 w 161987"/>
                <a:gd name="connsiteY7" fmla="*/ 122715 h 161755"/>
                <a:gd name="connsiteX8" fmla="*/ 122769 w 161987"/>
                <a:gd name="connsiteY8" fmla="*/ 80999 h 161755"/>
                <a:gd name="connsiteX9" fmla="*/ 122769 w 161987"/>
                <a:gd name="connsiteY9" fmla="*/ 80877 h 161755"/>
                <a:gd name="connsiteX10" fmla="*/ 80994 w 161987"/>
                <a:gd name="connsiteY10" fmla="*/ 39283 h 161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87" h="161755">
                  <a:moveTo>
                    <a:pt x="80994" y="161755"/>
                  </a:moveTo>
                  <a:cubicBezTo>
                    <a:pt x="36262" y="161755"/>
                    <a:pt x="0" y="125545"/>
                    <a:pt x="0" y="80877"/>
                  </a:cubicBezTo>
                  <a:cubicBezTo>
                    <a:pt x="0" y="36210"/>
                    <a:pt x="36262" y="-1"/>
                    <a:pt x="80994" y="-1"/>
                  </a:cubicBezTo>
                  <a:cubicBezTo>
                    <a:pt x="125725" y="-1"/>
                    <a:pt x="161987" y="36210"/>
                    <a:pt x="161987" y="80877"/>
                  </a:cubicBezTo>
                  <a:cubicBezTo>
                    <a:pt x="161987" y="125545"/>
                    <a:pt x="125725" y="161755"/>
                    <a:pt x="80994" y="161755"/>
                  </a:cubicBezTo>
                  <a:close/>
                  <a:moveTo>
                    <a:pt x="80994" y="39283"/>
                  </a:moveTo>
                  <a:cubicBezTo>
                    <a:pt x="57922" y="39283"/>
                    <a:pt x="39218" y="57960"/>
                    <a:pt x="39218" y="80999"/>
                  </a:cubicBezTo>
                  <a:cubicBezTo>
                    <a:pt x="39218" y="104038"/>
                    <a:pt x="57922" y="122715"/>
                    <a:pt x="80994" y="122715"/>
                  </a:cubicBezTo>
                  <a:cubicBezTo>
                    <a:pt x="104066" y="122715"/>
                    <a:pt x="122770" y="104038"/>
                    <a:pt x="122769" y="80999"/>
                  </a:cubicBezTo>
                  <a:cubicBezTo>
                    <a:pt x="122769" y="80958"/>
                    <a:pt x="122769" y="80918"/>
                    <a:pt x="122769" y="80877"/>
                  </a:cubicBezTo>
                  <a:cubicBezTo>
                    <a:pt x="122702" y="57886"/>
                    <a:pt x="104018" y="39283"/>
                    <a:pt x="80994" y="39283"/>
                  </a:cubicBezTo>
                  <a:close/>
                </a:path>
              </a:pathLst>
            </a:custGeom>
            <a:grpFill/>
            <a:ln w="12177"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96A9209A-7DD8-B577-3634-47BEF71A9217}"/>
                </a:ext>
              </a:extLst>
            </p:cNvPr>
            <p:cNvSpPr/>
            <p:nvPr/>
          </p:nvSpPr>
          <p:spPr>
            <a:xfrm rot="19390200">
              <a:off x="1243091" y="2855411"/>
              <a:ext cx="39339" cy="264404"/>
            </a:xfrm>
            <a:custGeom>
              <a:avLst/>
              <a:gdLst>
                <a:gd name="connsiteX0" fmla="*/ 0 w 39339"/>
                <a:gd name="connsiteY0" fmla="*/ -1 h 264404"/>
                <a:gd name="connsiteX1" fmla="*/ 39340 w 39339"/>
                <a:gd name="connsiteY1" fmla="*/ -1 h 264404"/>
                <a:gd name="connsiteX2" fmla="*/ 39340 w 39339"/>
                <a:gd name="connsiteY2" fmla="*/ 264403 h 264404"/>
                <a:gd name="connsiteX3" fmla="*/ 0 w 39339"/>
                <a:gd name="connsiteY3" fmla="*/ 264403 h 264404"/>
              </a:gdLst>
              <a:ahLst/>
              <a:cxnLst>
                <a:cxn ang="0">
                  <a:pos x="connsiteX0" y="connsiteY0"/>
                </a:cxn>
                <a:cxn ang="0">
                  <a:pos x="connsiteX1" y="connsiteY1"/>
                </a:cxn>
                <a:cxn ang="0">
                  <a:pos x="connsiteX2" y="connsiteY2"/>
                </a:cxn>
                <a:cxn ang="0">
                  <a:pos x="connsiteX3" y="connsiteY3"/>
                </a:cxn>
              </a:cxnLst>
              <a:rect l="l" t="t" r="r" b="b"/>
              <a:pathLst>
                <a:path w="39339" h="264404">
                  <a:moveTo>
                    <a:pt x="0" y="-1"/>
                  </a:moveTo>
                  <a:lnTo>
                    <a:pt x="39340" y="-1"/>
                  </a:lnTo>
                  <a:lnTo>
                    <a:pt x="39340" y="264403"/>
                  </a:lnTo>
                  <a:lnTo>
                    <a:pt x="0" y="264403"/>
                  </a:lnTo>
                  <a:close/>
                </a:path>
              </a:pathLst>
            </a:custGeom>
            <a:grpFill/>
            <a:ln w="12177"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017A08CE-6DA1-B9F2-7C1D-E7F9CCADF217}"/>
                </a:ext>
              </a:extLst>
            </p:cNvPr>
            <p:cNvSpPr/>
            <p:nvPr/>
          </p:nvSpPr>
          <p:spPr>
            <a:xfrm rot="19759864">
              <a:off x="1432774" y="3059470"/>
              <a:ext cx="165859" cy="39156"/>
            </a:xfrm>
            <a:custGeom>
              <a:avLst/>
              <a:gdLst>
                <a:gd name="connsiteX0" fmla="*/ 0 w 165859"/>
                <a:gd name="connsiteY0" fmla="*/ 0 h 39156"/>
                <a:gd name="connsiteX1" fmla="*/ 165859 w 165859"/>
                <a:gd name="connsiteY1" fmla="*/ 0 h 39156"/>
                <a:gd name="connsiteX2" fmla="*/ 165859 w 165859"/>
                <a:gd name="connsiteY2" fmla="*/ 39156 h 39156"/>
                <a:gd name="connsiteX3" fmla="*/ 0 w 165859"/>
                <a:gd name="connsiteY3" fmla="*/ 39156 h 39156"/>
              </a:gdLst>
              <a:ahLst/>
              <a:cxnLst>
                <a:cxn ang="0">
                  <a:pos x="connsiteX0" y="connsiteY0"/>
                </a:cxn>
                <a:cxn ang="0">
                  <a:pos x="connsiteX1" y="connsiteY1"/>
                </a:cxn>
                <a:cxn ang="0">
                  <a:pos x="connsiteX2" y="connsiteY2"/>
                </a:cxn>
                <a:cxn ang="0">
                  <a:pos x="connsiteX3" y="connsiteY3"/>
                </a:cxn>
              </a:cxnLst>
              <a:rect l="l" t="t" r="r" b="b"/>
              <a:pathLst>
                <a:path w="165859" h="39156">
                  <a:moveTo>
                    <a:pt x="0" y="0"/>
                  </a:moveTo>
                  <a:lnTo>
                    <a:pt x="165859" y="0"/>
                  </a:lnTo>
                  <a:lnTo>
                    <a:pt x="165859" y="39156"/>
                  </a:lnTo>
                  <a:lnTo>
                    <a:pt x="0" y="39156"/>
                  </a:lnTo>
                  <a:close/>
                </a:path>
              </a:pathLst>
            </a:custGeom>
            <a:grpFill/>
            <a:ln w="12175"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C7F3C418-9378-AB4A-9769-500DC859689E}"/>
                </a:ext>
              </a:extLst>
            </p:cNvPr>
            <p:cNvSpPr/>
            <p:nvPr/>
          </p:nvSpPr>
          <p:spPr>
            <a:xfrm>
              <a:off x="1091924" y="3306665"/>
              <a:ext cx="577429" cy="27486"/>
            </a:xfrm>
            <a:custGeom>
              <a:avLst/>
              <a:gdLst>
                <a:gd name="connsiteX0" fmla="*/ 0 w 577429"/>
                <a:gd name="connsiteY0" fmla="*/ 0 h 27486"/>
                <a:gd name="connsiteX1" fmla="*/ 577429 w 577429"/>
                <a:gd name="connsiteY1" fmla="*/ 0 h 27486"/>
                <a:gd name="connsiteX2" fmla="*/ 577429 w 577429"/>
                <a:gd name="connsiteY2" fmla="*/ 27486 h 27486"/>
                <a:gd name="connsiteX3" fmla="*/ 0 w 577429"/>
                <a:gd name="connsiteY3" fmla="*/ 27486 h 27486"/>
              </a:gdLst>
              <a:ahLst/>
              <a:cxnLst>
                <a:cxn ang="0">
                  <a:pos x="connsiteX0" y="connsiteY0"/>
                </a:cxn>
                <a:cxn ang="0">
                  <a:pos x="connsiteX1" y="connsiteY1"/>
                </a:cxn>
                <a:cxn ang="0">
                  <a:pos x="connsiteX2" y="connsiteY2"/>
                </a:cxn>
                <a:cxn ang="0">
                  <a:pos x="connsiteX3" y="connsiteY3"/>
                </a:cxn>
              </a:cxnLst>
              <a:rect l="l" t="t" r="r" b="b"/>
              <a:pathLst>
                <a:path w="577429" h="27486">
                  <a:moveTo>
                    <a:pt x="0" y="0"/>
                  </a:moveTo>
                  <a:lnTo>
                    <a:pt x="577429" y="0"/>
                  </a:lnTo>
                  <a:lnTo>
                    <a:pt x="577429" y="27486"/>
                  </a:lnTo>
                  <a:lnTo>
                    <a:pt x="0" y="27486"/>
                  </a:lnTo>
                  <a:close/>
                </a:path>
              </a:pathLst>
            </a:custGeom>
            <a:grpFill/>
            <a:ln w="12177" cap="flat">
              <a:noFill/>
              <a:prstDash val="solid"/>
              <a:miter/>
            </a:ln>
          </p:spPr>
          <p:txBody>
            <a:bodyPr rtlCol="0" anchor="ctr"/>
            <a:lstStyle/>
            <a:p>
              <a:endParaRPr lang="en-US"/>
            </a:p>
          </p:txBody>
        </p:sp>
      </p:grpSp>
      <p:grpSp>
        <p:nvGrpSpPr>
          <p:cNvPr id="107" name="Group 106">
            <a:extLst>
              <a:ext uri="{FF2B5EF4-FFF2-40B4-BE49-F238E27FC236}">
                <a16:creationId xmlns:a16="http://schemas.microsoft.com/office/drawing/2014/main" id="{EB3BE135-B26D-5FDB-9797-569243A1C88F}"/>
              </a:ext>
            </a:extLst>
          </p:cNvPr>
          <p:cNvGrpSpPr/>
          <p:nvPr/>
        </p:nvGrpSpPr>
        <p:grpSpPr>
          <a:xfrm>
            <a:off x="9695407" y="1543469"/>
            <a:ext cx="2226264" cy="1048226"/>
            <a:chOff x="594039" y="1299676"/>
            <a:chExt cx="2226264" cy="1048226"/>
          </a:xfrm>
        </p:grpSpPr>
        <p:sp>
          <p:nvSpPr>
            <p:cNvPr id="108" name="TextBox 107">
              <a:extLst>
                <a:ext uri="{FF2B5EF4-FFF2-40B4-BE49-F238E27FC236}">
                  <a16:creationId xmlns:a16="http://schemas.microsoft.com/office/drawing/2014/main" id="{22571B8B-2845-C9B5-9DB9-57B73CBFFB5D}"/>
                </a:ext>
              </a:extLst>
            </p:cNvPr>
            <p:cNvSpPr txBox="1">
              <a:spLocks noChangeArrowheads="1"/>
            </p:cNvSpPr>
            <p:nvPr/>
          </p:nvSpPr>
          <p:spPr bwMode="auto">
            <a:xfrm>
              <a:off x="594039" y="1299676"/>
              <a:ext cx="15632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Open Sans" pitchFamily="2" charset="0"/>
                </a:defRPr>
              </a:lvl1pPr>
              <a:lvl2pPr marL="742950" indent="-285750">
                <a:defRPr>
                  <a:solidFill>
                    <a:schemeClr val="tx1"/>
                  </a:solidFill>
                  <a:latin typeface="Open Sans" pitchFamily="2" charset="0"/>
                </a:defRPr>
              </a:lvl2pPr>
              <a:lvl3pPr marL="1143000" indent="-228600">
                <a:defRPr>
                  <a:solidFill>
                    <a:schemeClr val="tx1"/>
                  </a:solidFill>
                  <a:latin typeface="Open Sans" pitchFamily="2" charset="0"/>
                </a:defRPr>
              </a:lvl3pPr>
              <a:lvl4pPr marL="1600200" indent="-228600">
                <a:defRPr>
                  <a:solidFill>
                    <a:schemeClr val="tx1"/>
                  </a:solidFill>
                  <a:latin typeface="Open Sans" pitchFamily="2" charset="0"/>
                </a:defRPr>
              </a:lvl4pPr>
              <a:lvl5pPr marL="2057400" indent="-228600">
                <a:defRPr>
                  <a:solidFill>
                    <a:schemeClr val="tx1"/>
                  </a:solidFill>
                  <a:latin typeface="Open Sans" pitchFamily="2" charset="0"/>
                </a:defRPr>
              </a:lvl5pPr>
              <a:lvl6pPr marL="2514600" indent="-228600" fontAlgn="base">
                <a:spcBef>
                  <a:spcPct val="0"/>
                </a:spcBef>
                <a:spcAft>
                  <a:spcPct val="0"/>
                </a:spcAft>
                <a:defRPr>
                  <a:solidFill>
                    <a:schemeClr val="tx1"/>
                  </a:solidFill>
                  <a:latin typeface="Open Sans" pitchFamily="2" charset="0"/>
                </a:defRPr>
              </a:lvl6pPr>
              <a:lvl7pPr marL="2971800" indent="-228600" fontAlgn="base">
                <a:spcBef>
                  <a:spcPct val="0"/>
                </a:spcBef>
                <a:spcAft>
                  <a:spcPct val="0"/>
                </a:spcAft>
                <a:defRPr>
                  <a:solidFill>
                    <a:schemeClr val="tx1"/>
                  </a:solidFill>
                  <a:latin typeface="Open Sans" pitchFamily="2" charset="0"/>
                </a:defRPr>
              </a:lvl7pPr>
              <a:lvl8pPr marL="3429000" indent="-228600" fontAlgn="base">
                <a:spcBef>
                  <a:spcPct val="0"/>
                </a:spcBef>
                <a:spcAft>
                  <a:spcPct val="0"/>
                </a:spcAft>
                <a:defRPr>
                  <a:solidFill>
                    <a:schemeClr val="tx1"/>
                  </a:solidFill>
                  <a:latin typeface="Open Sans" pitchFamily="2" charset="0"/>
                </a:defRPr>
              </a:lvl8pPr>
              <a:lvl9pPr marL="3886200" indent="-228600" fontAlgn="base">
                <a:spcBef>
                  <a:spcPct val="0"/>
                </a:spcBef>
                <a:spcAft>
                  <a:spcPct val="0"/>
                </a:spcAft>
                <a:defRPr>
                  <a:solidFill>
                    <a:schemeClr val="tx1"/>
                  </a:solidFill>
                  <a:latin typeface="Open Sans" pitchFamily="2" charset="0"/>
                </a:defRPr>
              </a:lvl9pPr>
            </a:lstStyle>
            <a:p>
              <a:pPr eaLnBrk="1" hangingPunct="1"/>
              <a:r>
                <a:rPr lang="en-US" b="1" dirty="0">
                  <a:solidFill>
                    <a:schemeClr val="tx2"/>
                  </a:solidFill>
                  <a:latin typeface="Montserrat-Bold" panose="00000800000000000000" pitchFamily="50" charset="0"/>
                </a:rPr>
                <a:t>Investment</a:t>
              </a:r>
              <a:endParaRPr lang="ru-RU" b="1" dirty="0">
                <a:solidFill>
                  <a:schemeClr val="tx2"/>
                </a:solidFill>
                <a:latin typeface="Montserrat-Bold" panose="00000800000000000000" pitchFamily="50" charset="0"/>
              </a:endParaRPr>
            </a:p>
          </p:txBody>
        </p:sp>
        <p:sp>
          <p:nvSpPr>
            <p:cNvPr id="109" name="TextBox 108">
              <a:extLst>
                <a:ext uri="{FF2B5EF4-FFF2-40B4-BE49-F238E27FC236}">
                  <a16:creationId xmlns:a16="http://schemas.microsoft.com/office/drawing/2014/main" id="{C3C3E9F9-C6E7-E820-2DE2-5FA0F1A7F6E1}"/>
                </a:ext>
              </a:extLst>
            </p:cNvPr>
            <p:cNvSpPr txBox="1">
              <a:spLocks noChangeArrowheads="1"/>
            </p:cNvSpPr>
            <p:nvPr/>
          </p:nvSpPr>
          <p:spPr bwMode="auto">
            <a:xfrm>
              <a:off x="601976" y="1609238"/>
              <a:ext cx="221832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pitchFamily="2" charset="0"/>
                </a:defRPr>
              </a:lvl1pPr>
              <a:lvl2pPr marL="742950" indent="-285750">
                <a:defRPr>
                  <a:solidFill>
                    <a:schemeClr val="tx1"/>
                  </a:solidFill>
                  <a:latin typeface="Open Sans" pitchFamily="2" charset="0"/>
                </a:defRPr>
              </a:lvl2pPr>
              <a:lvl3pPr marL="1143000" indent="-228600">
                <a:defRPr>
                  <a:solidFill>
                    <a:schemeClr val="tx1"/>
                  </a:solidFill>
                  <a:latin typeface="Open Sans" pitchFamily="2" charset="0"/>
                </a:defRPr>
              </a:lvl3pPr>
              <a:lvl4pPr marL="1600200" indent="-228600">
                <a:defRPr>
                  <a:solidFill>
                    <a:schemeClr val="tx1"/>
                  </a:solidFill>
                  <a:latin typeface="Open Sans" pitchFamily="2" charset="0"/>
                </a:defRPr>
              </a:lvl4pPr>
              <a:lvl5pPr marL="2057400" indent="-228600">
                <a:defRPr>
                  <a:solidFill>
                    <a:schemeClr val="tx1"/>
                  </a:solidFill>
                  <a:latin typeface="Open Sans" pitchFamily="2" charset="0"/>
                </a:defRPr>
              </a:lvl5pPr>
              <a:lvl6pPr marL="2514600" indent="-228600" fontAlgn="base">
                <a:spcBef>
                  <a:spcPct val="0"/>
                </a:spcBef>
                <a:spcAft>
                  <a:spcPct val="0"/>
                </a:spcAft>
                <a:defRPr>
                  <a:solidFill>
                    <a:schemeClr val="tx1"/>
                  </a:solidFill>
                  <a:latin typeface="Open Sans" pitchFamily="2" charset="0"/>
                </a:defRPr>
              </a:lvl6pPr>
              <a:lvl7pPr marL="2971800" indent="-228600" fontAlgn="base">
                <a:spcBef>
                  <a:spcPct val="0"/>
                </a:spcBef>
                <a:spcAft>
                  <a:spcPct val="0"/>
                </a:spcAft>
                <a:defRPr>
                  <a:solidFill>
                    <a:schemeClr val="tx1"/>
                  </a:solidFill>
                  <a:latin typeface="Open Sans" pitchFamily="2" charset="0"/>
                </a:defRPr>
              </a:lvl7pPr>
              <a:lvl8pPr marL="3429000" indent="-228600" fontAlgn="base">
                <a:spcBef>
                  <a:spcPct val="0"/>
                </a:spcBef>
                <a:spcAft>
                  <a:spcPct val="0"/>
                </a:spcAft>
                <a:defRPr>
                  <a:solidFill>
                    <a:schemeClr val="tx1"/>
                  </a:solidFill>
                  <a:latin typeface="Open Sans" pitchFamily="2" charset="0"/>
                </a:defRPr>
              </a:lvl8pPr>
              <a:lvl9pPr marL="3886200" indent="-228600" fontAlgn="base">
                <a:spcBef>
                  <a:spcPct val="0"/>
                </a:spcBef>
                <a:spcAft>
                  <a:spcPct val="0"/>
                </a:spcAft>
                <a:defRPr>
                  <a:solidFill>
                    <a:schemeClr val="tx1"/>
                  </a:solidFill>
                  <a:latin typeface="Open Sans" pitchFamily="2" charset="0"/>
                </a:defRPr>
              </a:lvl9pPr>
            </a:lstStyle>
            <a:p>
              <a:pPr eaLnBrk="1" hangingPunct="1"/>
              <a:r>
                <a:rPr lang="en-US" sz="1050" dirty="0">
                  <a:solidFill>
                    <a:schemeClr val="tx2"/>
                  </a:solidFill>
                  <a:latin typeface="Montserrat Light" panose="00000400000000000000" pitchFamily="50" charset="0"/>
                </a:rPr>
                <a:t>Lorem ipsum dolor sit </a:t>
              </a:r>
              <a:r>
                <a:rPr lang="en-US" sz="1050" dirty="0" err="1">
                  <a:solidFill>
                    <a:schemeClr val="tx2"/>
                  </a:solidFill>
                  <a:latin typeface="Montserrat Light" panose="00000400000000000000" pitchFamily="50" charset="0"/>
                </a:rPr>
                <a:t>amet</a:t>
              </a:r>
              <a:r>
                <a:rPr lang="en-US" sz="1050" dirty="0">
                  <a:solidFill>
                    <a:schemeClr val="tx2"/>
                  </a:solidFill>
                  <a:latin typeface="Montserrat Light" panose="00000400000000000000" pitchFamily="50" charset="0"/>
                </a:rPr>
                <a:t>, </a:t>
              </a:r>
              <a:r>
                <a:rPr lang="en-US" sz="1050" dirty="0" err="1">
                  <a:solidFill>
                    <a:schemeClr val="tx2"/>
                  </a:solidFill>
                  <a:latin typeface="Montserrat Light" panose="00000400000000000000" pitchFamily="50" charset="0"/>
                </a:rPr>
                <a:t>consectetur</a:t>
              </a:r>
              <a:r>
                <a:rPr lang="en-US" sz="1050" dirty="0">
                  <a:solidFill>
                    <a:schemeClr val="tx2"/>
                  </a:solidFill>
                  <a:latin typeface="Montserrat Light" panose="00000400000000000000" pitchFamily="50" charset="0"/>
                </a:rPr>
                <a:t> </a:t>
              </a:r>
              <a:r>
                <a:rPr lang="en-US" sz="1050" dirty="0" err="1">
                  <a:solidFill>
                    <a:schemeClr val="tx2"/>
                  </a:solidFill>
                  <a:latin typeface="Montserrat Light" panose="00000400000000000000" pitchFamily="50" charset="0"/>
                </a:rPr>
                <a:t>adipiscing</a:t>
              </a:r>
              <a:r>
                <a:rPr lang="en-US" sz="1050" dirty="0">
                  <a:solidFill>
                    <a:schemeClr val="tx2"/>
                  </a:solidFill>
                  <a:latin typeface="Montserrat Light" panose="00000400000000000000" pitchFamily="50" charset="0"/>
                </a:rPr>
                <a:t> </a:t>
              </a:r>
              <a:r>
                <a:rPr lang="en-US" sz="1050" dirty="0" err="1">
                  <a:solidFill>
                    <a:schemeClr val="tx2"/>
                  </a:solidFill>
                  <a:latin typeface="Montserrat Light" panose="00000400000000000000" pitchFamily="50" charset="0"/>
                </a:rPr>
                <a:t>elit</a:t>
              </a:r>
              <a:r>
                <a:rPr lang="en-US" sz="1050" dirty="0">
                  <a:solidFill>
                    <a:schemeClr val="tx2"/>
                  </a:solidFill>
                  <a:latin typeface="Montserrat Light" panose="00000400000000000000" pitchFamily="50" charset="0"/>
                </a:rPr>
                <a:t>, sed do </a:t>
              </a:r>
              <a:r>
                <a:rPr lang="en-US" sz="1050" dirty="0" err="1">
                  <a:solidFill>
                    <a:schemeClr val="tx2"/>
                  </a:solidFill>
                  <a:latin typeface="Montserrat Light" panose="00000400000000000000" pitchFamily="50" charset="0"/>
                </a:rPr>
                <a:t>eiusmod</a:t>
              </a:r>
              <a:r>
                <a:rPr lang="en-US" sz="1050" dirty="0">
                  <a:solidFill>
                    <a:schemeClr val="tx2"/>
                  </a:solidFill>
                  <a:latin typeface="Montserrat Light" panose="00000400000000000000" pitchFamily="50" charset="0"/>
                </a:rPr>
                <a:t> </a:t>
              </a:r>
              <a:r>
                <a:rPr lang="en-US" sz="1050" dirty="0" err="1">
                  <a:solidFill>
                    <a:schemeClr val="tx2"/>
                  </a:solidFill>
                  <a:latin typeface="Montserrat Light" panose="00000400000000000000" pitchFamily="50" charset="0"/>
                </a:rPr>
                <a:t>tempor</a:t>
              </a:r>
              <a:r>
                <a:rPr lang="en-US" sz="1050" dirty="0">
                  <a:solidFill>
                    <a:schemeClr val="tx2"/>
                  </a:solidFill>
                  <a:latin typeface="Montserrat Light" panose="00000400000000000000" pitchFamily="50" charset="0"/>
                </a:rPr>
                <a:t> </a:t>
              </a:r>
              <a:r>
                <a:rPr lang="en-US" sz="1050" dirty="0" err="1">
                  <a:solidFill>
                    <a:schemeClr val="tx2"/>
                  </a:solidFill>
                  <a:latin typeface="Montserrat Light" panose="00000400000000000000" pitchFamily="50" charset="0"/>
                </a:rPr>
                <a:t>incididunt</a:t>
              </a:r>
              <a:r>
                <a:rPr lang="en-US" sz="1050" dirty="0">
                  <a:solidFill>
                    <a:schemeClr val="tx2"/>
                  </a:solidFill>
                  <a:latin typeface="Montserrat Light" panose="00000400000000000000" pitchFamily="50" charset="0"/>
                </a:rPr>
                <a:t> </a:t>
              </a:r>
              <a:r>
                <a:rPr lang="en-US" sz="1050" dirty="0" err="1">
                  <a:solidFill>
                    <a:schemeClr val="tx2"/>
                  </a:solidFill>
                  <a:latin typeface="Montserrat Light" panose="00000400000000000000" pitchFamily="50" charset="0"/>
                </a:rPr>
                <a:t>ut</a:t>
              </a:r>
              <a:r>
                <a:rPr lang="en-US" sz="1050" dirty="0">
                  <a:solidFill>
                    <a:schemeClr val="tx2"/>
                  </a:solidFill>
                  <a:latin typeface="Montserrat Light" panose="00000400000000000000" pitchFamily="50" charset="0"/>
                </a:rPr>
                <a:t> labore</a:t>
              </a:r>
              <a:endParaRPr lang="ru-RU" sz="1050" dirty="0">
                <a:solidFill>
                  <a:schemeClr val="tx2"/>
                </a:solidFill>
                <a:latin typeface="Montserrat Light" panose="00000400000000000000" pitchFamily="50" charset="0"/>
              </a:endParaRPr>
            </a:p>
          </p:txBody>
        </p:sp>
      </p:grpSp>
      <p:grpSp>
        <p:nvGrpSpPr>
          <p:cNvPr id="117" name="Group 116">
            <a:extLst>
              <a:ext uri="{FF2B5EF4-FFF2-40B4-BE49-F238E27FC236}">
                <a16:creationId xmlns:a16="http://schemas.microsoft.com/office/drawing/2014/main" id="{190F0F57-6121-58A6-412F-F944D1DB6A35}"/>
              </a:ext>
            </a:extLst>
          </p:cNvPr>
          <p:cNvGrpSpPr/>
          <p:nvPr/>
        </p:nvGrpSpPr>
        <p:grpSpPr>
          <a:xfrm>
            <a:off x="9934681" y="3719697"/>
            <a:ext cx="751961" cy="704185"/>
            <a:chOff x="3934248" y="2640790"/>
            <a:chExt cx="751961" cy="704185"/>
          </a:xfrm>
          <a:solidFill>
            <a:schemeClr val="bg1"/>
          </a:solidFill>
        </p:grpSpPr>
        <p:sp>
          <p:nvSpPr>
            <p:cNvPr id="121" name="Freeform 120">
              <a:extLst>
                <a:ext uri="{FF2B5EF4-FFF2-40B4-BE49-F238E27FC236}">
                  <a16:creationId xmlns:a16="http://schemas.microsoft.com/office/drawing/2014/main" id="{9212476D-5F1F-7570-A94F-7503A5EB138A}"/>
                </a:ext>
              </a:extLst>
            </p:cNvPr>
            <p:cNvSpPr/>
            <p:nvPr/>
          </p:nvSpPr>
          <p:spPr>
            <a:xfrm>
              <a:off x="4133261" y="2640790"/>
              <a:ext cx="353692" cy="353187"/>
            </a:xfrm>
            <a:custGeom>
              <a:avLst/>
              <a:gdLst>
                <a:gd name="connsiteX0" fmla="*/ 176968 w 353692"/>
                <a:gd name="connsiteY0" fmla="*/ 353187 h 353187"/>
                <a:gd name="connsiteX1" fmla="*/ 0 w 353692"/>
                <a:gd name="connsiteY1" fmla="*/ 176715 h 353187"/>
                <a:gd name="connsiteX2" fmla="*/ 176724 w 353692"/>
                <a:gd name="connsiteY2" fmla="*/ -1 h 353187"/>
                <a:gd name="connsiteX3" fmla="*/ 353692 w 353692"/>
                <a:gd name="connsiteY3" fmla="*/ 176472 h 353187"/>
                <a:gd name="connsiteX4" fmla="*/ 353692 w 353692"/>
                <a:gd name="connsiteY4" fmla="*/ 176593 h 353187"/>
                <a:gd name="connsiteX5" fmla="*/ 176968 w 353692"/>
                <a:gd name="connsiteY5" fmla="*/ 353187 h 353187"/>
                <a:gd name="connsiteX6" fmla="*/ 176968 w 353692"/>
                <a:gd name="connsiteY6" fmla="*/ 39405 h 353187"/>
                <a:gd name="connsiteX7" fmla="*/ 39340 w 353692"/>
                <a:gd name="connsiteY7" fmla="*/ 176593 h 353187"/>
                <a:gd name="connsiteX8" fmla="*/ 176724 w 353692"/>
                <a:gd name="connsiteY8" fmla="*/ 314025 h 353187"/>
                <a:gd name="connsiteX9" fmla="*/ 314352 w 353692"/>
                <a:gd name="connsiteY9" fmla="*/ 176837 h 353187"/>
                <a:gd name="connsiteX10" fmla="*/ 314352 w 353692"/>
                <a:gd name="connsiteY10" fmla="*/ 176593 h 353187"/>
                <a:gd name="connsiteX11" fmla="*/ 176968 w 353692"/>
                <a:gd name="connsiteY11" fmla="*/ 39891 h 353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3692" h="353187">
                  <a:moveTo>
                    <a:pt x="176968" y="353187"/>
                  </a:moveTo>
                  <a:cubicBezTo>
                    <a:pt x="79299" y="353254"/>
                    <a:pt x="67" y="274245"/>
                    <a:pt x="0" y="176715"/>
                  </a:cubicBezTo>
                  <a:cubicBezTo>
                    <a:pt x="-67" y="79185"/>
                    <a:pt x="79055" y="67"/>
                    <a:pt x="176724" y="-1"/>
                  </a:cubicBezTo>
                  <a:cubicBezTo>
                    <a:pt x="274394" y="-68"/>
                    <a:pt x="353625" y="78942"/>
                    <a:pt x="353692" y="176472"/>
                  </a:cubicBezTo>
                  <a:cubicBezTo>
                    <a:pt x="353692" y="176512"/>
                    <a:pt x="353692" y="176553"/>
                    <a:pt x="353692" y="176593"/>
                  </a:cubicBezTo>
                  <a:cubicBezTo>
                    <a:pt x="353625" y="274048"/>
                    <a:pt x="274562" y="353053"/>
                    <a:pt x="176968" y="353187"/>
                  </a:cubicBezTo>
                  <a:close/>
                  <a:moveTo>
                    <a:pt x="176968" y="39405"/>
                  </a:moveTo>
                  <a:cubicBezTo>
                    <a:pt x="101025" y="39338"/>
                    <a:pt x="39407" y="100759"/>
                    <a:pt x="39340" y="176593"/>
                  </a:cubicBezTo>
                  <a:cubicBezTo>
                    <a:pt x="39273" y="252428"/>
                    <a:pt x="100782" y="313958"/>
                    <a:pt x="176724" y="314025"/>
                  </a:cubicBezTo>
                  <a:cubicBezTo>
                    <a:pt x="252667" y="314092"/>
                    <a:pt x="314285" y="252671"/>
                    <a:pt x="314352" y="176837"/>
                  </a:cubicBezTo>
                  <a:cubicBezTo>
                    <a:pt x="314352" y="176756"/>
                    <a:pt x="314352" y="176674"/>
                    <a:pt x="314352" y="176593"/>
                  </a:cubicBezTo>
                  <a:cubicBezTo>
                    <a:pt x="313951" y="101072"/>
                    <a:pt x="252598" y="40024"/>
                    <a:pt x="176968" y="39891"/>
                  </a:cubicBezTo>
                  <a:close/>
                </a:path>
              </a:pathLst>
            </a:custGeom>
            <a:grpFill/>
            <a:ln w="12177"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E9362D2A-44BC-B13B-620B-884AD30219B2}"/>
                </a:ext>
              </a:extLst>
            </p:cNvPr>
            <p:cNvSpPr/>
            <p:nvPr/>
          </p:nvSpPr>
          <p:spPr>
            <a:xfrm>
              <a:off x="3934248" y="3055774"/>
              <a:ext cx="751961" cy="289201"/>
            </a:xfrm>
            <a:custGeom>
              <a:avLst/>
              <a:gdLst>
                <a:gd name="connsiteX0" fmla="*/ 375981 w 751961"/>
                <a:gd name="connsiteY0" fmla="*/ 39513 h 289201"/>
                <a:gd name="connsiteX1" fmla="*/ 711404 w 751961"/>
                <a:gd name="connsiteY1" fmla="*/ 289201 h 289201"/>
                <a:gd name="connsiteX2" fmla="*/ 751961 w 751961"/>
                <a:gd name="connsiteY2" fmla="*/ 289201 h 289201"/>
                <a:gd name="connsiteX3" fmla="*/ 276609 w 751961"/>
                <a:gd name="connsiteY3" fmla="*/ 12987 h 289201"/>
                <a:gd name="connsiteX4" fmla="*/ 0 w 751961"/>
                <a:gd name="connsiteY4" fmla="*/ 289201 h 289201"/>
                <a:gd name="connsiteX5" fmla="*/ 40558 w 751961"/>
                <a:gd name="connsiteY5" fmla="*/ 289201 h 289201"/>
                <a:gd name="connsiteX6" fmla="*/ 375981 w 751961"/>
                <a:gd name="connsiteY6" fmla="*/ 39513 h 28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1961" h="289201">
                  <a:moveTo>
                    <a:pt x="375981" y="39513"/>
                  </a:moveTo>
                  <a:cubicBezTo>
                    <a:pt x="530711" y="39726"/>
                    <a:pt x="667011" y="141188"/>
                    <a:pt x="711404" y="289201"/>
                  </a:cubicBezTo>
                  <a:lnTo>
                    <a:pt x="751961" y="289201"/>
                  </a:lnTo>
                  <a:cubicBezTo>
                    <a:pt x="697080" y="81849"/>
                    <a:pt x="484258" y="-41816"/>
                    <a:pt x="276609" y="12987"/>
                  </a:cubicBezTo>
                  <a:cubicBezTo>
                    <a:pt x="141368" y="48680"/>
                    <a:pt x="35744" y="154153"/>
                    <a:pt x="0" y="289201"/>
                  </a:cubicBezTo>
                  <a:lnTo>
                    <a:pt x="40558" y="289201"/>
                  </a:lnTo>
                  <a:cubicBezTo>
                    <a:pt x="84916" y="141164"/>
                    <a:pt x="221237" y="39686"/>
                    <a:pt x="375981" y="39513"/>
                  </a:cubicBezTo>
                  <a:close/>
                </a:path>
              </a:pathLst>
            </a:custGeom>
            <a:grpFill/>
            <a:ln w="12177" cap="flat">
              <a:noFill/>
              <a:prstDash val="solid"/>
              <a:miter/>
            </a:ln>
          </p:spPr>
          <p:txBody>
            <a:bodyPr rtlCol="0" anchor="ctr"/>
            <a:lstStyle/>
            <a:p>
              <a:endParaRPr lang="en-US"/>
            </a:p>
          </p:txBody>
        </p:sp>
      </p:grpSp>
      <p:grpSp>
        <p:nvGrpSpPr>
          <p:cNvPr id="118" name="Group 117">
            <a:extLst>
              <a:ext uri="{FF2B5EF4-FFF2-40B4-BE49-F238E27FC236}">
                <a16:creationId xmlns:a16="http://schemas.microsoft.com/office/drawing/2014/main" id="{C146F2F3-986B-E6A5-48C7-8E5126150915}"/>
              </a:ext>
            </a:extLst>
          </p:cNvPr>
          <p:cNvGrpSpPr/>
          <p:nvPr/>
        </p:nvGrpSpPr>
        <p:grpSpPr>
          <a:xfrm>
            <a:off x="9642472" y="4664583"/>
            <a:ext cx="2226264" cy="1048226"/>
            <a:chOff x="594039" y="1299676"/>
            <a:chExt cx="2226264" cy="1048226"/>
          </a:xfrm>
        </p:grpSpPr>
        <p:sp>
          <p:nvSpPr>
            <p:cNvPr id="119" name="TextBox 118">
              <a:extLst>
                <a:ext uri="{FF2B5EF4-FFF2-40B4-BE49-F238E27FC236}">
                  <a16:creationId xmlns:a16="http://schemas.microsoft.com/office/drawing/2014/main" id="{64AB3BD2-D2C1-3D11-156F-28F2571E83F1}"/>
                </a:ext>
              </a:extLst>
            </p:cNvPr>
            <p:cNvSpPr txBox="1">
              <a:spLocks noChangeArrowheads="1"/>
            </p:cNvSpPr>
            <p:nvPr/>
          </p:nvSpPr>
          <p:spPr bwMode="auto">
            <a:xfrm>
              <a:off x="594039" y="1299676"/>
              <a:ext cx="15632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Open Sans" pitchFamily="2" charset="0"/>
                </a:defRPr>
              </a:lvl1pPr>
              <a:lvl2pPr marL="742950" indent="-285750">
                <a:defRPr>
                  <a:solidFill>
                    <a:schemeClr val="tx1"/>
                  </a:solidFill>
                  <a:latin typeface="Open Sans" pitchFamily="2" charset="0"/>
                </a:defRPr>
              </a:lvl2pPr>
              <a:lvl3pPr marL="1143000" indent="-228600">
                <a:defRPr>
                  <a:solidFill>
                    <a:schemeClr val="tx1"/>
                  </a:solidFill>
                  <a:latin typeface="Open Sans" pitchFamily="2" charset="0"/>
                </a:defRPr>
              </a:lvl3pPr>
              <a:lvl4pPr marL="1600200" indent="-228600">
                <a:defRPr>
                  <a:solidFill>
                    <a:schemeClr val="tx1"/>
                  </a:solidFill>
                  <a:latin typeface="Open Sans" pitchFamily="2" charset="0"/>
                </a:defRPr>
              </a:lvl4pPr>
              <a:lvl5pPr marL="2057400" indent="-228600">
                <a:defRPr>
                  <a:solidFill>
                    <a:schemeClr val="tx1"/>
                  </a:solidFill>
                  <a:latin typeface="Open Sans" pitchFamily="2" charset="0"/>
                </a:defRPr>
              </a:lvl5pPr>
              <a:lvl6pPr marL="2514600" indent="-228600" fontAlgn="base">
                <a:spcBef>
                  <a:spcPct val="0"/>
                </a:spcBef>
                <a:spcAft>
                  <a:spcPct val="0"/>
                </a:spcAft>
                <a:defRPr>
                  <a:solidFill>
                    <a:schemeClr val="tx1"/>
                  </a:solidFill>
                  <a:latin typeface="Open Sans" pitchFamily="2" charset="0"/>
                </a:defRPr>
              </a:lvl6pPr>
              <a:lvl7pPr marL="2971800" indent="-228600" fontAlgn="base">
                <a:spcBef>
                  <a:spcPct val="0"/>
                </a:spcBef>
                <a:spcAft>
                  <a:spcPct val="0"/>
                </a:spcAft>
                <a:defRPr>
                  <a:solidFill>
                    <a:schemeClr val="tx1"/>
                  </a:solidFill>
                  <a:latin typeface="Open Sans" pitchFamily="2" charset="0"/>
                </a:defRPr>
              </a:lvl7pPr>
              <a:lvl8pPr marL="3429000" indent="-228600" fontAlgn="base">
                <a:spcBef>
                  <a:spcPct val="0"/>
                </a:spcBef>
                <a:spcAft>
                  <a:spcPct val="0"/>
                </a:spcAft>
                <a:defRPr>
                  <a:solidFill>
                    <a:schemeClr val="tx1"/>
                  </a:solidFill>
                  <a:latin typeface="Open Sans" pitchFamily="2" charset="0"/>
                </a:defRPr>
              </a:lvl8pPr>
              <a:lvl9pPr marL="3886200" indent="-228600" fontAlgn="base">
                <a:spcBef>
                  <a:spcPct val="0"/>
                </a:spcBef>
                <a:spcAft>
                  <a:spcPct val="0"/>
                </a:spcAft>
                <a:defRPr>
                  <a:solidFill>
                    <a:schemeClr val="tx1"/>
                  </a:solidFill>
                  <a:latin typeface="Open Sans" pitchFamily="2" charset="0"/>
                </a:defRPr>
              </a:lvl9pPr>
            </a:lstStyle>
            <a:p>
              <a:pPr eaLnBrk="1" hangingPunct="1"/>
              <a:r>
                <a:rPr lang="en-US" b="1" dirty="0">
                  <a:solidFill>
                    <a:schemeClr val="bg1"/>
                  </a:solidFill>
                  <a:latin typeface="Montserrat-Bold" panose="00000800000000000000" pitchFamily="50" charset="0"/>
                </a:rPr>
                <a:t>Investment</a:t>
              </a:r>
              <a:endParaRPr lang="ru-RU" b="1" dirty="0">
                <a:solidFill>
                  <a:schemeClr val="bg1"/>
                </a:solidFill>
                <a:latin typeface="Montserrat-Bold" panose="00000800000000000000" pitchFamily="50" charset="0"/>
              </a:endParaRPr>
            </a:p>
          </p:txBody>
        </p:sp>
        <p:sp>
          <p:nvSpPr>
            <p:cNvPr id="120" name="TextBox 119">
              <a:extLst>
                <a:ext uri="{FF2B5EF4-FFF2-40B4-BE49-F238E27FC236}">
                  <a16:creationId xmlns:a16="http://schemas.microsoft.com/office/drawing/2014/main" id="{AB4B803B-0C9B-1DA8-CC1A-0315E8FD500F}"/>
                </a:ext>
              </a:extLst>
            </p:cNvPr>
            <p:cNvSpPr txBox="1">
              <a:spLocks noChangeArrowheads="1"/>
            </p:cNvSpPr>
            <p:nvPr/>
          </p:nvSpPr>
          <p:spPr bwMode="auto">
            <a:xfrm>
              <a:off x="601976" y="1609238"/>
              <a:ext cx="221832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pitchFamily="2" charset="0"/>
                </a:defRPr>
              </a:lvl1pPr>
              <a:lvl2pPr marL="742950" indent="-285750">
                <a:defRPr>
                  <a:solidFill>
                    <a:schemeClr val="tx1"/>
                  </a:solidFill>
                  <a:latin typeface="Open Sans" pitchFamily="2" charset="0"/>
                </a:defRPr>
              </a:lvl2pPr>
              <a:lvl3pPr marL="1143000" indent="-228600">
                <a:defRPr>
                  <a:solidFill>
                    <a:schemeClr val="tx1"/>
                  </a:solidFill>
                  <a:latin typeface="Open Sans" pitchFamily="2" charset="0"/>
                </a:defRPr>
              </a:lvl3pPr>
              <a:lvl4pPr marL="1600200" indent="-228600">
                <a:defRPr>
                  <a:solidFill>
                    <a:schemeClr val="tx1"/>
                  </a:solidFill>
                  <a:latin typeface="Open Sans" pitchFamily="2" charset="0"/>
                </a:defRPr>
              </a:lvl4pPr>
              <a:lvl5pPr marL="2057400" indent="-228600">
                <a:defRPr>
                  <a:solidFill>
                    <a:schemeClr val="tx1"/>
                  </a:solidFill>
                  <a:latin typeface="Open Sans" pitchFamily="2" charset="0"/>
                </a:defRPr>
              </a:lvl5pPr>
              <a:lvl6pPr marL="2514600" indent="-228600" fontAlgn="base">
                <a:spcBef>
                  <a:spcPct val="0"/>
                </a:spcBef>
                <a:spcAft>
                  <a:spcPct val="0"/>
                </a:spcAft>
                <a:defRPr>
                  <a:solidFill>
                    <a:schemeClr val="tx1"/>
                  </a:solidFill>
                  <a:latin typeface="Open Sans" pitchFamily="2" charset="0"/>
                </a:defRPr>
              </a:lvl6pPr>
              <a:lvl7pPr marL="2971800" indent="-228600" fontAlgn="base">
                <a:spcBef>
                  <a:spcPct val="0"/>
                </a:spcBef>
                <a:spcAft>
                  <a:spcPct val="0"/>
                </a:spcAft>
                <a:defRPr>
                  <a:solidFill>
                    <a:schemeClr val="tx1"/>
                  </a:solidFill>
                  <a:latin typeface="Open Sans" pitchFamily="2" charset="0"/>
                </a:defRPr>
              </a:lvl7pPr>
              <a:lvl8pPr marL="3429000" indent="-228600" fontAlgn="base">
                <a:spcBef>
                  <a:spcPct val="0"/>
                </a:spcBef>
                <a:spcAft>
                  <a:spcPct val="0"/>
                </a:spcAft>
                <a:defRPr>
                  <a:solidFill>
                    <a:schemeClr val="tx1"/>
                  </a:solidFill>
                  <a:latin typeface="Open Sans" pitchFamily="2" charset="0"/>
                </a:defRPr>
              </a:lvl8pPr>
              <a:lvl9pPr marL="3886200" indent="-228600" fontAlgn="base">
                <a:spcBef>
                  <a:spcPct val="0"/>
                </a:spcBef>
                <a:spcAft>
                  <a:spcPct val="0"/>
                </a:spcAft>
                <a:defRPr>
                  <a:solidFill>
                    <a:schemeClr val="tx1"/>
                  </a:solidFill>
                  <a:latin typeface="Open Sans" pitchFamily="2" charset="0"/>
                </a:defRPr>
              </a:lvl9pPr>
            </a:lstStyle>
            <a:p>
              <a:pPr eaLnBrk="1" hangingPunct="1"/>
              <a:r>
                <a:rPr lang="en-US" sz="1050" dirty="0">
                  <a:solidFill>
                    <a:schemeClr val="bg1"/>
                  </a:solidFill>
                  <a:latin typeface="Montserrat Light" panose="00000400000000000000" pitchFamily="50" charset="0"/>
                </a:rPr>
                <a:t>Lorem ipsum dolor sit </a:t>
              </a:r>
              <a:r>
                <a:rPr lang="en-US" sz="1050" dirty="0" err="1">
                  <a:solidFill>
                    <a:schemeClr val="bg1"/>
                  </a:solidFill>
                  <a:latin typeface="Montserrat Light" panose="00000400000000000000" pitchFamily="50" charset="0"/>
                </a:rPr>
                <a:t>amet</a:t>
              </a:r>
              <a:r>
                <a:rPr lang="en-US" sz="1050" dirty="0">
                  <a:solidFill>
                    <a:schemeClr val="bg1"/>
                  </a:solidFill>
                  <a:latin typeface="Montserrat Light" panose="00000400000000000000" pitchFamily="50" charset="0"/>
                </a:rPr>
                <a:t>, </a:t>
              </a:r>
              <a:r>
                <a:rPr lang="en-US" sz="1050" dirty="0" err="1">
                  <a:solidFill>
                    <a:schemeClr val="bg1"/>
                  </a:solidFill>
                  <a:latin typeface="Montserrat Light" panose="00000400000000000000" pitchFamily="50" charset="0"/>
                </a:rPr>
                <a:t>consectetur</a:t>
              </a:r>
              <a:r>
                <a:rPr lang="en-US" sz="1050" dirty="0">
                  <a:solidFill>
                    <a:schemeClr val="bg1"/>
                  </a:solidFill>
                  <a:latin typeface="Montserrat Light" panose="00000400000000000000" pitchFamily="50" charset="0"/>
                </a:rPr>
                <a:t> </a:t>
              </a:r>
              <a:r>
                <a:rPr lang="en-US" sz="1050" dirty="0" err="1">
                  <a:solidFill>
                    <a:schemeClr val="bg1"/>
                  </a:solidFill>
                  <a:latin typeface="Montserrat Light" panose="00000400000000000000" pitchFamily="50" charset="0"/>
                </a:rPr>
                <a:t>adipiscing</a:t>
              </a:r>
              <a:r>
                <a:rPr lang="en-US" sz="1050" dirty="0">
                  <a:solidFill>
                    <a:schemeClr val="bg1"/>
                  </a:solidFill>
                  <a:latin typeface="Montserrat Light" panose="00000400000000000000" pitchFamily="50" charset="0"/>
                </a:rPr>
                <a:t> </a:t>
              </a:r>
              <a:r>
                <a:rPr lang="en-US" sz="1050" dirty="0" err="1">
                  <a:solidFill>
                    <a:schemeClr val="bg1"/>
                  </a:solidFill>
                  <a:latin typeface="Montserrat Light" panose="00000400000000000000" pitchFamily="50" charset="0"/>
                </a:rPr>
                <a:t>elit</a:t>
              </a:r>
              <a:r>
                <a:rPr lang="en-US" sz="1050" dirty="0">
                  <a:solidFill>
                    <a:schemeClr val="bg1"/>
                  </a:solidFill>
                  <a:latin typeface="Montserrat Light" panose="00000400000000000000" pitchFamily="50" charset="0"/>
                </a:rPr>
                <a:t>, sed do </a:t>
              </a:r>
              <a:r>
                <a:rPr lang="en-US" sz="1050" dirty="0" err="1">
                  <a:solidFill>
                    <a:schemeClr val="bg1"/>
                  </a:solidFill>
                  <a:latin typeface="Montserrat Light" panose="00000400000000000000" pitchFamily="50" charset="0"/>
                </a:rPr>
                <a:t>eiusmod</a:t>
              </a:r>
              <a:r>
                <a:rPr lang="en-US" sz="1050" dirty="0">
                  <a:solidFill>
                    <a:schemeClr val="bg1"/>
                  </a:solidFill>
                  <a:latin typeface="Montserrat Light" panose="00000400000000000000" pitchFamily="50" charset="0"/>
                </a:rPr>
                <a:t> </a:t>
              </a:r>
              <a:r>
                <a:rPr lang="en-US" sz="1050" dirty="0" err="1">
                  <a:solidFill>
                    <a:schemeClr val="bg1"/>
                  </a:solidFill>
                  <a:latin typeface="Montserrat Light" panose="00000400000000000000" pitchFamily="50" charset="0"/>
                </a:rPr>
                <a:t>tempor</a:t>
              </a:r>
              <a:r>
                <a:rPr lang="en-US" sz="1050" dirty="0">
                  <a:solidFill>
                    <a:schemeClr val="bg1"/>
                  </a:solidFill>
                  <a:latin typeface="Montserrat Light" panose="00000400000000000000" pitchFamily="50" charset="0"/>
                </a:rPr>
                <a:t> </a:t>
              </a:r>
              <a:r>
                <a:rPr lang="en-US" sz="1050" dirty="0" err="1">
                  <a:solidFill>
                    <a:schemeClr val="bg1"/>
                  </a:solidFill>
                  <a:latin typeface="Montserrat Light" panose="00000400000000000000" pitchFamily="50" charset="0"/>
                </a:rPr>
                <a:t>incididunt</a:t>
              </a:r>
              <a:r>
                <a:rPr lang="en-US" sz="1050" dirty="0">
                  <a:solidFill>
                    <a:schemeClr val="bg1"/>
                  </a:solidFill>
                  <a:latin typeface="Montserrat Light" panose="00000400000000000000" pitchFamily="50" charset="0"/>
                </a:rPr>
                <a:t> </a:t>
              </a:r>
              <a:r>
                <a:rPr lang="en-US" sz="1050" dirty="0" err="1">
                  <a:solidFill>
                    <a:schemeClr val="bg1"/>
                  </a:solidFill>
                  <a:latin typeface="Montserrat Light" panose="00000400000000000000" pitchFamily="50" charset="0"/>
                </a:rPr>
                <a:t>ut</a:t>
              </a:r>
              <a:r>
                <a:rPr lang="en-US" sz="1050" dirty="0">
                  <a:solidFill>
                    <a:schemeClr val="bg1"/>
                  </a:solidFill>
                  <a:latin typeface="Montserrat Light" panose="00000400000000000000" pitchFamily="50" charset="0"/>
                </a:rPr>
                <a:t> labore</a:t>
              </a:r>
              <a:endParaRPr lang="ru-RU" sz="1050" dirty="0">
                <a:solidFill>
                  <a:schemeClr val="bg1"/>
                </a:solidFill>
                <a:latin typeface="Montserrat Light" panose="00000400000000000000" pitchFamily="50" charset="0"/>
              </a:endParaRPr>
            </a:p>
          </p:txBody>
        </p:sp>
      </p:grpSp>
      <p:grpSp>
        <p:nvGrpSpPr>
          <p:cNvPr id="134" name="Group 133">
            <a:extLst>
              <a:ext uri="{FF2B5EF4-FFF2-40B4-BE49-F238E27FC236}">
                <a16:creationId xmlns:a16="http://schemas.microsoft.com/office/drawing/2014/main" id="{A78F0A72-8561-D79D-E18C-3CC0DABFBA21}"/>
              </a:ext>
            </a:extLst>
          </p:cNvPr>
          <p:cNvGrpSpPr/>
          <p:nvPr/>
        </p:nvGrpSpPr>
        <p:grpSpPr>
          <a:xfrm>
            <a:off x="492932" y="707069"/>
            <a:ext cx="672550" cy="584875"/>
            <a:chOff x="1065738" y="2749276"/>
            <a:chExt cx="672550" cy="584875"/>
          </a:xfrm>
          <a:solidFill>
            <a:schemeClr val="tx2"/>
          </a:solidFill>
        </p:grpSpPr>
        <p:sp>
          <p:nvSpPr>
            <p:cNvPr id="135" name="Freeform 134">
              <a:extLst>
                <a:ext uri="{FF2B5EF4-FFF2-40B4-BE49-F238E27FC236}">
                  <a16:creationId xmlns:a16="http://schemas.microsoft.com/office/drawing/2014/main" id="{17E99594-1DBA-E9AF-5A69-8BB5C70380B8}"/>
                </a:ext>
              </a:extLst>
            </p:cNvPr>
            <p:cNvSpPr/>
            <p:nvPr/>
          </p:nvSpPr>
          <p:spPr>
            <a:xfrm>
              <a:off x="1301411" y="3063058"/>
              <a:ext cx="161987" cy="161755"/>
            </a:xfrm>
            <a:custGeom>
              <a:avLst/>
              <a:gdLst>
                <a:gd name="connsiteX0" fmla="*/ 80994 w 161987"/>
                <a:gd name="connsiteY0" fmla="*/ 161755 h 161755"/>
                <a:gd name="connsiteX1" fmla="*/ 0 w 161987"/>
                <a:gd name="connsiteY1" fmla="*/ 80877 h 161755"/>
                <a:gd name="connsiteX2" fmla="*/ 80994 w 161987"/>
                <a:gd name="connsiteY2" fmla="*/ -1 h 161755"/>
                <a:gd name="connsiteX3" fmla="*/ 161987 w 161987"/>
                <a:gd name="connsiteY3" fmla="*/ 80877 h 161755"/>
                <a:gd name="connsiteX4" fmla="*/ 80994 w 161987"/>
                <a:gd name="connsiteY4" fmla="*/ 161755 h 161755"/>
                <a:gd name="connsiteX5" fmla="*/ 80994 w 161987"/>
                <a:gd name="connsiteY5" fmla="*/ 39283 h 161755"/>
                <a:gd name="connsiteX6" fmla="*/ 39097 w 161987"/>
                <a:gd name="connsiteY6" fmla="*/ 80878 h 161755"/>
                <a:gd name="connsiteX7" fmla="*/ 80750 w 161987"/>
                <a:gd name="connsiteY7" fmla="*/ 122715 h 161755"/>
                <a:gd name="connsiteX8" fmla="*/ 122647 w 161987"/>
                <a:gd name="connsiteY8" fmla="*/ 81120 h 161755"/>
                <a:gd name="connsiteX9" fmla="*/ 122647 w 161987"/>
                <a:gd name="connsiteY9" fmla="*/ 80878 h 161755"/>
                <a:gd name="connsiteX10" fmla="*/ 80994 w 161987"/>
                <a:gd name="connsiteY10" fmla="*/ 39283 h 161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87" h="161755">
                  <a:moveTo>
                    <a:pt x="80994" y="161755"/>
                  </a:moveTo>
                  <a:cubicBezTo>
                    <a:pt x="36262" y="161755"/>
                    <a:pt x="0" y="125545"/>
                    <a:pt x="0" y="80877"/>
                  </a:cubicBezTo>
                  <a:cubicBezTo>
                    <a:pt x="0" y="36210"/>
                    <a:pt x="36262" y="-1"/>
                    <a:pt x="80994" y="-1"/>
                  </a:cubicBezTo>
                  <a:cubicBezTo>
                    <a:pt x="125725" y="-1"/>
                    <a:pt x="161987" y="36210"/>
                    <a:pt x="161987" y="80877"/>
                  </a:cubicBezTo>
                  <a:cubicBezTo>
                    <a:pt x="161987" y="125545"/>
                    <a:pt x="125725" y="161755"/>
                    <a:pt x="80994" y="161755"/>
                  </a:cubicBezTo>
                  <a:close/>
                  <a:moveTo>
                    <a:pt x="80994" y="39283"/>
                  </a:moveTo>
                  <a:cubicBezTo>
                    <a:pt x="57922" y="39216"/>
                    <a:pt x="39164" y="57838"/>
                    <a:pt x="39097" y="80878"/>
                  </a:cubicBezTo>
                  <a:cubicBezTo>
                    <a:pt x="39029" y="103917"/>
                    <a:pt x="57678" y="122648"/>
                    <a:pt x="80750" y="122715"/>
                  </a:cubicBezTo>
                  <a:cubicBezTo>
                    <a:pt x="103822" y="122782"/>
                    <a:pt x="122580" y="104160"/>
                    <a:pt x="122647" y="81120"/>
                  </a:cubicBezTo>
                  <a:cubicBezTo>
                    <a:pt x="122648" y="81040"/>
                    <a:pt x="122648" y="80959"/>
                    <a:pt x="122647" y="80878"/>
                  </a:cubicBezTo>
                  <a:cubicBezTo>
                    <a:pt x="122581" y="57933"/>
                    <a:pt x="103971" y="39350"/>
                    <a:pt x="80994" y="39283"/>
                  </a:cubicBezTo>
                  <a:close/>
                </a:path>
              </a:pathLst>
            </a:custGeom>
            <a:grpFill/>
            <a:ln w="12177"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5C0285A0-16C7-DB2C-C8B8-A37859FDA6F8}"/>
                </a:ext>
              </a:extLst>
            </p:cNvPr>
            <p:cNvSpPr/>
            <p:nvPr/>
          </p:nvSpPr>
          <p:spPr>
            <a:xfrm>
              <a:off x="1576301" y="2906167"/>
              <a:ext cx="161987" cy="161755"/>
            </a:xfrm>
            <a:custGeom>
              <a:avLst/>
              <a:gdLst>
                <a:gd name="connsiteX0" fmla="*/ 80994 w 161987"/>
                <a:gd name="connsiteY0" fmla="*/ 161755 h 161755"/>
                <a:gd name="connsiteX1" fmla="*/ 0 w 161987"/>
                <a:gd name="connsiteY1" fmla="*/ 80877 h 161755"/>
                <a:gd name="connsiteX2" fmla="*/ 80994 w 161987"/>
                <a:gd name="connsiteY2" fmla="*/ -1 h 161755"/>
                <a:gd name="connsiteX3" fmla="*/ 161987 w 161987"/>
                <a:gd name="connsiteY3" fmla="*/ 80877 h 161755"/>
                <a:gd name="connsiteX4" fmla="*/ 80994 w 161987"/>
                <a:gd name="connsiteY4" fmla="*/ 161755 h 161755"/>
                <a:gd name="connsiteX5" fmla="*/ 80994 w 161987"/>
                <a:gd name="connsiteY5" fmla="*/ 39283 h 161755"/>
                <a:gd name="connsiteX6" fmla="*/ 39218 w 161987"/>
                <a:gd name="connsiteY6" fmla="*/ 80999 h 161755"/>
                <a:gd name="connsiteX7" fmla="*/ 80994 w 161987"/>
                <a:gd name="connsiteY7" fmla="*/ 122715 h 161755"/>
                <a:gd name="connsiteX8" fmla="*/ 122769 w 161987"/>
                <a:gd name="connsiteY8" fmla="*/ 80999 h 161755"/>
                <a:gd name="connsiteX9" fmla="*/ 122769 w 161987"/>
                <a:gd name="connsiteY9" fmla="*/ 80877 h 161755"/>
                <a:gd name="connsiteX10" fmla="*/ 80994 w 161987"/>
                <a:gd name="connsiteY10" fmla="*/ 39283 h 161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87" h="161755">
                  <a:moveTo>
                    <a:pt x="80994" y="161755"/>
                  </a:moveTo>
                  <a:cubicBezTo>
                    <a:pt x="36262" y="161755"/>
                    <a:pt x="0" y="125545"/>
                    <a:pt x="0" y="80877"/>
                  </a:cubicBezTo>
                  <a:cubicBezTo>
                    <a:pt x="0" y="36210"/>
                    <a:pt x="36262" y="-1"/>
                    <a:pt x="80994" y="-1"/>
                  </a:cubicBezTo>
                  <a:cubicBezTo>
                    <a:pt x="125725" y="-1"/>
                    <a:pt x="161987" y="36210"/>
                    <a:pt x="161987" y="80877"/>
                  </a:cubicBezTo>
                  <a:cubicBezTo>
                    <a:pt x="161987" y="125545"/>
                    <a:pt x="125725" y="161755"/>
                    <a:pt x="80994" y="161755"/>
                  </a:cubicBezTo>
                  <a:close/>
                  <a:moveTo>
                    <a:pt x="80994" y="39283"/>
                  </a:moveTo>
                  <a:cubicBezTo>
                    <a:pt x="57922" y="39283"/>
                    <a:pt x="39218" y="57960"/>
                    <a:pt x="39218" y="80999"/>
                  </a:cubicBezTo>
                  <a:cubicBezTo>
                    <a:pt x="39218" y="104038"/>
                    <a:pt x="57922" y="122715"/>
                    <a:pt x="80994" y="122715"/>
                  </a:cubicBezTo>
                  <a:cubicBezTo>
                    <a:pt x="104066" y="122715"/>
                    <a:pt x="122770" y="104038"/>
                    <a:pt x="122769" y="80999"/>
                  </a:cubicBezTo>
                  <a:cubicBezTo>
                    <a:pt x="122769" y="80958"/>
                    <a:pt x="122769" y="80918"/>
                    <a:pt x="122769" y="80877"/>
                  </a:cubicBezTo>
                  <a:cubicBezTo>
                    <a:pt x="122702" y="57886"/>
                    <a:pt x="104018" y="39283"/>
                    <a:pt x="80994" y="39283"/>
                  </a:cubicBezTo>
                  <a:close/>
                </a:path>
              </a:pathLst>
            </a:custGeom>
            <a:grpFill/>
            <a:ln w="12177" cap="flat">
              <a:no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13A19615-2996-A1B6-30D0-9769B62FAC31}"/>
                </a:ext>
              </a:extLst>
            </p:cNvPr>
            <p:cNvSpPr/>
            <p:nvPr/>
          </p:nvSpPr>
          <p:spPr>
            <a:xfrm>
              <a:off x="1065738" y="2749276"/>
              <a:ext cx="161987" cy="161755"/>
            </a:xfrm>
            <a:custGeom>
              <a:avLst/>
              <a:gdLst>
                <a:gd name="connsiteX0" fmla="*/ 80994 w 161987"/>
                <a:gd name="connsiteY0" fmla="*/ 161755 h 161755"/>
                <a:gd name="connsiteX1" fmla="*/ 0 w 161987"/>
                <a:gd name="connsiteY1" fmla="*/ 80877 h 161755"/>
                <a:gd name="connsiteX2" fmla="*/ 80994 w 161987"/>
                <a:gd name="connsiteY2" fmla="*/ -1 h 161755"/>
                <a:gd name="connsiteX3" fmla="*/ 161987 w 161987"/>
                <a:gd name="connsiteY3" fmla="*/ 80877 h 161755"/>
                <a:gd name="connsiteX4" fmla="*/ 80994 w 161987"/>
                <a:gd name="connsiteY4" fmla="*/ 161755 h 161755"/>
                <a:gd name="connsiteX5" fmla="*/ 80994 w 161987"/>
                <a:gd name="connsiteY5" fmla="*/ 39283 h 161755"/>
                <a:gd name="connsiteX6" fmla="*/ 39218 w 161987"/>
                <a:gd name="connsiteY6" fmla="*/ 80999 h 161755"/>
                <a:gd name="connsiteX7" fmla="*/ 80994 w 161987"/>
                <a:gd name="connsiteY7" fmla="*/ 122715 h 161755"/>
                <a:gd name="connsiteX8" fmla="*/ 122769 w 161987"/>
                <a:gd name="connsiteY8" fmla="*/ 80999 h 161755"/>
                <a:gd name="connsiteX9" fmla="*/ 122769 w 161987"/>
                <a:gd name="connsiteY9" fmla="*/ 80877 h 161755"/>
                <a:gd name="connsiteX10" fmla="*/ 80994 w 161987"/>
                <a:gd name="connsiteY10" fmla="*/ 39283 h 161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87" h="161755">
                  <a:moveTo>
                    <a:pt x="80994" y="161755"/>
                  </a:moveTo>
                  <a:cubicBezTo>
                    <a:pt x="36262" y="161755"/>
                    <a:pt x="0" y="125545"/>
                    <a:pt x="0" y="80877"/>
                  </a:cubicBezTo>
                  <a:cubicBezTo>
                    <a:pt x="0" y="36210"/>
                    <a:pt x="36262" y="-1"/>
                    <a:pt x="80994" y="-1"/>
                  </a:cubicBezTo>
                  <a:cubicBezTo>
                    <a:pt x="125725" y="-1"/>
                    <a:pt x="161987" y="36210"/>
                    <a:pt x="161987" y="80877"/>
                  </a:cubicBezTo>
                  <a:cubicBezTo>
                    <a:pt x="161987" y="125545"/>
                    <a:pt x="125725" y="161755"/>
                    <a:pt x="80994" y="161755"/>
                  </a:cubicBezTo>
                  <a:close/>
                  <a:moveTo>
                    <a:pt x="80994" y="39283"/>
                  </a:moveTo>
                  <a:cubicBezTo>
                    <a:pt x="57922" y="39283"/>
                    <a:pt x="39218" y="57960"/>
                    <a:pt x="39218" y="80999"/>
                  </a:cubicBezTo>
                  <a:cubicBezTo>
                    <a:pt x="39218" y="104038"/>
                    <a:pt x="57922" y="122715"/>
                    <a:pt x="80994" y="122715"/>
                  </a:cubicBezTo>
                  <a:cubicBezTo>
                    <a:pt x="104066" y="122715"/>
                    <a:pt x="122770" y="104038"/>
                    <a:pt x="122769" y="80999"/>
                  </a:cubicBezTo>
                  <a:cubicBezTo>
                    <a:pt x="122769" y="80958"/>
                    <a:pt x="122769" y="80918"/>
                    <a:pt x="122769" y="80877"/>
                  </a:cubicBezTo>
                  <a:cubicBezTo>
                    <a:pt x="122702" y="57886"/>
                    <a:pt x="104018" y="39283"/>
                    <a:pt x="80994" y="39283"/>
                  </a:cubicBezTo>
                  <a:close/>
                </a:path>
              </a:pathLst>
            </a:custGeom>
            <a:grpFill/>
            <a:ln w="12177" cap="flat">
              <a:no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742C71CF-E189-2AF7-13BC-6D4E4BBE688C}"/>
                </a:ext>
              </a:extLst>
            </p:cNvPr>
            <p:cNvSpPr/>
            <p:nvPr/>
          </p:nvSpPr>
          <p:spPr>
            <a:xfrm rot="19390200">
              <a:off x="1243091" y="2855411"/>
              <a:ext cx="39339" cy="264404"/>
            </a:xfrm>
            <a:custGeom>
              <a:avLst/>
              <a:gdLst>
                <a:gd name="connsiteX0" fmla="*/ 0 w 39339"/>
                <a:gd name="connsiteY0" fmla="*/ -1 h 264404"/>
                <a:gd name="connsiteX1" fmla="*/ 39340 w 39339"/>
                <a:gd name="connsiteY1" fmla="*/ -1 h 264404"/>
                <a:gd name="connsiteX2" fmla="*/ 39340 w 39339"/>
                <a:gd name="connsiteY2" fmla="*/ 264403 h 264404"/>
                <a:gd name="connsiteX3" fmla="*/ 0 w 39339"/>
                <a:gd name="connsiteY3" fmla="*/ 264403 h 264404"/>
              </a:gdLst>
              <a:ahLst/>
              <a:cxnLst>
                <a:cxn ang="0">
                  <a:pos x="connsiteX0" y="connsiteY0"/>
                </a:cxn>
                <a:cxn ang="0">
                  <a:pos x="connsiteX1" y="connsiteY1"/>
                </a:cxn>
                <a:cxn ang="0">
                  <a:pos x="connsiteX2" y="connsiteY2"/>
                </a:cxn>
                <a:cxn ang="0">
                  <a:pos x="connsiteX3" y="connsiteY3"/>
                </a:cxn>
              </a:cxnLst>
              <a:rect l="l" t="t" r="r" b="b"/>
              <a:pathLst>
                <a:path w="39339" h="264404">
                  <a:moveTo>
                    <a:pt x="0" y="-1"/>
                  </a:moveTo>
                  <a:lnTo>
                    <a:pt x="39340" y="-1"/>
                  </a:lnTo>
                  <a:lnTo>
                    <a:pt x="39340" y="264403"/>
                  </a:lnTo>
                  <a:lnTo>
                    <a:pt x="0" y="264403"/>
                  </a:lnTo>
                  <a:close/>
                </a:path>
              </a:pathLst>
            </a:custGeom>
            <a:grpFill/>
            <a:ln w="12177" cap="flat">
              <a:noFill/>
              <a:prstDash val="solid"/>
              <a:miter/>
            </a:ln>
          </p:spPr>
          <p:txBody>
            <a:bodyPr rtlCol="0" anchor="ctr"/>
            <a:lstStyle/>
            <a:p>
              <a:endParaRPr lang="en-US"/>
            </a:p>
          </p:txBody>
        </p:sp>
        <p:sp>
          <p:nvSpPr>
            <p:cNvPr id="139" name="Freeform 138">
              <a:extLst>
                <a:ext uri="{FF2B5EF4-FFF2-40B4-BE49-F238E27FC236}">
                  <a16:creationId xmlns:a16="http://schemas.microsoft.com/office/drawing/2014/main" id="{C8AFBF09-2801-4700-FE03-A6B902790CA5}"/>
                </a:ext>
              </a:extLst>
            </p:cNvPr>
            <p:cNvSpPr/>
            <p:nvPr/>
          </p:nvSpPr>
          <p:spPr>
            <a:xfrm rot="19759864">
              <a:off x="1432774" y="3059470"/>
              <a:ext cx="165859" cy="39156"/>
            </a:xfrm>
            <a:custGeom>
              <a:avLst/>
              <a:gdLst>
                <a:gd name="connsiteX0" fmla="*/ 0 w 165859"/>
                <a:gd name="connsiteY0" fmla="*/ 0 h 39156"/>
                <a:gd name="connsiteX1" fmla="*/ 165859 w 165859"/>
                <a:gd name="connsiteY1" fmla="*/ 0 h 39156"/>
                <a:gd name="connsiteX2" fmla="*/ 165859 w 165859"/>
                <a:gd name="connsiteY2" fmla="*/ 39156 h 39156"/>
                <a:gd name="connsiteX3" fmla="*/ 0 w 165859"/>
                <a:gd name="connsiteY3" fmla="*/ 39156 h 39156"/>
              </a:gdLst>
              <a:ahLst/>
              <a:cxnLst>
                <a:cxn ang="0">
                  <a:pos x="connsiteX0" y="connsiteY0"/>
                </a:cxn>
                <a:cxn ang="0">
                  <a:pos x="connsiteX1" y="connsiteY1"/>
                </a:cxn>
                <a:cxn ang="0">
                  <a:pos x="connsiteX2" y="connsiteY2"/>
                </a:cxn>
                <a:cxn ang="0">
                  <a:pos x="connsiteX3" y="connsiteY3"/>
                </a:cxn>
              </a:cxnLst>
              <a:rect l="l" t="t" r="r" b="b"/>
              <a:pathLst>
                <a:path w="165859" h="39156">
                  <a:moveTo>
                    <a:pt x="0" y="0"/>
                  </a:moveTo>
                  <a:lnTo>
                    <a:pt x="165859" y="0"/>
                  </a:lnTo>
                  <a:lnTo>
                    <a:pt x="165859" y="39156"/>
                  </a:lnTo>
                  <a:lnTo>
                    <a:pt x="0" y="39156"/>
                  </a:lnTo>
                  <a:close/>
                </a:path>
              </a:pathLst>
            </a:custGeom>
            <a:grpFill/>
            <a:ln w="12175" cap="flat">
              <a:noFill/>
              <a:prstDash val="solid"/>
              <a:miter/>
            </a:ln>
          </p:spPr>
          <p:txBody>
            <a:bodyPr rtlCol="0" anchor="ctr"/>
            <a:lstStyle/>
            <a:p>
              <a:endParaRPr lang="en-US"/>
            </a:p>
          </p:txBody>
        </p:sp>
        <p:sp>
          <p:nvSpPr>
            <p:cNvPr id="140" name="Freeform 139">
              <a:extLst>
                <a:ext uri="{FF2B5EF4-FFF2-40B4-BE49-F238E27FC236}">
                  <a16:creationId xmlns:a16="http://schemas.microsoft.com/office/drawing/2014/main" id="{DA4DBA16-5D3D-A7E1-DB5D-5D7DA77A3E4F}"/>
                </a:ext>
              </a:extLst>
            </p:cNvPr>
            <p:cNvSpPr/>
            <p:nvPr/>
          </p:nvSpPr>
          <p:spPr>
            <a:xfrm>
              <a:off x="1091924" y="3306665"/>
              <a:ext cx="577429" cy="27486"/>
            </a:xfrm>
            <a:custGeom>
              <a:avLst/>
              <a:gdLst>
                <a:gd name="connsiteX0" fmla="*/ 0 w 577429"/>
                <a:gd name="connsiteY0" fmla="*/ 0 h 27486"/>
                <a:gd name="connsiteX1" fmla="*/ 577429 w 577429"/>
                <a:gd name="connsiteY1" fmla="*/ 0 h 27486"/>
                <a:gd name="connsiteX2" fmla="*/ 577429 w 577429"/>
                <a:gd name="connsiteY2" fmla="*/ 27486 h 27486"/>
                <a:gd name="connsiteX3" fmla="*/ 0 w 577429"/>
                <a:gd name="connsiteY3" fmla="*/ 27486 h 27486"/>
              </a:gdLst>
              <a:ahLst/>
              <a:cxnLst>
                <a:cxn ang="0">
                  <a:pos x="connsiteX0" y="connsiteY0"/>
                </a:cxn>
                <a:cxn ang="0">
                  <a:pos x="connsiteX1" y="connsiteY1"/>
                </a:cxn>
                <a:cxn ang="0">
                  <a:pos x="connsiteX2" y="connsiteY2"/>
                </a:cxn>
                <a:cxn ang="0">
                  <a:pos x="connsiteX3" y="connsiteY3"/>
                </a:cxn>
              </a:cxnLst>
              <a:rect l="l" t="t" r="r" b="b"/>
              <a:pathLst>
                <a:path w="577429" h="27486">
                  <a:moveTo>
                    <a:pt x="0" y="0"/>
                  </a:moveTo>
                  <a:lnTo>
                    <a:pt x="577429" y="0"/>
                  </a:lnTo>
                  <a:lnTo>
                    <a:pt x="577429" y="27486"/>
                  </a:lnTo>
                  <a:lnTo>
                    <a:pt x="0" y="27486"/>
                  </a:lnTo>
                  <a:close/>
                </a:path>
              </a:pathLst>
            </a:custGeom>
            <a:grpFill/>
            <a:ln w="12177" cap="flat">
              <a:noFill/>
              <a:prstDash val="solid"/>
              <a:miter/>
            </a:ln>
          </p:spPr>
          <p:txBody>
            <a:bodyPr rtlCol="0" anchor="ctr"/>
            <a:lstStyle/>
            <a:p>
              <a:endParaRPr lang="en-US"/>
            </a:p>
          </p:txBody>
        </p:sp>
      </p:grpSp>
      <p:grpSp>
        <p:nvGrpSpPr>
          <p:cNvPr id="141" name="Group 140">
            <a:extLst>
              <a:ext uri="{FF2B5EF4-FFF2-40B4-BE49-F238E27FC236}">
                <a16:creationId xmlns:a16="http://schemas.microsoft.com/office/drawing/2014/main" id="{F9CB437D-DE10-C65F-D2D9-42851FF61986}"/>
              </a:ext>
            </a:extLst>
          </p:cNvPr>
          <p:cNvGrpSpPr/>
          <p:nvPr/>
        </p:nvGrpSpPr>
        <p:grpSpPr>
          <a:xfrm>
            <a:off x="306080" y="1543469"/>
            <a:ext cx="2226264" cy="1048226"/>
            <a:chOff x="594039" y="1299676"/>
            <a:chExt cx="2226264" cy="1048226"/>
          </a:xfrm>
        </p:grpSpPr>
        <p:sp>
          <p:nvSpPr>
            <p:cNvPr id="142" name="TextBox 141">
              <a:extLst>
                <a:ext uri="{FF2B5EF4-FFF2-40B4-BE49-F238E27FC236}">
                  <a16:creationId xmlns:a16="http://schemas.microsoft.com/office/drawing/2014/main" id="{EA22B4E6-A3E3-B4E0-8466-352B0CD91784}"/>
                </a:ext>
              </a:extLst>
            </p:cNvPr>
            <p:cNvSpPr txBox="1">
              <a:spLocks noChangeArrowheads="1"/>
            </p:cNvSpPr>
            <p:nvPr/>
          </p:nvSpPr>
          <p:spPr bwMode="auto">
            <a:xfrm>
              <a:off x="594039" y="1299676"/>
              <a:ext cx="15632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Open Sans" pitchFamily="2" charset="0"/>
                </a:defRPr>
              </a:lvl1pPr>
              <a:lvl2pPr marL="742950" indent="-285750">
                <a:defRPr>
                  <a:solidFill>
                    <a:schemeClr val="tx1"/>
                  </a:solidFill>
                  <a:latin typeface="Open Sans" pitchFamily="2" charset="0"/>
                </a:defRPr>
              </a:lvl2pPr>
              <a:lvl3pPr marL="1143000" indent="-228600">
                <a:defRPr>
                  <a:solidFill>
                    <a:schemeClr val="tx1"/>
                  </a:solidFill>
                  <a:latin typeface="Open Sans" pitchFamily="2" charset="0"/>
                </a:defRPr>
              </a:lvl3pPr>
              <a:lvl4pPr marL="1600200" indent="-228600">
                <a:defRPr>
                  <a:solidFill>
                    <a:schemeClr val="tx1"/>
                  </a:solidFill>
                  <a:latin typeface="Open Sans" pitchFamily="2" charset="0"/>
                </a:defRPr>
              </a:lvl4pPr>
              <a:lvl5pPr marL="2057400" indent="-228600">
                <a:defRPr>
                  <a:solidFill>
                    <a:schemeClr val="tx1"/>
                  </a:solidFill>
                  <a:latin typeface="Open Sans" pitchFamily="2" charset="0"/>
                </a:defRPr>
              </a:lvl5pPr>
              <a:lvl6pPr marL="2514600" indent="-228600" fontAlgn="base">
                <a:spcBef>
                  <a:spcPct val="0"/>
                </a:spcBef>
                <a:spcAft>
                  <a:spcPct val="0"/>
                </a:spcAft>
                <a:defRPr>
                  <a:solidFill>
                    <a:schemeClr val="tx1"/>
                  </a:solidFill>
                  <a:latin typeface="Open Sans" pitchFamily="2" charset="0"/>
                </a:defRPr>
              </a:lvl6pPr>
              <a:lvl7pPr marL="2971800" indent="-228600" fontAlgn="base">
                <a:spcBef>
                  <a:spcPct val="0"/>
                </a:spcBef>
                <a:spcAft>
                  <a:spcPct val="0"/>
                </a:spcAft>
                <a:defRPr>
                  <a:solidFill>
                    <a:schemeClr val="tx1"/>
                  </a:solidFill>
                  <a:latin typeface="Open Sans" pitchFamily="2" charset="0"/>
                </a:defRPr>
              </a:lvl7pPr>
              <a:lvl8pPr marL="3429000" indent="-228600" fontAlgn="base">
                <a:spcBef>
                  <a:spcPct val="0"/>
                </a:spcBef>
                <a:spcAft>
                  <a:spcPct val="0"/>
                </a:spcAft>
                <a:defRPr>
                  <a:solidFill>
                    <a:schemeClr val="tx1"/>
                  </a:solidFill>
                  <a:latin typeface="Open Sans" pitchFamily="2" charset="0"/>
                </a:defRPr>
              </a:lvl8pPr>
              <a:lvl9pPr marL="3886200" indent="-228600" fontAlgn="base">
                <a:spcBef>
                  <a:spcPct val="0"/>
                </a:spcBef>
                <a:spcAft>
                  <a:spcPct val="0"/>
                </a:spcAft>
                <a:defRPr>
                  <a:solidFill>
                    <a:schemeClr val="tx1"/>
                  </a:solidFill>
                  <a:latin typeface="Open Sans" pitchFamily="2" charset="0"/>
                </a:defRPr>
              </a:lvl9pPr>
            </a:lstStyle>
            <a:p>
              <a:pPr eaLnBrk="1" hangingPunct="1"/>
              <a:r>
                <a:rPr lang="en-US" b="1" dirty="0">
                  <a:solidFill>
                    <a:schemeClr val="tx2"/>
                  </a:solidFill>
                  <a:latin typeface="Montserrat-Bold" panose="00000800000000000000" pitchFamily="50" charset="0"/>
                </a:rPr>
                <a:t>Investment</a:t>
              </a:r>
              <a:endParaRPr lang="ru-RU" b="1" dirty="0">
                <a:solidFill>
                  <a:schemeClr val="tx2"/>
                </a:solidFill>
                <a:latin typeface="Montserrat-Bold" panose="00000800000000000000" pitchFamily="50" charset="0"/>
              </a:endParaRPr>
            </a:p>
          </p:txBody>
        </p:sp>
        <p:sp>
          <p:nvSpPr>
            <p:cNvPr id="143" name="TextBox 142">
              <a:extLst>
                <a:ext uri="{FF2B5EF4-FFF2-40B4-BE49-F238E27FC236}">
                  <a16:creationId xmlns:a16="http://schemas.microsoft.com/office/drawing/2014/main" id="{677D9974-AA06-4379-CA69-513F405745DF}"/>
                </a:ext>
              </a:extLst>
            </p:cNvPr>
            <p:cNvSpPr txBox="1">
              <a:spLocks noChangeArrowheads="1"/>
            </p:cNvSpPr>
            <p:nvPr/>
          </p:nvSpPr>
          <p:spPr bwMode="auto">
            <a:xfrm>
              <a:off x="601976" y="1609238"/>
              <a:ext cx="221832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pitchFamily="2" charset="0"/>
                </a:defRPr>
              </a:lvl1pPr>
              <a:lvl2pPr marL="742950" indent="-285750">
                <a:defRPr>
                  <a:solidFill>
                    <a:schemeClr val="tx1"/>
                  </a:solidFill>
                  <a:latin typeface="Open Sans" pitchFamily="2" charset="0"/>
                </a:defRPr>
              </a:lvl2pPr>
              <a:lvl3pPr marL="1143000" indent="-228600">
                <a:defRPr>
                  <a:solidFill>
                    <a:schemeClr val="tx1"/>
                  </a:solidFill>
                  <a:latin typeface="Open Sans" pitchFamily="2" charset="0"/>
                </a:defRPr>
              </a:lvl3pPr>
              <a:lvl4pPr marL="1600200" indent="-228600">
                <a:defRPr>
                  <a:solidFill>
                    <a:schemeClr val="tx1"/>
                  </a:solidFill>
                  <a:latin typeface="Open Sans" pitchFamily="2" charset="0"/>
                </a:defRPr>
              </a:lvl4pPr>
              <a:lvl5pPr marL="2057400" indent="-228600">
                <a:defRPr>
                  <a:solidFill>
                    <a:schemeClr val="tx1"/>
                  </a:solidFill>
                  <a:latin typeface="Open Sans" pitchFamily="2" charset="0"/>
                </a:defRPr>
              </a:lvl5pPr>
              <a:lvl6pPr marL="2514600" indent="-228600" fontAlgn="base">
                <a:spcBef>
                  <a:spcPct val="0"/>
                </a:spcBef>
                <a:spcAft>
                  <a:spcPct val="0"/>
                </a:spcAft>
                <a:defRPr>
                  <a:solidFill>
                    <a:schemeClr val="tx1"/>
                  </a:solidFill>
                  <a:latin typeface="Open Sans" pitchFamily="2" charset="0"/>
                </a:defRPr>
              </a:lvl6pPr>
              <a:lvl7pPr marL="2971800" indent="-228600" fontAlgn="base">
                <a:spcBef>
                  <a:spcPct val="0"/>
                </a:spcBef>
                <a:spcAft>
                  <a:spcPct val="0"/>
                </a:spcAft>
                <a:defRPr>
                  <a:solidFill>
                    <a:schemeClr val="tx1"/>
                  </a:solidFill>
                  <a:latin typeface="Open Sans" pitchFamily="2" charset="0"/>
                </a:defRPr>
              </a:lvl7pPr>
              <a:lvl8pPr marL="3429000" indent="-228600" fontAlgn="base">
                <a:spcBef>
                  <a:spcPct val="0"/>
                </a:spcBef>
                <a:spcAft>
                  <a:spcPct val="0"/>
                </a:spcAft>
                <a:defRPr>
                  <a:solidFill>
                    <a:schemeClr val="tx1"/>
                  </a:solidFill>
                  <a:latin typeface="Open Sans" pitchFamily="2" charset="0"/>
                </a:defRPr>
              </a:lvl8pPr>
              <a:lvl9pPr marL="3886200" indent="-228600" fontAlgn="base">
                <a:spcBef>
                  <a:spcPct val="0"/>
                </a:spcBef>
                <a:spcAft>
                  <a:spcPct val="0"/>
                </a:spcAft>
                <a:defRPr>
                  <a:solidFill>
                    <a:schemeClr val="tx1"/>
                  </a:solidFill>
                  <a:latin typeface="Open Sans" pitchFamily="2" charset="0"/>
                </a:defRPr>
              </a:lvl9pPr>
            </a:lstStyle>
            <a:p>
              <a:pPr eaLnBrk="1" hangingPunct="1"/>
              <a:r>
                <a:rPr lang="en-US" sz="1050" dirty="0">
                  <a:solidFill>
                    <a:schemeClr val="tx2"/>
                  </a:solidFill>
                  <a:latin typeface="Montserrat Light" panose="00000400000000000000" pitchFamily="50" charset="0"/>
                </a:rPr>
                <a:t>Lorem ipsum dolor sit </a:t>
              </a:r>
              <a:r>
                <a:rPr lang="en-US" sz="1050" dirty="0" err="1">
                  <a:solidFill>
                    <a:schemeClr val="tx2"/>
                  </a:solidFill>
                  <a:latin typeface="Montserrat Light" panose="00000400000000000000" pitchFamily="50" charset="0"/>
                </a:rPr>
                <a:t>amet</a:t>
              </a:r>
              <a:r>
                <a:rPr lang="en-US" sz="1050" dirty="0">
                  <a:solidFill>
                    <a:schemeClr val="tx2"/>
                  </a:solidFill>
                  <a:latin typeface="Montserrat Light" panose="00000400000000000000" pitchFamily="50" charset="0"/>
                </a:rPr>
                <a:t>, </a:t>
              </a:r>
              <a:r>
                <a:rPr lang="en-US" sz="1050" dirty="0" err="1">
                  <a:solidFill>
                    <a:schemeClr val="tx2"/>
                  </a:solidFill>
                  <a:latin typeface="Montserrat Light" panose="00000400000000000000" pitchFamily="50" charset="0"/>
                </a:rPr>
                <a:t>consectetur</a:t>
              </a:r>
              <a:r>
                <a:rPr lang="en-US" sz="1050" dirty="0">
                  <a:solidFill>
                    <a:schemeClr val="tx2"/>
                  </a:solidFill>
                  <a:latin typeface="Montserrat Light" panose="00000400000000000000" pitchFamily="50" charset="0"/>
                </a:rPr>
                <a:t> </a:t>
              </a:r>
              <a:r>
                <a:rPr lang="en-US" sz="1050" dirty="0" err="1">
                  <a:solidFill>
                    <a:schemeClr val="tx2"/>
                  </a:solidFill>
                  <a:latin typeface="Montserrat Light" panose="00000400000000000000" pitchFamily="50" charset="0"/>
                </a:rPr>
                <a:t>adipiscing</a:t>
              </a:r>
              <a:r>
                <a:rPr lang="en-US" sz="1050" dirty="0">
                  <a:solidFill>
                    <a:schemeClr val="tx2"/>
                  </a:solidFill>
                  <a:latin typeface="Montserrat Light" panose="00000400000000000000" pitchFamily="50" charset="0"/>
                </a:rPr>
                <a:t> </a:t>
              </a:r>
              <a:r>
                <a:rPr lang="en-US" sz="1050" dirty="0" err="1">
                  <a:solidFill>
                    <a:schemeClr val="tx2"/>
                  </a:solidFill>
                  <a:latin typeface="Montserrat Light" panose="00000400000000000000" pitchFamily="50" charset="0"/>
                </a:rPr>
                <a:t>elit</a:t>
              </a:r>
              <a:r>
                <a:rPr lang="en-US" sz="1050" dirty="0">
                  <a:solidFill>
                    <a:schemeClr val="tx2"/>
                  </a:solidFill>
                  <a:latin typeface="Montserrat Light" panose="00000400000000000000" pitchFamily="50" charset="0"/>
                </a:rPr>
                <a:t>, sed do </a:t>
              </a:r>
              <a:r>
                <a:rPr lang="en-US" sz="1050" dirty="0" err="1">
                  <a:solidFill>
                    <a:schemeClr val="tx2"/>
                  </a:solidFill>
                  <a:latin typeface="Montserrat Light" panose="00000400000000000000" pitchFamily="50" charset="0"/>
                </a:rPr>
                <a:t>eiusmod</a:t>
              </a:r>
              <a:r>
                <a:rPr lang="en-US" sz="1050" dirty="0">
                  <a:solidFill>
                    <a:schemeClr val="tx2"/>
                  </a:solidFill>
                  <a:latin typeface="Montserrat Light" panose="00000400000000000000" pitchFamily="50" charset="0"/>
                </a:rPr>
                <a:t> </a:t>
              </a:r>
              <a:r>
                <a:rPr lang="en-US" sz="1050" dirty="0" err="1">
                  <a:solidFill>
                    <a:schemeClr val="tx2"/>
                  </a:solidFill>
                  <a:latin typeface="Montserrat Light" panose="00000400000000000000" pitchFamily="50" charset="0"/>
                </a:rPr>
                <a:t>tempor</a:t>
              </a:r>
              <a:r>
                <a:rPr lang="en-US" sz="1050" dirty="0">
                  <a:solidFill>
                    <a:schemeClr val="tx2"/>
                  </a:solidFill>
                  <a:latin typeface="Montserrat Light" panose="00000400000000000000" pitchFamily="50" charset="0"/>
                </a:rPr>
                <a:t> </a:t>
              </a:r>
              <a:r>
                <a:rPr lang="en-US" sz="1050" dirty="0" err="1">
                  <a:solidFill>
                    <a:schemeClr val="tx2"/>
                  </a:solidFill>
                  <a:latin typeface="Montserrat Light" panose="00000400000000000000" pitchFamily="50" charset="0"/>
                </a:rPr>
                <a:t>incididunt</a:t>
              </a:r>
              <a:r>
                <a:rPr lang="en-US" sz="1050" dirty="0">
                  <a:solidFill>
                    <a:schemeClr val="tx2"/>
                  </a:solidFill>
                  <a:latin typeface="Montserrat Light" panose="00000400000000000000" pitchFamily="50" charset="0"/>
                </a:rPr>
                <a:t> </a:t>
              </a:r>
              <a:r>
                <a:rPr lang="en-US" sz="1050" dirty="0" err="1">
                  <a:solidFill>
                    <a:schemeClr val="tx2"/>
                  </a:solidFill>
                  <a:latin typeface="Montserrat Light" panose="00000400000000000000" pitchFamily="50" charset="0"/>
                </a:rPr>
                <a:t>ut</a:t>
              </a:r>
              <a:r>
                <a:rPr lang="en-US" sz="1050" dirty="0">
                  <a:solidFill>
                    <a:schemeClr val="tx2"/>
                  </a:solidFill>
                  <a:latin typeface="Montserrat Light" panose="00000400000000000000" pitchFamily="50" charset="0"/>
                </a:rPr>
                <a:t> labore</a:t>
              </a:r>
              <a:endParaRPr lang="ru-RU" sz="1050" dirty="0">
                <a:solidFill>
                  <a:schemeClr val="tx2"/>
                </a:solidFill>
                <a:latin typeface="Montserrat Light" panose="00000400000000000000" pitchFamily="50" charset="0"/>
              </a:endParaRPr>
            </a:p>
          </p:txBody>
        </p:sp>
      </p:grpSp>
      <p:grpSp>
        <p:nvGrpSpPr>
          <p:cNvPr id="144" name="Group 143">
            <a:extLst>
              <a:ext uri="{FF2B5EF4-FFF2-40B4-BE49-F238E27FC236}">
                <a16:creationId xmlns:a16="http://schemas.microsoft.com/office/drawing/2014/main" id="{5787FB35-BE11-E906-B705-80A0D0EE7202}"/>
              </a:ext>
            </a:extLst>
          </p:cNvPr>
          <p:cNvGrpSpPr/>
          <p:nvPr/>
        </p:nvGrpSpPr>
        <p:grpSpPr>
          <a:xfrm>
            <a:off x="545354" y="3719697"/>
            <a:ext cx="751961" cy="704185"/>
            <a:chOff x="3934248" y="2640790"/>
            <a:chExt cx="751961" cy="704185"/>
          </a:xfrm>
          <a:solidFill>
            <a:schemeClr val="bg1"/>
          </a:solidFill>
        </p:grpSpPr>
        <p:sp>
          <p:nvSpPr>
            <p:cNvPr id="145" name="Freeform 144">
              <a:extLst>
                <a:ext uri="{FF2B5EF4-FFF2-40B4-BE49-F238E27FC236}">
                  <a16:creationId xmlns:a16="http://schemas.microsoft.com/office/drawing/2014/main" id="{1006A8D5-DC1C-292C-30B4-F89DDE32BBF9}"/>
                </a:ext>
              </a:extLst>
            </p:cNvPr>
            <p:cNvSpPr/>
            <p:nvPr/>
          </p:nvSpPr>
          <p:spPr>
            <a:xfrm>
              <a:off x="4133261" y="2640790"/>
              <a:ext cx="353692" cy="353187"/>
            </a:xfrm>
            <a:custGeom>
              <a:avLst/>
              <a:gdLst>
                <a:gd name="connsiteX0" fmla="*/ 176968 w 353692"/>
                <a:gd name="connsiteY0" fmla="*/ 353187 h 353187"/>
                <a:gd name="connsiteX1" fmla="*/ 0 w 353692"/>
                <a:gd name="connsiteY1" fmla="*/ 176715 h 353187"/>
                <a:gd name="connsiteX2" fmla="*/ 176724 w 353692"/>
                <a:gd name="connsiteY2" fmla="*/ -1 h 353187"/>
                <a:gd name="connsiteX3" fmla="*/ 353692 w 353692"/>
                <a:gd name="connsiteY3" fmla="*/ 176472 h 353187"/>
                <a:gd name="connsiteX4" fmla="*/ 353692 w 353692"/>
                <a:gd name="connsiteY4" fmla="*/ 176593 h 353187"/>
                <a:gd name="connsiteX5" fmla="*/ 176968 w 353692"/>
                <a:gd name="connsiteY5" fmla="*/ 353187 h 353187"/>
                <a:gd name="connsiteX6" fmla="*/ 176968 w 353692"/>
                <a:gd name="connsiteY6" fmla="*/ 39405 h 353187"/>
                <a:gd name="connsiteX7" fmla="*/ 39340 w 353692"/>
                <a:gd name="connsiteY7" fmla="*/ 176593 h 353187"/>
                <a:gd name="connsiteX8" fmla="*/ 176724 w 353692"/>
                <a:gd name="connsiteY8" fmla="*/ 314025 h 353187"/>
                <a:gd name="connsiteX9" fmla="*/ 314352 w 353692"/>
                <a:gd name="connsiteY9" fmla="*/ 176837 h 353187"/>
                <a:gd name="connsiteX10" fmla="*/ 314352 w 353692"/>
                <a:gd name="connsiteY10" fmla="*/ 176593 h 353187"/>
                <a:gd name="connsiteX11" fmla="*/ 176968 w 353692"/>
                <a:gd name="connsiteY11" fmla="*/ 39891 h 353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3692" h="353187">
                  <a:moveTo>
                    <a:pt x="176968" y="353187"/>
                  </a:moveTo>
                  <a:cubicBezTo>
                    <a:pt x="79299" y="353254"/>
                    <a:pt x="67" y="274245"/>
                    <a:pt x="0" y="176715"/>
                  </a:cubicBezTo>
                  <a:cubicBezTo>
                    <a:pt x="-67" y="79185"/>
                    <a:pt x="79055" y="67"/>
                    <a:pt x="176724" y="-1"/>
                  </a:cubicBezTo>
                  <a:cubicBezTo>
                    <a:pt x="274394" y="-68"/>
                    <a:pt x="353625" y="78942"/>
                    <a:pt x="353692" y="176472"/>
                  </a:cubicBezTo>
                  <a:cubicBezTo>
                    <a:pt x="353692" y="176512"/>
                    <a:pt x="353692" y="176553"/>
                    <a:pt x="353692" y="176593"/>
                  </a:cubicBezTo>
                  <a:cubicBezTo>
                    <a:pt x="353625" y="274048"/>
                    <a:pt x="274562" y="353053"/>
                    <a:pt x="176968" y="353187"/>
                  </a:cubicBezTo>
                  <a:close/>
                  <a:moveTo>
                    <a:pt x="176968" y="39405"/>
                  </a:moveTo>
                  <a:cubicBezTo>
                    <a:pt x="101025" y="39338"/>
                    <a:pt x="39407" y="100759"/>
                    <a:pt x="39340" y="176593"/>
                  </a:cubicBezTo>
                  <a:cubicBezTo>
                    <a:pt x="39273" y="252428"/>
                    <a:pt x="100782" y="313958"/>
                    <a:pt x="176724" y="314025"/>
                  </a:cubicBezTo>
                  <a:cubicBezTo>
                    <a:pt x="252667" y="314092"/>
                    <a:pt x="314285" y="252671"/>
                    <a:pt x="314352" y="176837"/>
                  </a:cubicBezTo>
                  <a:cubicBezTo>
                    <a:pt x="314352" y="176756"/>
                    <a:pt x="314352" y="176674"/>
                    <a:pt x="314352" y="176593"/>
                  </a:cubicBezTo>
                  <a:cubicBezTo>
                    <a:pt x="313951" y="101072"/>
                    <a:pt x="252598" y="40024"/>
                    <a:pt x="176968" y="39891"/>
                  </a:cubicBezTo>
                  <a:close/>
                </a:path>
              </a:pathLst>
            </a:custGeom>
            <a:grpFill/>
            <a:ln w="12177" cap="flat">
              <a:noFill/>
              <a:prstDash val="solid"/>
              <a:miter/>
            </a:ln>
          </p:spPr>
          <p:txBody>
            <a:bodyPr rtlCol="0" anchor="ctr"/>
            <a:lstStyle/>
            <a:p>
              <a:endParaRPr lang="en-US"/>
            </a:p>
          </p:txBody>
        </p:sp>
        <p:sp>
          <p:nvSpPr>
            <p:cNvPr id="146" name="Freeform 145">
              <a:extLst>
                <a:ext uri="{FF2B5EF4-FFF2-40B4-BE49-F238E27FC236}">
                  <a16:creationId xmlns:a16="http://schemas.microsoft.com/office/drawing/2014/main" id="{441A715B-145C-361D-A5A7-2A49A3E50FF7}"/>
                </a:ext>
              </a:extLst>
            </p:cNvPr>
            <p:cNvSpPr/>
            <p:nvPr/>
          </p:nvSpPr>
          <p:spPr>
            <a:xfrm>
              <a:off x="3934248" y="3055774"/>
              <a:ext cx="751961" cy="289201"/>
            </a:xfrm>
            <a:custGeom>
              <a:avLst/>
              <a:gdLst>
                <a:gd name="connsiteX0" fmla="*/ 375981 w 751961"/>
                <a:gd name="connsiteY0" fmla="*/ 39513 h 289201"/>
                <a:gd name="connsiteX1" fmla="*/ 711404 w 751961"/>
                <a:gd name="connsiteY1" fmla="*/ 289201 h 289201"/>
                <a:gd name="connsiteX2" fmla="*/ 751961 w 751961"/>
                <a:gd name="connsiteY2" fmla="*/ 289201 h 289201"/>
                <a:gd name="connsiteX3" fmla="*/ 276609 w 751961"/>
                <a:gd name="connsiteY3" fmla="*/ 12987 h 289201"/>
                <a:gd name="connsiteX4" fmla="*/ 0 w 751961"/>
                <a:gd name="connsiteY4" fmla="*/ 289201 h 289201"/>
                <a:gd name="connsiteX5" fmla="*/ 40558 w 751961"/>
                <a:gd name="connsiteY5" fmla="*/ 289201 h 289201"/>
                <a:gd name="connsiteX6" fmla="*/ 375981 w 751961"/>
                <a:gd name="connsiteY6" fmla="*/ 39513 h 28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1961" h="289201">
                  <a:moveTo>
                    <a:pt x="375981" y="39513"/>
                  </a:moveTo>
                  <a:cubicBezTo>
                    <a:pt x="530711" y="39726"/>
                    <a:pt x="667011" y="141188"/>
                    <a:pt x="711404" y="289201"/>
                  </a:cubicBezTo>
                  <a:lnTo>
                    <a:pt x="751961" y="289201"/>
                  </a:lnTo>
                  <a:cubicBezTo>
                    <a:pt x="697080" y="81849"/>
                    <a:pt x="484258" y="-41816"/>
                    <a:pt x="276609" y="12987"/>
                  </a:cubicBezTo>
                  <a:cubicBezTo>
                    <a:pt x="141368" y="48680"/>
                    <a:pt x="35744" y="154153"/>
                    <a:pt x="0" y="289201"/>
                  </a:cubicBezTo>
                  <a:lnTo>
                    <a:pt x="40558" y="289201"/>
                  </a:lnTo>
                  <a:cubicBezTo>
                    <a:pt x="84916" y="141164"/>
                    <a:pt x="221237" y="39686"/>
                    <a:pt x="375981" y="39513"/>
                  </a:cubicBezTo>
                  <a:close/>
                </a:path>
              </a:pathLst>
            </a:custGeom>
            <a:grpFill/>
            <a:ln w="12177" cap="flat">
              <a:noFill/>
              <a:prstDash val="solid"/>
              <a:miter/>
            </a:ln>
          </p:spPr>
          <p:txBody>
            <a:bodyPr rtlCol="0" anchor="ctr"/>
            <a:lstStyle/>
            <a:p>
              <a:endParaRPr lang="en-US"/>
            </a:p>
          </p:txBody>
        </p:sp>
      </p:grpSp>
      <p:grpSp>
        <p:nvGrpSpPr>
          <p:cNvPr id="147" name="Group 146">
            <a:extLst>
              <a:ext uri="{FF2B5EF4-FFF2-40B4-BE49-F238E27FC236}">
                <a16:creationId xmlns:a16="http://schemas.microsoft.com/office/drawing/2014/main" id="{BF039D01-D726-9170-7DC7-ACB5C65DA5B1}"/>
              </a:ext>
            </a:extLst>
          </p:cNvPr>
          <p:cNvGrpSpPr/>
          <p:nvPr/>
        </p:nvGrpSpPr>
        <p:grpSpPr>
          <a:xfrm>
            <a:off x="253145" y="4664583"/>
            <a:ext cx="2226264" cy="1048226"/>
            <a:chOff x="594039" y="1299676"/>
            <a:chExt cx="2226264" cy="1048226"/>
          </a:xfrm>
        </p:grpSpPr>
        <p:sp>
          <p:nvSpPr>
            <p:cNvPr id="148" name="TextBox 147">
              <a:extLst>
                <a:ext uri="{FF2B5EF4-FFF2-40B4-BE49-F238E27FC236}">
                  <a16:creationId xmlns:a16="http://schemas.microsoft.com/office/drawing/2014/main" id="{C072FCCE-6197-0726-14F7-A1B8E88A66A7}"/>
                </a:ext>
              </a:extLst>
            </p:cNvPr>
            <p:cNvSpPr txBox="1">
              <a:spLocks noChangeArrowheads="1"/>
            </p:cNvSpPr>
            <p:nvPr/>
          </p:nvSpPr>
          <p:spPr bwMode="auto">
            <a:xfrm>
              <a:off x="594039" y="1299676"/>
              <a:ext cx="15632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Open Sans" pitchFamily="2" charset="0"/>
                </a:defRPr>
              </a:lvl1pPr>
              <a:lvl2pPr marL="742950" indent="-285750">
                <a:defRPr>
                  <a:solidFill>
                    <a:schemeClr val="tx1"/>
                  </a:solidFill>
                  <a:latin typeface="Open Sans" pitchFamily="2" charset="0"/>
                </a:defRPr>
              </a:lvl2pPr>
              <a:lvl3pPr marL="1143000" indent="-228600">
                <a:defRPr>
                  <a:solidFill>
                    <a:schemeClr val="tx1"/>
                  </a:solidFill>
                  <a:latin typeface="Open Sans" pitchFamily="2" charset="0"/>
                </a:defRPr>
              </a:lvl3pPr>
              <a:lvl4pPr marL="1600200" indent="-228600">
                <a:defRPr>
                  <a:solidFill>
                    <a:schemeClr val="tx1"/>
                  </a:solidFill>
                  <a:latin typeface="Open Sans" pitchFamily="2" charset="0"/>
                </a:defRPr>
              </a:lvl4pPr>
              <a:lvl5pPr marL="2057400" indent="-228600">
                <a:defRPr>
                  <a:solidFill>
                    <a:schemeClr val="tx1"/>
                  </a:solidFill>
                  <a:latin typeface="Open Sans" pitchFamily="2" charset="0"/>
                </a:defRPr>
              </a:lvl5pPr>
              <a:lvl6pPr marL="2514600" indent="-228600" fontAlgn="base">
                <a:spcBef>
                  <a:spcPct val="0"/>
                </a:spcBef>
                <a:spcAft>
                  <a:spcPct val="0"/>
                </a:spcAft>
                <a:defRPr>
                  <a:solidFill>
                    <a:schemeClr val="tx1"/>
                  </a:solidFill>
                  <a:latin typeface="Open Sans" pitchFamily="2" charset="0"/>
                </a:defRPr>
              </a:lvl6pPr>
              <a:lvl7pPr marL="2971800" indent="-228600" fontAlgn="base">
                <a:spcBef>
                  <a:spcPct val="0"/>
                </a:spcBef>
                <a:spcAft>
                  <a:spcPct val="0"/>
                </a:spcAft>
                <a:defRPr>
                  <a:solidFill>
                    <a:schemeClr val="tx1"/>
                  </a:solidFill>
                  <a:latin typeface="Open Sans" pitchFamily="2" charset="0"/>
                </a:defRPr>
              </a:lvl7pPr>
              <a:lvl8pPr marL="3429000" indent="-228600" fontAlgn="base">
                <a:spcBef>
                  <a:spcPct val="0"/>
                </a:spcBef>
                <a:spcAft>
                  <a:spcPct val="0"/>
                </a:spcAft>
                <a:defRPr>
                  <a:solidFill>
                    <a:schemeClr val="tx1"/>
                  </a:solidFill>
                  <a:latin typeface="Open Sans" pitchFamily="2" charset="0"/>
                </a:defRPr>
              </a:lvl8pPr>
              <a:lvl9pPr marL="3886200" indent="-228600" fontAlgn="base">
                <a:spcBef>
                  <a:spcPct val="0"/>
                </a:spcBef>
                <a:spcAft>
                  <a:spcPct val="0"/>
                </a:spcAft>
                <a:defRPr>
                  <a:solidFill>
                    <a:schemeClr val="tx1"/>
                  </a:solidFill>
                  <a:latin typeface="Open Sans" pitchFamily="2" charset="0"/>
                </a:defRPr>
              </a:lvl9pPr>
            </a:lstStyle>
            <a:p>
              <a:pPr eaLnBrk="1" hangingPunct="1"/>
              <a:r>
                <a:rPr lang="en-US" b="1" dirty="0">
                  <a:solidFill>
                    <a:schemeClr val="bg1"/>
                  </a:solidFill>
                  <a:latin typeface="Montserrat-Bold" panose="00000800000000000000" pitchFamily="50" charset="0"/>
                </a:rPr>
                <a:t>Investment</a:t>
              </a:r>
              <a:endParaRPr lang="ru-RU" b="1" dirty="0">
                <a:solidFill>
                  <a:schemeClr val="bg1"/>
                </a:solidFill>
                <a:latin typeface="Montserrat-Bold" panose="00000800000000000000" pitchFamily="50" charset="0"/>
              </a:endParaRPr>
            </a:p>
          </p:txBody>
        </p:sp>
        <p:sp>
          <p:nvSpPr>
            <p:cNvPr id="149" name="TextBox 148">
              <a:extLst>
                <a:ext uri="{FF2B5EF4-FFF2-40B4-BE49-F238E27FC236}">
                  <a16:creationId xmlns:a16="http://schemas.microsoft.com/office/drawing/2014/main" id="{ECACC63B-7D77-FCB8-B659-6CF5CE9F37CF}"/>
                </a:ext>
              </a:extLst>
            </p:cNvPr>
            <p:cNvSpPr txBox="1">
              <a:spLocks noChangeArrowheads="1"/>
            </p:cNvSpPr>
            <p:nvPr/>
          </p:nvSpPr>
          <p:spPr bwMode="auto">
            <a:xfrm>
              <a:off x="601976" y="1609238"/>
              <a:ext cx="221832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pitchFamily="2" charset="0"/>
                </a:defRPr>
              </a:lvl1pPr>
              <a:lvl2pPr marL="742950" indent="-285750">
                <a:defRPr>
                  <a:solidFill>
                    <a:schemeClr val="tx1"/>
                  </a:solidFill>
                  <a:latin typeface="Open Sans" pitchFamily="2" charset="0"/>
                </a:defRPr>
              </a:lvl2pPr>
              <a:lvl3pPr marL="1143000" indent="-228600">
                <a:defRPr>
                  <a:solidFill>
                    <a:schemeClr val="tx1"/>
                  </a:solidFill>
                  <a:latin typeface="Open Sans" pitchFamily="2" charset="0"/>
                </a:defRPr>
              </a:lvl3pPr>
              <a:lvl4pPr marL="1600200" indent="-228600">
                <a:defRPr>
                  <a:solidFill>
                    <a:schemeClr val="tx1"/>
                  </a:solidFill>
                  <a:latin typeface="Open Sans" pitchFamily="2" charset="0"/>
                </a:defRPr>
              </a:lvl4pPr>
              <a:lvl5pPr marL="2057400" indent="-228600">
                <a:defRPr>
                  <a:solidFill>
                    <a:schemeClr val="tx1"/>
                  </a:solidFill>
                  <a:latin typeface="Open Sans" pitchFamily="2" charset="0"/>
                </a:defRPr>
              </a:lvl5pPr>
              <a:lvl6pPr marL="2514600" indent="-228600" fontAlgn="base">
                <a:spcBef>
                  <a:spcPct val="0"/>
                </a:spcBef>
                <a:spcAft>
                  <a:spcPct val="0"/>
                </a:spcAft>
                <a:defRPr>
                  <a:solidFill>
                    <a:schemeClr val="tx1"/>
                  </a:solidFill>
                  <a:latin typeface="Open Sans" pitchFamily="2" charset="0"/>
                </a:defRPr>
              </a:lvl6pPr>
              <a:lvl7pPr marL="2971800" indent="-228600" fontAlgn="base">
                <a:spcBef>
                  <a:spcPct val="0"/>
                </a:spcBef>
                <a:spcAft>
                  <a:spcPct val="0"/>
                </a:spcAft>
                <a:defRPr>
                  <a:solidFill>
                    <a:schemeClr val="tx1"/>
                  </a:solidFill>
                  <a:latin typeface="Open Sans" pitchFamily="2" charset="0"/>
                </a:defRPr>
              </a:lvl7pPr>
              <a:lvl8pPr marL="3429000" indent="-228600" fontAlgn="base">
                <a:spcBef>
                  <a:spcPct val="0"/>
                </a:spcBef>
                <a:spcAft>
                  <a:spcPct val="0"/>
                </a:spcAft>
                <a:defRPr>
                  <a:solidFill>
                    <a:schemeClr val="tx1"/>
                  </a:solidFill>
                  <a:latin typeface="Open Sans" pitchFamily="2" charset="0"/>
                </a:defRPr>
              </a:lvl8pPr>
              <a:lvl9pPr marL="3886200" indent="-228600" fontAlgn="base">
                <a:spcBef>
                  <a:spcPct val="0"/>
                </a:spcBef>
                <a:spcAft>
                  <a:spcPct val="0"/>
                </a:spcAft>
                <a:defRPr>
                  <a:solidFill>
                    <a:schemeClr val="tx1"/>
                  </a:solidFill>
                  <a:latin typeface="Open Sans" pitchFamily="2" charset="0"/>
                </a:defRPr>
              </a:lvl9pPr>
            </a:lstStyle>
            <a:p>
              <a:pPr eaLnBrk="1" hangingPunct="1"/>
              <a:r>
                <a:rPr lang="en-US" sz="1050" dirty="0">
                  <a:solidFill>
                    <a:schemeClr val="bg1"/>
                  </a:solidFill>
                  <a:latin typeface="Montserrat Light" panose="00000400000000000000" pitchFamily="50" charset="0"/>
                </a:rPr>
                <a:t>Lorem ipsum dolor sit </a:t>
              </a:r>
              <a:r>
                <a:rPr lang="en-US" sz="1050" dirty="0" err="1">
                  <a:solidFill>
                    <a:schemeClr val="bg1"/>
                  </a:solidFill>
                  <a:latin typeface="Montserrat Light" panose="00000400000000000000" pitchFamily="50" charset="0"/>
                </a:rPr>
                <a:t>amet</a:t>
              </a:r>
              <a:r>
                <a:rPr lang="en-US" sz="1050" dirty="0">
                  <a:solidFill>
                    <a:schemeClr val="bg1"/>
                  </a:solidFill>
                  <a:latin typeface="Montserrat Light" panose="00000400000000000000" pitchFamily="50" charset="0"/>
                </a:rPr>
                <a:t>, </a:t>
              </a:r>
              <a:r>
                <a:rPr lang="en-US" sz="1050" dirty="0" err="1">
                  <a:solidFill>
                    <a:schemeClr val="bg1"/>
                  </a:solidFill>
                  <a:latin typeface="Montserrat Light" panose="00000400000000000000" pitchFamily="50" charset="0"/>
                </a:rPr>
                <a:t>consectetur</a:t>
              </a:r>
              <a:r>
                <a:rPr lang="en-US" sz="1050" dirty="0">
                  <a:solidFill>
                    <a:schemeClr val="bg1"/>
                  </a:solidFill>
                  <a:latin typeface="Montserrat Light" panose="00000400000000000000" pitchFamily="50" charset="0"/>
                </a:rPr>
                <a:t> </a:t>
              </a:r>
              <a:r>
                <a:rPr lang="en-US" sz="1050" dirty="0" err="1">
                  <a:solidFill>
                    <a:schemeClr val="bg1"/>
                  </a:solidFill>
                  <a:latin typeface="Montserrat Light" panose="00000400000000000000" pitchFamily="50" charset="0"/>
                </a:rPr>
                <a:t>adipiscing</a:t>
              </a:r>
              <a:r>
                <a:rPr lang="en-US" sz="1050" dirty="0">
                  <a:solidFill>
                    <a:schemeClr val="bg1"/>
                  </a:solidFill>
                  <a:latin typeface="Montserrat Light" panose="00000400000000000000" pitchFamily="50" charset="0"/>
                </a:rPr>
                <a:t> </a:t>
              </a:r>
              <a:r>
                <a:rPr lang="en-US" sz="1050" dirty="0" err="1">
                  <a:solidFill>
                    <a:schemeClr val="bg1"/>
                  </a:solidFill>
                  <a:latin typeface="Montserrat Light" panose="00000400000000000000" pitchFamily="50" charset="0"/>
                </a:rPr>
                <a:t>elit</a:t>
              </a:r>
              <a:r>
                <a:rPr lang="en-US" sz="1050" dirty="0">
                  <a:solidFill>
                    <a:schemeClr val="bg1"/>
                  </a:solidFill>
                  <a:latin typeface="Montserrat Light" panose="00000400000000000000" pitchFamily="50" charset="0"/>
                </a:rPr>
                <a:t>, sed do </a:t>
              </a:r>
              <a:r>
                <a:rPr lang="en-US" sz="1050" dirty="0" err="1">
                  <a:solidFill>
                    <a:schemeClr val="bg1"/>
                  </a:solidFill>
                  <a:latin typeface="Montserrat Light" panose="00000400000000000000" pitchFamily="50" charset="0"/>
                </a:rPr>
                <a:t>eiusmod</a:t>
              </a:r>
              <a:r>
                <a:rPr lang="en-US" sz="1050" dirty="0">
                  <a:solidFill>
                    <a:schemeClr val="bg1"/>
                  </a:solidFill>
                  <a:latin typeface="Montserrat Light" panose="00000400000000000000" pitchFamily="50" charset="0"/>
                </a:rPr>
                <a:t> </a:t>
              </a:r>
              <a:r>
                <a:rPr lang="en-US" sz="1050" dirty="0" err="1">
                  <a:solidFill>
                    <a:schemeClr val="bg1"/>
                  </a:solidFill>
                  <a:latin typeface="Montserrat Light" panose="00000400000000000000" pitchFamily="50" charset="0"/>
                </a:rPr>
                <a:t>tempor</a:t>
              </a:r>
              <a:r>
                <a:rPr lang="en-US" sz="1050" dirty="0">
                  <a:solidFill>
                    <a:schemeClr val="bg1"/>
                  </a:solidFill>
                  <a:latin typeface="Montserrat Light" panose="00000400000000000000" pitchFamily="50" charset="0"/>
                </a:rPr>
                <a:t> </a:t>
              </a:r>
              <a:r>
                <a:rPr lang="en-US" sz="1050" dirty="0" err="1">
                  <a:solidFill>
                    <a:schemeClr val="bg1"/>
                  </a:solidFill>
                  <a:latin typeface="Montserrat Light" panose="00000400000000000000" pitchFamily="50" charset="0"/>
                </a:rPr>
                <a:t>incididunt</a:t>
              </a:r>
              <a:r>
                <a:rPr lang="en-US" sz="1050" dirty="0">
                  <a:solidFill>
                    <a:schemeClr val="bg1"/>
                  </a:solidFill>
                  <a:latin typeface="Montserrat Light" panose="00000400000000000000" pitchFamily="50" charset="0"/>
                </a:rPr>
                <a:t> </a:t>
              </a:r>
              <a:r>
                <a:rPr lang="en-US" sz="1050" dirty="0" err="1">
                  <a:solidFill>
                    <a:schemeClr val="bg1"/>
                  </a:solidFill>
                  <a:latin typeface="Montserrat Light" panose="00000400000000000000" pitchFamily="50" charset="0"/>
                </a:rPr>
                <a:t>ut</a:t>
              </a:r>
              <a:r>
                <a:rPr lang="en-US" sz="1050" dirty="0">
                  <a:solidFill>
                    <a:schemeClr val="bg1"/>
                  </a:solidFill>
                  <a:latin typeface="Montserrat Light" panose="00000400000000000000" pitchFamily="50" charset="0"/>
                </a:rPr>
                <a:t> labore</a:t>
              </a:r>
              <a:endParaRPr lang="ru-RU" sz="1050" dirty="0">
                <a:solidFill>
                  <a:schemeClr val="bg1"/>
                </a:solidFill>
                <a:latin typeface="Montserrat Light" panose="00000400000000000000" pitchFamily="50" charset="0"/>
              </a:endParaRPr>
            </a:p>
          </p:txBody>
        </p:sp>
      </p:grpSp>
    </p:spTree>
    <p:extLst>
      <p:ext uri="{BB962C8B-B14F-4D97-AF65-F5344CB8AC3E}">
        <p14:creationId xmlns:p14="http://schemas.microsoft.com/office/powerpoint/2010/main" val="4398646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Rectangle 100">
            <a:extLst>
              <a:ext uri="{FF2B5EF4-FFF2-40B4-BE49-F238E27FC236}">
                <a16:creationId xmlns:a16="http://schemas.microsoft.com/office/drawing/2014/main" id="{802D253D-EF77-9E28-C8F9-F9EFC21874DE}"/>
              </a:ext>
            </a:extLst>
          </p:cNvPr>
          <p:cNvSpPr/>
          <p:nvPr/>
        </p:nvSpPr>
        <p:spPr>
          <a:xfrm>
            <a:off x="-11760" y="-38324"/>
            <a:ext cx="5835468" cy="7177444"/>
          </a:xfrm>
          <a:prstGeom prst="rect">
            <a:avLst/>
          </a:prstGeom>
          <a:gradFill flip="none" rotWithShape="1">
            <a:gsLst>
              <a:gs pos="0">
                <a:schemeClr val="tx2"/>
              </a:gs>
              <a:gs pos="100000">
                <a:schemeClr val="accent4">
                  <a:lumMod val="90000"/>
                  <a:lumOff val="10000"/>
                </a:schemeClr>
              </a:gs>
            </a:gsLst>
            <a:path path="circle">
              <a:fillToRect l="50000" t="50000" r="50000" b="50000"/>
            </a:path>
            <a:tileRect/>
          </a:gra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6" name="Freeform 55">
            <a:extLst>
              <a:ext uri="{FF2B5EF4-FFF2-40B4-BE49-F238E27FC236}">
                <a16:creationId xmlns:a16="http://schemas.microsoft.com/office/drawing/2014/main" id="{A377CFC7-E5F1-C4F8-5C29-1E4B851DD1D7}"/>
              </a:ext>
            </a:extLst>
          </p:cNvPr>
          <p:cNvSpPr/>
          <p:nvPr/>
        </p:nvSpPr>
        <p:spPr>
          <a:xfrm rot="8100000">
            <a:off x="9454771" y="5589520"/>
            <a:ext cx="2536959" cy="2536959"/>
          </a:xfrm>
          <a:custGeom>
            <a:avLst/>
            <a:gdLst>
              <a:gd name="connsiteX0" fmla="*/ 541509 w 2560320"/>
              <a:gd name="connsiteY0" fmla="*/ 0 h 2560320"/>
              <a:gd name="connsiteX1" fmla="*/ 2560320 w 2560320"/>
              <a:gd name="connsiteY1" fmla="*/ 2018811 h 2560320"/>
              <a:gd name="connsiteX2" fmla="*/ 2560320 w 2560320"/>
              <a:gd name="connsiteY2" fmla="*/ 2133591 h 2560320"/>
              <a:gd name="connsiteX3" fmla="*/ 2133591 w 2560320"/>
              <a:gd name="connsiteY3" fmla="*/ 2560320 h 2560320"/>
              <a:gd name="connsiteX4" fmla="*/ 426729 w 2560320"/>
              <a:gd name="connsiteY4" fmla="*/ 2560320 h 2560320"/>
              <a:gd name="connsiteX5" fmla="*/ 0 w 2560320"/>
              <a:gd name="connsiteY5" fmla="*/ 2133591 h 2560320"/>
              <a:gd name="connsiteX6" fmla="*/ 0 w 2560320"/>
              <a:gd name="connsiteY6" fmla="*/ 426729 h 2560320"/>
              <a:gd name="connsiteX7" fmla="*/ 426729 w 2560320"/>
              <a:gd name="connsiteY7"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60320" h="2560320">
                <a:moveTo>
                  <a:pt x="541509" y="0"/>
                </a:moveTo>
                <a:lnTo>
                  <a:pt x="2560320" y="2018811"/>
                </a:lnTo>
                <a:lnTo>
                  <a:pt x="2560320" y="2133591"/>
                </a:lnTo>
                <a:cubicBezTo>
                  <a:pt x="2560320" y="2369267"/>
                  <a:pt x="2369267" y="2560320"/>
                  <a:pt x="2133591" y="2560320"/>
                </a:cubicBezTo>
                <a:lnTo>
                  <a:pt x="426729" y="2560320"/>
                </a:lnTo>
                <a:cubicBezTo>
                  <a:pt x="191053" y="2560320"/>
                  <a:pt x="0" y="2369267"/>
                  <a:pt x="0" y="2133591"/>
                </a:cubicBezTo>
                <a:lnTo>
                  <a:pt x="0" y="426729"/>
                </a:lnTo>
                <a:cubicBezTo>
                  <a:pt x="0" y="191053"/>
                  <a:pt x="191053" y="0"/>
                  <a:pt x="426729" y="0"/>
                </a:cubicBezTo>
                <a:close/>
              </a:path>
            </a:pathLst>
          </a:cu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wrap="square" rtlCol="0" anchor="ctr">
            <a:noAutofit/>
          </a:bodyPr>
          <a:lstStyle/>
          <a:p>
            <a:pPr algn="ctr"/>
            <a:endParaRPr lang="en-US"/>
          </a:p>
        </p:txBody>
      </p:sp>
      <p:grpSp>
        <p:nvGrpSpPr>
          <p:cNvPr id="150" name="Group 149">
            <a:extLst>
              <a:ext uri="{FF2B5EF4-FFF2-40B4-BE49-F238E27FC236}">
                <a16:creationId xmlns:a16="http://schemas.microsoft.com/office/drawing/2014/main" id="{912EDFCF-A7D0-E927-1EB4-79970467A931}"/>
              </a:ext>
            </a:extLst>
          </p:cNvPr>
          <p:cNvGrpSpPr/>
          <p:nvPr/>
        </p:nvGrpSpPr>
        <p:grpSpPr>
          <a:xfrm rot="16200000">
            <a:off x="-1485110" y="332209"/>
            <a:ext cx="5399565" cy="6208822"/>
            <a:chOff x="5031550" y="-26028"/>
            <a:chExt cx="2154510" cy="2477416"/>
          </a:xfrm>
        </p:grpSpPr>
        <p:sp>
          <p:nvSpPr>
            <p:cNvPr id="76" name="Freeform 75">
              <a:extLst>
                <a:ext uri="{FF2B5EF4-FFF2-40B4-BE49-F238E27FC236}">
                  <a16:creationId xmlns:a16="http://schemas.microsoft.com/office/drawing/2014/main" id="{5BA8E8A3-9BA4-7F0B-7888-E7CF9D511C2A}"/>
                </a:ext>
              </a:extLst>
            </p:cNvPr>
            <p:cNvSpPr/>
            <p:nvPr/>
          </p:nvSpPr>
          <p:spPr>
            <a:xfrm rot="13500000">
              <a:off x="5629294" y="1437157"/>
              <a:ext cx="950694" cy="938920"/>
            </a:xfrm>
            <a:custGeom>
              <a:avLst/>
              <a:gdLst>
                <a:gd name="connsiteX0" fmla="*/ 580935 w 950694"/>
                <a:gd name="connsiteY0" fmla="*/ 562827 h 938920"/>
                <a:gd name="connsiteX1" fmla="*/ 30783 w 950694"/>
                <a:gd name="connsiteY1" fmla="*/ 928152 h 938920"/>
                <a:gd name="connsiteX2" fmla="*/ 0 w 950694"/>
                <a:gd name="connsiteY2" fmla="*/ 938920 h 938920"/>
                <a:gd name="connsiteX3" fmla="*/ 0 w 950694"/>
                <a:gd name="connsiteY3" fmla="*/ 602249 h 938920"/>
                <a:gd name="connsiteX4" fmla="*/ 34735 w 950694"/>
                <a:gd name="connsiteY4" fmla="*/ 586128 h 938920"/>
                <a:gd name="connsiteX5" fmla="*/ 362535 w 950694"/>
                <a:gd name="connsiteY5" fmla="*/ 344427 h 938920"/>
                <a:gd name="connsiteX6" fmla="*/ 604236 w 950694"/>
                <a:gd name="connsiteY6" fmla="*/ 16627 h 938920"/>
                <a:gd name="connsiteX7" fmla="*/ 611952 w 950694"/>
                <a:gd name="connsiteY7" fmla="*/ 0 h 938920"/>
                <a:gd name="connsiteX8" fmla="*/ 950694 w 950694"/>
                <a:gd name="connsiteY8" fmla="*/ 0 h 938920"/>
                <a:gd name="connsiteX9" fmla="*/ 946260 w 950694"/>
                <a:gd name="connsiteY9" fmla="*/ 12675 h 938920"/>
                <a:gd name="connsiteX10" fmla="*/ 580935 w 950694"/>
                <a:gd name="connsiteY10" fmla="*/ 562827 h 938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0694" h="938920">
                  <a:moveTo>
                    <a:pt x="580935" y="562827"/>
                  </a:moveTo>
                  <a:cubicBezTo>
                    <a:pt x="418568" y="725194"/>
                    <a:pt x="230981" y="846969"/>
                    <a:pt x="30783" y="928152"/>
                  </a:cubicBezTo>
                  <a:lnTo>
                    <a:pt x="0" y="938920"/>
                  </a:lnTo>
                  <a:lnTo>
                    <a:pt x="0" y="602249"/>
                  </a:lnTo>
                  <a:lnTo>
                    <a:pt x="34735" y="586128"/>
                  </a:lnTo>
                  <a:cubicBezTo>
                    <a:pt x="152665" y="524153"/>
                    <a:pt x="263376" y="443586"/>
                    <a:pt x="362535" y="344427"/>
                  </a:cubicBezTo>
                  <a:cubicBezTo>
                    <a:pt x="461694" y="245268"/>
                    <a:pt x="542261" y="134557"/>
                    <a:pt x="604236" y="16627"/>
                  </a:cubicBezTo>
                  <a:lnTo>
                    <a:pt x="611952" y="0"/>
                  </a:lnTo>
                  <a:lnTo>
                    <a:pt x="950694" y="0"/>
                  </a:lnTo>
                  <a:lnTo>
                    <a:pt x="946260" y="12675"/>
                  </a:lnTo>
                  <a:cubicBezTo>
                    <a:pt x="865077" y="212873"/>
                    <a:pt x="743302" y="400461"/>
                    <a:pt x="580935" y="562827"/>
                  </a:cubicBezTo>
                  <a:close/>
                </a:path>
              </a:pathLst>
            </a:cu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wrap="square" rtlCol="0" anchor="ctr">
              <a:noAutofit/>
            </a:bodyPr>
            <a:lstStyle/>
            <a:p>
              <a:pPr algn="ctr"/>
              <a:endParaRPr lang="en-US"/>
            </a:p>
          </p:txBody>
        </p:sp>
        <p:sp>
          <p:nvSpPr>
            <p:cNvPr id="71" name="Freeform 70">
              <a:extLst>
                <a:ext uri="{FF2B5EF4-FFF2-40B4-BE49-F238E27FC236}">
                  <a16:creationId xmlns:a16="http://schemas.microsoft.com/office/drawing/2014/main" id="{EA5EFF48-CF2A-4F35-00A3-63F4A7C4D238}"/>
                </a:ext>
              </a:extLst>
            </p:cNvPr>
            <p:cNvSpPr/>
            <p:nvPr/>
          </p:nvSpPr>
          <p:spPr>
            <a:xfrm rot="13500000">
              <a:off x="5031549" y="-26027"/>
              <a:ext cx="2154511" cy="2154510"/>
            </a:xfrm>
            <a:custGeom>
              <a:avLst/>
              <a:gdLst>
                <a:gd name="connsiteX0" fmla="*/ 2154510 w 2154511"/>
                <a:gd name="connsiteY0" fmla="*/ 455680 h 2154510"/>
                <a:gd name="connsiteX1" fmla="*/ 455680 w 2154511"/>
                <a:gd name="connsiteY1" fmla="*/ 2154510 h 2154510"/>
                <a:gd name="connsiteX2" fmla="*/ 359093 w 2154511"/>
                <a:gd name="connsiteY2" fmla="*/ 2154510 h 2154510"/>
                <a:gd name="connsiteX3" fmla="*/ 0 w 2154511"/>
                <a:gd name="connsiteY3" fmla="*/ 1795417 h 2154510"/>
                <a:gd name="connsiteX4" fmla="*/ 0 w 2154511"/>
                <a:gd name="connsiteY4" fmla="*/ 938920 h 2154510"/>
                <a:gd name="connsiteX5" fmla="*/ 30783 w 2154511"/>
                <a:gd name="connsiteY5" fmla="*/ 928152 h 2154510"/>
                <a:gd name="connsiteX6" fmla="*/ 580935 w 2154511"/>
                <a:gd name="connsiteY6" fmla="*/ 562827 h 2154510"/>
                <a:gd name="connsiteX7" fmla="*/ 946260 w 2154511"/>
                <a:gd name="connsiteY7" fmla="*/ 12675 h 2154510"/>
                <a:gd name="connsiteX8" fmla="*/ 950694 w 2154511"/>
                <a:gd name="connsiteY8" fmla="*/ 0 h 2154510"/>
                <a:gd name="connsiteX9" fmla="*/ 1795418 w 2154511"/>
                <a:gd name="connsiteY9" fmla="*/ 0 h 2154510"/>
                <a:gd name="connsiteX10" fmla="*/ 2154511 w 2154511"/>
                <a:gd name="connsiteY10" fmla="*/ 359093 h 2154510"/>
                <a:gd name="connsiteX11" fmla="*/ 2154510 w 2154511"/>
                <a:gd name="connsiteY11" fmla="*/ 455680 h 2154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54511" h="2154510">
                  <a:moveTo>
                    <a:pt x="2154510" y="455680"/>
                  </a:moveTo>
                  <a:lnTo>
                    <a:pt x="455680" y="2154510"/>
                  </a:lnTo>
                  <a:lnTo>
                    <a:pt x="359093" y="2154510"/>
                  </a:lnTo>
                  <a:cubicBezTo>
                    <a:pt x="160771" y="2154510"/>
                    <a:pt x="0" y="1993740"/>
                    <a:pt x="0" y="1795417"/>
                  </a:cubicBezTo>
                  <a:lnTo>
                    <a:pt x="0" y="938920"/>
                  </a:lnTo>
                  <a:lnTo>
                    <a:pt x="30783" y="928152"/>
                  </a:lnTo>
                  <a:cubicBezTo>
                    <a:pt x="230981" y="846969"/>
                    <a:pt x="418568" y="725194"/>
                    <a:pt x="580935" y="562827"/>
                  </a:cubicBezTo>
                  <a:cubicBezTo>
                    <a:pt x="743302" y="400461"/>
                    <a:pt x="865077" y="212873"/>
                    <a:pt x="946260" y="12675"/>
                  </a:cubicBezTo>
                  <a:lnTo>
                    <a:pt x="950694" y="0"/>
                  </a:lnTo>
                  <a:lnTo>
                    <a:pt x="1795418" y="0"/>
                  </a:lnTo>
                  <a:cubicBezTo>
                    <a:pt x="1993739" y="0"/>
                    <a:pt x="2154510" y="160771"/>
                    <a:pt x="2154511" y="359093"/>
                  </a:cubicBezTo>
                  <a:lnTo>
                    <a:pt x="2154510" y="455680"/>
                  </a:lnTo>
                  <a:close/>
                </a:path>
              </a:pathLst>
            </a:custGeom>
            <a:solidFill>
              <a:schemeClr val="bg2">
                <a:lumMod val="95000"/>
              </a:schemeClr>
            </a:solidFill>
            <a:ln>
              <a:noFill/>
            </a:ln>
            <a:effectLst>
              <a:outerShdw blurRad="239825" dist="93804" dir="5400000" algn="t" rotWithShape="0">
                <a:prstClr val="black">
                  <a:alpha val="39000"/>
                </a:prstClr>
              </a:outerShdw>
            </a:effectLst>
          </p:spPr>
          <p:style>
            <a:lnRef idx="2">
              <a:schemeClr val="accent5">
                <a:shade val="50000"/>
              </a:schemeClr>
            </a:lnRef>
            <a:fillRef idx="1">
              <a:schemeClr val="accent5"/>
            </a:fillRef>
            <a:effectRef idx="0">
              <a:schemeClr val="accent5"/>
            </a:effectRef>
            <a:fontRef idx="minor">
              <a:schemeClr val="lt1"/>
            </a:fontRef>
          </p:style>
          <p:txBody>
            <a:bodyPr wrap="square" rtlCol="0" anchor="ctr">
              <a:noAutofit/>
            </a:bodyPr>
            <a:lstStyle/>
            <a:p>
              <a:pPr algn="ctr"/>
              <a:endParaRPr lang="en-US"/>
            </a:p>
          </p:txBody>
        </p:sp>
        <p:sp>
          <p:nvSpPr>
            <p:cNvPr id="68" name="Freeform 67">
              <a:extLst>
                <a:ext uri="{FF2B5EF4-FFF2-40B4-BE49-F238E27FC236}">
                  <a16:creationId xmlns:a16="http://schemas.microsoft.com/office/drawing/2014/main" id="{8C4D367F-DD8A-6B64-425D-D1D5936628ED}"/>
                </a:ext>
              </a:extLst>
            </p:cNvPr>
            <p:cNvSpPr/>
            <p:nvPr/>
          </p:nvSpPr>
          <p:spPr>
            <a:xfrm rot="13500000">
              <a:off x="5799398" y="1844287"/>
              <a:ext cx="611952" cy="602249"/>
            </a:xfrm>
            <a:custGeom>
              <a:avLst/>
              <a:gdLst>
                <a:gd name="connsiteX0" fmla="*/ 362535 w 611952"/>
                <a:gd name="connsiteY0" fmla="*/ 344427 h 602249"/>
                <a:gd name="connsiteX1" fmla="*/ 34735 w 611952"/>
                <a:gd name="connsiteY1" fmla="*/ 586128 h 602249"/>
                <a:gd name="connsiteX2" fmla="*/ 0 w 611952"/>
                <a:gd name="connsiteY2" fmla="*/ 602249 h 602249"/>
                <a:gd name="connsiteX3" fmla="*/ 0 w 611952"/>
                <a:gd name="connsiteY3" fmla="*/ 359093 h 602249"/>
                <a:gd name="connsiteX4" fmla="*/ 359093 w 611952"/>
                <a:gd name="connsiteY4" fmla="*/ 0 h 602249"/>
                <a:gd name="connsiteX5" fmla="*/ 611952 w 611952"/>
                <a:gd name="connsiteY5" fmla="*/ 0 h 602249"/>
                <a:gd name="connsiteX6" fmla="*/ 604236 w 611952"/>
                <a:gd name="connsiteY6" fmla="*/ 16627 h 602249"/>
                <a:gd name="connsiteX7" fmla="*/ 362535 w 611952"/>
                <a:gd name="connsiteY7" fmla="*/ 344427 h 602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1952" h="602249">
                  <a:moveTo>
                    <a:pt x="362535" y="344427"/>
                  </a:moveTo>
                  <a:cubicBezTo>
                    <a:pt x="263376" y="443586"/>
                    <a:pt x="152665" y="524153"/>
                    <a:pt x="34735" y="586128"/>
                  </a:cubicBezTo>
                  <a:lnTo>
                    <a:pt x="0" y="602249"/>
                  </a:lnTo>
                  <a:lnTo>
                    <a:pt x="0" y="359093"/>
                  </a:lnTo>
                  <a:cubicBezTo>
                    <a:pt x="0" y="160772"/>
                    <a:pt x="160771" y="0"/>
                    <a:pt x="359093" y="0"/>
                  </a:cubicBezTo>
                  <a:lnTo>
                    <a:pt x="611952" y="0"/>
                  </a:lnTo>
                  <a:lnTo>
                    <a:pt x="604236" y="16627"/>
                  </a:lnTo>
                  <a:cubicBezTo>
                    <a:pt x="542261" y="134557"/>
                    <a:pt x="461694" y="245268"/>
                    <a:pt x="362535" y="344427"/>
                  </a:cubicBezTo>
                  <a:close/>
                </a:path>
              </a:pathLst>
            </a:cu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wrap="square" rtlCol="0" anchor="ctr">
              <a:noAutofit/>
            </a:bodyPr>
            <a:lstStyle/>
            <a:p>
              <a:pPr algn="ctr"/>
              <a:endParaRPr lang="en-US"/>
            </a:p>
          </p:txBody>
        </p:sp>
      </p:grpSp>
      <p:sp>
        <p:nvSpPr>
          <p:cNvPr id="78" name="Oval 77">
            <a:extLst>
              <a:ext uri="{FF2B5EF4-FFF2-40B4-BE49-F238E27FC236}">
                <a16:creationId xmlns:a16="http://schemas.microsoft.com/office/drawing/2014/main" id="{C3289B43-1C65-61F8-AEA0-A76636770C2C}"/>
              </a:ext>
            </a:extLst>
          </p:cNvPr>
          <p:cNvSpPr/>
          <p:nvPr/>
        </p:nvSpPr>
        <p:spPr>
          <a:xfrm>
            <a:off x="2792680" y="2787238"/>
            <a:ext cx="1238537" cy="1238537"/>
          </a:xfrm>
          <a:prstGeom prst="ellipse">
            <a:avLst/>
          </a:prstGeom>
          <a:solidFill>
            <a:schemeClr val="bg2">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B3B4538-976C-8D7A-B1AB-ED622C9F4AA2}"/>
              </a:ext>
            </a:extLst>
          </p:cNvPr>
          <p:cNvSpPr/>
          <p:nvPr/>
        </p:nvSpPr>
        <p:spPr>
          <a:xfrm>
            <a:off x="3005936" y="2985362"/>
            <a:ext cx="812023" cy="81202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86" name="TextBox 85">
            <a:extLst>
              <a:ext uri="{FF2B5EF4-FFF2-40B4-BE49-F238E27FC236}">
                <a16:creationId xmlns:a16="http://schemas.microsoft.com/office/drawing/2014/main" id="{8DE7E357-548D-29EE-1FCD-CEA1609BDE22}"/>
              </a:ext>
            </a:extLst>
          </p:cNvPr>
          <p:cNvSpPr txBox="1"/>
          <p:nvPr/>
        </p:nvSpPr>
        <p:spPr>
          <a:xfrm>
            <a:off x="308865" y="3537309"/>
            <a:ext cx="1628841" cy="707886"/>
          </a:xfrm>
          <a:prstGeom prst="rect">
            <a:avLst/>
          </a:prstGeom>
          <a:noFill/>
        </p:spPr>
        <p:txBody>
          <a:bodyPr wrap="square" rtlCol="0">
            <a:spAutoFit/>
          </a:bodyPr>
          <a:lstStyle/>
          <a:p>
            <a:pPr algn="ctr"/>
            <a:r>
              <a:rPr lang="en-US" sz="4000" b="1" dirty="0"/>
              <a:t>TITLE</a:t>
            </a:r>
          </a:p>
        </p:txBody>
      </p:sp>
      <p:sp>
        <p:nvSpPr>
          <p:cNvPr id="91" name="TextBox 90">
            <a:extLst>
              <a:ext uri="{FF2B5EF4-FFF2-40B4-BE49-F238E27FC236}">
                <a16:creationId xmlns:a16="http://schemas.microsoft.com/office/drawing/2014/main" id="{0A7FB9ED-3F98-4BF4-4659-B34E673FE90B}"/>
              </a:ext>
            </a:extLst>
          </p:cNvPr>
          <p:cNvSpPr txBox="1"/>
          <p:nvPr/>
        </p:nvSpPr>
        <p:spPr>
          <a:xfrm>
            <a:off x="6362396" y="1772736"/>
            <a:ext cx="2917276" cy="892552"/>
          </a:xfrm>
          <a:prstGeom prst="rect">
            <a:avLst/>
          </a:prstGeom>
          <a:noFill/>
        </p:spPr>
        <p:txBody>
          <a:bodyPr wrap="square" rtlCol="0">
            <a:spAutoFit/>
          </a:bodyPr>
          <a:lstStyle/>
          <a:p>
            <a:r>
              <a:rPr lang="en-US" sz="3200" b="1" dirty="0">
                <a:solidFill>
                  <a:schemeClr val="tx2"/>
                </a:solidFill>
              </a:rPr>
              <a:t>STEPS</a:t>
            </a:r>
            <a:endParaRPr lang="en-US" sz="2800" b="1" dirty="0">
              <a:solidFill>
                <a:schemeClr val="tx2"/>
              </a:solidFill>
            </a:endParaRPr>
          </a:p>
          <a:p>
            <a:r>
              <a:rPr lang="en-US" sz="2000" b="1" dirty="0"/>
              <a:t>INFOGRAPHC</a:t>
            </a:r>
            <a:endParaRPr lang="en-US" sz="2800" b="1" dirty="0"/>
          </a:p>
        </p:txBody>
      </p:sp>
      <p:grpSp>
        <p:nvGrpSpPr>
          <p:cNvPr id="99" name="Group 98">
            <a:extLst>
              <a:ext uri="{FF2B5EF4-FFF2-40B4-BE49-F238E27FC236}">
                <a16:creationId xmlns:a16="http://schemas.microsoft.com/office/drawing/2014/main" id="{302D7246-EF85-BE13-69D6-A50AC5C5B5FA}"/>
              </a:ext>
            </a:extLst>
          </p:cNvPr>
          <p:cNvGrpSpPr/>
          <p:nvPr/>
        </p:nvGrpSpPr>
        <p:grpSpPr>
          <a:xfrm>
            <a:off x="6434596" y="2840687"/>
            <a:ext cx="826578" cy="172374"/>
            <a:chOff x="5586363" y="3820547"/>
            <a:chExt cx="826578" cy="172374"/>
          </a:xfrm>
        </p:grpSpPr>
        <p:sp>
          <p:nvSpPr>
            <p:cNvPr id="95" name="Oval 94">
              <a:extLst>
                <a:ext uri="{FF2B5EF4-FFF2-40B4-BE49-F238E27FC236}">
                  <a16:creationId xmlns:a16="http://schemas.microsoft.com/office/drawing/2014/main" id="{B509FD4E-4345-907C-AE24-731069362737}"/>
                </a:ext>
              </a:extLst>
            </p:cNvPr>
            <p:cNvSpPr/>
            <p:nvPr/>
          </p:nvSpPr>
          <p:spPr>
            <a:xfrm>
              <a:off x="5586363" y="3820547"/>
              <a:ext cx="172374" cy="17237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FE2B0275-1A51-E217-21F4-A0F150F935A5}"/>
                </a:ext>
              </a:extLst>
            </p:cNvPr>
            <p:cNvSpPr/>
            <p:nvPr/>
          </p:nvSpPr>
          <p:spPr>
            <a:xfrm>
              <a:off x="5816821" y="3820547"/>
              <a:ext cx="172374" cy="17237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96F58B72-724E-E8AB-4AEE-8BC71225CA2B}"/>
                </a:ext>
              </a:extLst>
            </p:cNvPr>
            <p:cNvSpPr/>
            <p:nvPr/>
          </p:nvSpPr>
          <p:spPr>
            <a:xfrm>
              <a:off x="6032411" y="3820547"/>
              <a:ext cx="172374" cy="17237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a:extLst>
                <a:ext uri="{FF2B5EF4-FFF2-40B4-BE49-F238E27FC236}">
                  <a16:creationId xmlns:a16="http://schemas.microsoft.com/office/drawing/2014/main" id="{645C1A10-5CE6-4D56-5879-C0F9A1E8042D}"/>
                </a:ext>
              </a:extLst>
            </p:cNvPr>
            <p:cNvSpPr/>
            <p:nvPr/>
          </p:nvSpPr>
          <p:spPr>
            <a:xfrm>
              <a:off x="6240567" y="3820547"/>
              <a:ext cx="172374" cy="17237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3D50ABBA-ED26-F3DA-9078-E57FAE6EE763}"/>
              </a:ext>
            </a:extLst>
          </p:cNvPr>
          <p:cNvGrpSpPr/>
          <p:nvPr/>
        </p:nvGrpSpPr>
        <p:grpSpPr>
          <a:xfrm>
            <a:off x="398939" y="1981365"/>
            <a:ext cx="1621375" cy="1410009"/>
            <a:chOff x="1065738" y="2749276"/>
            <a:chExt cx="672550" cy="584875"/>
          </a:xfrm>
          <a:solidFill>
            <a:schemeClr val="tx2"/>
          </a:solidFill>
        </p:grpSpPr>
        <p:sp>
          <p:nvSpPr>
            <p:cNvPr id="110" name="Freeform 109">
              <a:extLst>
                <a:ext uri="{FF2B5EF4-FFF2-40B4-BE49-F238E27FC236}">
                  <a16:creationId xmlns:a16="http://schemas.microsoft.com/office/drawing/2014/main" id="{3ACF849B-BD88-4678-0EDA-963350C25781}"/>
                </a:ext>
              </a:extLst>
            </p:cNvPr>
            <p:cNvSpPr/>
            <p:nvPr/>
          </p:nvSpPr>
          <p:spPr>
            <a:xfrm>
              <a:off x="1301411" y="3063058"/>
              <a:ext cx="161987" cy="161755"/>
            </a:xfrm>
            <a:custGeom>
              <a:avLst/>
              <a:gdLst>
                <a:gd name="connsiteX0" fmla="*/ 80994 w 161987"/>
                <a:gd name="connsiteY0" fmla="*/ 161755 h 161755"/>
                <a:gd name="connsiteX1" fmla="*/ 0 w 161987"/>
                <a:gd name="connsiteY1" fmla="*/ 80877 h 161755"/>
                <a:gd name="connsiteX2" fmla="*/ 80994 w 161987"/>
                <a:gd name="connsiteY2" fmla="*/ -1 h 161755"/>
                <a:gd name="connsiteX3" fmla="*/ 161987 w 161987"/>
                <a:gd name="connsiteY3" fmla="*/ 80877 h 161755"/>
                <a:gd name="connsiteX4" fmla="*/ 80994 w 161987"/>
                <a:gd name="connsiteY4" fmla="*/ 161755 h 161755"/>
                <a:gd name="connsiteX5" fmla="*/ 80994 w 161987"/>
                <a:gd name="connsiteY5" fmla="*/ 39283 h 161755"/>
                <a:gd name="connsiteX6" fmla="*/ 39097 w 161987"/>
                <a:gd name="connsiteY6" fmla="*/ 80878 h 161755"/>
                <a:gd name="connsiteX7" fmla="*/ 80750 w 161987"/>
                <a:gd name="connsiteY7" fmla="*/ 122715 h 161755"/>
                <a:gd name="connsiteX8" fmla="*/ 122647 w 161987"/>
                <a:gd name="connsiteY8" fmla="*/ 81120 h 161755"/>
                <a:gd name="connsiteX9" fmla="*/ 122647 w 161987"/>
                <a:gd name="connsiteY9" fmla="*/ 80878 h 161755"/>
                <a:gd name="connsiteX10" fmla="*/ 80994 w 161987"/>
                <a:gd name="connsiteY10" fmla="*/ 39283 h 161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87" h="161755">
                  <a:moveTo>
                    <a:pt x="80994" y="161755"/>
                  </a:moveTo>
                  <a:cubicBezTo>
                    <a:pt x="36262" y="161755"/>
                    <a:pt x="0" y="125545"/>
                    <a:pt x="0" y="80877"/>
                  </a:cubicBezTo>
                  <a:cubicBezTo>
                    <a:pt x="0" y="36210"/>
                    <a:pt x="36262" y="-1"/>
                    <a:pt x="80994" y="-1"/>
                  </a:cubicBezTo>
                  <a:cubicBezTo>
                    <a:pt x="125725" y="-1"/>
                    <a:pt x="161987" y="36210"/>
                    <a:pt x="161987" y="80877"/>
                  </a:cubicBezTo>
                  <a:cubicBezTo>
                    <a:pt x="161987" y="125545"/>
                    <a:pt x="125725" y="161755"/>
                    <a:pt x="80994" y="161755"/>
                  </a:cubicBezTo>
                  <a:close/>
                  <a:moveTo>
                    <a:pt x="80994" y="39283"/>
                  </a:moveTo>
                  <a:cubicBezTo>
                    <a:pt x="57922" y="39216"/>
                    <a:pt x="39164" y="57838"/>
                    <a:pt x="39097" y="80878"/>
                  </a:cubicBezTo>
                  <a:cubicBezTo>
                    <a:pt x="39029" y="103917"/>
                    <a:pt x="57678" y="122648"/>
                    <a:pt x="80750" y="122715"/>
                  </a:cubicBezTo>
                  <a:cubicBezTo>
                    <a:pt x="103822" y="122782"/>
                    <a:pt x="122580" y="104160"/>
                    <a:pt x="122647" y="81120"/>
                  </a:cubicBezTo>
                  <a:cubicBezTo>
                    <a:pt x="122648" y="81040"/>
                    <a:pt x="122648" y="80959"/>
                    <a:pt x="122647" y="80878"/>
                  </a:cubicBezTo>
                  <a:cubicBezTo>
                    <a:pt x="122581" y="57933"/>
                    <a:pt x="103971" y="39350"/>
                    <a:pt x="80994" y="39283"/>
                  </a:cubicBezTo>
                  <a:close/>
                </a:path>
              </a:pathLst>
            </a:custGeom>
            <a:grpFill/>
            <a:ln w="12177"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EF3BD630-1CF1-6F3D-A100-03CA0F60FD91}"/>
                </a:ext>
              </a:extLst>
            </p:cNvPr>
            <p:cNvSpPr/>
            <p:nvPr/>
          </p:nvSpPr>
          <p:spPr>
            <a:xfrm>
              <a:off x="1576301" y="2906167"/>
              <a:ext cx="161987" cy="161755"/>
            </a:xfrm>
            <a:custGeom>
              <a:avLst/>
              <a:gdLst>
                <a:gd name="connsiteX0" fmla="*/ 80994 w 161987"/>
                <a:gd name="connsiteY0" fmla="*/ 161755 h 161755"/>
                <a:gd name="connsiteX1" fmla="*/ 0 w 161987"/>
                <a:gd name="connsiteY1" fmla="*/ 80877 h 161755"/>
                <a:gd name="connsiteX2" fmla="*/ 80994 w 161987"/>
                <a:gd name="connsiteY2" fmla="*/ -1 h 161755"/>
                <a:gd name="connsiteX3" fmla="*/ 161987 w 161987"/>
                <a:gd name="connsiteY3" fmla="*/ 80877 h 161755"/>
                <a:gd name="connsiteX4" fmla="*/ 80994 w 161987"/>
                <a:gd name="connsiteY4" fmla="*/ 161755 h 161755"/>
                <a:gd name="connsiteX5" fmla="*/ 80994 w 161987"/>
                <a:gd name="connsiteY5" fmla="*/ 39283 h 161755"/>
                <a:gd name="connsiteX6" fmla="*/ 39218 w 161987"/>
                <a:gd name="connsiteY6" fmla="*/ 80999 h 161755"/>
                <a:gd name="connsiteX7" fmla="*/ 80994 w 161987"/>
                <a:gd name="connsiteY7" fmla="*/ 122715 h 161755"/>
                <a:gd name="connsiteX8" fmla="*/ 122769 w 161987"/>
                <a:gd name="connsiteY8" fmla="*/ 80999 h 161755"/>
                <a:gd name="connsiteX9" fmla="*/ 122769 w 161987"/>
                <a:gd name="connsiteY9" fmla="*/ 80877 h 161755"/>
                <a:gd name="connsiteX10" fmla="*/ 80994 w 161987"/>
                <a:gd name="connsiteY10" fmla="*/ 39283 h 161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87" h="161755">
                  <a:moveTo>
                    <a:pt x="80994" y="161755"/>
                  </a:moveTo>
                  <a:cubicBezTo>
                    <a:pt x="36262" y="161755"/>
                    <a:pt x="0" y="125545"/>
                    <a:pt x="0" y="80877"/>
                  </a:cubicBezTo>
                  <a:cubicBezTo>
                    <a:pt x="0" y="36210"/>
                    <a:pt x="36262" y="-1"/>
                    <a:pt x="80994" y="-1"/>
                  </a:cubicBezTo>
                  <a:cubicBezTo>
                    <a:pt x="125725" y="-1"/>
                    <a:pt x="161987" y="36210"/>
                    <a:pt x="161987" y="80877"/>
                  </a:cubicBezTo>
                  <a:cubicBezTo>
                    <a:pt x="161987" y="125545"/>
                    <a:pt x="125725" y="161755"/>
                    <a:pt x="80994" y="161755"/>
                  </a:cubicBezTo>
                  <a:close/>
                  <a:moveTo>
                    <a:pt x="80994" y="39283"/>
                  </a:moveTo>
                  <a:cubicBezTo>
                    <a:pt x="57922" y="39283"/>
                    <a:pt x="39218" y="57960"/>
                    <a:pt x="39218" y="80999"/>
                  </a:cubicBezTo>
                  <a:cubicBezTo>
                    <a:pt x="39218" y="104038"/>
                    <a:pt x="57922" y="122715"/>
                    <a:pt x="80994" y="122715"/>
                  </a:cubicBezTo>
                  <a:cubicBezTo>
                    <a:pt x="104066" y="122715"/>
                    <a:pt x="122770" y="104038"/>
                    <a:pt x="122769" y="80999"/>
                  </a:cubicBezTo>
                  <a:cubicBezTo>
                    <a:pt x="122769" y="80958"/>
                    <a:pt x="122769" y="80918"/>
                    <a:pt x="122769" y="80877"/>
                  </a:cubicBezTo>
                  <a:cubicBezTo>
                    <a:pt x="122702" y="57886"/>
                    <a:pt x="104018" y="39283"/>
                    <a:pt x="80994" y="39283"/>
                  </a:cubicBezTo>
                  <a:close/>
                </a:path>
              </a:pathLst>
            </a:custGeom>
            <a:grpFill/>
            <a:ln w="12177"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F7062079-7C27-8ED3-BAF5-88BD418A6690}"/>
                </a:ext>
              </a:extLst>
            </p:cNvPr>
            <p:cNvSpPr/>
            <p:nvPr/>
          </p:nvSpPr>
          <p:spPr>
            <a:xfrm>
              <a:off x="1065738" y="2749276"/>
              <a:ext cx="161987" cy="161755"/>
            </a:xfrm>
            <a:custGeom>
              <a:avLst/>
              <a:gdLst>
                <a:gd name="connsiteX0" fmla="*/ 80994 w 161987"/>
                <a:gd name="connsiteY0" fmla="*/ 161755 h 161755"/>
                <a:gd name="connsiteX1" fmla="*/ 0 w 161987"/>
                <a:gd name="connsiteY1" fmla="*/ 80877 h 161755"/>
                <a:gd name="connsiteX2" fmla="*/ 80994 w 161987"/>
                <a:gd name="connsiteY2" fmla="*/ -1 h 161755"/>
                <a:gd name="connsiteX3" fmla="*/ 161987 w 161987"/>
                <a:gd name="connsiteY3" fmla="*/ 80877 h 161755"/>
                <a:gd name="connsiteX4" fmla="*/ 80994 w 161987"/>
                <a:gd name="connsiteY4" fmla="*/ 161755 h 161755"/>
                <a:gd name="connsiteX5" fmla="*/ 80994 w 161987"/>
                <a:gd name="connsiteY5" fmla="*/ 39283 h 161755"/>
                <a:gd name="connsiteX6" fmla="*/ 39218 w 161987"/>
                <a:gd name="connsiteY6" fmla="*/ 80999 h 161755"/>
                <a:gd name="connsiteX7" fmla="*/ 80994 w 161987"/>
                <a:gd name="connsiteY7" fmla="*/ 122715 h 161755"/>
                <a:gd name="connsiteX8" fmla="*/ 122769 w 161987"/>
                <a:gd name="connsiteY8" fmla="*/ 80999 h 161755"/>
                <a:gd name="connsiteX9" fmla="*/ 122769 w 161987"/>
                <a:gd name="connsiteY9" fmla="*/ 80877 h 161755"/>
                <a:gd name="connsiteX10" fmla="*/ 80994 w 161987"/>
                <a:gd name="connsiteY10" fmla="*/ 39283 h 161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87" h="161755">
                  <a:moveTo>
                    <a:pt x="80994" y="161755"/>
                  </a:moveTo>
                  <a:cubicBezTo>
                    <a:pt x="36262" y="161755"/>
                    <a:pt x="0" y="125545"/>
                    <a:pt x="0" y="80877"/>
                  </a:cubicBezTo>
                  <a:cubicBezTo>
                    <a:pt x="0" y="36210"/>
                    <a:pt x="36262" y="-1"/>
                    <a:pt x="80994" y="-1"/>
                  </a:cubicBezTo>
                  <a:cubicBezTo>
                    <a:pt x="125725" y="-1"/>
                    <a:pt x="161987" y="36210"/>
                    <a:pt x="161987" y="80877"/>
                  </a:cubicBezTo>
                  <a:cubicBezTo>
                    <a:pt x="161987" y="125545"/>
                    <a:pt x="125725" y="161755"/>
                    <a:pt x="80994" y="161755"/>
                  </a:cubicBezTo>
                  <a:close/>
                  <a:moveTo>
                    <a:pt x="80994" y="39283"/>
                  </a:moveTo>
                  <a:cubicBezTo>
                    <a:pt x="57922" y="39283"/>
                    <a:pt x="39218" y="57960"/>
                    <a:pt x="39218" y="80999"/>
                  </a:cubicBezTo>
                  <a:cubicBezTo>
                    <a:pt x="39218" y="104038"/>
                    <a:pt x="57922" y="122715"/>
                    <a:pt x="80994" y="122715"/>
                  </a:cubicBezTo>
                  <a:cubicBezTo>
                    <a:pt x="104066" y="122715"/>
                    <a:pt x="122770" y="104038"/>
                    <a:pt x="122769" y="80999"/>
                  </a:cubicBezTo>
                  <a:cubicBezTo>
                    <a:pt x="122769" y="80958"/>
                    <a:pt x="122769" y="80918"/>
                    <a:pt x="122769" y="80877"/>
                  </a:cubicBezTo>
                  <a:cubicBezTo>
                    <a:pt x="122702" y="57886"/>
                    <a:pt x="104018" y="39283"/>
                    <a:pt x="80994" y="39283"/>
                  </a:cubicBezTo>
                  <a:close/>
                </a:path>
              </a:pathLst>
            </a:custGeom>
            <a:grpFill/>
            <a:ln w="12177"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96A9209A-7DD8-B577-3634-47BEF71A9217}"/>
                </a:ext>
              </a:extLst>
            </p:cNvPr>
            <p:cNvSpPr/>
            <p:nvPr/>
          </p:nvSpPr>
          <p:spPr>
            <a:xfrm rot="19390200">
              <a:off x="1243091" y="2855411"/>
              <a:ext cx="39339" cy="264404"/>
            </a:xfrm>
            <a:custGeom>
              <a:avLst/>
              <a:gdLst>
                <a:gd name="connsiteX0" fmla="*/ 0 w 39339"/>
                <a:gd name="connsiteY0" fmla="*/ -1 h 264404"/>
                <a:gd name="connsiteX1" fmla="*/ 39340 w 39339"/>
                <a:gd name="connsiteY1" fmla="*/ -1 h 264404"/>
                <a:gd name="connsiteX2" fmla="*/ 39340 w 39339"/>
                <a:gd name="connsiteY2" fmla="*/ 264403 h 264404"/>
                <a:gd name="connsiteX3" fmla="*/ 0 w 39339"/>
                <a:gd name="connsiteY3" fmla="*/ 264403 h 264404"/>
              </a:gdLst>
              <a:ahLst/>
              <a:cxnLst>
                <a:cxn ang="0">
                  <a:pos x="connsiteX0" y="connsiteY0"/>
                </a:cxn>
                <a:cxn ang="0">
                  <a:pos x="connsiteX1" y="connsiteY1"/>
                </a:cxn>
                <a:cxn ang="0">
                  <a:pos x="connsiteX2" y="connsiteY2"/>
                </a:cxn>
                <a:cxn ang="0">
                  <a:pos x="connsiteX3" y="connsiteY3"/>
                </a:cxn>
              </a:cxnLst>
              <a:rect l="l" t="t" r="r" b="b"/>
              <a:pathLst>
                <a:path w="39339" h="264404">
                  <a:moveTo>
                    <a:pt x="0" y="-1"/>
                  </a:moveTo>
                  <a:lnTo>
                    <a:pt x="39340" y="-1"/>
                  </a:lnTo>
                  <a:lnTo>
                    <a:pt x="39340" y="264403"/>
                  </a:lnTo>
                  <a:lnTo>
                    <a:pt x="0" y="264403"/>
                  </a:lnTo>
                  <a:close/>
                </a:path>
              </a:pathLst>
            </a:custGeom>
            <a:grpFill/>
            <a:ln w="12177"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017A08CE-6DA1-B9F2-7C1D-E7F9CCADF217}"/>
                </a:ext>
              </a:extLst>
            </p:cNvPr>
            <p:cNvSpPr/>
            <p:nvPr/>
          </p:nvSpPr>
          <p:spPr>
            <a:xfrm rot="19759864">
              <a:off x="1432774" y="3059470"/>
              <a:ext cx="165859" cy="39156"/>
            </a:xfrm>
            <a:custGeom>
              <a:avLst/>
              <a:gdLst>
                <a:gd name="connsiteX0" fmla="*/ 0 w 165859"/>
                <a:gd name="connsiteY0" fmla="*/ 0 h 39156"/>
                <a:gd name="connsiteX1" fmla="*/ 165859 w 165859"/>
                <a:gd name="connsiteY1" fmla="*/ 0 h 39156"/>
                <a:gd name="connsiteX2" fmla="*/ 165859 w 165859"/>
                <a:gd name="connsiteY2" fmla="*/ 39156 h 39156"/>
                <a:gd name="connsiteX3" fmla="*/ 0 w 165859"/>
                <a:gd name="connsiteY3" fmla="*/ 39156 h 39156"/>
              </a:gdLst>
              <a:ahLst/>
              <a:cxnLst>
                <a:cxn ang="0">
                  <a:pos x="connsiteX0" y="connsiteY0"/>
                </a:cxn>
                <a:cxn ang="0">
                  <a:pos x="connsiteX1" y="connsiteY1"/>
                </a:cxn>
                <a:cxn ang="0">
                  <a:pos x="connsiteX2" y="connsiteY2"/>
                </a:cxn>
                <a:cxn ang="0">
                  <a:pos x="connsiteX3" y="connsiteY3"/>
                </a:cxn>
              </a:cxnLst>
              <a:rect l="l" t="t" r="r" b="b"/>
              <a:pathLst>
                <a:path w="165859" h="39156">
                  <a:moveTo>
                    <a:pt x="0" y="0"/>
                  </a:moveTo>
                  <a:lnTo>
                    <a:pt x="165859" y="0"/>
                  </a:lnTo>
                  <a:lnTo>
                    <a:pt x="165859" y="39156"/>
                  </a:lnTo>
                  <a:lnTo>
                    <a:pt x="0" y="39156"/>
                  </a:lnTo>
                  <a:close/>
                </a:path>
              </a:pathLst>
            </a:custGeom>
            <a:grpFill/>
            <a:ln w="12175"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C7F3C418-9378-AB4A-9769-500DC859689E}"/>
                </a:ext>
              </a:extLst>
            </p:cNvPr>
            <p:cNvSpPr/>
            <p:nvPr/>
          </p:nvSpPr>
          <p:spPr>
            <a:xfrm>
              <a:off x="1091924" y="3306665"/>
              <a:ext cx="577429" cy="27486"/>
            </a:xfrm>
            <a:custGeom>
              <a:avLst/>
              <a:gdLst>
                <a:gd name="connsiteX0" fmla="*/ 0 w 577429"/>
                <a:gd name="connsiteY0" fmla="*/ 0 h 27486"/>
                <a:gd name="connsiteX1" fmla="*/ 577429 w 577429"/>
                <a:gd name="connsiteY1" fmla="*/ 0 h 27486"/>
                <a:gd name="connsiteX2" fmla="*/ 577429 w 577429"/>
                <a:gd name="connsiteY2" fmla="*/ 27486 h 27486"/>
                <a:gd name="connsiteX3" fmla="*/ 0 w 577429"/>
                <a:gd name="connsiteY3" fmla="*/ 27486 h 27486"/>
              </a:gdLst>
              <a:ahLst/>
              <a:cxnLst>
                <a:cxn ang="0">
                  <a:pos x="connsiteX0" y="connsiteY0"/>
                </a:cxn>
                <a:cxn ang="0">
                  <a:pos x="connsiteX1" y="connsiteY1"/>
                </a:cxn>
                <a:cxn ang="0">
                  <a:pos x="connsiteX2" y="connsiteY2"/>
                </a:cxn>
                <a:cxn ang="0">
                  <a:pos x="connsiteX3" y="connsiteY3"/>
                </a:cxn>
              </a:cxnLst>
              <a:rect l="l" t="t" r="r" b="b"/>
              <a:pathLst>
                <a:path w="577429" h="27486">
                  <a:moveTo>
                    <a:pt x="0" y="0"/>
                  </a:moveTo>
                  <a:lnTo>
                    <a:pt x="577429" y="0"/>
                  </a:lnTo>
                  <a:lnTo>
                    <a:pt x="577429" y="27486"/>
                  </a:lnTo>
                  <a:lnTo>
                    <a:pt x="0" y="27486"/>
                  </a:lnTo>
                  <a:close/>
                </a:path>
              </a:pathLst>
            </a:custGeom>
            <a:grpFill/>
            <a:ln w="12177" cap="flat">
              <a:noFill/>
              <a:prstDash val="solid"/>
              <a:miter/>
            </a:ln>
          </p:spPr>
          <p:txBody>
            <a:bodyPr rtlCol="0" anchor="ctr"/>
            <a:lstStyle/>
            <a:p>
              <a:endParaRPr lang="en-US"/>
            </a:p>
          </p:txBody>
        </p:sp>
      </p:grpSp>
      <p:grpSp>
        <p:nvGrpSpPr>
          <p:cNvPr id="107" name="Group 106">
            <a:extLst>
              <a:ext uri="{FF2B5EF4-FFF2-40B4-BE49-F238E27FC236}">
                <a16:creationId xmlns:a16="http://schemas.microsoft.com/office/drawing/2014/main" id="{EB3BE135-B26D-5FDB-9797-569243A1C88F}"/>
              </a:ext>
            </a:extLst>
          </p:cNvPr>
          <p:cNvGrpSpPr/>
          <p:nvPr/>
        </p:nvGrpSpPr>
        <p:grpSpPr>
          <a:xfrm>
            <a:off x="6362396" y="3176382"/>
            <a:ext cx="4242979" cy="2032662"/>
            <a:chOff x="594039" y="1299676"/>
            <a:chExt cx="4530663" cy="2032662"/>
          </a:xfrm>
        </p:grpSpPr>
        <p:sp>
          <p:nvSpPr>
            <p:cNvPr id="108" name="TextBox 107">
              <a:extLst>
                <a:ext uri="{FF2B5EF4-FFF2-40B4-BE49-F238E27FC236}">
                  <a16:creationId xmlns:a16="http://schemas.microsoft.com/office/drawing/2014/main" id="{22571B8B-2845-C9B5-9DB9-57B73CBFFB5D}"/>
                </a:ext>
              </a:extLst>
            </p:cNvPr>
            <p:cNvSpPr txBox="1">
              <a:spLocks noChangeArrowheads="1"/>
            </p:cNvSpPr>
            <p:nvPr/>
          </p:nvSpPr>
          <p:spPr bwMode="auto">
            <a:xfrm>
              <a:off x="594039" y="1299676"/>
              <a:ext cx="15632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Open Sans" pitchFamily="2" charset="0"/>
                </a:defRPr>
              </a:lvl1pPr>
              <a:lvl2pPr marL="742950" indent="-285750">
                <a:defRPr>
                  <a:solidFill>
                    <a:schemeClr val="tx1"/>
                  </a:solidFill>
                  <a:latin typeface="Open Sans" pitchFamily="2" charset="0"/>
                </a:defRPr>
              </a:lvl2pPr>
              <a:lvl3pPr marL="1143000" indent="-228600">
                <a:defRPr>
                  <a:solidFill>
                    <a:schemeClr val="tx1"/>
                  </a:solidFill>
                  <a:latin typeface="Open Sans" pitchFamily="2" charset="0"/>
                </a:defRPr>
              </a:lvl3pPr>
              <a:lvl4pPr marL="1600200" indent="-228600">
                <a:defRPr>
                  <a:solidFill>
                    <a:schemeClr val="tx1"/>
                  </a:solidFill>
                  <a:latin typeface="Open Sans" pitchFamily="2" charset="0"/>
                </a:defRPr>
              </a:lvl4pPr>
              <a:lvl5pPr marL="2057400" indent="-228600">
                <a:defRPr>
                  <a:solidFill>
                    <a:schemeClr val="tx1"/>
                  </a:solidFill>
                  <a:latin typeface="Open Sans" pitchFamily="2" charset="0"/>
                </a:defRPr>
              </a:lvl5pPr>
              <a:lvl6pPr marL="2514600" indent="-228600" fontAlgn="base">
                <a:spcBef>
                  <a:spcPct val="0"/>
                </a:spcBef>
                <a:spcAft>
                  <a:spcPct val="0"/>
                </a:spcAft>
                <a:defRPr>
                  <a:solidFill>
                    <a:schemeClr val="tx1"/>
                  </a:solidFill>
                  <a:latin typeface="Open Sans" pitchFamily="2" charset="0"/>
                </a:defRPr>
              </a:lvl6pPr>
              <a:lvl7pPr marL="2971800" indent="-228600" fontAlgn="base">
                <a:spcBef>
                  <a:spcPct val="0"/>
                </a:spcBef>
                <a:spcAft>
                  <a:spcPct val="0"/>
                </a:spcAft>
                <a:defRPr>
                  <a:solidFill>
                    <a:schemeClr val="tx1"/>
                  </a:solidFill>
                  <a:latin typeface="Open Sans" pitchFamily="2" charset="0"/>
                </a:defRPr>
              </a:lvl7pPr>
              <a:lvl8pPr marL="3429000" indent="-228600" fontAlgn="base">
                <a:spcBef>
                  <a:spcPct val="0"/>
                </a:spcBef>
                <a:spcAft>
                  <a:spcPct val="0"/>
                </a:spcAft>
                <a:defRPr>
                  <a:solidFill>
                    <a:schemeClr val="tx1"/>
                  </a:solidFill>
                  <a:latin typeface="Open Sans" pitchFamily="2" charset="0"/>
                </a:defRPr>
              </a:lvl8pPr>
              <a:lvl9pPr marL="3886200" indent="-228600" fontAlgn="base">
                <a:spcBef>
                  <a:spcPct val="0"/>
                </a:spcBef>
                <a:spcAft>
                  <a:spcPct val="0"/>
                </a:spcAft>
                <a:defRPr>
                  <a:solidFill>
                    <a:schemeClr val="tx1"/>
                  </a:solidFill>
                  <a:latin typeface="Open Sans" pitchFamily="2" charset="0"/>
                </a:defRPr>
              </a:lvl9pPr>
            </a:lstStyle>
            <a:p>
              <a:pPr eaLnBrk="1" hangingPunct="1"/>
              <a:r>
                <a:rPr lang="en-US" b="1" dirty="0">
                  <a:solidFill>
                    <a:schemeClr val="tx2"/>
                  </a:solidFill>
                  <a:latin typeface="Montserrat-Bold" panose="00000800000000000000" pitchFamily="50" charset="0"/>
                </a:rPr>
                <a:t>Investment</a:t>
              </a:r>
              <a:endParaRPr lang="ru-RU" b="1" dirty="0">
                <a:solidFill>
                  <a:schemeClr val="tx2"/>
                </a:solidFill>
                <a:latin typeface="Montserrat-Bold" panose="00000800000000000000" pitchFamily="50" charset="0"/>
              </a:endParaRPr>
            </a:p>
          </p:txBody>
        </p:sp>
        <p:sp>
          <p:nvSpPr>
            <p:cNvPr id="109" name="TextBox 108">
              <a:extLst>
                <a:ext uri="{FF2B5EF4-FFF2-40B4-BE49-F238E27FC236}">
                  <a16:creationId xmlns:a16="http://schemas.microsoft.com/office/drawing/2014/main" id="{C3C3E9F9-C6E7-E820-2DE2-5FA0F1A7F6E1}"/>
                </a:ext>
              </a:extLst>
            </p:cNvPr>
            <p:cNvSpPr txBox="1">
              <a:spLocks noChangeArrowheads="1"/>
            </p:cNvSpPr>
            <p:nvPr/>
          </p:nvSpPr>
          <p:spPr bwMode="auto">
            <a:xfrm>
              <a:off x="601976" y="1609238"/>
              <a:ext cx="4522726" cy="172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pitchFamily="2" charset="0"/>
                </a:defRPr>
              </a:lvl1pPr>
              <a:lvl2pPr marL="742950" indent="-285750">
                <a:defRPr>
                  <a:solidFill>
                    <a:schemeClr val="tx1"/>
                  </a:solidFill>
                  <a:latin typeface="Open Sans" pitchFamily="2" charset="0"/>
                </a:defRPr>
              </a:lvl2pPr>
              <a:lvl3pPr marL="1143000" indent="-228600">
                <a:defRPr>
                  <a:solidFill>
                    <a:schemeClr val="tx1"/>
                  </a:solidFill>
                  <a:latin typeface="Open Sans" pitchFamily="2" charset="0"/>
                </a:defRPr>
              </a:lvl3pPr>
              <a:lvl4pPr marL="1600200" indent="-228600">
                <a:defRPr>
                  <a:solidFill>
                    <a:schemeClr val="tx1"/>
                  </a:solidFill>
                  <a:latin typeface="Open Sans" pitchFamily="2" charset="0"/>
                </a:defRPr>
              </a:lvl4pPr>
              <a:lvl5pPr marL="2057400" indent="-228600">
                <a:defRPr>
                  <a:solidFill>
                    <a:schemeClr val="tx1"/>
                  </a:solidFill>
                  <a:latin typeface="Open Sans" pitchFamily="2" charset="0"/>
                </a:defRPr>
              </a:lvl5pPr>
              <a:lvl6pPr marL="2514600" indent="-228600" fontAlgn="base">
                <a:spcBef>
                  <a:spcPct val="0"/>
                </a:spcBef>
                <a:spcAft>
                  <a:spcPct val="0"/>
                </a:spcAft>
                <a:defRPr>
                  <a:solidFill>
                    <a:schemeClr val="tx1"/>
                  </a:solidFill>
                  <a:latin typeface="Open Sans" pitchFamily="2" charset="0"/>
                </a:defRPr>
              </a:lvl6pPr>
              <a:lvl7pPr marL="2971800" indent="-228600" fontAlgn="base">
                <a:spcBef>
                  <a:spcPct val="0"/>
                </a:spcBef>
                <a:spcAft>
                  <a:spcPct val="0"/>
                </a:spcAft>
                <a:defRPr>
                  <a:solidFill>
                    <a:schemeClr val="tx1"/>
                  </a:solidFill>
                  <a:latin typeface="Open Sans" pitchFamily="2" charset="0"/>
                </a:defRPr>
              </a:lvl7pPr>
              <a:lvl8pPr marL="3429000" indent="-228600" fontAlgn="base">
                <a:spcBef>
                  <a:spcPct val="0"/>
                </a:spcBef>
                <a:spcAft>
                  <a:spcPct val="0"/>
                </a:spcAft>
                <a:defRPr>
                  <a:solidFill>
                    <a:schemeClr val="tx1"/>
                  </a:solidFill>
                  <a:latin typeface="Open Sans" pitchFamily="2" charset="0"/>
                </a:defRPr>
              </a:lvl8pPr>
              <a:lvl9pPr marL="3886200" indent="-228600" fontAlgn="base">
                <a:spcBef>
                  <a:spcPct val="0"/>
                </a:spcBef>
                <a:spcAft>
                  <a:spcPct val="0"/>
                </a:spcAft>
                <a:defRPr>
                  <a:solidFill>
                    <a:schemeClr val="tx1"/>
                  </a:solidFill>
                  <a:latin typeface="Open Sans" pitchFamily="2" charset="0"/>
                </a:defRPr>
              </a:lvl9pPr>
            </a:lstStyle>
            <a:p>
              <a:pPr eaLnBrk="1" hangingPunct="1">
                <a:lnSpc>
                  <a:spcPct val="150000"/>
                </a:lnSpc>
              </a:pPr>
              <a:r>
                <a:rPr lang="en-US" sz="1200" dirty="0">
                  <a:solidFill>
                    <a:schemeClr val="tx2"/>
                  </a:solidFill>
                  <a:latin typeface="Montserrat Light" panose="00000400000000000000" pitchFamily="50" charset="0"/>
                </a:rPr>
                <a:t>Lorem ipsum dolor sit </a:t>
              </a:r>
              <a:r>
                <a:rPr lang="en-US" sz="1200" dirty="0" err="1">
                  <a:solidFill>
                    <a:schemeClr val="tx2"/>
                  </a:solidFill>
                  <a:latin typeface="Montserrat Light" panose="00000400000000000000" pitchFamily="50" charset="0"/>
                </a:rPr>
                <a:t>amet</a:t>
              </a:r>
              <a:r>
                <a:rPr lang="en-US" sz="1200" dirty="0">
                  <a:solidFill>
                    <a:schemeClr val="tx2"/>
                  </a:solidFill>
                  <a:latin typeface="Montserrat Light" panose="00000400000000000000" pitchFamily="50" charset="0"/>
                </a:rPr>
                <a:t>, </a:t>
              </a:r>
              <a:r>
                <a:rPr lang="en-US" sz="1200" dirty="0" err="1">
                  <a:solidFill>
                    <a:schemeClr val="tx2"/>
                  </a:solidFill>
                  <a:latin typeface="Montserrat Light" panose="00000400000000000000" pitchFamily="50" charset="0"/>
                </a:rPr>
                <a:t>consectetur</a:t>
              </a:r>
              <a:r>
                <a:rPr lang="en-US" sz="1200" dirty="0">
                  <a:solidFill>
                    <a:schemeClr val="tx2"/>
                  </a:solidFill>
                  <a:latin typeface="Montserrat Light" panose="00000400000000000000" pitchFamily="50" charset="0"/>
                </a:rPr>
                <a:t> </a:t>
              </a:r>
              <a:r>
                <a:rPr lang="en-US" sz="1200" dirty="0" err="1">
                  <a:solidFill>
                    <a:schemeClr val="tx2"/>
                  </a:solidFill>
                  <a:latin typeface="Montserrat Light" panose="00000400000000000000" pitchFamily="50" charset="0"/>
                </a:rPr>
                <a:t>adipiscing</a:t>
              </a:r>
              <a:r>
                <a:rPr lang="en-US" sz="1200" dirty="0">
                  <a:solidFill>
                    <a:schemeClr val="tx2"/>
                  </a:solidFill>
                  <a:latin typeface="Montserrat Light" panose="00000400000000000000" pitchFamily="50" charset="0"/>
                </a:rPr>
                <a:t> </a:t>
              </a:r>
              <a:r>
                <a:rPr lang="en-US" sz="1200" dirty="0" err="1">
                  <a:solidFill>
                    <a:schemeClr val="tx2"/>
                  </a:solidFill>
                  <a:latin typeface="Montserrat Light" panose="00000400000000000000" pitchFamily="50" charset="0"/>
                </a:rPr>
                <a:t>elit</a:t>
              </a:r>
              <a:r>
                <a:rPr lang="en-US" sz="1200" dirty="0">
                  <a:solidFill>
                    <a:schemeClr val="tx2"/>
                  </a:solidFill>
                  <a:latin typeface="Montserrat Light" panose="00000400000000000000" pitchFamily="50" charset="0"/>
                </a:rPr>
                <a:t>, sed do </a:t>
              </a:r>
              <a:r>
                <a:rPr lang="en-US" sz="1200" dirty="0" err="1">
                  <a:solidFill>
                    <a:schemeClr val="tx2"/>
                  </a:solidFill>
                  <a:latin typeface="Montserrat Light" panose="00000400000000000000" pitchFamily="50" charset="0"/>
                </a:rPr>
                <a:t>eiusmod</a:t>
              </a:r>
              <a:r>
                <a:rPr lang="en-US" sz="1200" dirty="0">
                  <a:solidFill>
                    <a:schemeClr val="tx2"/>
                  </a:solidFill>
                  <a:latin typeface="Montserrat Light" panose="00000400000000000000" pitchFamily="50" charset="0"/>
                </a:rPr>
                <a:t> </a:t>
              </a:r>
              <a:r>
                <a:rPr lang="en-US" sz="1200" dirty="0" err="1">
                  <a:solidFill>
                    <a:schemeClr val="tx2"/>
                  </a:solidFill>
                  <a:latin typeface="Montserrat Light" panose="00000400000000000000" pitchFamily="50" charset="0"/>
                </a:rPr>
                <a:t>tempor</a:t>
              </a:r>
              <a:r>
                <a:rPr lang="en-US" sz="1200" dirty="0">
                  <a:solidFill>
                    <a:schemeClr val="tx2"/>
                  </a:solidFill>
                  <a:latin typeface="Montserrat Light" panose="00000400000000000000" pitchFamily="50" charset="0"/>
                </a:rPr>
                <a:t> </a:t>
              </a:r>
              <a:r>
                <a:rPr lang="en-US" sz="1200" dirty="0" err="1">
                  <a:solidFill>
                    <a:schemeClr val="tx2"/>
                  </a:solidFill>
                  <a:latin typeface="Montserrat Light" panose="00000400000000000000" pitchFamily="50" charset="0"/>
                </a:rPr>
                <a:t>incididunt</a:t>
              </a:r>
              <a:r>
                <a:rPr lang="en-US" sz="1200" dirty="0">
                  <a:solidFill>
                    <a:schemeClr val="tx2"/>
                  </a:solidFill>
                  <a:latin typeface="Montserrat Light" panose="00000400000000000000" pitchFamily="50" charset="0"/>
                </a:rPr>
                <a:t> </a:t>
              </a:r>
              <a:r>
                <a:rPr lang="en-US" sz="1200" dirty="0" err="1">
                  <a:solidFill>
                    <a:schemeClr val="tx2"/>
                  </a:solidFill>
                  <a:latin typeface="Montserrat Light" panose="00000400000000000000" pitchFamily="50" charset="0"/>
                </a:rPr>
                <a:t>ut</a:t>
              </a:r>
              <a:r>
                <a:rPr lang="en-US" sz="1200" dirty="0">
                  <a:solidFill>
                    <a:schemeClr val="tx2"/>
                  </a:solidFill>
                  <a:latin typeface="Montserrat Light" panose="00000400000000000000" pitchFamily="50" charset="0"/>
                </a:rPr>
                <a:t> labore</a:t>
              </a:r>
            </a:p>
            <a:p>
              <a:pPr eaLnBrk="1" hangingPunct="1">
                <a:lnSpc>
                  <a:spcPct val="150000"/>
                </a:lnSpc>
              </a:pPr>
              <a:endParaRPr lang="en-US" sz="1200" dirty="0">
                <a:solidFill>
                  <a:schemeClr val="tx2"/>
                </a:solidFill>
                <a:latin typeface="Montserrat Light" panose="00000400000000000000" pitchFamily="50" charset="0"/>
              </a:endParaRPr>
            </a:p>
            <a:p>
              <a:pPr>
                <a:lnSpc>
                  <a:spcPct val="150000"/>
                </a:lnSpc>
              </a:pPr>
              <a:r>
                <a:rPr lang="en-US" sz="1200" dirty="0">
                  <a:solidFill>
                    <a:schemeClr val="tx2"/>
                  </a:solidFill>
                  <a:latin typeface="Montserrat Light" panose="00000400000000000000" pitchFamily="50" charset="0"/>
                </a:rPr>
                <a:t>Lorem ipsum dolor sit </a:t>
              </a:r>
              <a:r>
                <a:rPr lang="en-US" sz="1200" dirty="0" err="1">
                  <a:solidFill>
                    <a:schemeClr val="tx2"/>
                  </a:solidFill>
                  <a:latin typeface="Montserrat Light" panose="00000400000000000000" pitchFamily="50" charset="0"/>
                </a:rPr>
                <a:t>amet</a:t>
              </a:r>
              <a:r>
                <a:rPr lang="en-US" sz="1200" dirty="0">
                  <a:solidFill>
                    <a:schemeClr val="tx2"/>
                  </a:solidFill>
                  <a:latin typeface="Montserrat Light" panose="00000400000000000000" pitchFamily="50" charset="0"/>
                </a:rPr>
                <a:t>, </a:t>
              </a:r>
              <a:r>
                <a:rPr lang="en-US" sz="1200" dirty="0" err="1">
                  <a:solidFill>
                    <a:schemeClr val="tx2"/>
                  </a:solidFill>
                  <a:latin typeface="Montserrat Light" panose="00000400000000000000" pitchFamily="50" charset="0"/>
                </a:rPr>
                <a:t>consectetur</a:t>
              </a:r>
              <a:r>
                <a:rPr lang="en-US" sz="1200" dirty="0">
                  <a:solidFill>
                    <a:schemeClr val="tx2"/>
                  </a:solidFill>
                  <a:latin typeface="Montserrat Light" panose="00000400000000000000" pitchFamily="50" charset="0"/>
                </a:rPr>
                <a:t> </a:t>
              </a:r>
              <a:r>
                <a:rPr lang="en-US" sz="1200" dirty="0" err="1">
                  <a:solidFill>
                    <a:schemeClr val="tx2"/>
                  </a:solidFill>
                  <a:latin typeface="Montserrat Light" panose="00000400000000000000" pitchFamily="50" charset="0"/>
                </a:rPr>
                <a:t>adipiscing</a:t>
              </a:r>
              <a:r>
                <a:rPr lang="en-US" sz="1200" dirty="0">
                  <a:solidFill>
                    <a:schemeClr val="tx2"/>
                  </a:solidFill>
                  <a:latin typeface="Montserrat Light" panose="00000400000000000000" pitchFamily="50" charset="0"/>
                </a:rPr>
                <a:t> </a:t>
              </a:r>
              <a:r>
                <a:rPr lang="en-US" sz="1200" dirty="0" err="1">
                  <a:solidFill>
                    <a:schemeClr val="tx2"/>
                  </a:solidFill>
                  <a:latin typeface="Montserrat Light" panose="00000400000000000000" pitchFamily="50" charset="0"/>
                </a:rPr>
                <a:t>elit</a:t>
              </a:r>
              <a:r>
                <a:rPr lang="en-US" sz="1200" dirty="0">
                  <a:solidFill>
                    <a:schemeClr val="tx2"/>
                  </a:solidFill>
                  <a:latin typeface="Montserrat Light" panose="00000400000000000000" pitchFamily="50" charset="0"/>
                </a:rPr>
                <a:t>, sed do </a:t>
              </a:r>
              <a:r>
                <a:rPr lang="en-US" sz="1200" dirty="0" err="1">
                  <a:solidFill>
                    <a:schemeClr val="tx2"/>
                  </a:solidFill>
                  <a:latin typeface="Montserrat Light" panose="00000400000000000000" pitchFamily="50" charset="0"/>
                </a:rPr>
                <a:t>eiusmod</a:t>
              </a:r>
              <a:r>
                <a:rPr lang="en-US" sz="1200" dirty="0">
                  <a:solidFill>
                    <a:schemeClr val="tx2"/>
                  </a:solidFill>
                  <a:latin typeface="Montserrat Light" panose="00000400000000000000" pitchFamily="50" charset="0"/>
                </a:rPr>
                <a:t> </a:t>
              </a:r>
              <a:r>
                <a:rPr lang="en-US" sz="1200" dirty="0" err="1">
                  <a:solidFill>
                    <a:schemeClr val="tx2"/>
                  </a:solidFill>
                  <a:latin typeface="Montserrat Light" panose="00000400000000000000" pitchFamily="50" charset="0"/>
                </a:rPr>
                <a:t>tempor</a:t>
              </a:r>
              <a:r>
                <a:rPr lang="en-US" sz="1200" dirty="0">
                  <a:solidFill>
                    <a:schemeClr val="tx2"/>
                  </a:solidFill>
                  <a:latin typeface="Montserrat Light" panose="00000400000000000000" pitchFamily="50" charset="0"/>
                </a:rPr>
                <a:t> </a:t>
              </a:r>
              <a:r>
                <a:rPr lang="en-US" sz="1200" dirty="0" err="1">
                  <a:solidFill>
                    <a:schemeClr val="tx2"/>
                  </a:solidFill>
                  <a:latin typeface="Montserrat Light" panose="00000400000000000000" pitchFamily="50" charset="0"/>
                </a:rPr>
                <a:t>incididunt</a:t>
              </a:r>
              <a:r>
                <a:rPr lang="en-US" sz="1200" dirty="0">
                  <a:solidFill>
                    <a:schemeClr val="tx2"/>
                  </a:solidFill>
                  <a:latin typeface="Montserrat Light" panose="00000400000000000000" pitchFamily="50" charset="0"/>
                </a:rPr>
                <a:t> </a:t>
              </a:r>
              <a:r>
                <a:rPr lang="en-US" sz="1200" dirty="0" err="1">
                  <a:solidFill>
                    <a:schemeClr val="tx2"/>
                  </a:solidFill>
                  <a:latin typeface="Montserrat Light" panose="00000400000000000000" pitchFamily="50" charset="0"/>
                </a:rPr>
                <a:t>ut</a:t>
              </a:r>
              <a:r>
                <a:rPr lang="en-US" sz="1200" dirty="0">
                  <a:solidFill>
                    <a:schemeClr val="tx2"/>
                  </a:solidFill>
                  <a:latin typeface="Montserrat Light" panose="00000400000000000000" pitchFamily="50" charset="0"/>
                </a:rPr>
                <a:t> labore</a:t>
              </a:r>
              <a:endParaRPr lang="ru-RU" sz="1200" dirty="0">
                <a:solidFill>
                  <a:schemeClr val="tx2"/>
                </a:solidFill>
                <a:latin typeface="Montserrat Light" panose="00000400000000000000" pitchFamily="50" charset="0"/>
              </a:endParaRPr>
            </a:p>
            <a:p>
              <a:pPr eaLnBrk="1" hangingPunct="1">
                <a:lnSpc>
                  <a:spcPct val="150000"/>
                </a:lnSpc>
              </a:pPr>
              <a:endParaRPr lang="ru-RU" sz="1200" dirty="0">
                <a:solidFill>
                  <a:schemeClr val="tx2"/>
                </a:solidFill>
                <a:latin typeface="Montserrat Light" panose="00000400000000000000" pitchFamily="50" charset="0"/>
              </a:endParaRPr>
            </a:p>
          </p:txBody>
        </p:sp>
      </p:grpSp>
      <p:sp>
        <p:nvSpPr>
          <p:cNvPr id="5" name="Oval 4">
            <a:extLst>
              <a:ext uri="{FF2B5EF4-FFF2-40B4-BE49-F238E27FC236}">
                <a16:creationId xmlns:a16="http://schemas.microsoft.com/office/drawing/2014/main" id="{AFE5E538-25B8-53C7-F649-303BFC9910B8}"/>
              </a:ext>
            </a:extLst>
          </p:cNvPr>
          <p:cNvSpPr/>
          <p:nvPr/>
        </p:nvSpPr>
        <p:spPr>
          <a:xfrm>
            <a:off x="9234987" y="408629"/>
            <a:ext cx="2547895" cy="2547895"/>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39640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Rectangle 100">
            <a:extLst>
              <a:ext uri="{FF2B5EF4-FFF2-40B4-BE49-F238E27FC236}">
                <a16:creationId xmlns:a16="http://schemas.microsoft.com/office/drawing/2014/main" id="{802D253D-EF77-9E28-C8F9-F9EFC21874DE}"/>
              </a:ext>
            </a:extLst>
          </p:cNvPr>
          <p:cNvSpPr/>
          <p:nvPr/>
        </p:nvSpPr>
        <p:spPr>
          <a:xfrm>
            <a:off x="6236769" y="-38324"/>
            <a:ext cx="5943470" cy="7139512"/>
          </a:xfrm>
          <a:prstGeom prst="rect">
            <a:avLst/>
          </a:prstGeom>
          <a:gradFill flip="none" rotWithShape="1">
            <a:gsLst>
              <a:gs pos="0">
                <a:schemeClr val="tx2"/>
              </a:gs>
              <a:gs pos="100000">
                <a:schemeClr val="accent4">
                  <a:lumMod val="90000"/>
                  <a:lumOff val="10000"/>
                </a:schemeClr>
              </a:gs>
            </a:gsLst>
            <a:path path="circle">
              <a:fillToRect l="50000" t="50000" r="50000" b="50000"/>
            </a:path>
            <a:tileRect/>
          </a:gra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7" name="Freeform 56">
            <a:extLst>
              <a:ext uri="{FF2B5EF4-FFF2-40B4-BE49-F238E27FC236}">
                <a16:creationId xmlns:a16="http://schemas.microsoft.com/office/drawing/2014/main" id="{9DBDE539-DCFA-8166-C4F2-517B55FC34FC}"/>
              </a:ext>
            </a:extLst>
          </p:cNvPr>
          <p:cNvSpPr/>
          <p:nvPr/>
        </p:nvSpPr>
        <p:spPr>
          <a:xfrm rot="8100000">
            <a:off x="104909" y="5993817"/>
            <a:ext cx="2536959" cy="2536959"/>
          </a:xfrm>
          <a:custGeom>
            <a:avLst/>
            <a:gdLst>
              <a:gd name="connsiteX0" fmla="*/ 541509 w 2560320"/>
              <a:gd name="connsiteY0" fmla="*/ 0 h 2560320"/>
              <a:gd name="connsiteX1" fmla="*/ 2560320 w 2560320"/>
              <a:gd name="connsiteY1" fmla="*/ 2018811 h 2560320"/>
              <a:gd name="connsiteX2" fmla="*/ 2560320 w 2560320"/>
              <a:gd name="connsiteY2" fmla="*/ 2133591 h 2560320"/>
              <a:gd name="connsiteX3" fmla="*/ 2133591 w 2560320"/>
              <a:gd name="connsiteY3" fmla="*/ 2560320 h 2560320"/>
              <a:gd name="connsiteX4" fmla="*/ 426729 w 2560320"/>
              <a:gd name="connsiteY4" fmla="*/ 2560320 h 2560320"/>
              <a:gd name="connsiteX5" fmla="*/ 0 w 2560320"/>
              <a:gd name="connsiteY5" fmla="*/ 2133591 h 2560320"/>
              <a:gd name="connsiteX6" fmla="*/ 0 w 2560320"/>
              <a:gd name="connsiteY6" fmla="*/ 426729 h 2560320"/>
              <a:gd name="connsiteX7" fmla="*/ 426729 w 2560320"/>
              <a:gd name="connsiteY7"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60320" h="2560320">
                <a:moveTo>
                  <a:pt x="541509" y="0"/>
                </a:moveTo>
                <a:lnTo>
                  <a:pt x="2560320" y="2018811"/>
                </a:lnTo>
                <a:lnTo>
                  <a:pt x="2560320" y="2133591"/>
                </a:lnTo>
                <a:cubicBezTo>
                  <a:pt x="2560320" y="2369267"/>
                  <a:pt x="2369267" y="2560320"/>
                  <a:pt x="2133591" y="2560320"/>
                </a:cubicBezTo>
                <a:lnTo>
                  <a:pt x="426729" y="2560320"/>
                </a:lnTo>
                <a:cubicBezTo>
                  <a:pt x="191053" y="2560320"/>
                  <a:pt x="0" y="2369267"/>
                  <a:pt x="0" y="2133591"/>
                </a:cubicBezTo>
                <a:lnTo>
                  <a:pt x="0" y="426729"/>
                </a:lnTo>
                <a:cubicBezTo>
                  <a:pt x="0" y="191053"/>
                  <a:pt x="191053" y="0"/>
                  <a:pt x="426729" y="0"/>
                </a:cubicBezTo>
                <a:close/>
              </a:path>
            </a:pathLst>
          </a:custGeom>
          <a:solidFill>
            <a:schemeClr val="accent4"/>
          </a:solidFill>
          <a:ln>
            <a:noFill/>
          </a:ln>
        </p:spPr>
        <p:style>
          <a:lnRef idx="2">
            <a:schemeClr val="accent5">
              <a:shade val="50000"/>
            </a:schemeClr>
          </a:lnRef>
          <a:fillRef idx="1">
            <a:schemeClr val="accent5"/>
          </a:fillRef>
          <a:effectRef idx="0">
            <a:schemeClr val="accent5"/>
          </a:effectRef>
          <a:fontRef idx="minor">
            <a:schemeClr val="lt1"/>
          </a:fontRef>
        </p:style>
        <p:txBody>
          <a:bodyPr wrap="square" rtlCol="0" anchor="ctr">
            <a:noAutofit/>
          </a:bodyPr>
          <a:lstStyle/>
          <a:p>
            <a:pPr algn="ctr"/>
            <a:endParaRPr lang="en-US"/>
          </a:p>
        </p:txBody>
      </p:sp>
      <p:sp>
        <p:nvSpPr>
          <p:cNvPr id="58" name="Freeform 57">
            <a:extLst>
              <a:ext uri="{FF2B5EF4-FFF2-40B4-BE49-F238E27FC236}">
                <a16:creationId xmlns:a16="http://schemas.microsoft.com/office/drawing/2014/main" id="{D2D7824A-2138-2890-108F-34264B4D1D9E}"/>
              </a:ext>
            </a:extLst>
          </p:cNvPr>
          <p:cNvSpPr/>
          <p:nvPr/>
        </p:nvSpPr>
        <p:spPr>
          <a:xfrm rot="18900000">
            <a:off x="4736597" y="-1346655"/>
            <a:ext cx="2536959" cy="2536959"/>
          </a:xfrm>
          <a:custGeom>
            <a:avLst/>
            <a:gdLst>
              <a:gd name="connsiteX0" fmla="*/ 541509 w 2560320"/>
              <a:gd name="connsiteY0" fmla="*/ 0 h 2560320"/>
              <a:gd name="connsiteX1" fmla="*/ 2560320 w 2560320"/>
              <a:gd name="connsiteY1" fmla="*/ 2018811 h 2560320"/>
              <a:gd name="connsiteX2" fmla="*/ 2560320 w 2560320"/>
              <a:gd name="connsiteY2" fmla="*/ 2133591 h 2560320"/>
              <a:gd name="connsiteX3" fmla="*/ 2133591 w 2560320"/>
              <a:gd name="connsiteY3" fmla="*/ 2560320 h 2560320"/>
              <a:gd name="connsiteX4" fmla="*/ 426729 w 2560320"/>
              <a:gd name="connsiteY4" fmla="*/ 2560320 h 2560320"/>
              <a:gd name="connsiteX5" fmla="*/ 0 w 2560320"/>
              <a:gd name="connsiteY5" fmla="*/ 2133591 h 2560320"/>
              <a:gd name="connsiteX6" fmla="*/ 0 w 2560320"/>
              <a:gd name="connsiteY6" fmla="*/ 426729 h 2560320"/>
              <a:gd name="connsiteX7" fmla="*/ 426729 w 2560320"/>
              <a:gd name="connsiteY7"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60320" h="2560320">
                <a:moveTo>
                  <a:pt x="541509" y="0"/>
                </a:moveTo>
                <a:lnTo>
                  <a:pt x="2560320" y="2018811"/>
                </a:lnTo>
                <a:lnTo>
                  <a:pt x="2560320" y="2133591"/>
                </a:lnTo>
                <a:cubicBezTo>
                  <a:pt x="2560320" y="2369267"/>
                  <a:pt x="2369267" y="2560320"/>
                  <a:pt x="2133591" y="2560320"/>
                </a:cubicBezTo>
                <a:lnTo>
                  <a:pt x="426729" y="2560320"/>
                </a:lnTo>
                <a:cubicBezTo>
                  <a:pt x="191053" y="2560320"/>
                  <a:pt x="0" y="2369267"/>
                  <a:pt x="0" y="2133591"/>
                </a:cubicBezTo>
                <a:lnTo>
                  <a:pt x="0" y="426729"/>
                </a:lnTo>
                <a:cubicBezTo>
                  <a:pt x="0" y="191053"/>
                  <a:pt x="191053" y="0"/>
                  <a:pt x="426729" y="0"/>
                </a:cubicBezTo>
                <a:close/>
              </a:path>
            </a:pathLst>
          </a:custGeom>
          <a:ln>
            <a:noFill/>
          </a:ln>
        </p:spPr>
        <p:style>
          <a:lnRef idx="2">
            <a:schemeClr val="accent5">
              <a:shade val="50000"/>
            </a:schemeClr>
          </a:lnRef>
          <a:fillRef idx="1">
            <a:schemeClr val="accent5"/>
          </a:fillRef>
          <a:effectRef idx="0">
            <a:schemeClr val="accent5"/>
          </a:effectRef>
          <a:fontRef idx="minor">
            <a:schemeClr val="lt1"/>
          </a:fontRef>
        </p:style>
        <p:txBody>
          <a:bodyPr wrap="square" rtlCol="0" anchor="ctr">
            <a:noAutofit/>
          </a:bodyPr>
          <a:lstStyle/>
          <a:p>
            <a:pPr algn="ctr"/>
            <a:endParaRPr lang="en-US"/>
          </a:p>
        </p:txBody>
      </p:sp>
      <p:grpSp>
        <p:nvGrpSpPr>
          <p:cNvPr id="152" name="Group 151">
            <a:extLst>
              <a:ext uri="{FF2B5EF4-FFF2-40B4-BE49-F238E27FC236}">
                <a16:creationId xmlns:a16="http://schemas.microsoft.com/office/drawing/2014/main" id="{CBA9E9F4-5C29-F979-B01B-588CA2DEDA93}"/>
              </a:ext>
            </a:extLst>
          </p:cNvPr>
          <p:cNvGrpSpPr/>
          <p:nvPr/>
        </p:nvGrpSpPr>
        <p:grpSpPr>
          <a:xfrm>
            <a:off x="8497163" y="1143325"/>
            <a:ext cx="5322227" cy="4571349"/>
            <a:chOff x="7083971" y="2491342"/>
            <a:chExt cx="2508404" cy="2154510"/>
          </a:xfrm>
        </p:grpSpPr>
        <p:sp>
          <p:nvSpPr>
            <p:cNvPr id="73" name="Freeform 72">
              <a:extLst>
                <a:ext uri="{FF2B5EF4-FFF2-40B4-BE49-F238E27FC236}">
                  <a16:creationId xmlns:a16="http://schemas.microsoft.com/office/drawing/2014/main" id="{C5BED5FA-60A6-28AE-C6AB-11EECB3A7EF2}"/>
                </a:ext>
              </a:extLst>
            </p:cNvPr>
            <p:cNvSpPr/>
            <p:nvPr/>
          </p:nvSpPr>
          <p:spPr>
            <a:xfrm rot="13500000">
              <a:off x="7206951" y="3048816"/>
              <a:ext cx="841159" cy="957380"/>
            </a:xfrm>
            <a:custGeom>
              <a:avLst/>
              <a:gdLst>
                <a:gd name="connsiteX0" fmla="*/ 841159 w 841159"/>
                <a:gd name="connsiteY0" fmla="*/ 957380 h 957380"/>
                <a:gd name="connsiteX1" fmla="*/ 799789 w 841159"/>
                <a:gd name="connsiteY1" fmla="*/ 938180 h 957380"/>
                <a:gd name="connsiteX2" fmla="*/ 397225 w 841159"/>
                <a:gd name="connsiteY2" fmla="*/ 641353 h 957380"/>
                <a:gd name="connsiteX3" fmla="*/ 31900 w 841159"/>
                <a:gd name="connsiteY3" fmla="*/ 91201 h 957380"/>
                <a:gd name="connsiteX4" fmla="*/ 0 w 841159"/>
                <a:gd name="connsiteY4" fmla="*/ 0 h 957380"/>
                <a:gd name="connsiteX5" fmla="*/ 329762 w 841159"/>
                <a:gd name="connsiteY5" fmla="*/ 0 h 957380"/>
                <a:gd name="connsiteX6" fmla="*/ 373924 w 841159"/>
                <a:gd name="connsiteY6" fmla="*/ 95153 h 957380"/>
                <a:gd name="connsiteX7" fmla="*/ 615625 w 841159"/>
                <a:gd name="connsiteY7" fmla="*/ 422953 h 957380"/>
                <a:gd name="connsiteX8" fmla="*/ 828062 w 841159"/>
                <a:gd name="connsiteY8" fmla="*/ 596481 h 957380"/>
                <a:gd name="connsiteX9" fmla="*/ 841159 w 841159"/>
                <a:gd name="connsiteY9" fmla="*/ 604221 h 957380"/>
                <a:gd name="connsiteX10" fmla="*/ 841159 w 841159"/>
                <a:gd name="connsiteY10" fmla="*/ 957380 h 957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1159" h="957380">
                  <a:moveTo>
                    <a:pt x="841159" y="957380"/>
                  </a:moveTo>
                  <a:lnTo>
                    <a:pt x="799789" y="938180"/>
                  </a:lnTo>
                  <a:cubicBezTo>
                    <a:pt x="654961" y="862070"/>
                    <a:pt x="519000" y="763128"/>
                    <a:pt x="397225" y="641353"/>
                  </a:cubicBezTo>
                  <a:cubicBezTo>
                    <a:pt x="234858" y="478986"/>
                    <a:pt x="113083" y="291399"/>
                    <a:pt x="31900" y="91201"/>
                  </a:cubicBezTo>
                  <a:lnTo>
                    <a:pt x="0" y="0"/>
                  </a:lnTo>
                  <a:lnTo>
                    <a:pt x="329762" y="0"/>
                  </a:lnTo>
                  <a:lnTo>
                    <a:pt x="373924" y="95153"/>
                  </a:lnTo>
                  <a:cubicBezTo>
                    <a:pt x="435899" y="213083"/>
                    <a:pt x="516466" y="323794"/>
                    <a:pt x="615625" y="422953"/>
                  </a:cubicBezTo>
                  <a:cubicBezTo>
                    <a:pt x="681731" y="489059"/>
                    <a:pt x="752971" y="546902"/>
                    <a:pt x="828062" y="596481"/>
                  </a:cubicBezTo>
                  <a:lnTo>
                    <a:pt x="841159" y="604221"/>
                  </a:lnTo>
                  <a:lnTo>
                    <a:pt x="841159" y="957380"/>
                  </a:lnTo>
                  <a:close/>
                </a:path>
              </a:pathLst>
            </a:custGeom>
            <a:ln>
              <a:noFill/>
            </a:ln>
          </p:spPr>
          <p:style>
            <a:lnRef idx="2">
              <a:schemeClr val="accent5">
                <a:shade val="50000"/>
              </a:schemeClr>
            </a:lnRef>
            <a:fillRef idx="1">
              <a:schemeClr val="accent5"/>
            </a:fillRef>
            <a:effectRef idx="0">
              <a:schemeClr val="accent5"/>
            </a:effectRef>
            <a:fontRef idx="minor">
              <a:schemeClr val="lt1"/>
            </a:fontRef>
          </p:style>
          <p:txBody>
            <a:bodyPr wrap="square" rtlCol="0" anchor="ctr">
              <a:noAutofit/>
            </a:bodyPr>
            <a:lstStyle/>
            <a:p>
              <a:pPr algn="ctr"/>
              <a:endParaRPr lang="en-US"/>
            </a:p>
          </p:txBody>
        </p:sp>
        <p:sp>
          <p:nvSpPr>
            <p:cNvPr id="67" name="Freeform 66">
              <a:extLst>
                <a:ext uri="{FF2B5EF4-FFF2-40B4-BE49-F238E27FC236}">
                  <a16:creationId xmlns:a16="http://schemas.microsoft.com/office/drawing/2014/main" id="{025E6E91-77FB-C6AE-D47C-268EB2A3992D}"/>
                </a:ext>
              </a:extLst>
            </p:cNvPr>
            <p:cNvSpPr/>
            <p:nvPr/>
          </p:nvSpPr>
          <p:spPr>
            <a:xfrm rot="13500000">
              <a:off x="7437865" y="2491341"/>
              <a:ext cx="2154510" cy="2154511"/>
            </a:xfrm>
            <a:custGeom>
              <a:avLst/>
              <a:gdLst>
                <a:gd name="connsiteX0" fmla="*/ 2049334 w 2154510"/>
                <a:gd name="connsiteY0" fmla="*/ 2049334 h 2154511"/>
                <a:gd name="connsiteX1" fmla="*/ 1795417 w 2154510"/>
                <a:gd name="connsiteY1" fmla="*/ 2154511 h 2154511"/>
                <a:gd name="connsiteX2" fmla="*/ 1698830 w 2154510"/>
                <a:gd name="connsiteY2" fmla="*/ 2154510 h 2154511"/>
                <a:gd name="connsiteX3" fmla="*/ 0 w 2154510"/>
                <a:gd name="connsiteY3" fmla="*/ 455680 h 2154511"/>
                <a:gd name="connsiteX4" fmla="*/ 0 w 2154510"/>
                <a:gd name="connsiteY4" fmla="*/ 359093 h 2154511"/>
                <a:gd name="connsiteX5" fmla="*/ 359093 w 2154510"/>
                <a:gd name="connsiteY5" fmla="*/ 0 h 2154511"/>
                <a:gd name="connsiteX6" fmla="*/ 1313351 w 2154510"/>
                <a:gd name="connsiteY6" fmla="*/ 0 h 2154511"/>
                <a:gd name="connsiteX7" fmla="*/ 1345251 w 2154510"/>
                <a:gd name="connsiteY7" fmla="*/ 91201 h 2154511"/>
                <a:gd name="connsiteX8" fmla="*/ 1710576 w 2154510"/>
                <a:gd name="connsiteY8" fmla="*/ 641353 h 2154511"/>
                <a:gd name="connsiteX9" fmla="*/ 2113140 w 2154510"/>
                <a:gd name="connsiteY9" fmla="*/ 938180 h 2154511"/>
                <a:gd name="connsiteX10" fmla="*/ 2154510 w 2154510"/>
                <a:gd name="connsiteY10" fmla="*/ 957380 h 2154511"/>
                <a:gd name="connsiteX11" fmla="*/ 2154510 w 2154510"/>
                <a:gd name="connsiteY11" fmla="*/ 1795418 h 2154511"/>
                <a:gd name="connsiteX12" fmla="*/ 2049334 w 2154510"/>
                <a:gd name="connsiteY12" fmla="*/ 2049334 h 2154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4510" h="2154511">
                  <a:moveTo>
                    <a:pt x="2049334" y="2049334"/>
                  </a:moveTo>
                  <a:cubicBezTo>
                    <a:pt x="1984351" y="2114318"/>
                    <a:pt x="1894578" y="2154511"/>
                    <a:pt x="1795417" y="2154511"/>
                  </a:cubicBezTo>
                  <a:lnTo>
                    <a:pt x="1698830" y="2154510"/>
                  </a:lnTo>
                  <a:lnTo>
                    <a:pt x="0" y="455680"/>
                  </a:lnTo>
                  <a:lnTo>
                    <a:pt x="0" y="359093"/>
                  </a:lnTo>
                  <a:cubicBezTo>
                    <a:pt x="0" y="160771"/>
                    <a:pt x="160770" y="0"/>
                    <a:pt x="359093" y="0"/>
                  </a:cubicBezTo>
                  <a:lnTo>
                    <a:pt x="1313351" y="0"/>
                  </a:lnTo>
                  <a:lnTo>
                    <a:pt x="1345251" y="91201"/>
                  </a:lnTo>
                  <a:cubicBezTo>
                    <a:pt x="1426434" y="291399"/>
                    <a:pt x="1548209" y="478986"/>
                    <a:pt x="1710576" y="641353"/>
                  </a:cubicBezTo>
                  <a:cubicBezTo>
                    <a:pt x="1832351" y="763128"/>
                    <a:pt x="1968312" y="862070"/>
                    <a:pt x="2113140" y="938180"/>
                  </a:cubicBezTo>
                  <a:lnTo>
                    <a:pt x="2154510" y="957380"/>
                  </a:lnTo>
                  <a:lnTo>
                    <a:pt x="2154510" y="1795418"/>
                  </a:lnTo>
                  <a:cubicBezTo>
                    <a:pt x="2154510" y="1894579"/>
                    <a:pt x="2114317" y="1984351"/>
                    <a:pt x="2049334" y="2049334"/>
                  </a:cubicBezTo>
                  <a:close/>
                </a:path>
              </a:pathLst>
            </a:custGeom>
            <a:solidFill>
              <a:schemeClr val="bg2">
                <a:lumMod val="95000"/>
              </a:schemeClr>
            </a:solidFill>
            <a:ln>
              <a:noFill/>
            </a:ln>
            <a:effectLst>
              <a:outerShdw blurRad="239825" dist="93804" dir="5400000" algn="t" rotWithShape="0">
                <a:prstClr val="black">
                  <a:alpha val="39000"/>
                </a:prstClr>
              </a:outerShdw>
            </a:effectLst>
          </p:spPr>
          <p:style>
            <a:lnRef idx="2">
              <a:schemeClr val="accent5">
                <a:shade val="50000"/>
              </a:schemeClr>
            </a:lnRef>
            <a:fillRef idx="1">
              <a:schemeClr val="accent5"/>
            </a:fillRef>
            <a:effectRef idx="0">
              <a:schemeClr val="accent5"/>
            </a:effectRef>
            <a:fontRef idx="minor">
              <a:schemeClr val="lt1"/>
            </a:fontRef>
          </p:style>
          <p:txBody>
            <a:bodyPr wrap="square" rtlCol="0" anchor="ctr">
              <a:noAutofit/>
            </a:bodyPr>
            <a:lstStyle/>
            <a:p>
              <a:pPr algn="ctr"/>
              <a:endParaRPr lang="en-US"/>
            </a:p>
          </p:txBody>
        </p:sp>
        <p:sp>
          <p:nvSpPr>
            <p:cNvPr id="64" name="Freeform 63">
              <a:extLst>
                <a:ext uri="{FF2B5EF4-FFF2-40B4-BE49-F238E27FC236}">
                  <a16:creationId xmlns:a16="http://schemas.microsoft.com/office/drawing/2014/main" id="{C44B382A-B984-BF0B-67DD-30C4A78CBD95}"/>
                </a:ext>
              </a:extLst>
            </p:cNvPr>
            <p:cNvSpPr/>
            <p:nvPr/>
          </p:nvSpPr>
          <p:spPr>
            <a:xfrm rot="13500000">
              <a:off x="7130383" y="3233667"/>
              <a:ext cx="511397" cy="604221"/>
            </a:xfrm>
            <a:custGeom>
              <a:avLst/>
              <a:gdLst>
                <a:gd name="connsiteX0" fmla="*/ 511397 w 511397"/>
                <a:gd name="connsiteY0" fmla="*/ 604221 h 604221"/>
                <a:gd name="connsiteX1" fmla="*/ 498300 w 511397"/>
                <a:gd name="connsiteY1" fmla="*/ 596481 h 604221"/>
                <a:gd name="connsiteX2" fmla="*/ 285863 w 511397"/>
                <a:gd name="connsiteY2" fmla="*/ 422953 h 604221"/>
                <a:gd name="connsiteX3" fmla="*/ 44162 w 511397"/>
                <a:gd name="connsiteY3" fmla="*/ 95153 h 604221"/>
                <a:gd name="connsiteX4" fmla="*/ 0 w 511397"/>
                <a:gd name="connsiteY4" fmla="*/ 0 h 604221"/>
                <a:gd name="connsiteX5" fmla="*/ 152304 w 511397"/>
                <a:gd name="connsiteY5" fmla="*/ 0 h 604221"/>
                <a:gd name="connsiteX6" fmla="*/ 511397 w 511397"/>
                <a:gd name="connsiteY6" fmla="*/ 359093 h 604221"/>
                <a:gd name="connsiteX7" fmla="*/ 511397 w 511397"/>
                <a:gd name="connsiteY7" fmla="*/ 604221 h 604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97" h="604221">
                  <a:moveTo>
                    <a:pt x="511397" y="604221"/>
                  </a:moveTo>
                  <a:lnTo>
                    <a:pt x="498300" y="596481"/>
                  </a:lnTo>
                  <a:cubicBezTo>
                    <a:pt x="423209" y="546902"/>
                    <a:pt x="351969" y="489059"/>
                    <a:pt x="285863" y="422953"/>
                  </a:cubicBezTo>
                  <a:cubicBezTo>
                    <a:pt x="186704" y="323794"/>
                    <a:pt x="106137" y="213083"/>
                    <a:pt x="44162" y="95153"/>
                  </a:cubicBezTo>
                  <a:lnTo>
                    <a:pt x="0" y="0"/>
                  </a:lnTo>
                  <a:lnTo>
                    <a:pt x="152304" y="0"/>
                  </a:lnTo>
                  <a:cubicBezTo>
                    <a:pt x="350626" y="1"/>
                    <a:pt x="511397" y="160771"/>
                    <a:pt x="511397" y="359093"/>
                  </a:cubicBezTo>
                  <a:lnTo>
                    <a:pt x="511397" y="604221"/>
                  </a:lnTo>
                  <a:close/>
                </a:path>
              </a:pathLst>
            </a:custGeom>
            <a:ln>
              <a:noFill/>
            </a:ln>
          </p:spPr>
          <p:style>
            <a:lnRef idx="2">
              <a:schemeClr val="accent5">
                <a:shade val="50000"/>
              </a:schemeClr>
            </a:lnRef>
            <a:fillRef idx="1">
              <a:schemeClr val="accent5"/>
            </a:fillRef>
            <a:effectRef idx="0">
              <a:schemeClr val="accent5"/>
            </a:effectRef>
            <a:fontRef idx="minor">
              <a:schemeClr val="lt1"/>
            </a:fontRef>
          </p:style>
          <p:txBody>
            <a:bodyPr wrap="square" rtlCol="0" anchor="ctr">
              <a:noAutofit/>
            </a:bodyPr>
            <a:lstStyle/>
            <a:p>
              <a:pPr algn="ctr"/>
              <a:endParaRPr lang="en-US"/>
            </a:p>
          </p:txBody>
        </p:sp>
      </p:grpSp>
      <p:sp>
        <p:nvSpPr>
          <p:cNvPr id="78" name="Oval 77">
            <a:extLst>
              <a:ext uri="{FF2B5EF4-FFF2-40B4-BE49-F238E27FC236}">
                <a16:creationId xmlns:a16="http://schemas.microsoft.com/office/drawing/2014/main" id="{C3289B43-1C65-61F8-AEA0-A76636770C2C}"/>
              </a:ext>
            </a:extLst>
          </p:cNvPr>
          <p:cNvSpPr/>
          <p:nvPr/>
        </p:nvSpPr>
        <p:spPr>
          <a:xfrm>
            <a:off x="11279373" y="6481919"/>
            <a:ext cx="1238537" cy="1238537"/>
          </a:xfrm>
          <a:prstGeom prst="ellipse">
            <a:avLst/>
          </a:prstGeom>
          <a:solidFill>
            <a:schemeClr val="bg2">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0E19FFA-FB9E-8ABC-30A9-A0A7CD87E11F}"/>
              </a:ext>
            </a:extLst>
          </p:cNvPr>
          <p:cNvSpPr/>
          <p:nvPr/>
        </p:nvSpPr>
        <p:spPr>
          <a:xfrm>
            <a:off x="8656029" y="2809730"/>
            <a:ext cx="1238537" cy="1238537"/>
          </a:xfrm>
          <a:prstGeom prst="ellipse">
            <a:avLst/>
          </a:prstGeom>
          <a:solidFill>
            <a:schemeClr val="bg2">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3A9FFD7B-1C45-54AE-9A7E-530EB4D731AB}"/>
              </a:ext>
            </a:extLst>
          </p:cNvPr>
          <p:cNvSpPr/>
          <p:nvPr/>
        </p:nvSpPr>
        <p:spPr>
          <a:xfrm>
            <a:off x="8858495" y="3006369"/>
            <a:ext cx="812023" cy="8120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82" name="Oval 81">
            <a:extLst>
              <a:ext uri="{FF2B5EF4-FFF2-40B4-BE49-F238E27FC236}">
                <a16:creationId xmlns:a16="http://schemas.microsoft.com/office/drawing/2014/main" id="{A81E3342-E344-63EA-DA9E-E6F22105FCB2}"/>
              </a:ext>
            </a:extLst>
          </p:cNvPr>
          <p:cNvSpPr/>
          <p:nvPr/>
        </p:nvSpPr>
        <p:spPr>
          <a:xfrm>
            <a:off x="5505385" y="5468396"/>
            <a:ext cx="1238537" cy="1238537"/>
          </a:xfrm>
          <a:prstGeom prst="ellipse">
            <a:avLst/>
          </a:prstGeom>
          <a:solidFill>
            <a:schemeClr val="bg2">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F8012342-07AF-A4EC-2498-F11DB20C60EA}"/>
              </a:ext>
            </a:extLst>
          </p:cNvPr>
          <p:cNvSpPr txBox="1"/>
          <p:nvPr/>
        </p:nvSpPr>
        <p:spPr>
          <a:xfrm>
            <a:off x="10138884" y="3256535"/>
            <a:ext cx="1679038" cy="707886"/>
          </a:xfrm>
          <a:prstGeom prst="rect">
            <a:avLst/>
          </a:prstGeom>
          <a:noFill/>
        </p:spPr>
        <p:txBody>
          <a:bodyPr wrap="square" rtlCol="0">
            <a:spAutoFit/>
          </a:bodyPr>
          <a:lstStyle/>
          <a:p>
            <a:pPr algn="ctr"/>
            <a:r>
              <a:rPr lang="en-US" sz="4000" b="1" dirty="0"/>
              <a:t>TITLE</a:t>
            </a:r>
          </a:p>
        </p:txBody>
      </p:sp>
      <p:sp>
        <p:nvSpPr>
          <p:cNvPr id="91" name="TextBox 90">
            <a:extLst>
              <a:ext uri="{FF2B5EF4-FFF2-40B4-BE49-F238E27FC236}">
                <a16:creationId xmlns:a16="http://schemas.microsoft.com/office/drawing/2014/main" id="{0A7FB9ED-3F98-4BF4-4659-B34E673FE90B}"/>
              </a:ext>
            </a:extLst>
          </p:cNvPr>
          <p:cNvSpPr txBox="1"/>
          <p:nvPr/>
        </p:nvSpPr>
        <p:spPr>
          <a:xfrm>
            <a:off x="732183" y="2340851"/>
            <a:ext cx="2917276" cy="892552"/>
          </a:xfrm>
          <a:prstGeom prst="rect">
            <a:avLst/>
          </a:prstGeom>
          <a:noFill/>
        </p:spPr>
        <p:txBody>
          <a:bodyPr wrap="square" rtlCol="0">
            <a:spAutoFit/>
          </a:bodyPr>
          <a:lstStyle/>
          <a:p>
            <a:r>
              <a:rPr lang="en-US" sz="3200" b="1" dirty="0">
                <a:solidFill>
                  <a:schemeClr val="tx2"/>
                </a:solidFill>
              </a:rPr>
              <a:t>STEPS</a:t>
            </a:r>
            <a:endParaRPr lang="en-US" sz="2800" b="1" dirty="0">
              <a:solidFill>
                <a:schemeClr val="tx2"/>
              </a:solidFill>
            </a:endParaRPr>
          </a:p>
          <a:p>
            <a:r>
              <a:rPr lang="en-US" sz="2000" b="1" dirty="0"/>
              <a:t>INFOGRAPHC</a:t>
            </a:r>
            <a:endParaRPr lang="en-US" sz="2800" b="1" dirty="0"/>
          </a:p>
        </p:txBody>
      </p:sp>
      <p:grpSp>
        <p:nvGrpSpPr>
          <p:cNvPr id="99" name="Group 98">
            <a:extLst>
              <a:ext uri="{FF2B5EF4-FFF2-40B4-BE49-F238E27FC236}">
                <a16:creationId xmlns:a16="http://schemas.microsoft.com/office/drawing/2014/main" id="{302D7246-EF85-BE13-69D6-A50AC5C5B5FA}"/>
              </a:ext>
            </a:extLst>
          </p:cNvPr>
          <p:cNvGrpSpPr/>
          <p:nvPr/>
        </p:nvGrpSpPr>
        <p:grpSpPr>
          <a:xfrm>
            <a:off x="841154" y="3267566"/>
            <a:ext cx="826578" cy="172374"/>
            <a:chOff x="5586363" y="3820547"/>
            <a:chExt cx="826578" cy="172374"/>
          </a:xfrm>
        </p:grpSpPr>
        <p:sp>
          <p:nvSpPr>
            <p:cNvPr id="95" name="Oval 94">
              <a:extLst>
                <a:ext uri="{FF2B5EF4-FFF2-40B4-BE49-F238E27FC236}">
                  <a16:creationId xmlns:a16="http://schemas.microsoft.com/office/drawing/2014/main" id="{B509FD4E-4345-907C-AE24-731069362737}"/>
                </a:ext>
              </a:extLst>
            </p:cNvPr>
            <p:cNvSpPr/>
            <p:nvPr/>
          </p:nvSpPr>
          <p:spPr>
            <a:xfrm>
              <a:off x="5586363" y="3820547"/>
              <a:ext cx="172374" cy="17237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FE2B0275-1A51-E217-21F4-A0F150F935A5}"/>
                </a:ext>
              </a:extLst>
            </p:cNvPr>
            <p:cNvSpPr/>
            <p:nvPr/>
          </p:nvSpPr>
          <p:spPr>
            <a:xfrm>
              <a:off x="5816821" y="3820547"/>
              <a:ext cx="172374" cy="17237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96F58B72-724E-E8AB-4AEE-8BC71225CA2B}"/>
                </a:ext>
              </a:extLst>
            </p:cNvPr>
            <p:cNvSpPr/>
            <p:nvPr/>
          </p:nvSpPr>
          <p:spPr>
            <a:xfrm>
              <a:off x="6032411" y="3820547"/>
              <a:ext cx="172374" cy="17237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a:extLst>
                <a:ext uri="{FF2B5EF4-FFF2-40B4-BE49-F238E27FC236}">
                  <a16:creationId xmlns:a16="http://schemas.microsoft.com/office/drawing/2014/main" id="{645C1A10-5CE6-4D56-5879-C0F9A1E8042D}"/>
                </a:ext>
              </a:extLst>
            </p:cNvPr>
            <p:cNvSpPr/>
            <p:nvPr/>
          </p:nvSpPr>
          <p:spPr>
            <a:xfrm>
              <a:off x="6240567" y="3820547"/>
              <a:ext cx="172374" cy="17237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 name="Group 116">
            <a:extLst>
              <a:ext uri="{FF2B5EF4-FFF2-40B4-BE49-F238E27FC236}">
                <a16:creationId xmlns:a16="http://schemas.microsoft.com/office/drawing/2014/main" id="{190F0F57-6121-58A6-412F-F944D1DB6A35}"/>
              </a:ext>
            </a:extLst>
          </p:cNvPr>
          <p:cNvGrpSpPr/>
          <p:nvPr/>
        </p:nvGrpSpPr>
        <p:grpSpPr>
          <a:xfrm>
            <a:off x="892398" y="1594559"/>
            <a:ext cx="751961" cy="704185"/>
            <a:chOff x="3934248" y="2640790"/>
            <a:chExt cx="751961" cy="704185"/>
          </a:xfrm>
          <a:solidFill>
            <a:schemeClr val="accent5"/>
          </a:solidFill>
        </p:grpSpPr>
        <p:sp>
          <p:nvSpPr>
            <p:cNvPr id="121" name="Freeform 120">
              <a:extLst>
                <a:ext uri="{FF2B5EF4-FFF2-40B4-BE49-F238E27FC236}">
                  <a16:creationId xmlns:a16="http://schemas.microsoft.com/office/drawing/2014/main" id="{9212476D-5F1F-7570-A94F-7503A5EB138A}"/>
                </a:ext>
              </a:extLst>
            </p:cNvPr>
            <p:cNvSpPr/>
            <p:nvPr/>
          </p:nvSpPr>
          <p:spPr>
            <a:xfrm>
              <a:off x="4133261" y="2640790"/>
              <a:ext cx="353692" cy="353187"/>
            </a:xfrm>
            <a:custGeom>
              <a:avLst/>
              <a:gdLst>
                <a:gd name="connsiteX0" fmla="*/ 176968 w 353692"/>
                <a:gd name="connsiteY0" fmla="*/ 353187 h 353187"/>
                <a:gd name="connsiteX1" fmla="*/ 0 w 353692"/>
                <a:gd name="connsiteY1" fmla="*/ 176715 h 353187"/>
                <a:gd name="connsiteX2" fmla="*/ 176724 w 353692"/>
                <a:gd name="connsiteY2" fmla="*/ -1 h 353187"/>
                <a:gd name="connsiteX3" fmla="*/ 353692 w 353692"/>
                <a:gd name="connsiteY3" fmla="*/ 176472 h 353187"/>
                <a:gd name="connsiteX4" fmla="*/ 353692 w 353692"/>
                <a:gd name="connsiteY4" fmla="*/ 176593 h 353187"/>
                <a:gd name="connsiteX5" fmla="*/ 176968 w 353692"/>
                <a:gd name="connsiteY5" fmla="*/ 353187 h 353187"/>
                <a:gd name="connsiteX6" fmla="*/ 176968 w 353692"/>
                <a:gd name="connsiteY6" fmla="*/ 39405 h 353187"/>
                <a:gd name="connsiteX7" fmla="*/ 39340 w 353692"/>
                <a:gd name="connsiteY7" fmla="*/ 176593 h 353187"/>
                <a:gd name="connsiteX8" fmla="*/ 176724 w 353692"/>
                <a:gd name="connsiteY8" fmla="*/ 314025 h 353187"/>
                <a:gd name="connsiteX9" fmla="*/ 314352 w 353692"/>
                <a:gd name="connsiteY9" fmla="*/ 176837 h 353187"/>
                <a:gd name="connsiteX10" fmla="*/ 314352 w 353692"/>
                <a:gd name="connsiteY10" fmla="*/ 176593 h 353187"/>
                <a:gd name="connsiteX11" fmla="*/ 176968 w 353692"/>
                <a:gd name="connsiteY11" fmla="*/ 39891 h 353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3692" h="353187">
                  <a:moveTo>
                    <a:pt x="176968" y="353187"/>
                  </a:moveTo>
                  <a:cubicBezTo>
                    <a:pt x="79299" y="353254"/>
                    <a:pt x="67" y="274245"/>
                    <a:pt x="0" y="176715"/>
                  </a:cubicBezTo>
                  <a:cubicBezTo>
                    <a:pt x="-67" y="79185"/>
                    <a:pt x="79055" y="67"/>
                    <a:pt x="176724" y="-1"/>
                  </a:cubicBezTo>
                  <a:cubicBezTo>
                    <a:pt x="274394" y="-68"/>
                    <a:pt x="353625" y="78942"/>
                    <a:pt x="353692" y="176472"/>
                  </a:cubicBezTo>
                  <a:cubicBezTo>
                    <a:pt x="353692" y="176512"/>
                    <a:pt x="353692" y="176553"/>
                    <a:pt x="353692" y="176593"/>
                  </a:cubicBezTo>
                  <a:cubicBezTo>
                    <a:pt x="353625" y="274048"/>
                    <a:pt x="274562" y="353053"/>
                    <a:pt x="176968" y="353187"/>
                  </a:cubicBezTo>
                  <a:close/>
                  <a:moveTo>
                    <a:pt x="176968" y="39405"/>
                  </a:moveTo>
                  <a:cubicBezTo>
                    <a:pt x="101025" y="39338"/>
                    <a:pt x="39407" y="100759"/>
                    <a:pt x="39340" y="176593"/>
                  </a:cubicBezTo>
                  <a:cubicBezTo>
                    <a:pt x="39273" y="252428"/>
                    <a:pt x="100782" y="313958"/>
                    <a:pt x="176724" y="314025"/>
                  </a:cubicBezTo>
                  <a:cubicBezTo>
                    <a:pt x="252667" y="314092"/>
                    <a:pt x="314285" y="252671"/>
                    <a:pt x="314352" y="176837"/>
                  </a:cubicBezTo>
                  <a:cubicBezTo>
                    <a:pt x="314352" y="176756"/>
                    <a:pt x="314352" y="176674"/>
                    <a:pt x="314352" y="176593"/>
                  </a:cubicBezTo>
                  <a:cubicBezTo>
                    <a:pt x="313951" y="101072"/>
                    <a:pt x="252598" y="40024"/>
                    <a:pt x="176968" y="39891"/>
                  </a:cubicBezTo>
                  <a:close/>
                </a:path>
              </a:pathLst>
            </a:custGeom>
            <a:grpFill/>
            <a:ln w="12177"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E9362D2A-44BC-B13B-620B-884AD30219B2}"/>
                </a:ext>
              </a:extLst>
            </p:cNvPr>
            <p:cNvSpPr/>
            <p:nvPr/>
          </p:nvSpPr>
          <p:spPr>
            <a:xfrm>
              <a:off x="3934248" y="3055774"/>
              <a:ext cx="751961" cy="289201"/>
            </a:xfrm>
            <a:custGeom>
              <a:avLst/>
              <a:gdLst>
                <a:gd name="connsiteX0" fmla="*/ 375981 w 751961"/>
                <a:gd name="connsiteY0" fmla="*/ 39513 h 289201"/>
                <a:gd name="connsiteX1" fmla="*/ 711404 w 751961"/>
                <a:gd name="connsiteY1" fmla="*/ 289201 h 289201"/>
                <a:gd name="connsiteX2" fmla="*/ 751961 w 751961"/>
                <a:gd name="connsiteY2" fmla="*/ 289201 h 289201"/>
                <a:gd name="connsiteX3" fmla="*/ 276609 w 751961"/>
                <a:gd name="connsiteY3" fmla="*/ 12987 h 289201"/>
                <a:gd name="connsiteX4" fmla="*/ 0 w 751961"/>
                <a:gd name="connsiteY4" fmla="*/ 289201 h 289201"/>
                <a:gd name="connsiteX5" fmla="*/ 40558 w 751961"/>
                <a:gd name="connsiteY5" fmla="*/ 289201 h 289201"/>
                <a:gd name="connsiteX6" fmla="*/ 375981 w 751961"/>
                <a:gd name="connsiteY6" fmla="*/ 39513 h 28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1961" h="289201">
                  <a:moveTo>
                    <a:pt x="375981" y="39513"/>
                  </a:moveTo>
                  <a:cubicBezTo>
                    <a:pt x="530711" y="39726"/>
                    <a:pt x="667011" y="141188"/>
                    <a:pt x="711404" y="289201"/>
                  </a:cubicBezTo>
                  <a:lnTo>
                    <a:pt x="751961" y="289201"/>
                  </a:lnTo>
                  <a:cubicBezTo>
                    <a:pt x="697080" y="81849"/>
                    <a:pt x="484258" y="-41816"/>
                    <a:pt x="276609" y="12987"/>
                  </a:cubicBezTo>
                  <a:cubicBezTo>
                    <a:pt x="141368" y="48680"/>
                    <a:pt x="35744" y="154153"/>
                    <a:pt x="0" y="289201"/>
                  </a:cubicBezTo>
                  <a:lnTo>
                    <a:pt x="40558" y="289201"/>
                  </a:lnTo>
                  <a:cubicBezTo>
                    <a:pt x="84916" y="141164"/>
                    <a:pt x="221237" y="39686"/>
                    <a:pt x="375981" y="39513"/>
                  </a:cubicBezTo>
                  <a:close/>
                </a:path>
              </a:pathLst>
            </a:custGeom>
            <a:grpFill/>
            <a:ln w="12177" cap="flat">
              <a:noFill/>
              <a:prstDash val="solid"/>
              <a:miter/>
            </a:ln>
          </p:spPr>
          <p:txBody>
            <a:bodyPr rtlCol="0" anchor="ctr"/>
            <a:lstStyle/>
            <a:p>
              <a:endParaRPr lang="en-US" dirty="0"/>
            </a:p>
          </p:txBody>
        </p:sp>
      </p:grpSp>
      <p:grpSp>
        <p:nvGrpSpPr>
          <p:cNvPr id="118" name="Group 117">
            <a:extLst>
              <a:ext uri="{FF2B5EF4-FFF2-40B4-BE49-F238E27FC236}">
                <a16:creationId xmlns:a16="http://schemas.microsoft.com/office/drawing/2014/main" id="{C146F2F3-986B-E6A5-48C7-8E5126150915}"/>
              </a:ext>
            </a:extLst>
          </p:cNvPr>
          <p:cNvGrpSpPr/>
          <p:nvPr/>
        </p:nvGrpSpPr>
        <p:grpSpPr>
          <a:xfrm>
            <a:off x="722232" y="3524154"/>
            <a:ext cx="4008473" cy="1371391"/>
            <a:chOff x="594039" y="1299676"/>
            <a:chExt cx="4008473" cy="1371391"/>
          </a:xfrm>
        </p:grpSpPr>
        <p:sp>
          <p:nvSpPr>
            <p:cNvPr id="119" name="TextBox 118">
              <a:extLst>
                <a:ext uri="{FF2B5EF4-FFF2-40B4-BE49-F238E27FC236}">
                  <a16:creationId xmlns:a16="http://schemas.microsoft.com/office/drawing/2014/main" id="{64AB3BD2-D2C1-3D11-156F-28F2571E83F1}"/>
                </a:ext>
              </a:extLst>
            </p:cNvPr>
            <p:cNvSpPr txBox="1">
              <a:spLocks noChangeArrowheads="1"/>
            </p:cNvSpPr>
            <p:nvPr/>
          </p:nvSpPr>
          <p:spPr bwMode="auto">
            <a:xfrm>
              <a:off x="594039" y="1299676"/>
              <a:ext cx="15632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Open Sans" pitchFamily="2" charset="0"/>
                </a:defRPr>
              </a:lvl1pPr>
              <a:lvl2pPr marL="742950" indent="-285750">
                <a:defRPr>
                  <a:solidFill>
                    <a:schemeClr val="tx1"/>
                  </a:solidFill>
                  <a:latin typeface="Open Sans" pitchFamily="2" charset="0"/>
                </a:defRPr>
              </a:lvl2pPr>
              <a:lvl3pPr marL="1143000" indent="-228600">
                <a:defRPr>
                  <a:solidFill>
                    <a:schemeClr val="tx1"/>
                  </a:solidFill>
                  <a:latin typeface="Open Sans" pitchFamily="2" charset="0"/>
                </a:defRPr>
              </a:lvl3pPr>
              <a:lvl4pPr marL="1600200" indent="-228600">
                <a:defRPr>
                  <a:solidFill>
                    <a:schemeClr val="tx1"/>
                  </a:solidFill>
                  <a:latin typeface="Open Sans" pitchFamily="2" charset="0"/>
                </a:defRPr>
              </a:lvl4pPr>
              <a:lvl5pPr marL="2057400" indent="-228600">
                <a:defRPr>
                  <a:solidFill>
                    <a:schemeClr val="tx1"/>
                  </a:solidFill>
                  <a:latin typeface="Open Sans" pitchFamily="2" charset="0"/>
                </a:defRPr>
              </a:lvl5pPr>
              <a:lvl6pPr marL="2514600" indent="-228600" fontAlgn="base">
                <a:spcBef>
                  <a:spcPct val="0"/>
                </a:spcBef>
                <a:spcAft>
                  <a:spcPct val="0"/>
                </a:spcAft>
                <a:defRPr>
                  <a:solidFill>
                    <a:schemeClr val="tx1"/>
                  </a:solidFill>
                  <a:latin typeface="Open Sans" pitchFamily="2" charset="0"/>
                </a:defRPr>
              </a:lvl6pPr>
              <a:lvl7pPr marL="2971800" indent="-228600" fontAlgn="base">
                <a:spcBef>
                  <a:spcPct val="0"/>
                </a:spcBef>
                <a:spcAft>
                  <a:spcPct val="0"/>
                </a:spcAft>
                <a:defRPr>
                  <a:solidFill>
                    <a:schemeClr val="tx1"/>
                  </a:solidFill>
                  <a:latin typeface="Open Sans" pitchFamily="2" charset="0"/>
                </a:defRPr>
              </a:lvl7pPr>
              <a:lvl8pPr marL="3429000" indent="-228600" fontAlgn="base">
                <a:spcBef>
                  <a:spcPct val="0"/>
                </a:spcBef>
                <a:spcAft>
                  <a:spcPct val="0"/>
                </a:spcAft>
                <a:defRPr>
                  <a:solidFill>
                    <a:schemeClr val="tx1"/>
                  </a:solidFill>
                  <a:latin typeface="Open Sans" pitchFamily="2" charset="0"/>
                </a:defRPr>
              </a:lvl8pPr>
              <a:lvl9pPr marL="3886200" indent="-228600" fontAlgn="base">
                <a:spcBef>
                  <a:spcPct val="0"/>
                </a:spcBef>
                <a:spcAft>
                  <a:spcPct val="0"/>
                </a:spcAft>
                <a:defRPr>
                  <a:solidFill>
                    <a:schemeClr val="tx1"/>
                  </a:solidFill>
                  <a:latin typeface="Open Sans" pitchFamily="2" charset="0"/>
                </a:defRPr>
              </a:lvl9pPr>
            </a:lstStyle>
            <a:p>
              <a:pPr eaLnBrk="1" hangingPunct="1"/>
              <a:r>
                <a:rPr lang="en-US" b="1" dirty="0">
                  <a:solidFill>
                    <a:schemeClr val="tx2"/>
                  </a:solidFill>
                  <a:latin typeface="Montserrat-Bold" panose="00000800000000000000" pitchFamily="50" charset="0"/>
                </a:rPr>
                <a:t>Investment</a:t>
              </a:r>
              <a:endParaRPr lang="ru-RU" b="1" dirty="0">
                <a:solidFill>
                  <a:schemeClr val="tx2"/>
                </a:solidFill>
                <a:latin typeface="Montserrat-Bold" panose="00000800000000000000" pitchFamily="50" charset="0"/>
              </a:endParaRPr>
            </a:p>
          </p:txBody>
        </p:sp>
        <p:sp>
          <p:nvSpPr>
            <p:cNvPr id="120" name="TextBox 119">
              <a:extLst>
                <a:ext uri="{FF2B5EF4-FFF2-40B4-BE49-F238E27FC236}">
                  <a16:creationId xmlns:a16="http://schemas.microsoft.com/office/drawing/2014/main" id="{AB4B803B-0C9B-1DA8-CC1A-0315E8FD500F}"/>
                </a:ext>
              </a:extLst>
            </p:cNvPr>
            <p:cNvSpPr txBox="1">
              <a:spLocks noChangeArrowheads="1"/>
            </p:cNvSpPr>
            <p:nvPr/>
          </p:nvSpPr>
          <p:spPr bwMode="auto">
            <a:xfrm>
              <a:off x="601976" y="1609238"/>
              <a:ext cx="4000536"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pitchFamily="2" charset="0"/>
                </a:defRPr>
              </a:lvl1pPr>
              <a:lvl2pPr marL="742950" indent="-285750">
                <a:defRPr>
                  <a:solidFill>
                    <a:schemeClr val="tx1"/>
                  </a:solidFill>
                  <a:latin typeface="Open Sans" pitchFamily="2" charset="0"/>
                </a:defRPr>
              </a:lvl2pPr>
              <a:lvl3pPr marL="1143000" indent="-228600">
                <a:defRPr>
                  <a:solidFill>
                    <a:schemeClr val="tx1"/>
                  </a:solidFill>
                  <a:latin typeface="Open Sans" pitchFamily="2" charset="0"/>
                </a:defRPr>
              </a:lvl3pPr>
              <a:lvl4pPr marL="1600200" indent="-228600">
                <a:defRPr>
                  <a:solidFill>
                    <a:schemeClr val="tx1"/>
                  </a:solidFill>
                  <a:latin typeface="Open Sans" pitchFamily="2" charset="0"/>
                </a:defRPr>
              </a:lvl4pPr>
              <a:lvl5pPr marL="2057400" indent="-228600">
                <a:defRPr>
                  <a:solidFill>
                    <a:schemeClr val="tx1"/>
                  </a:solidFill>
                  <a:latin typeface="Open Sans" pitchFamily="2" charset="0"/>
                </a:defRPr>
              </a:lvl5pPr>
              <a:lvl6pPr marL="2514600" indent="-228600" fontAlgn="base">
                <a:spcBef>
                  <a:spcPct val="0"/>
                </a:spcBef>
                <a:spcAft>
                  <a:spcPct val="0"/>
                </a:spcAft>
                <a:defRPr>
                  <a:solidFill>
                    <a:schemeClr val="tx1"/>
                  </a:solidFill>
                  <a:latin typeface="Open Sans" pitchFamily="2" charset="0"/>
                </a:defRPr>
              </a:lvl6pPr>
              <a:lvl7pPr marL="2971800" indent="-228600" fontAlgn="base">
                <a:spcBef>
                  <a:spcPct val="0"/>
                </a:spcBef>
                <a:spcAft>
                  <a:spcPct val="0"/>
                </a:spcAft>
                <a:defRPr>
                  <a:solidFill>
                    <a:schemeClr val="tx1"/>
                  </a:solidFill>
                  <a:latin typeface="Open Sans" pitchFamily="2" charset="0"/>
                </a:defRPr>
              </a:lvl7pPr>
              <a:lvl8pPr marL="3429000" indent="-228600" fontAlgn="base">
                <a:spcBef>
                  <a:spcPct val="0"/>
                </a:spcBef>
                <a:spcAft>
                  <a:spcPct val="0"/>
                </a:spcAft>
                <a:defRPr>
                  <a:solidFill>
                    <a:schemeClr val="tx1"/>
                  </a:solidFill>
                  <a:latin typeface="Open Sans" pitchFamily="2" charset="0"/>
                </a:defRPr>
              </a:lvl8pPr>
              <a:lvl9pPr marL="3886200" indent="-228600" fontAlgn="base">
                <a:spcBef>
                  <a:spcPct val="0"/>
                </a:spcBef>
                <a:spcAft>
                  <a:spcPct val="0"/>
                </a:spcAft>
                <a:defRPr>
                  <a:solidFill>
                    <a:schemeClr val="tx1"/>
                  </a:solidFill>
                  <a:latin typeface="Open Sans" pitchFamily="2" charset="0"/>
                </a:defRPr>
              </a:lvl9pPr>
            </a:lstStyle>
            <a:p>
              <a:pPr eaLnBrk="1" hangingPunct="1"/>
              <a:r>
                <a:rPr lang="en-US" sz="1050" dirty="0">
                  <a:solidFill>
                    <a:schemeClr val="tx2"/>
                  </a:solidFill>
                  <a:latin typeface="Montserrat Light" panose="00000400000000000000" pitchFamily="50" charset="0"/>
                </a:rPr>
                <a:t>Lorem ipsum dolor sit </a:t>
              </a:r>
              <a:r>
                <a:rPr lang="en-US" sz="1050" dirty="0" err="1">
                  <a:solidFill>
                    <a:schemeClr val="tx2"/>
                  </a:solidFill>
                  <a:latin typeface="Montserrat Light" panose="00000400000000000000" pitchFamily="50" charset="0"/>
                </a:rPr>
                <a:t>amet</a:t>
              </a:r>
              <a:r>
                <a:rPr lang="en-US" sz="1050" dirty="0">
                  <a:solidFill>
                    <a:schemeClr val="tx2"/>
                  </a:solidFill>
                  <a:latin typeface="Montserrat Light" panose="00000400000000000000" pitchFamily="50" charset="0"/>
                </a:rPr>
                <a:t>, </a:t>
              </a:r>
              <a:r>
                <a:rPr lang="en-US" sz="1050" dirty="0" err="1">
                  <a:solidFill>
                    <a:schemeClr val="tx2"/>
                  </a:solidFill>
                  <a:latin typeface="Montserrat Light" panose="00000400000000000000" pitchFamily="50" charset="0"/>
                </a:rPr>
                <a:t>consectetur</a:t>
              </a:r>
              <a:r>
                <a:rPr lang="en-US" sz="1050" dirty="0">
                  <a:solidFill>
                    <a:schemeClr val="tx2"/>
                  </a:solidFill>
                  <a:latin typeface="Montserrat Light" panose="00000400000000000000" pitchFamily="50" charset="0"/>
                </a:rPr>
                <a:t> </a:t>
              </a:r>
              <a:r>
                <a:rPr lang="en-US" sz="1050" dirty="0" err="1">
                  <a:solidFill>
                    <a:schemeClr val="tx2"/>
                  </a:solidFill>
                  <a:latin typeface="Montserrat Light" panose="00000400000000000000" pitchFamily="50" charset="0"/>
                </a:rPr>
                <a:t>adipiscing</a:t>
              </a:r>
              <a:r>
                <a:rPr lang="en-US" sz="1050" dirty="0">
                  <a:solidFill>
                    <a:schemeClr val="tx2"/>
                  </a:solidFill>
                  <a:latin typeface="Montserrat Light" panose="00000400000000000000" pitchFamily="50" charset="0"/>
                </a:rPr>
                <a:t> </a:t>
              </a:r>
              <a:r>
                <a:rPr lang="en-US" sz="1050" dirty="0" err="1">
                  <a:solidFill>
                    <a:schemeClr val="tx2"/>
                  </a:solidFill>
                  <a:latin typeface="Montserrat Light" panose="00000400000000000000" pitchFamily="50" charset="0"/>
                </a:rPr>
                <a:t>elit</a:t>
              </a:r>
              <a:r>
                <a:rPr lang="en-US" sz="1050" dirty="0">
                  <a:solidFill>
                    <a:schemeClr val="tx2"/>
                  </a:solidFill>
                  <a:latin typeface="Montserrat Light" panose="00000400000000000000" pitchFamily="50" charset="0"/>
                </a:rPr>
                <a:t>, sed do </a:t>
              </a:r>
              <a:r>
                <a:rPr lang="en-US" sz="1050" dirty="0" err="1">
                  <a:solidFill>
                    <a:schemeClr val="tx2"/>
                  </a:solidFill>
                  <a:latin typeface="Montserrat Light" panose="00000400000000000000" pitchFamily="50" charset="0"/>
                </a:rPr>
                <a:t>eiusmod</a:t>
              </a:r>
              <a:r>
                <a:rPr lang="en-US" sz="1050" dirty="0">
                  <a:solidFill>
                    <a:schemeClr val="tx2"/>
                  </a:solidFill>
                  <a:latin typeface="Montserrat Light" panose="00000400000000000000" pitchFamily="50" charset="0"/>
                </a:rPr>
                <a:t> </a:t>
              </a:r>
              <a:r>
                <a:rPr lang="en-US" sz="1050" dirty="0" err="1">
                  <a:solidFill>
                    <a:schemeClr val="tx2"/>
                  </a:solidFill>
                  <a:latin typeface="Montserrat Light" panose="00000400000000000000" pitchFamily="50" charset="0"/>
                </a:rPr>
                <a:t>tempor</a:t>
              </a:r>
              <a:r>
                <a:rPr lang="en-US" sz="1050" dirty="0">
                  <a:solidFill>
                    <a:schemeClr val="tx2"/>
                  </a:solidFill>
                  <a:latin typeface="Montserrat Light" panose="00000400000000000000" pitchFamily="50" charset="0"/>
                </a:rPr>
                <a:t> </a:t>
              </a:r>
              <a:r>
                <a:rPr lang="en-US" sz="1050" dirty="0" err="1">
                  <a:solidFill>
                    <a:schemeClr val="tx2"/>
                  </a:solidFill>
                  <a:latin typeface="Montserrat Light" panose="00000400000000000000" pitchFamily="50" charset="0"/>
                </a:rPr>
                <a:t>incididunt</a:t>
              </a:r>
              <a:r>
                <a:rPr lang="en-US" sz="1050" dirty="0">
                  <a:solidFill>
                    <a:schemeClr val="tx2"/>
                  </a:solidFill>
                  <a:latin typeface="Montserrat Light" panose="00000400000000000000" pitchFamily="50" charset="0"/>
                </a:rPr>
                <a:t> </a:t>
              </a:r>
              <a:r>
                <a:rPr lang="en-US" sz="1050" dirty="0" err="1">
                  <a:solidFill>
                    <a:schemeClr val="tx2"/>
                  </a:solidFill>
                  <a:latin typeface="Montserrat Light" panose="00000400000000000000" pitchFamily="50" charset="0"/>
                </a:rPr>
                <a:t>ut</a:t>
              </a:r>
              <a:r>
                <a:rPr lang="en-US" sz="1050" dirty="0">
                  <a:solidFill>
                    <a:schemeClr val="tx2"/>
                  </a:solidFill>
                  <a:latin typeface="Montserrat Light" panose="00000400000000000000" pitchFamily="50" charset="0"/>
                </a:rPr>
                <a:t> labore</a:t>
              </a:r>
            </a:p>
            <a:p>
              <a:pPr eaLnBrk="1" hangingPunct="1"/>
              <a:endParaRPr lang="en-US" sz="1050" dirty="0">
                <a:solidFill>
                  <a:schemeClr val="tx2"/>
                </a:solidFill>
                <a:latin typeface="Montserrat Light" panose="00000400000000000000" pitchFamily="50" charset="0"/>
              </a:endParaRPr>
            </a:p>
            <a:p>
              <a:r>
                <a:rPr lang="en-US" sz="1050" dirty="0">
                  <a:solidFill>
                    <a:schemeClr val="tx2"/>
                  </a:solidFill>
                  <a:latin typeface="Montserrat Light" panose="00000400000000000000" pitchFamily="50" charset="0"/>
                </a:rPr>
                <a:t>Lorem ipsum dolor sit </a:t>
              </a:r>
              <a:r>
                <a:rPr lang="en-US" sz="1050" dirty="0" err="1">
                  <a:solidFill>
                    <a:schemeClr val="tx2"/>
                  </a:solidFill>
                  <a:latin typeface="Montserrat Light" panose="00000400000000000000" pitchFamily="50" charset="0"/>
                </a:rPr>
                <a:t>amet</a:t>
              </a:r>
              <a:r>
                <a:rPr lang="en-US" sz="1050" dirty="0">
                  <a:solidFill>
                    <a:schemeClr val="tx2"/>
                  </a:solidFill>
                  <a:latin typeface="Montserrat Light" panose="00000400000000000000" pitchFamily="50" charset="0"/>
                </a:rPr>
                <a:t>, </a:t>
              </a:r>
              <a:r>
                <a:rPr lang="en-US" sz="1050" dirty="0" err="1">
                  <a:solidFill>
                    <a:schemeClr val="tx2"/>
                  </a:solidFill>
                  <a:latin typeface="Montserrat Light" panose="00000400000000000000" pitchFamily="50" charset="0"/>
                </a:rPr>
                <a:t>consectetur</a:t>
              </a:r>
              <a:r>
                <a:rPr lang="en-US" sz="1050" dirty="0">
                  <a:solidFill>
                    <a:schemeClr val="tx2"/>
                  </a:solidFill>
                  <a:latin typeface="Montserrat Light" panose="00000400000000000000" pitchFamily="50" charset="0"/>
                </a:rPr>
                <a:t> </a:t>
              </a:r>
              <a:r>
                <a:rPr lang="en-US" sz="1050" dirty="0" err="1">
                  <a:solidFill>
                    <a:schemeClr val="tx2"/>
                  </a:solidFill>
                  <a:latin typeface="Montserrat Light" panose="00000400000000000000" pitchFamily="50" charset="0"/>
                </a:rPr>
                <a:t>adipiscing</a:t>
              </a:r>
              <a:r>
                <a:rPr lang="en-US" sz="1050" dirty="0">
                  <a:solidFill>
                    <a:schemeClr val="tx2"/>
                  </a:solidFill>
                  <a:latin typeface="Montserrat Light" panose="00000400000000000000" pitchFamily="50" charset="0"/>
                </a:rPr>
                <a:t> </a:t>
              </a:r>
              <a:r>
                <a:rPr lang="en-US" sz="1050" dirty="0" err="1">
                  <a:solidFill>
                    <a:schemeClr val="tx2"/>
                  </a:solidFill>
                  <a:latin typeface="Montserrat Light" panose="00000400000000000000" pitchFamily="50" charset="0"/>
                </a:rPr>
                <a:t>elit</a:t>
              </a:r>
              <a:r>
                <a:rPr lang="en-US" sz="1050" dirty="0">
                  <a:solidFill>
                    <a:schemeClr val="tx2"/>
                  </a:solidFill>
                  <a:latin typeface="Montserrat Light" panose="00000400000000000000" pitchFamily="50" charset="0"/>
                </a:rPr>
                <a:t>, sed do </a:t>
              </a:r>
              <a:r>
                <a:rPr lang="en-US" sz="1050" dirty="0" err="1">
                  <a:solidFill>
                    <a:schemeClr val="tx2"/>
                  </a:solidFill>
                  <a:latin typeface="Montserrat Light" panose="00000400000000000000" pitchFamily="50" charset="0"/>
                </a:rPr>
                <a:t>eiusmod</a:t>
              </a:r>
              <a:r>
                <a:rPr lang="en-US" sz="1050" dirty="0">
                  <a:solidFill>
                    <a:schemeClr val="tx2"/>
                  </a:solidFill>
                  <a:latin typeface="Montserrat Light" panose="00000400000000000000" pitchFamily="50" charset="0"/>
                </a:rPr>
                <a:t> </a:t>
              </a:r>
              <a:r>
                <a:rPr lang="en-US" sz="1050" dirty="0" err="1">
                  <a:solidFill>
                    <a:schemeClr val="tx2"/>
                  </a:solidFill>
                  <a:latin typeface="Montserrat Light" panose="00000400000000000000" pitchFamily="50" charset="0"/>
                </a:rPr>
                <a:t>tempor</a:t>
              </a:r>
              <a:r>
                <a:rPr lang="en-US" sz="1050" dirty="0">
                  <a:solidFill>
                    <a:schemeClr val="tx2"/>
                  </a:solidFill>
                  <a:latin typeface="Montserrat Light" panose="00000400000000000000" pitchFamily="50" charset="0"/>
                </a:rPr>
                <a:t> </a:t>
              </a:r>
              <a:r>
                <a:rPr lang="en-US" sz="1050" dirty="0" err="1">
                  <a:solidFill>
                    <a:schemeClr val="tx2"/>
                  </a:solidFill>
                  <a:latin typeface="Montserrat Light" panose="00000400000000000000" pitchFamily="50" charset="0"/>
                </a:rPr>
                <a:t>incididunt</a:t>
              </a:r>
              <a:r>
                <a:rPr lang="en-US" sz="1050" dirty="0">
                  <a:solidFill>
                    <a:schemeClr val="tx2"/>
                  </a:solidFill>
                  <a:latin typeface="Montserrat Light" panose="00000400000000000000" pitchFamily="50" charset="0"/>
                </a:rPr>
                <a:t> </a:t>
              </a:r>
              <a:r>
                <a:rPr lang="en-US" sz="1050" dirty="0" err="1">
                  <a:solidFill>
                    <a:schemeClr val="tx2"/>
                  </a:solidFill>
                  <a:latin typeface="Montserrat Light" panose="00000400000000000000" pitchFamily="50" charset="0"/>
                </a:rPr>
                <a:t>ut</a:t>
              </a:r>
              <a:r>
                <a:rPr lang="en-US" sz="1050" dirty="0">
                  <a:solidFill>
                    <a:schemeClr val="tx2"/>
                  </a:solidFill>
                  <a:latin typeface="Montserrat Light" panose="00000400000000000000" pitchFamily="50" charset="0"/>
                </a:rPr>
                <a:t> labore</a:t>
              </a:r>
              <a:endParaRPr lang="ru-RU" sz="1050" dirty="0">
                <a:solidFill>
                  <a:schemeClr val="tx2"/>
                </a:solidFill>
                <a:latin typeface="Montserrat Light" panose="00000400000000000000" pitchFamily="50" charset="0"/>
              </a:endParaRPr>
            </a:p>
            <a:p>
              <a:pPr eaLnBrk="1" hangingPunct="1"/>
              <a:endParaRPr lang="ru-RU" sz="1050" dirty="0">
                <a:solidFill>
                  <a:schemeClr val="tx2"/>
                </a:solidFill>
                <a:latin typeface="Montserrat Light" panose="00000400000000000000" pitchFamily="50" charset="0"/>
              </a:endParaRPr>
            </a:p>
          </p:txBody>
        </p:sp>
      </p:grpSp>
      <p:sp>
        <p:nvSpPr>
          <p:cNvPr id="2" name="Oval 1">
            <a:extLst>
              <a:ext uri="{FF2B5EF4-FFF2-40B4-BE49-F238E27FC236}">
                <a16:creationId xmlns:a16="http://schemas.microsoft.com/office/drawing/2014/main" id="{EBDE0C35-1933-3CFC-5A35-C557D4DC5EC6}"/>
              </a:ext>
            </a:extLst>
          </p:cNvPr>
          <p:cNvSpPr/>
          <p:nvPr/>
        </p:nvSpPr>
        <p:spPr>
          <a:xfrm>
            <a:off x="4878939" y="2434872"/>
            <a:ext cx="2547895" cy="2547895"/>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23113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Rectangle 100">
            <a:extLst>
              <a:ext uri="{FF2B5EF4-FFF2-40B4-BE49-F238E27FC236}">
                <a16:creationId xmlns:a16="http://schemas.microsoft.com/office/drawing/2014/main" id="{802D253D-EF77-9E28-C8F9-F9EFC21874DE}"/>
              </a:ext>
            </a:extLst>
          </p:cNvPr>
          <p:cNvSpPr/>
          <p:nvPr/>
        </p:nvSpPr>
        <p:spPr>
          <a:xfrm>
            <a:off x="0" y="-21517"/>
            <a:ext cx="12192000" cy="3710120"/>
          </a:xfrm>
          <a:prstGeom prst="rect">
            <a:avLst/>
          </a:prstGeom>
          <a:gradFill flip="none" rotWithShape="1">
            <a:gsLst>
              <a:gs pos="0">
                <a:schemeClr val="tx2"/>
              </a:gs>
              <a:gs pos="100000">
                <a:schemeClr val="accent4">
                  <a:lumMod val="90000"/>
                  <a:lumOff val="10000"/>
                </a:schemeClr>
              </a:gs>
            </a:gsLst>
            <a:path path="circle">
              <a:fillToRect l="50000" t="50000" r="50000" b="50000"/>
            </a:path>
            <a:tileRect/>
          </a:gra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8" name="Freeform 57">
            <a:extLst>
              <a:ext uri="{FF2B5EF4-FFF2-40B4-BE49-F238E27FC236}">
                <a16:creationId xmlns:a16="http://schemas.microsoft.com/office/drawing/2014/main" id="{D2D7824A-2138-2890-108F-34264B4D1D9E}"/>
              </a:ext>
            </a:extLst>
          </p:cNvPr>
          <p:cNvSpPr/>
          <p:nvPr/>
        </p:nvSpPr>
        <p:spPr>
          <a:xfrm rot="18900000">
            <a:off x="9173440" y="-1519058"/>
            <a:ext cx="3094139" cy="3094139"/>
          </a:xfrm>
          <a:custGeom>
            <a:avLst/>
            <a:gdLst>
              <a:gd name="connsiteX0" fmla="*/ 541509 w 2560320"/>
              <a:gd name="connsiteY0" fmla="*/ 0 h 2560320"/>
              <a:gd name="connsiteX1" fmla="*/ 2560320 w 2560320"/>
              <a:gd name="connsiteY1" fmla="*/ 2018811 h 2560320"/>
              <a:gd name="connsiteX2" fmla="*/ 2560320 w 2560320"/>
              <a:gd name="connsiteY2" fmla="*/ 2133591 h 2560320"/>
              <a:gd name="connsiteX3" fmla="*/ 2133591 w 2560320"/>
              <a:gd name="connsiteY3" fmla="*/ 2560320 h 2560320"/>
              <a:gd name="connsiteX4" fmla="*/ 426729 w 2560320"/>
              <a:gd name="connsiteY4" fmla="*/ 2560320 h 2560320"/>
              <a:gd name="connsiteX5" fmla="*/ 0 w 2560320"/>
              <a:gd name="connsiteY5" fmla="*/ 2133591 h 2560320"/>
              <a:gd name="connsiteX6" fmla="*/ 0 w 2560320"/>
              <a:gd name="connsiteY6" fmla="*/ 426729 h 2560320"/>
              <a:gd name="connsiteX7" fmla="*/ 426729 w 2560320"/>
              <a:gd name="connsiteY7"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60320" h="2560320">
                <a:moveTo>
                  <a:pt x="541509" y="0"/>
                </a:moveTo>
                <a:lnTo>
                  <a:pt x="2560320" y="2018811"/>
                </a:lnTo>
                <a:lnTo>
                  <a:pt x="2560320" y="2133591"/>
                </a:lnTo>
                <a:cubicBezTo>
                  <a:pt x="2560320" y="2369267"/>
                  <a:pt x="2369267" y="2560320"/>
                  <a:pt x="2133591" y="2560320"/>
                </a:cubicBezTo>
                <a:lnTo>
                  <a:pt x="426729" y="2560320"/>
                </a:lnTo>
                <a:cubicBezTo>
                  <a:pt x="191053" y="2560320"/>
                  <a:pt x="0" y="2369267"/>
                  <a:pt x="0" y="2133591"/>
                </a:cubicBezTo>
                <a:lnTo>
                  <a:pt x="0" y="426729"/>
                </a:lnTo>
                <a:cubicBezTo>
                  <a:pt x="0" y="191053"/>
                  <a:pt x="191053" y="0"/>
                  <a:pt x="426729" y="0"/>
                </a:cubicBezTo>
                <a:close/>
              </a:path>
            </a:pathLst>
          </a:custGeom>
          <a:ln>
            <a:noFill/>
          </a:ln>
        </p:spPr>
        <p:style>
          <a:lnRef idx="2">
            <a:schemeClr val="accent5">
              <a:shade val="50000"/>
            </a:schemeClr>
          </a:lnRef>
          <a:fillRef idx="1">
            <a:schemeClr val="accent5"/>
          </a:fillRef>
          <a:effectRef idx="0">
            <a:schemeClr val="accent5"/>
          </a:effectRef>
          <a:fontRef idx="minor">
            <a:schemeClr val="lt1"/>
          </a:fontRef>
        </p:style>
        <p:txBody>
          <a:bodyPr wrap="square" rtlCol="0" anchor="ctr">
            <a:noAutofit/>
          </a:bodyPr>
          <a:lstStyle/>
          <a:p>
            <a:pPr algn="ctr"/>
            <a:endParaRPr lang="en-US"/>
          </a:p>
        </p:txBody>
      </p:sp>
      <p:sp>
        <p:nvSpPr>
          <p:cNvPr id="59" name="Freeform 58">
            <a:extLst>
              <a:ext uri="{FF2B5EF4-FFF2-40B4-BE49-F238E27FC236}">
                <a16:creationId xmlns:a16="http://schemas.microsoft.com/office/drawing/2014/main" id="{14858ACB-8BD1-546E-8081-5F7A9FB13FAF}"/>
              </a:ext>
            </a:extLst>
          </p:cNvPr>
          <p:cNvSpPr/>
          <p:nvPr/>
        </p:nvSpPr>
        <p:spPr>
          <a:xfrm rot="13500000">
            <a:off x="-1862416" y="3931519"/>
            <a:ext cx="3290309" cy="3290309"/>
          </a:xfrm>
          <a:custGeom>
            <a:avLst/>
            <a:gdLst>
              <a:gd name="connsiteX0" fmla="*/ 541509 w 2560320"/>
              <a:gd name="connsiteY0" fmla="*/ 0 h 2560320"/>
              <a:gd name="connsiteX1" fmla="*/ 2560320 w 2560320"/>
              <a:gd name="connsiteY1" fmla="*/ 2018811 h 2560320"/>
              <a:gd name="connsiteX2" fmla="*/ 2560320 w 2560320"/>
              <a:gd name="connsiteY2" fmla="*/ 2133591 h 2560320"/>
              <a:gd name="connsiteX3" fmla="*/ 2133591 w 2560320"/>
              <a:gd name="connsiteY3" fmla="*/ 2560320 h 2560320"/>
              <a:gd name="connsiteX4" fmla="*/ 426729 w 2560320"/>
              <a:gd name="connsiteY4" fmla="*/ 2560320 h 2560320"/>
              <a:gd name="connsiteX5" fmla="*/ 0 w 2560320"/>
              <a:gd name="connsiteY5" fmla="*/ 2133591 h 2560320"/>
              <a:gd name="connsiteX6" fmla="*/ 0 w 2560320"/>
              <a:gd name="connsiteY6" fmla="*/ 426729 h 2560320"/>
              <a:gd name="connsiteX7" fmla="*/ 426729 w 2560320"/>
              <a:gd name="connsiteY7"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60320" h="2560320">
                <a:moveTo>
                  <a:pt x="541509" y="0"/>
                </a:moveTo>
                <a:lnTo>
                  <a:pt x="2560320" y="2018811"/>
                </a:lnTo>
                <a:lnTo>
                  <a:pt x="2560320" y="2133591"/>
                </a:lnTo>
                <a:cubicBezTo>
                  <a:pt x="2560320" y="2369267"/>
                  <a:pt x="2369267" y="2560320"/>
                  <a:pt x="2133591" y="2560320"/>
                </a:cubicBezTo>
                <a:lnTo>
                  <a:pt x="426729" y="2560320"/>
                </a:lnTo>
                <a:cubicBezTo>
                  <a:pt x="191053" y="2560320"/>
                  <a:pt x="0" y="2369267"/>
                  <a:pt x="0" y="2133591"/>
                </a:cubicBezTo>
                <a:lnTo>
                  <a:pt x="0" y="426729"/>
                </a:lnTo>
                <a:cubicBezTo>
                  <a:pt x="0" y="191053"/>
                  <a:pt x="191053" y="0"/>
                  <a:pt x="426729" y="0"/>
                </a:cubicBezTo>
                <a:close/>
              </a:path>
            </a:pathLst>
          </a:cu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wrap="square" rtlCol="0" anchor="ctr">
            <a:noAutofit/>
          </a:bodyPr>
          <a:lstStyle/>
          <a:p>
            <a:pPr algn="ctr"/>
            <a:endParaRPr lang="en-US"/>
          </a:p>
        </p:txBody>
      </p:sp>
      <p:grpSp>
        <p:nvGrpSpPr>
          <p:cNvPr id="153" name="Group 152">
            <a:extLst>
              <a:ext uri="{FF2B5EF4-FFF2-40B4-BE49-F238E27FC236}">
                <a16:creationId xmlns:a16="http://schemas.microsoft.com/office/drawing/2014/main" id="{A9E048A1-A7CF-B2A5-CC84-E14140610113}"/>
              </a:ext>
            </a:extLst>
          </p:cNvPr>
          <p:cNvGrpSpPr/>
          <p:nvPr/>
        </p:nvGrpSpPr>
        <p:grpSpPr>
          <a:xfrm>
            <a:off x="4158560" y="3797757"/>
            <a:ext cx="3943598" cy="4454312"/>
            <a:chOff x="5031550" y="4266955"/>
            <a:chExt cx="2154511" cy="2433530"/>
          </a:xfrm>
        </p:grpSpPr>
        <p:sp>
          <p:nvSpPr>
            <p:cNvPr id="72" name="Freeform 71">
              <a:extLst>
                <a:ext uri="{FF2B5EF4-FFF2-40B4-BE49-F238E27FC236}">
                  <a16:creationId xmlns:a16="http://schemas.microsoft.com/office/drawing/2014/main" id="{29A5D731-14F8-E036-33DA-0458A06AAEA8}"/>
                </a:ext>
              </a:extLst>
            </p:cNvPr>
            <p:cNvSpPr/>
            <p:nvPr/>
          </p:nvSpPr>
          <p:spPr>
            <a:xfrm rot="13500000">
              <a:off x="5547720" y="4328464"/>
              <a:ext cx="1113229" cy="1125875"/>
            </a:xfrm>
            <a:custGeom>
              <a:avLst/>
              <a:gdLst>
                <a:gd name="connsiteX0" fmla="*/ 326029 w 1113229"/>
                <a:gd name="connsiteY0" fmla="*/ 1125875 h 1125875"/>
                <a:gd name="connsiteX1" fmla="*/ 0 w 1113229"/>
                <a:gd name="connsiteY1" fmla="*/ 1125875 h 1125875"/>
                <a:gd name="connsiteX2" fmla="*/ 2015 w 1113229"/>
                <a:gd name="connsiteY2" fmla="*/ 1117621 h 1125875"/>
                <a:gd name="connsiteX3" fmla="*/ 420617 w 1113229"/>
                <a:gd name="connsiteY3" fmla="*/ 415154 h 1125875"/>
                <a:gd name="connsiteX4" fmla="*/ 970769 w 1113229"/>
                <a:gd name="connsiteY4" fmla="*/ 49829 h 1125875"/>
                <a:gd name="connsiteX5" fmla="*/ 1113229 w 1113229"/>
                <a:gd name="connsiteY5" fmla="*/ 0 h 1125875"/>
                <a:gd name="connsiteX6" fmla="*/ 1113229 w 1113229"/>
                <a:gd name="connsiteY6" fmla="*/ 326901 h 1125875"/>
                <a:gd name="connsiteX7" fmla="*/ 1086994 w 1113229"/>
                <a:gd name="connsiteY7" fmla="*/ 336077 h 1125875"/>
                <a:gd name="connsiteX8" fmla="*/ 639017 w 1113229"/>
                <a:gd name="connsiteY8" fmla="*/ 633554 h 1125875"/>
                <a:gd name="connsiteX9" fmla="*/ 341540 w 1113229"/>
                <a:gd name="connsiteY9" fmla="*/ 1081531 h 1125875"/>
                <a:gd name="connsiteX10" fmla="*/ 326029 w 1113229"/>
                <a:gd name="connsiteY10" fmla="*/ 1125875 h 112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13229" h="1125875">
                  <a:moveTo>
                    <a:pt x="326029" y="1125875"/>
                  </a:moveTo>
                  <a:lnTo>
                    <a:pt x="0" y="1125875"/>
                  </a:lnTo>
                  <a:lnTo>
                    <a:pt x="2015" y="1117621"/>
                  </a:lnTo>
                  <a:cubicBezTo>
                    <a:pt x="78125" y="860478"/>
                    <a:pt x="217659" y="618112"/>
                    <a:pt x="420617" y="415154"/>
                  </a:cubicBezTo>
                  <a:cubicBezTo>
                    <a:pt x="582983" y="252787"/>
                    <a:pt x="770571" y="131012"/>
                    <a:pt x="970769" y="49829"/>
                  </a:cubicBezTo>
                  <a:lnTo>
                    <a:pt x="1113229" y="0"/>
                  </a:lnTo>
                  <a:lnTo>
                    <a:pt x="1113229" y="326901"/>
                  </a:lnTo>
                  <a:lnTo>
                    <a:pt x="1086994" y="336077"/>
                  </a:lnTo>
                  <a:cubicBezTo>
                    <a:pt x="923978" y="402182"/>
                    <a:pt x="771229" y="501342"/>
                    <a:pt x="639017" y="633554"/>
                  </a:cubicBezTo>
                  <a:cubicBezTo>
                    <a:pt x="506805" y="765766"/>
                    <a:pt x="407645" y="918515"/>
                    <a:pt x="341540" y="1081531"/>
                  </a:cubicBezTo>
                  <a:lnTo>
                    <a:pt x="326029" y="1125875"/>
                  </a:lnTo>
                  <a:close/>
                </a:path>
              </a:pathLst>
            </a:custGeom>
            <a:solidFill>
              <a:schemeClr val="accent4"/>
            </a:solidFill>
            <a:ln>
              <a:noFill/>
            </a:ln>
          </p:spPr>
          <p:style>
            <a:lnRef idx="2">
              <a:schemeClr val="accent5">
                <a:shade val="50000"/>
              </a:schemeClr>
            </a:lnRef>
            <a:fillRef idx="1">
              <a:schemeClr val="accent5"/>
            </a:fillRef>
            <a:effectRef idx="0">
              <a:schemeClr val="accent5"/>
            </a:effectRef>
            <a:fontRef idx="minor">
              <a:schemeClr val="lt1"/>
            </a:fontRef>
          </p:style>
          <p:txBody>
            <a:bodyPr wrap="square" rtlCol="0" anchor="ctr">
              <a:noAutofit/>
            </a:bodyPr>
            <a:lstStyle/>
            <a:p>
              <a:pPr algn="ctr"/>
              <a:endParaRPr lang="en-US"/>
            </a:p>
          </p:txBody>
        </p:sp>
        <p:sp>
          <p:nvSpPr>
            <p:cNvPr id="61" name="Freeform 60">
              <a:extLst>
                <a:ext uri="{FF2B5EF4-FFF2-40B4-BE49-F238E27FC236}">
                  <a16:creationId xmlns:a16="http://schemas.microsoft.com/office/drawing/2014/main" id="{8875E376-03E3-CFCF-0537-D151D2FA2714}"/>
                </a:ext>
              </a:extLst>
            </p:cNvPr>
            <p:cNvSpPr/>
            <p:nvPr/>
          </p:nvSpPr>
          <p:spPr>
            <a:xfrm rot="13500000">
              <a:off x="5711042" y="4261068"/>
              <a:ext cx="787200" cy="798974"/>
            </a:xfrm>
            <a:custGeom>
              <a:avLst/>
              <a:gdLst>
                <a:gd name="connsiteX0" fmla="*/ 682023 w 787200"/>
                <a:gd name="connsiteY0" fmla="*/ 693797 h 798974"/>
                <a:gd name="connsiteX1" fmla="*/ 428107 w 787200"/>
                <a:gd name="connsiteY1" fmla="*/ 798974 h 798974"/>
                <a:gd name="connsiteX2" fmla="*/ 0 w 787200"/>
                <a:gd name="connsiteY2" fmla="*/ 798974 h 798974"/>
                <a:gd name="connsiteX3" fmla="*/ 15511 w 787200"/>
                <a:gd name="connsiteY3" fmla="*/ 754630 h 798974"/>
                <a:gd name="connsiteX4" fmla="*/ 312988 w 787200"/>
                <a:gd name="connsiteY4" fmla="*/ 306653 h 798974"/>
                <a:gd name="connsiteX5" fmla="*/ 760965 w 787200"/>
                <a:gd name="connsiteY5" fmla="*/ 9176 h 798974"/>
                <a:gd name="connsiteX6" fmla="*/ 787200 w 787200"/>
                <a:gd name="connsiteY6" fmla="*/ 0 h 798974"/>
                <a:gd name="connsiteX7" fmla="*/ 787200 w 787200"/>
                <a:gd name="connsiteY7" fmla="*/ 439881 h 798974"/>
                <a:gd name="connsiteX8" fmla="*/ 682023 w 787200"/>
                <a:gd name="connsiteY8" fmla="*/ 693797 h 798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7200" h="798974">
                  <a:moveTo>
                    <a:pt x="682023" y="693797"/>
                  </a:moveTo>
                  <a:cubicBezTo>
                    <a:pt x="617040" y="758781"/>
                    <a:pt x="527267" y="798974"/>
                    <a:pt x="428107" y="798974"/>
                  </a:cubicBezTo>
                  <a:lnTo>
                    <a:pt x="0" y="798974"/>
                  </a:lnTo>
                  <a:lnTo>
                    <a:pt x="15511" y="754630"/>
                  </a:lnTo>
                  <a:cubicBezTo>
                    <a:pt x="81616" y="591614"/>
                    <a:pt x="180776" y="438865"/>
                    <a:pt x="312988" y="306653"/>
                  </a:cubicBezTo>
                  <a:cubicBezTo>
                    <a:pt x="445200" y="174441"/>
                    <a:pt x="597949" y="75281"/>
                    <a:pt x="760965" y="9176"/>
                  </a:cubicBezTo>
                  <a:lnTo>
                    <a:pt x="787200" y="0"/>
                  </a:lnTo>
                  <a:lnTo>
                    <a:pt x="787200" y="439881"/>
                  </a:lnTo>
                  <a:cubicBezTo>
                    <a:pt x="787199" y="539042"/>
                    <a:pt x="747006" y="628815"/>
                    <a:pt x="682023" y="693797"/>
                  </a:cubicBezTo>
                  <a:close/>
                </a:path>
              </a:pathLst>
            </a:custGeom>
            <a:solidFill>
              <a:schemeClr val="accent4"/>
            </a:solidFill>
            <a:ln>
              <a:noFill/>
            </a:ln>
          </p:spPr>
          <p:style>
            <a:lnRef idx="2">
              <a:schemeClr val="accent5">
                <a:shade val="50000"/>
              </a:schemeClr>
            </a:lnRef>
            <a:fillRef idx="1">
              <a:schemeClr val="accent5"/>
            </a:fillRef>
            <a:effectRef idx="0">
              <a:schemeClr val="accent5"/>
            </a:effectRef>
            <a:fontRef idx="minor">
              <a:schemeClr val="lt1"/>
            </a:fontRef>
          </p:style>
          <p:txBody>
            <a:bodyPr wrap="square" rtlCol="0" anchor="ctr">
              <a:noAutofit/>
            </a:bodyPr>
            <a:lstStyle/>
            <a:p>
              <a:pPr algn="ctr"/>
              <a:endParaRPr lang="en-US"/>
            </a:p>
          </p:txBody>
        </p:sp>
        <p:sp>
          <p:nvSpPr>
            <p:cNvPr id="60" name="Freeform 59">
              <a:extLst>
                <a:ext uri="{FF2B5EF4-FFF2-40B4-BE49-F238E27FC236}">
                  <a16:creationId xmlns:a16="http://schemas.microsoft.com/office/drawing/2014/main" id="{73E0C6A9-7519-9F73-8367-79FFD639BD16}"/>
                </a:ext>
              </a:extLst>
            </p:cNvPr>
            <p:cNvSpPr/>
            <p:nvPr/>
          </p:nvSpPr>
          <p:spPr>
            <a:xfrm rot="13500000">
              <a:off x="5031550" y="4545974"/>
              <a:ext cx="2154511" cy="2154511"/>
            </a:xfrm>
            <a:custGeom>
              <a:avLst/>
              <a:gdLst>
                <a:gd name="connsiteX0" fmla="*/ 1041282 w 2154511"/>
                <a:gd name="connsiteY0" fmla="*/ 2154511 h 2154511"/>
                <a:gd name="connsiteX1" fmla="*/ 359093 w 2154511"/>
                <a:gd name="connsiteY1" fmla="*/ 2154511 h 2154511"/>
                <a:gd name="connsiteX2" fmla="*/ 0 w 2154511"/>
                <a:gd name="connsiteY2" fmla="*/ 1795418 h 2154511"/>
                <a:gd name="connsiteX3" fmla="*/ 0 w 2154511"/>
                <a:gd name="connsiteY3" fmla="*/ 1698830 h 2154511"/>
                <a:gd name="connsiteX4" fmla="*/ 1698830 w 2154511"/>
                <a:gd name="connsiteY4" fmla="*/ 0 h 2154511"/>
                <a:gd name="connsiteX5" fmla="*/ 1795418 w 2154511"/>
                <a:gd name="connsiteY5" fmla="*/ 0 h 2154511"/>
                <a:gd name="connsiteX6" fmla="*/ 2154511 w 2154511"/>
                <a:gd name="connsiteY6" fmla="*/ 359093 h 2154511"/>
                <a:gd name="connsiteX7" fmla="*/ 2154511 w 2154511"/>
                <a:gd name="connsiteY7" fmla="*/ 1028636 h 2154511"/>
                <a:gd name="connsiteX8" fmla="*/ 2012051 w 2154511"/>
                <a:gd name="connsiteY8" fmla="*/ 1078465 h 2154511"/>
                <a:gd name="connsiteX9" fmla="*/ 1461899 w 2154511"/>
                <a:gd name="connsiteY9" fmla="*/ 1443790 h 2154511"/>
                <a:gd name="connsiteX10" fmla="*/ 1043297 w 2154511"/>
                <a:gd name="connsiteY10" fmla="*/ 2146257 h 2154511"/>
                <a:gd name="connsiteX11" fmla="*/ 1041282 w 2154511"/>
                <a:gd name="connsiteY11" fmla="*/ 2154511 h 2154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54511" h="2154511">
                  <a:moveTo>
                    <a:pt x="1041282" y="2154511"/>
                  </a:moveTo>
                  <a:lnTo>
                    <a:pt x="359093" y="2154511"/>
                  </a:lnTo>
                  <a:cubicBezTo>
                    <a:pt x="160771" y="2154511"/>
                    <a:pt x="-1" y="1993739"/>
                    <a:pt x="0" y="1795418"/>
                  </a:cubicBezTo>
                  <a:lnTo>
                    <a:pt x="0" y="1698830"/>
                  </a:lnTo>
                  <a:lnTo>
                    <a:pt x="1698830" y="0"/>
                  </a:lnTo>
                  <a:lnTo>
                    <a:pt x="1795418" y="0"/>
                  </a:lnTo>
                  <a:cubicBezTo>
                    <a:pt x="1993739" y="0"/>
                    <a:pt x="2154510" y="160772"/>
                    <a:pt x="2154511" y="359093"/>
                  </a:cubicBezTo>
                  <a:lnTo>
                    <a:pt x="2154511" y="1028636"/>
                  </a:lnTo>
                  <a:lnTo>
                    <a:pt x="2012051" y="1078465"/>
                  </a:lnTo>
                  <a:cubicBezTo>
                    <a:pt x="1811853" y="1159648"/>
                    <a:pt x="1624265" y="1281423"/>
                    <a:pt x="1461899" y="1443790"/>
                  </a:cubicBezTo>
                  <a:cubicBezTo>
                    <a:pt x="1258941" y="1646748"/>
                    <a:pt x="1119407" y="1889114"/>
                    <a:pt x="1043297" y="2146257"/>
                  </a:cubicBezTo>
                  <a:lnTo>
                    <a:pt x="1041282" y="2154511"/>
                  </a:lnTo>
                  <a:close/>
                </a:path>
              </a:pathLst>
            </a:custGeom>
            <a:solidFill>
              <a:schemeClr val="bg2">
                <a:lumMod val="95000"/>
              </a:schemeClr>
            </a:solidFill>
            <a:ln>
              <a:noFill/>
            </a:ln>
            <a:effectLst>
              <a:outerShdw blurRad="239825" dist="93804" dir="5400000" algn="t" rotWithShape="0">
                <a:prstClr val="black">
                  <a:alpha val="39000"/>
                </a:prstClr>
              </a:outerShdw>
            </a:effectLst>
          </p:spPr>
          <p:style>
            <a:lnRef idx="2">
              <a:schemeClr val="accent5">
                <a:shade val="50000"/>
              </a:schemeClr>
            </a:lnRef>
            <a:fillRef idx="1">
              <a:schemeClr val="accent5"/>
            </a:fillRef>
            <a:effectRef idx="0">
              <a:schemeClr val="accent5"/>
            </a:effectRef>
            <a:fontRef idx="minor">
              <a:schemeClr val="lt1"/>
            </a:fontRef>
          </p:style>
          <p:txBody>
            <a:bodyPr wrap="square" rtlCol="0" anchor="ctr">
              <a:noAutofit/>
            </a:bodyPr>
            <a:lstStyle/>
            <a:p>
              <a:pPr algn="ctr"/>
              <a:endParaRPr lang="en-US"/>
            </a:p>
          </p:txBody>
        </p:sp>
      </p:grpSp>
      <p:sp>
        <p:nvSpPr>
          <p:cNvPr id="80" name="Oval 79">
            <a:extLst>
              <a:ext uri="{FF2B5EF4-FFF2-40B4-BE49-F238E27FC236}">
                <a16:creationId xmlns:a16="http://schemas.microsoft.com/office/drawing/2014/main" id="{70E19FFA-FB9E-8ABC-30A9-A0A7CD87E11F}"/>
              </a:ext>
            </a:extLst>
          </p:cNvPr>
          <p:cNvSpPr/>
          <p:nvPr/>
        </p:nvSpPr>
        <p:spPr>
          <a:xfrm>
            <a:off x="11353966" y="2961559"/>
            <a:ext cx="1238537" cy="1238537"/>
          </a:xfrm>
          <a:prstGeom prst="ellipse">
            <a:avLst/>
          </a:prstGeom>
          <a:solidFill>
            <a:schemeClr val="bg2">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3A9FFD7B-1C45-54AE-9A7E-530EB4D731AB}"/>
              </a:ext>
            </a:extLst>
          </p:cNvPr>
          <p:cNvSpPr/>
          <p:nvPr/>
        </p:nvSpPr>
        <p:spPr>
          <a:xfrm>
            <a:off x="1297315" y="-305212"/>
            <a:ext cx="812023" cy="8120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82" name="Oval 81">
            <a:extLst>
              <a:ext uri="{FF2B5EF4-FFF2-40B4-BE49-F238E27FC236}">
                <a16:creationId xmlns:a16="http://schemas.microsoft.com/office/drawing/2014/main" id="{A81E3342-E344-63EA-DA9E-E6F22105FCB2}"/>
              </a:ext>
            </a:extLst>
          </p:cNvPr>
          <p:cNvSpPr/>
          <p:nvPr/>
        </p:nvSpPr>
        <p:spPr>
          <a:xfrm>
            <a:off x="5502064" y="3974137"/>
            <a:ext cx="1238537" cy="1238537"/>
          </a:xfrm>
          <a:prstGeom prst="ellipse">
            <a:avLst/>
          </a:prstGeom>
          <a:solidFill>
            <a:schemeClr val="bg2">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A3E55376-A19D-3B53-DFC2-F735F345EDA5}"/>
              </a:ext>
            </a:extLst>
          </p:cNvPr>
          <p:cNvSpPr/>
          <p:nvPr/>
        </p:nvSpPr>
        <p:spPr>
          <a:xfrm>
            <a:off x="5706987" y="4160035"/>
            <a:ext cx="812023" cy="81202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87" name="TextBox 86">
            <a:extLst>
              <a:ext uri="{FF2B5EF4-FFF2-40B4-BE49-F238E27FC236}">
                <a16:creationId xmlns:a16="http://schemas.microsoft.com/office/drawing/2014/main" id="{E7FA2654-BFF9-EB5C-8767-5A319F38BD27}"/>
              </a:ext>
            </a:extLst>
          </p:cNvPr>
          <p:cNvSpPr txBox="1"/>
          <p:nvPr/>
        </p:nvSpPr>
        <p:spPr>
          <a:xfrm>
            <a:off x="5502064" y="5840303"/>
            <a:ext cx="1336160" cy="523220"/>
          </a:xfrm>
          <a:prstGeom prst="rect">
            <a:avLst/>
          </a:prstGeom>
          <a:noFill/>
        </p:spPr>
        <p:txBody>
          <a:bodyPr wrap="square" rtlCol="0">
            <a:spAutoFit/>
          </a:bodyPr>
          <a:lstStyle/>
          <a:p>
            <a:pPr algn="ctr"/>
            <a:r>
              <a:rPr lang="en-US" sz="2800" b="1" dirty="0"/>
              <a:t>TITLE</a:t>
            </a:r>
          </a:p>
        </p:txBody>
      </p:sp>
      <p:sp>
        <p:nvSpPr>
          <p:cNvPr id="91" name="TextBox 90">
            <a:extLst>
              <a:ext uri="{FF2B5EF4-FFF2-40B4-BE49-F238E27FC236}">
                <a16:creationId xmlns:a16="http://schemas.microsoft.com/office/drawing/2014/main" id="{0A7FB9ED-3F98-4BF4-4659-B34E673FE90B}"/>
              </a:ext>
            </a:extLst>
          </p:cNvPr>
          <p:cNvSpPr txBox="1"/>
          <p:nvPr/>
        </p:nvSpPr>
        <p:spPr>
          <a:xfrm>
            <a:off x="4496199" y="301283"/>
            <a:ext cx="2917276" cy="892552"/>
          </a:xfrm>
          <a:prstGeom prst="rect">
            <a:avLst/>
          </a:prstGeom>
          <a:noFill/>
        </p:spPr>
        <p:txBody>
          <a:bodyPr wrap="square" rtlCol="0">
            <a:spAutoFit/>
          </a:bodyPr>
          <a:lstStyle/>
          <a:p>
            <a:pPr algn="ctr"/>
            <a:r>
              <a:rPr lang="en-US" sz="3200" b="1" dirty="0">
                <a:solidFill>
                  <a:schemeClr val="bg1"/>
                </a:solidFill>
              </a:rPr>
              <a:t>STEPS</a:t>
            </a:r>
            <a:endParaRPr lang="en-US" sz="2800" b="1" dirty="0">
              <a:solidFill>
                <a:schemeClr val="bg1"/>
              </a:solidFill>
            </a:endParaRPr>
          </a:p>
          <a:p>
            <a:pPr algn="ctr"/>
            <a:r>
              <a:rPr lang="en-US" sz="2000" b="1" dirty="0">
                <a:solidFill>
                  <a:schemeClr val="bg1"/>
                </a:solidFill>
              </a:rPr>
              <a:t>INFOGRAPHC</a:t>
            </a:r>
            <a:endParaRPr lang="en-US" sz="2800" b="1" dirty="0">
              <a:solidFill>
                <a:schemeClr val="bg1"/>
              </a:solidFill>
            </a:endParaRPr>
          </a:p>
        </p:txBody>
      </p:sp>
      <p:grpSp>
        <p:nvGrpSpPr>
          <p:cNvPr id="99" name="Group 98">
            <a:extLst>
              <a:ext uri="{FF2B5EF4-FFF2-40B4-BE49-F238E27FC236}">
                <a16:creationId xmlns:a16="http://schemas.microsoft.com/office/drawing/2014/main" id="{302D7246-EF85-BE13-69D6-A50AC5C5B5FA}"/>
              </a:ext>
            </a:extLst>
          </p:cNvPr>
          <p:cNvGrpSpPr/>
          <p:nvPr/>
        </p:nvGrpSpPr>
        <p:grpSpPr>
          <a:xfrm>
            <a:off x="5519661" y="1268504"/>
            <a:ext cx="826578" cy="172374"/>
            <a:chOff x="5586363" y="3820547"/>
            <a:chExt cx="826578" cy="172374"/>
          </a:xfrm>
        </p:grpSpPr>
        <p:sp>
          <p:nvSpPr>
            <p:cNvPr id="95" name="Oval 94">
              <a:extLst>
                <a:ext uri="{FF2B5EF4-FFF2-40B4-BE49-F238E27FC236}">
                  <a16:creationId xmlns:a16="http://schemas.microsoft.com/office/drawing/2014/main" id="{B509FD4E-4345-907C-AE24-731069362737}"/>
                </a:ext>
              </a:extLst>
            </p:cNvPr>
            <p:cNvSpPr/>
            <p:nvPr/>
          </p:nvSpPr>
          <p:spPr>
            <a:xfrm>
              <a:off x="5586363" y="3820547"/>
              <a:ext cx="172374" cy="17237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FE2B0275-1A51-E217-21F4-A0F150F935A5}"/>
                </a:ext>
              </a:extLst>
            </p:cNvPr>
            <p:cNvSpPr/>
            <p:nvPr/>
          </p:nvSpPr>
          <p:spPr>
            <a:xfrm>
              <a:off x="5816821" y="3820547"/>
              <a:ext cx="172374" cy="17237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96F58B72-724E-E8AB-4AEE-8BC71225CA2B}"/>
                </a:ext>
              </a:extLst>
            </p:cNvPr>
            <p:cNvSpPr/>
            <p:nvPr/>
          </p:nvSpPr>
          <p:spPr>
            <a:xfrm>
              <a:off x="6032411" y="3820547"/>
              <a:ext cx="172374" cy="17237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a:extLst>
                <a:ext uri="{FF2B5EF4-FFF2-40B4-BE49-F238E27FC236}">
                  <a16:creationId xmlns:a16="http://schemas.microsoft.com/office/drawing/2014/main" id="{645C1A10-5CE6-4D56-5879-C0F9A1E8042D}"/>
                </a:ext>
              </a:extLst>
            </p:cNvPr>
            <p:cNvSpPr/>
            <p:nvPr/>
          </p:nvSpPr>
          <p:spPr>
            <a:xfrm>
              <a:off x="6240567" y="3820547"/>
              <a:ext cx="172374" cy="17237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 name="Group 116">
            <a:extLst>
              <a:ext uri="{FF2B5EF4-FFF2-40B4-BE49-F238E27FC236}">
                <a16:creationId xmlns:a16="http://schemas.microsoft.com/office/drawing/2014/main" id="{190F0F57-6121-58A6-412F-F944D1DB6A35}"/>
              </a:ext>
            </a:extLst>
          </p:cNvPr>
          <p:cNvGrpSpPr/>
          <p:nvPr/>
        </p:nvGrpSpPr>
        <p:grpSpPr>
          <a:xfrm>
            <a:off x="9934681" y="3719697"/>
            <a:ext cx="751961" cy="704185"/>
            <a:chOff x="3934248" y="2640790"/>
            <a:chExt cx="751961" cy="704185"/>
          </a:xfrm>
          <a:solidFill>
            <a:schemeClr val="bg1"/>
          </a:solidFill>
        </p:grpSpPr>
        <p:sp>
          <p:nvSpPr>
            <p:cNvPr id="121" name="Freeform 120">
              <a:extLst>
                <a:ext uri="{FF2B5EF4-FFF2-40B4-BE49-F238E27FC236}">
                  <a16:creationId xmlns:a16="http://schemas.microsoft.com/office/drawing/2014/main" id="{9212476D-5F1F-7570-A94F-7503A5EB138A}"/>
                </a:ext>
              </a:extLst>
            </p:cNvPr>
            <p:cNvSpPr/>
            <p:nvPr/>
          </p:nvSpPr>
          <p:spPr>
            <a:xfrm>
              <a:off x="4133261" y="2640790"/>
              <a:ext cx="353692" cy="353187"/>
            </a:xfrm>
            <a:custGeom>
              <a:avLst/>
              <a:gdLst>
                <a:gd name="connsiteX0" fmla="*/ 176968 w 353692"/>
                <a:gd name="connsiteY0" fmla="*/ 353187 h 353187"/>
                <a:gd name="connsiteX1" fmla="*/ 0 w 353692"/>
                <a:gd name="connsiteY1" fmla="*/ 176715 h 353187"/>
                <a:gd name="connsiteX2" fmla="*/ 176724 w 353692"/>
                <a:gd name="connsiteY2" fmla="*/ -1 h 353187"/>
                <a:gd name="connsiteX3" fmla="*/ 353692 w 353692"/>
                <a:gd name="connsiteY3" fmla="*/ 176472 h 353187"/>
                <a:gd name="connsiteX4" fmla="*/ 353692 w 353692"/>
                <a:gd name="connsiteY4" fmla="*/ 176593 h 353187"/>
                <a:gd name="connsiteX5" fmla="*/ 176968 w 353692"/>
                <a:gd name="connsiteY5" fmla="*/ 353187 h 353187"/>
                <a:gd name="connsiteX6" fmla="*/ 176968 w 353692"/>
                <a:gd name="connsiteY6" fmla="*/ 39405 h 353187"/>
                <a:gd name="connsiteX7" fmla="*/ 39340 w 353692"/>
                <a:gd name="connsiteY7" fmla="*/ 176593 h 353187"/>
                <a:gd name="connsiteX8" fmla="*/ 176724 w 353692"/>
                <a:gd name="connsiteY8" fmla="*/ 314025 h 353187"/>
                <a:gd name="connsiteX9" fmla="*/ 314352 w 353692"/>
                <a:gd name="connsiteY9" fmla="*/ 176837 h 353187"/>
                <a:gd name="connsiteX10" fmla="*/ 314352 w 353692"/>
                <a:gd name="connsiteY10" fmla="*/ 176593 h 353187"/>
                <a:gd name="connsiteX11" fmla="*/ 176968 w 353692"/>
                <a:gd name="connsiteY11" fmla="*/ 39891 h 353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3692" h="353187">
                  <a:moveTo>
                    <a:pt x="176968" y="353187"/>
                  </a:moveTo>
                  <a:cubicBezTo>
                    <a:pt x="79299" y="353254"/>
                    <a:pt x="67" y="274245"/>
                    <a:pt x="0" y="176715"/>
                  </a:cubicBezTo>
                  <a:cubicBezTo>
                    <a:pt x="-67" y="79185"/>
                    <a:pt x="79055" y="67"/>
                    <a:pt x="176724" y="-1"/>
                  </a:cubicBezTo>
                  <a:cubicBezTo>
                    <a:pt x="274394" y="-68"/>
                    <a:pt x="353625" y="78942"/>
                    <a:pt x="353692" y="176472"/>
                  </a:cubicBezTo>
                  <a:cubicBezTo>
                    <a:pt x="353692" y="176512"/>
                    <a:pt x="353692" y="176553"/>
                    <a:pt x="353692" y="176593"/>
                  </a:cubicBezTo>
                  <a:cubicBezTo>
                    <a:pt x="353625" y="274048"/>
                    <a:pt x="274562" y="353053"/>
                    <a:pt x="176968" y="353187"/>
                  </a:cubicBezTo>
                  <a:close/>
                  <a:moveTo>
                    <a:pt x="176968" y="39405"/>
                  </a:moveTo>
                  <a:cubicBezTo>
                    <a:pt x="101025" y="39338"/>
                    <a:pt x="39407" y="100759"/>
                    <a:pt x="39340" y="176593"/>
                  </a:cubicBezTo>
                  <a:cubicBezTo>
                    <a:pt x="39273" y="252428"/>
                    <a:pt x="100782" y="313958"/>
                    <a:pt x="176724" y="314025"/>
                  </a:cubicBezTo>
                  <a:cubicBezTo>
                    <a:pt x="252667" y="314092"/>
                    <a:pt x="314285" y="252671"/>
                    <a:pt x="314352" y="176837"/>
                  </a:cubicBezTo>
                  <a:cubicBezTo>
                    <a:pt x="314352" y="176756"/>
                    <a:pt x="314352" y="176674"/>
                    <a:pt x="314352" y="176593"/>
                  </a:cubicBezTo>
                  <a:cubicBezTo>
                    <a:pt x="313951" y="101072"/>
                    <a:pt x="252598" y="40024"/>
                    <a:pt x="176968" y="39891"/>
                  </a:cubicBezTo>
                  <a:close/>
                </a:path>
              </a:pathLst>
            </a:custGeom>
            <a:grpFill/>
            <a:ln w="12177"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E9362D2A-44BC-B13B-620B-884AD30219B2}"/>
                </a:ext>
              </a:extLst>
            </p:cNvPr>
            <p:cNvSpPr/>
            <p:nvPr/>
          </p:nvSpPr>
          <p:spPr>
            <a:xfrm>
              <a:off x="3934248" y="3055774"/>
              <a:ext cx="751961" cy="289201"/>
            </a:xfrm>
            <a:custGeom>
              <a:avLst/>
              <a:gdLst>
                <a:gd name="connsiteX0" fmla="*/ 375981 w 751961"/>
                <a:gd name="connsiteY0" fmla="*/ 39513 h 289201"/>
                <a:gd name="connsiteX1" fmla="*/ 711404 w 751961"/>
                <a:gd name="connsiteY1" fmla="*/ 289201 h 289201"/>
                <a:gd name="connsiteX2" fmla="*/ 751961 w 751961"/>
                <a:gd name="connsiteY2" fmla="*/ 289201 h 289201"/>
                <a:gd name="connsiteX3" fmla="*/ 276609 w 751961"/>
                <a:gd name="connsiteY3" fmla="*/ 12987 h 289201"/>
                <a:gd name="connsiteX4" fmla="*/ 0 w 751961"/>
                <a:gd name="connsiteY4" fmla="*/ 289201 h 289201"/>
                <a:gd name="connsiteX5" fmla="*/ 40558 w 751961"/>
                <a:gd name="connsiteY5" fmla="*/ 289201 h 289201"/>
                <a:gd name="connsiteX6" fmla="*/ 375981 w 751961"/>
                <a:gd name="connsiteY6" fmla="*/ 39513 h 28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1961" h="289201">
                  <a:moveTo>
                    <a:pt x="375981" y="39513"/>
                  </a:moveTo>
                  <a:cubicBezTo>
                    <a:pt x="530711" y="39726"/>
                    <a:pt x="667011" y="141188"/>
                    <a:pt x="711404" y="289201"/>
                  </a:cubicBezTo>
                  <a:lnTo>
                    <a:pt x="751961" y="289201"/>
                  </a:lnTo>
                  <a:cubicBezTo>
                    <a:pt x="697080" y="81849"/>
                    <a:pt x="484258" y="-41816"/>
                    <a:pt x="276609" y="12987"/>
                  </a:cubicBezTo>
                  <a:cubicBezTo>
                    <a:pt x="141368" y="48680"/>
                    <a:pt x="35744" y="154153"/>
                    <a:pt x="0" y="289201"/>
                  </a:cubicBezTo>
                  <a:lnTo>
                    <a:pt x="40558" y="289201"/>
                  </a:lnTo>
                  <a:cubicBezTo>
                    <a:pt x="84916" y="141164"/>
                    <a:pt x="221237" y="39686"/>
                    <a:pt x="375981" y="39513"/>
                  </a:cubicBezTo>
                  <a:close/>
                </a:path>
              </a:pathLst>
            </a:custGeom>
            <a:grpFill/>
            <a:ln w="12177" cap="flat">
              <a:noFill/>
              <a:prstDash val="solid"/>
              <a:miter/>
            </a:ln>
          </p:spPr>
          <p:txBody>
            <a:bodyPr rtlCol="0" anchor="ctr"/>
            <a:lstStyle/>
            <a:p>
              <a:endParaRPr lang="en-US"/>
            </a:p>
          </p:txBody>
        </p:sp>
      </p:grpSp>
      <p:grpSp>
        <p:nvGrpSpPr>
          <p:cNvPr id="144" name="Group 143">
            <a:extLst>
              <a:ext uri="{FF2B5EF4-FFF2-40B4-BE49-F238E27FC236}">
                <a16:creationId xmlns:a16="http://schemas.microsoft.com/office/drawing/2014/main" id="{5787FB35-BE11-E906-B705-80A0D0EE7202}"/>
              </a:ext>
            </a:extLst>
          </p:cNvPr>
          <p:cNvGrpSpPr/>
          <p:nvPr/>
        </p:nvGrpSpPr>
        <p:grpSpPr>
          <a:xfrm>
            <a:off x="7485119" y="1213086"/>
            <a:ext cx="751961" cy="704185"/>
            <a:chOff x="3934248" y="2640790"/>
            <a:chExt cx="751961" cy="704185"/>
          </a:xfrm>
          <a:solidFill>
            <a:schemeClr val="bg1"/>
          </a:solidFill>
        </p:grpSpPr>
        <p:sp>
          <p:nvSpPr>
            <p:cNvPr id="145" name="Freeform 144">
              <a:extLst>
                <a:ext uri="{FF2B5EF4-FFF2-40B4-BE49-F238E27FC236}">
                  <a16:creationId xmlns:a16="http://schemas.microsoft.com/office/drawing/2014/main" id="{1006A8D5-DC1C-292C-30B4-F89DDE32BBF9}"/>
                </a:ext>
              </a:extLst>
            </p:cNvPr>
            <p:cNvSpPr/>
            <p:nvPr/>
          </p:nvSpPr>
          <p:spPr>
            <a:xfrm>
              <a:off x="4133261" y="2640790"/>
              <a:ext cx="353692" cy="353187"/>
            </a:xfrm>
            <a:custGeom>
              <a:avLst/>
              <a:gdLst>
                <a:gd name="connsiteX0" fmla="*/ 176968 w 353692"/>
                <a:gd name="connsiteY0" fmla="*/ 353187 h 353187"/>
                <a:gd name="connsiteX1" fmla="*/ 0 w 353692"/>
                <a:gd name="connsiteY1" fmla="*/ 176715 h 353187"/>
                <a:gd name="connsiteX2" fmla="*/ 176724 w 353692"/>
                <a:gd name="connsiteY2" fmla="*/ -1 h 353187"/>
                <a:gd name="connsiteX3" fmla="*/ 353692 w 353692"/>
                <a:gd name="connsiteY3" fmla="*/ 176472 h 353187"/>
                <a:gd name="connsiteX4" fmla="*/ 353692 w 353692"/>
                <a:gd name="connsiteY4" fmla="*/ 176593 h 353187"/>
                <a:gd name="connsiteX5" fmla="*/ 176968 w 353692"/>
                <a:gd name="connsiteY5" fmla="*/ 353187 h 353187"/>
                <a:gd name="connsiteX6" fmla="*/ 176968 w 353692"/>
                <a:gd name="connsiteY6" fmla="*/ 39405 h 353187"/>
                <a:gd name="connsiteX7" fmla="*/ 39340 w 353692"/>
                <a:gd name="connsiteY7" fmla="*/ 176593 h 353187"/>
                <a:gd name="connsiteX8" fmla="*/ 176724 w 353692"/>
                <a:gd name="connsiteY8" fmla="*/ 314025 h 353187"/>
                <a:gd name="connsiteX9" fmla="*/ 314352 w 353692"/>
                <a:gd name="connsiteY9" fmla="*/ 176837 h 353187"/>
                <a:gd name="connsiteX10" fmla="*/ 314352 w 353692"/>
                <a:gd name="connsiteY10" fmla="*/ 176593 h 353187"/>
                <a:gd name="connsiteX11" fmla="*/ 176968 w 353692"/>
                <a:gd name="connsiteY11" fmla="*/ 39891 h 353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3692" h="353187">
                  <a:moveTo>
                    <a:pt x="176968" y="353187"/>
                  </a:moveTo>
                  <a:cubicBezTo>
                    <a:pt x="79299" y="353254"/>
                    <a:pt x="67" y="274245"/>
                    <a:pt x="0" y="176715"/>
                  </a:cubicBezTo>
                  <a:cubicBezTo>
                    <a:pt x="-67" y="79185"/>
                    <a:pt x="79055" y="67"/>
                    <a:pt x="176724" y="-1"/>
                  </a:cubicBezTo>
                  <a:cubicBezTo>
                    <a:pt x="274394" y="-68"/>
                    <a:pt x="353625" y="78942"/>
                    <a:pt x="353692" y="176472"/>
                  </a:cubicBezTo>
                  <a:cubicBezTo>
                    <a:pt x="353692" y="176512"/>
                    <a:pt x="353692" y="176553"/>
                    <a:pt x="353692" y="176593"/>
                  </a:cubicBezTo>
                  <a:cubicBezTo>
                    <a:pt x="353625" y="274048"/>
                    <a:pt x="274562" y="353053"/>
                    <a:pt x="176968" y="353187"/>
                  </a:cubicBezTo>
                  <a:close/>
                  <a:moveTo>
                    <a:pt x="176968" y="39405"/>
                  </a:moveTo>
                  <a:cubicBezTo>
                    <a:pt x="101025" y="39338"/>
                    <a:pt x="39407" y="100759"/>
                    <a:pt x="39340" y="176593"/>
                  </a:cubicBezTo>
                  <a:cubicBezTo>
                    <a:pt x="39273" y="252428"/>
                    <a:pt x="100782" y="313958"/>
                    <a:pt x="176724" y="314025"/>
                  </a:cubicBezTo>
                  <a:cubicBezTo>
                    <a:pt x="252667" y="314092"/>
                    <a:pt x="314285" y="252671"/>
                    <a:pt x="314352" y="176837"/>
                  </a:cubicBezTo>
                  <a:cubicBezTo>
                    <a:pt x="314352" y="176756"/>
                    <a:pt x="314352" y="176674"/>
                    <a:pt x="314352" y="176593"/>
                  </a:cubicBezTo>
                  <a:cubicBezTo>
                    <a:pt x="313951" y="101072"/>
                    <a:pt x="252598" y="40024"/>
                    <a:pt x="176968" y="39891"/>
                  </a:cubicBezTo>
                  <a:close/>
                </a:path>
              </a:pathLst>
            </a:custGeom>
            <a:grpFill/>
            <a:ln w="12177" cap="flat">
              <a:noFill/>
              <a:prstDash val="solid"/>
              <a:miter/>
            </a:ln>
          </p:spPr>
          <p:txBody>
            <a:bodyPr rtlCol="0" anchor="ctr"/>
            <a:lstStyle/>
            <a:p>
              <a:endParaRPr lang="en-US"/>
            </a:p>
          </p:txBody>
        </p:sp>
        <p:sp>
          <p:nvSpPr>
            <p:cNvPr id="146" name="Freeform 145">
              <a:extLst>
                <a:ext uri="{FF2B5EF4-FFF2-40B4-BE49-F238E27FC236}">
                  <a16:creationId xmlns:a16="http://schemas.microsoft.com/office/drawing/2014/main" id="{441A715B-145C-361D-A5A7-2A49A3E50FF7}"/>
                </a:ext>
              </a:extLst>
            </p:cNvPr>
            <p:cNvSpPr/>
            <p:nvPr/>
          </p:nvSpPr>
          <p:spPr>
            <a:xfrm>
              <a:off x="3934248" y="3055774"/>
              <a:ext cx="751961" cy="289201"/>
            </a:xfrm>
            <a:custGeom>
              <a:avLst/>
              <a:gdLst>
                <a:gd name="connsiteX0" fmla="*/ 375981 w 751961"/>
                <a:gd name="connsiteY0" fmla="*/ 39513 h 289201"/>
                <a:gd name="connsiteX1" fmla="*/ 711404 w 751961"/>
                <a:gd name="connsiteY1" fmla="*/ 289201 h 289201"/>
                <a:gd name="connsiteX2" fmla="*/ 751961 w 751961"/>
                <a:gd name="connsiteY2" fmla="*/ 289201 h 289201"/>
                <a:gd name="connsiteX3" fmla="*/ 276609 w 751961"/>
                <a:gd name="connsiteY3" fmla="*/ 12987 h 289201"/>
                <a:gd name="connsiteX4" fmla="*/ 0 w 751961"/>
                <a:gd name="connsiteY4" fmla="*/ 289201 h 289201"/>
                <a:gd name="connsiteX5" fmla="*/ 40558 w 751961"/>
                <a:gd name="connsiteY5" fmla="*/ 289201 h 289201"/>
                <a:gd name="connsiteX6" fmla="*/ 375981 w 751961"/>
                <a:gd name="connsiteY6" fmla="*/ 39513 h 28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1961" h="289201">
                  <a:moveTo>
                    <a:pt x="375981" y="39513"/>
                  </a:moveTo>
                  <a:cubicBezTo>
                    <a:pt x="530711" y="39726"/>
                    <a:pt x="667011" y="141188"/>
                    <a:pt x="711404" y="289201"/>
                  </a:cubicBezTo>
                  <a:lnTo>
                    <a:pt x="751961" y="289201"/>
                  </a:lnTo>
                  <a:cubicBezTo>
                    <a:pt x="697080" y="81849"/>
                    <a:pt x="484258" y="-41816"/>
                    <a:pt x="276609" y="12987"/>
                  </a:cubicBezTo>
                  <a:cubicBezTo>
                    <a:pt x="141368" y="48680"/>
                    <a:pt x="35744" y="154153"/>
                    <a:pt x="0" y="289201"/>
                  </a:cubicBezTo>
                  <a:lnTo>
                    <a:pt x="40558" y="289201"/>
                  </a:lnTo>
                  <a:cubicBezTo>
                    <a:pt x="84916" y="141164"/>
                    <a:pt x="221237" y="39686"/>
                    <a:pt x="375981" y="39513"/>
                  </a:cubicBezTo>
                  <a:close/>
                </a:path>
              </a:pathLst>
            </a:custGeom>
            <a:grpFill/>
            <a:ln w="12177" cap="flat">
              <a:noFill/>
              <a:prstDash val="solid"/>
              <a:miter/>
            </a:ln>
          </p:spPr>
          <p:txBody>
            <a:bodyPr rtlCol="0" anchor="ctr"/>
            <a:lstStyle/>
            <a:p>
              <a:endParaRPr lang="en-US"/>
            </a:p>
          </p:txBody>
        </p:sp>
      </p:grpSp>
      <p:grpSp>
        <p:nvGrpSpPr>
          <p:cNvPr id="147" name="Group 146">
            <a:extLst>
              <a:ext uri="{FF2B5EF4-FFF2-40B4-BE49-F238E27FC236}">
                <a16:creationId xmlns:a16="http://schemas.microsoft.com/office/drawing/2014/main" id="{BF039D01-D726-9170-7DC7-ACB5C65DA5B1}"/>
              </a:ext>
            </a:extLst>
          </p:cNvPr>
          <p:cNvGrpSpPr/>
          <p:nvPr/>
        </p:nvGrpSpPr>
        <p:grpSpPr>
          <a:xfrm>
            <a:off x="4033788" y="1827093"/>
            <a:ext cx="4762482" cy="1532974"/>
            <a:chOff x="594039" y="1299676"/>
            <a:chExt cx="2226264" cy="1532974"/>
          </a:xfrm>
        </p:grpSpPr>
        <p:sp>
          <p:nvSpPr>
            <p:cNvPr id="148" name="TextBox 147">
              <a:extLst>
                <a:ext uri="{FF2B5EF4-FFF2-40B4-BE49-F238E27FC236}">
                  <a16:creationId xmlns:a16="http://schemas.microsoft.com/office/drawing/2014/main" id="{C072FCCE-6197-0726-14F7-A1B8E88A66A7}"/>
                </a:ext>
              </a:extLst>
            </p:cNvPr>
            <p:cNvSpPr txBox="1">
              <a:spLocks noChangeArrowheads="1"/>
            </p:cNvSpPr>
            <p:nvPr/>
          </p:nvSpPr>
          <p:spPr bwMode="auto">
            <a:xfrm>
              <a:off x="594039" y="1299676"/>
              <a:ext cx="15632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Open Sans" pitchFamily="2" charset="0"/>
                </a:defRPr>
              </a:lvl1pPr>
              <a:lvl2pPr marL="742950" indent="-285750">
                <a:defRPr>
                  <a:solidFill>
                    <a:schemeClr val="tx1"/>
                  </a:solidFill>
                  <a:latin typeface="Open Sans" pitchFamily="2" charset="0"/>
                </a:defRPr>
              </a:lvl2pPr>
              <a:lvl3pPr marL="1143000" indent="-228600">
                <a:defRPr>
                  <a:solidFill>
                    <a:schemeClr val="tx1"/>
                  </a:solidFill>
                  <a:latin typeface="Open Sans" pitchFamily="2" charset="0"/>
                </a:defRPr>
              </a:lvl3pPr>
              <a:lvl4pPr marL="1600200" indent="-228600">
                <a:defRPr>
                  <a:solidFill>
                    <a:schemeClr val="tx1"/>
                  </a:solidFill>
                  <a:latin typeface="Open Sans" pitchFamily="2" charset="0"/>
                </a:defRPr>
              </a:lvl4pPr>
              <a:lvl5pPr marL="2057400" indent="-228600">
                <a:defRPr>
                  <a:solidFill>
                    <a:schemeClr val="tx1"/>
                  </a:solidFill>
                  <a:latin typeface="Open Sans" pitchFamily="2" charset="0"/>
                </a:defRPr>
              </a:lvl5pPr>
              <a:lvl6pPr marL="2514600" indent="-228600" fontAlgn="base">
                <a:spcBef>
                  <a:spcPct val="0"/>
                </a:spcBef>
                <a:spcAft>
                  <a:spcPct val="0"/>
                </a:spcAft>
                <a:defRPr>
                  <a:solidFill>
                    <a:schemeClr val="tx1"/>
                  </a:solidFill>
                  <a:latin typeface="Open Sans" pitchFamily="2" charset="0"/>
                </a:defRPr>
              </a:lvl6pPr>
              <a:lvl7pPr marL="2971800" indent="-228600" fontAlgn="base">
                <a:spcBef>
                  <a:spcPct val="0"/>
                </a:spcBef>
                <a:spcAft>
                  <a:spcPct val="0"/>
                </a:spcAft>
                <a:defRPr>
                  <a:solidFill>
                    <a:schemeClr val="tx1"/>
                  </a:solidFill>
                  <a:latin typeface="Open Sans" pitchFamily="2" charset="0"/>
                </a:defRPr>
              </a:lvl7pPr>
              <a:lvl8pPr marL="3429000" indent="-228600" fontAlgn="base">
                <a:spcBef>
                  <a:spcPct val="0"/>
                </a:spcBef>
                <a:spcAft>
                  <a:spcPct val="0"/>
                </a:spcAft>
                <a:defRPr>
                  <a:solidFill>
                    <a:schemeClr val="tx1"/>
                  </a:solidFill>
                  <a:latin typeface="Open Sans" pitchFamily="2" charset="0"/>
                </a:defRPr>
              </a:lvl8pPr>
              <a:lvl9pPr marL="3886200" indent="-228600" fontAlgn="base">
                <a:spcBef>
                  <a:spcPct val="0"/>
                </a:spcBef>
                <a:spcAft>
                  <a:spcPct val="0"/>
                </a:spcAft>
                <a:defRPr>
                  <a:solidFill>
                    <a:schemeClr val="tx1"/>
                  </a:solidFill>
                  <a:latin typeface="Open Sans" pitchFamily="2" charset="0"/>
                </a:defRPr>
              </a:lvl9pPr>
            </a:lstStyle>
            <a:p>
              <a:pPr eaLnBrk="1" hangingPunct="1"/>
              <a:r>
                <a:rPr lang="en-US" b="1" dirty="0">
                  <a:solidFill>
                    <a:schemeClr val="bg1"/>
                  </a:solidFill>
                  <a:latin typeface="Montserrat-Bold" panose="00000800000000000000" pitchFamily="50" charset="0"/>
                </a:rPr>
                <a:t>Investment</a:t>
              </a:r>
              <a:endParaRPr lang="ru-RU" b="1" dirty="0">
                <a:solidFill>
                  <a:schemeClr val="bg1"/>
                </a:solidFill>
                <a:latin typeface="Montserrat-Bold" panose="00000800000000000000" pitchFamily="50" charset="0"/>
              </a:endParaRPr>
            </a:p>
          </p:txBody>
        </p:sp>
        <p:sp>
          <p:nvSpPr>
            <p:cNvPr id="149" name="TextBox 148">
              <a:extLst>
                <a:ext uri="{FF2B5EF4-FFF2-40B4-BE49-F238E27FC236}">
                  <a16:creationId xmlns:a16="http://schemas.microsoft.com/office/drawing/2014/main" id="{ECACC63B-7D77-FCB8-B659-6CF5CE9F37CF}"/>
                </a:ext>
              </a:extLst>
            </p:cNvPr>
            <p:cNvSpPr txBox="1">
              <a:spLocks noChangeArrowheads="1"/>
            </p:cNvSpPr>
            <p:nvPr/>
          </p:nvSpPr>
          <p:spPr bwMode="auto">
            <a:xfrm>
              <a:off x="601976" y="1609238"/>
              <a:ext cx="2218327" cy="122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pitchFamily="2" charset="0"/>
                </a:defRPr>
              </a:lvl1pPr>
              <a:lvl2pPr marL="742950" indent="-285750">
                <a:defRPr>
                  <a:solidFill>
                    <a:schemeClr val="tx1"/>
                  </a:solidFill>
                  <a:latin typeface="Open Sans" pitchFamily="2" charset="0"/>
                </a:defRPr>
              </a:lvl2pPr>
              <a:lvl3pPr marL="1143000" indent="-228600">
                <a:defRPr>
                  <a:solidFill>
                    <a:schemeClr val="tx1"/>
                  </a:solidFill>
                  <a:latin typeface="Open Sans" pitchFamily="2" charset="0"/>
                </a:defRPr>
              </a:lvl3pPr>
              <a:lvl4pPr marL="1600200" indent="-228600">
                <a:defRPr>
                  <a:solidFill>
                    <a:schemeClr val="tx1"/>
                  </a:solidFill>
                  <a:latin typeface="Open Sans" pitchFamily="2" charset="0"/>
                </a:defRPr>
              </a:lvl4pPr>
              <a:lvl5pPr marL="2057400" indent="-228600">
                <a:defRPr>
                  <a:solidFill>
                    <a:schemeClr val="tx1"/>
                  </a:solidFill>
                  <a:latin typeface="Open Sans" pitchFamily="2" charset="0"/>
                </a:defRPr>
              </a:lvl5pPr>
              <a:lvl6pPr marL="2514600" indent="-228600" fontAlgn="base">
                <a:spcBef>
                  <a:spcPct val="0"/>
                </a:spcBef>
                <a:spcAft>
                  <a:spcPct val="0"/>
                </a:spcAft>
                <a:defRPr>
                  <a:solidFill>
                    <a:schemeClr val="tx1"/>
                  </a:solidFill>
                  <a:latin typeface="Open Sans" pitchFamily="2" charset="0"/>
                </a:defRPr>
              </a:lvl6pPr>
              <a:lvl7pPr marL="2971800" indent="-228600" fontAlgn="base">
                <a:spcBef>
                  <a:spcPct val="0"/>
                </a:spcBef>
                <a:spcAft>
                  <a:spcPct val="0"/>
                </a:spcAft>
                <a:defRPr>
                  <a:solidFill>
                    <a:schemeClr val="tx1"/>
                  </a:solidFill>
                  <a:latin typeface="Open Sans" pitchFamily="2" charset="0"/>
                </a:defRPr>
              </a:lvl7pPr>
              <a:lvl8pPr marL="3429000" indent="-228600" fontAlgn="base">
                <a:spcBef>
                  <a:spcPct val="0"/>
                </a:spcBef>
                <a:spcAft>
                  <a:spcPct val="0"/>
                </a:spcAft>
                <a:defRPr>
                  <a:solidFill>
                    <a:schemeClr val="tx1"/>
                  </a:solidFill>
                  <a:latin typeface="Open Sans" pitchFamily="2" charset="0"/>
                </a:defRPr>
              </a:lvl8pPr>
              <a:lvl9pPr marL="3886200" indent="-228600" fontAlgn="base">
                <a:spcBef>
                  <a:spcPct val="0"/>
                </a:spcBef>
                <a:spcAft>
                  <a:spcPct val="0"/>
                </a:spcAft>
                <a:defRPr>
                  <a:solidFill>
                    <a:schemeClr val="tx1"/>
                  </a:solidFill>
                  <a:latin typeface="Open Sans" pitchFamily="2" charset="0"/>
                </a:defRPr>
              </a:lvl9pPr>
            </a:lstStyle>
            <a:p>
              <a:pPr eaLnBrk="1" hangingPunct="1"/>
              <a:r>
                <a:rPr lang="en-US" sz="1050" dirty="0">
                  <a:solidFill>
                    <a:schemeClr val="bg1"/>
                  </a:solidFill>
                  <a:latin typeface="Montserrat Light" panose="00000400000000000000" pitchFamily="50" charset="0"/>
                </a:rPr>
                <a:t>Lorem ipsum dolor sit </a:t>
              </a:r>
              <a:r>
                <a:rPr lang="en-US" sz="1050" dirty="0" err="1">
                  <a:solidFill>
                    <a:schemeClr val="bg1"/>
                  </a:solidFill>
                  <a:latin typeface="Montserrat Light" panose="00000400000000000000" pitchFamily="50" charset="0"/>
                </a:rPr>
                <a:t>amet</a:t>
              </a:r>
              <a:r>
                <a:rPr lang="en-US" sz="1050" dirty="0">
                  <a:solidFill>
                    <a:schemeClr val="bg1"/>
                  </a:solidFill>
                  <a:latin typeface="Montserrat Light" panose="00000400000000000000" pitchFamily="50" charset="0"/>
                </a:rPr>
                <a:t>, </a:t>
              </a:r>
              <a:r>
                <a:rPr lang="en-US" sz="1050" dirty="0" err="1">
                  <a:solidFill>
                    <a:schemeClr val="bg1"/>
                  </a:solidFill>
                  <a:latin typeface="Montserrat Light" panose="00000400000000000000" pitchFamily="50" charset="0"/>
                </a:rPr>
                <a:t>consectetur</a:t>
              </a:r>
              <a:r>
                <a:rPr lang="en-US" sz="1050" dirty="0">
                  <a:solidFill>
                    <a:schemeClr val="bg1"/>
                  </a:solidFill>
                  <a:latin typeface="Montserrat Light" panose="00000400000000000000" pitchFamily="50" charset="0"/>
                </a:rPr>
                <a:t> </a:t>
              </a:r>
              <a:r>
                <a:rPr lang="en-US" sz="1050" dirty="0" err="1">
                  <a:solidFill>
                    <a:schemeClr val="bg1"/>
                  </a:solidFill>
                  <a:latin typeface="Montserrat Light" panose="00000400000000000000" pitchFamily="50" charset="0"/>
                </a:rPr>
                <a:t>adipiscing</a:t>
              </a:r>
              <a:r>
                <a:rPr lang="en-US" sz="1050" dirty="0">
                  <a:solidFill>
                    <a:schemeClr val="bg1"/>
                  </a:solidFill>
                  <a:latin typeface="Montserrat Light" panose="00000400000000000000" pitchFamily="50" charset="0"/>
                </a:rPr>
                <a:t> </a:t>
              </a:r>
              <a:r>
                <a:rPr lang="en-US" sz="1050" dirty="0" err="1">
                  <a:solidFill>
                    <a:schemeClr val="bg1"/>
                  </a:solidFill>
                  <a:latin typeface="Montserrat Light" panose="00000400000000000000" pitchFamily="50" charset="0"/>
                </a:rPr>
                <a:t>elit</a:t>
              </a:r>
              <a:r>
                <a:rPr lang="en-US" sz="1050" dirty="0">
                  <a:solidFill>
                    <a:schemeClr val="bg1"/>
                  </a:solidFill>
                  <a:latin typeface="Montserrat Light" panose="00000400000000000000" pitchFamily="50" charset="0"/>
                </a:rPr>
                <a:t>, sed do </a:t>
              </a:r>
              <a:r>
                <a:rPr lang="en-US" sz="1050" dirty="0" err="1">
                  <a:solidFill>
                    <a:schemeClr val="bg1"/>
                  </a:solidFill>
                  <a:latin typeface="Montserrat Light" panose="00000400000000000000" pitchFamily="50" charset="0"/>
                </a:rPr>
                <a:t>eiusmod</a:t>
              </a:r>
              <a:r>
                <a:rPr lang="en-US" sz="1050" dirty="0">
                  <a:solidFill>
                    <a:schemeClr val="bg1"/>
                  </a:solidFill>
                  <a:latin typeface="Montserrat Light" panose="00000400000000000000" pitchFamily="50" charset="0"/>
                </a:rPr>
                <a:t> </a:t>
              </a:r>
              <a:r>
                <a:rPr lang="en-US" sz="1050" dirty="0" err="1">
                  <a:solidFill>
                    <a:schemeClr val="bg1"/>
                  </a:solidFill>
                  <a:latin typeface="Montserrat Light" panose="00000400000000000000" pitchFamily="50" charset="0"/>
                </a:rPr>
                <a:t>tempor</a:t>
              </a:r>
              <a:r>
                <a:rPr lang="en-US" sz="1050" dirty="0">
                  <a:solidFill>
                    <a:schemeClr val="bg1"/>
                  </a:solidFill>
                  <a:latin typeface="Montserrat Light" panose="00000400000000000000" pitchFamily="50" charset="0"/>
                </a:rPr>
                <a:t> </a:t>
              </a:r>
              <a:r>
                <a:rPr lang="en-US" sz="1050" dirty="0" err="1">
                  <a:solidFill>
                    <a:schemeClr val="bg1"/>
                  </a:solidFill>
                  <a:latin typeface="Montserrat Light" panose="00000400000000000000" pitchFamily="50" charset="0"/>
                </a:rPr>
                <a:t>incididunt</a:t>
              </a:r>
              <a:r>
                <a:rPr lang="en-US" sz="1050" dirty="0">
                  <a:solidFill>
                    <a:schemeClr val="bg1"/>
                  </a:solidFill>
                  <a:latin typeface="Montserrat Light" panose="00000400000000000000" pitchFamily="50" charset="0"/>
                </a:rPr>
                <a:t> </a:t>
              </a:r>
              <a:r>
                <a:rPr lang="en-US" sz="1050" dirty="0" err="1">
                  <a:solidFill>
                    <a:schemeClr val="bg1"/>
                  </a:solidFill>
                  <a:latin typeface="Montserrat Light" panose="00000400000000000000" pitchFamily="50" charset="0"/>
                </a:rPr>
                <a:t>ut</a:t>
              </a:r>
              <a:r>
                <a:rPr lang="en-US" sz="1050" dirty="0">
                  <a:solidFill>
                    <a:schemeClr val="bg1"/>
                  </a:solidFill>
                  <a:latin typeface="Montserrat Light" panose="00000400000000000000" pitchFamily="50" charset="0"/>
                </a:rPr>
                <a:t> labore</a:t>
              </a:r>
            </a:p>
            <a:p>
              <a:pPr eaLnBrk="1" hangingPunct="1"/>
              <a:endParaRPr lang="en-US" sz="1050" dirty="0">
                <a:solidFill>
                  <a:schemeClr val="bg1"/>
                </a:solidFill>
                <a:latin typeface="Montserrat Light" panose="00000400000000000000" pitchFamily="50" charset="0"/>
              </a:endParaRPr>
            </a:p>
            <a:p>
              <a:pPr eaLnBrk="1" hangingPunct="1"/>
              <a:endParaRPr lang="en-US" sz="1050" dirty="0">
                <a:solidFill>
                  <a:schemeClr val="bg1"/>
                </a:solidFill>
                <a:latin typeface="Montserrat Light" panose="00000400000000000000" pitchFamily="50" charset="0"/>
              </a:endParaRPr>
            </a:p>
            <a:p>
              <a:r>
                <a:rPr lang="en-US" sz="1050" dirty="0">
                  <a:solidFill>
                    <a:schemeClr val="bg1"/>
                  </a:solidFill>
                  <a:latin typeface="Montserrat Light" panose="00000400000000000000" pitchFamily="50" charset="0"/>
                </a:rPr>
                <a:t>Lorem ipsum dolor sit </a:t>
              </a:r>
              <a:r>
                <a:rPr lang="en-US" sz="1050" dirty="0" err="1">
                  <a:solidFill>
                    <a:schemeClr val="bg1"/>
                  </a:solidFill>
                  <a:latin typeface="Montserrat Light" panose="00000400000000000000" pitchFamily="50" charset="0"/>
                </a:rPr>
                <a:t>amet</a:t>
              </a:r>
              <a:r>
                <a:rPr lang="en-US" sz="1050" dirty="0">
                  <a:solidFill>
                    <a:schemeClr val="bg1"/>
                  </a:solidFill>
                  <a:latin typeface="Montserrat Light" panose="00000400000000000000" pitchFamily="50" charset="0"/>
                </a:rPr>
                <a:t>, </a:t>
              </a:r>
              <a:r>
                <a:rPr lang="en-US" sz="1050" dirty="0" err="1">
                  <a:solidFill>
                    <a:schemeClr val="bg1"/>
                  </a:solidFill>
                  <a:latin typeface="Montserrat Light" panose="00000400000000000000" pitchFamily="50" charset="0"/>
                </a:rPr>
                <a:t>consectetur</a:t>
              </a:r>
              <a:r>
                <a:rPr lang="en-US" sz="1050" dirty="0">
                  <a:solidFill>
                    <a:schemeClr val="bg1"/>
                  </a:solidFill>
                  <a:latin typeface="Montserrat Light" panose="00000400000000000000" pitchFamily="50" charset="0"/>
                </a:rPr>
                <a:t> </a:t>
              </a:r>
              <a:r>
                <a:rPr lang="en-US" sz="1050" dirty="0" err="1">
                  <a:solidFill>
                    <a:schemeClr val="bg1"/>
                  </a:solidFill>
                  <a:latin typeface="Montserrat Light" panose="00000400000000000000" pitchFamily="50" charset="0"/>
                </a:rPr>
                <a:t>adipiscing</a:t>
              </a:r>
              <a:r>
                <a:rPr lang="en-US" sz="1050" dirty="0">
                  <a:solidFill>
                    <a:schemeClr val="bg1"/>
                  </a:solidFill>
                  <a:latin typeface="Montserrat Light" panose="00000400000000000000" pitchFamily="50" charset="0"/>
                </a:rPr>
                <a:t> </a:t>
              </a:r>
              <a:r>
                <a:rPr lang="en-US" sz="1050" dirty="0" err="1">
                  <a:solidFill>
                    <a:schemeClr val="bg1"/>
                  </a:solidFill>
                  <a:latin typeface="Montserrat Light" panose="00000400000000000000" pitchFamily="50" charset="0"/>
                </a:rPr>
                <a:t>elit</a:t>
              </a:r>
              <a:r>
                <a:rPr lang="en-US" sz="1050" dirty="0">
                  <a:solidFill>
                    <a:schemeClr val="bg1"/>
                  </a:solidFill>
                  <a:latin typeface="Montserrat Light" panose="00000400000000000000" pitchFamily="50" charset="0"/>
                </a:rPr>
                <a:t>, sed do </a:t>
              </a:r>
              <a:r>
                <a:rPr lang="en-US" sz="1050" dirty="0" err="1">
                  <a:solidFill>
                    <a:schemeClr val="bg1"/>
                  </a:solidFill>
                  <a:latin typeface="Montserrat Light" panose="00000400000000000000" pitchFamily="50" charset="0"/>
                </a:rPr>
                <a:t>eiusmod</a:t>
              </a:r>
              <a:r>
                <a:rPr lang="en-US" sz="1050" dirty="0">
                  <a:solidFill>
                    <a:schemeClr val="bg1"/>
                  </a:solidFill>
                  <a:latin typeface="Montserrat Light" panose="00000400000000000000" pitchFamily="50" charset="0"/>
                </a:rPr>
                <a:t> </a:t>
              </a:r>
              <a:r>
                <a:rPr lang="en-US" sz="1050" dirty="0" err="1">
                  <a:solidFill>
                    <a:schemeClr val="bg1"/>
                  </a:solidFill>
                  <a:latin typeface="Montserrat Light" panose="00000400000000000000" pitchFamily="50" charset="0"/>
                </a:rPr>
                <a:t>tempor</a:t>
              </a:r>
              <a:r>
                <a:rPr lang="en-US" sz="1050" dirty="0">
                  <a:solidFill>
                    <a:schemeClr val="bg1"/>
                  </a:solidFill>
                  <a:latin typeface="Montserrat Light" panose="00000400000000000000" pitchFamily="50" charset="0"/>
                </a:rPr>
                <a:t> </a:t>
              </a:r>
              <a:r>
                <a:rPr lang="en-US" sz="1050" dirty="0" err="1">
                  <a:solidFill>
                    <a:schemeClr val="bg1"/>
                  </a:solidFill>
                  <a:latin typeface="Montserrat Light" panose="00000400000000000000" pitchFamily="50" charset="0"/>
                </a:rPr>
                <a:t>incididunt</a:t>
              </a:r>
              <a:r>
                <a:rPr lang="en-US" sz="1050" dirty="0">
                  <a:solidFill>
                    <a:schemeClr val="bg1"/>
                  </a:solidFill>
                  <a:latin typeface="Montserrat Light" panose="00000400000000000000" pitchFamily="50" charset="0"/>
                </a:rPr>
                <a:t> </a:t>
              </a:r>
              <a:r>
                <a:rPr lang="en-US" sz="1050" dirty="0" err="1">
                  <a:solidFill>
                    <a:schemeClr val="bg1"/>
                  </a:solidFill>
                  <a:latin typeface="Montserrat Light" panose="00000400000000000000" pitchFamily="50" charset="0"/>
                </a:rPr>
                <a:t>ut</a:t>
              </a:r>
              <a:r>
                <a:rPr lang="en-US" sz="1050" dirty="0">
                  <a:solidFill>
                    <a:schemeClr val="bg1"/>
                  </a:solidFill>
                  <a:latin typeface="Montserrat Light" panose="00000400000000000000" pitchFamily="50" charset="0"/>
                </a:rPr>
                <a:t> labore</a:t>
              </a:r>
              <a:endParaRPr lang="ru-RU" sz="1050" dirty="0">
                <a:solidFill>
                  <a:schemeClr val="bg1"/>
                </a:solidFill>
                <a:latin typeface="Montserrat Light" panose="00000400000000000000" pitchFamily="50" charset="0"/>
              </a:endParaRPr>
            </a:p>
            <a:p>
              <a:pPr eaLnBrk="1" hangingPunct="1"/>
              <a:endParaRPr lang="ru-RU" sz="1050" dirty="0">
                <a:solidFill>
                  <a:schemeClr val="bg1"/>
                </a:solidFill>
                <a:latin typeface="Montserrat Light" panose="00000400000000000000" pitchFamily="50" charset="0"/>
              </a:endParaRPr>
            </a:p>
          </p:txBody>
        </p:sp>
      </p:grpSp>
      <p:sp>
        <p:nvSpPr>
          <p:cNvPr id="2" name="Oval 1">
            <a:extLst>
              <a:ext uri="{FF2B5EF4-FFF2-40B4-BE49-F238E27FC236}">
                <a16:creationId xmlns:a16="http://schemas.microsoft.com/office/drawing/2014/main" id="{45CCDEFF-882D-EA98-C5B1-98C2FBF6700B}"/>
              </a:ext>
            </a:extLst>
          </p:cNvPr>
          <p:cNvSpPr/>
          <p:nvPr/>
        </p:nvSpPr>
        <p:spPr>
          <a:xfrm>
            <a:off x="645315" y="737811"/>
            <a:ext cx="2547895" cy="2547895"/>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37411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Rectangle 100">
            <a:extLst>
              <a:ext uri="{FF2B5EF4-FFF2-40B4-BE49-F238E27FC236}">
                <a16:creationId xmlns:a16="http://schemas.microsoft.com/office/drawing/2014/main" id="{802D253D-EF77-9E28-C8F9-F9EFC21874DE}"/>
              </a:ext>
            </a:extLst>
          </p:cNvPr>
          <p:cNvSpPr/>
          <p:nvPr/>
        </p:nvSpPr>
        <p:spPr>
          <a:xfrm>
            <a:off x="-11760" y="3391068"/>
            <a:ext cx="12192000" cy="3710120"/>
          </a:xfrm>
          <a:prstGeom prst="rect">
            <a:avLst/>
          </a:prstGeom>
          <a:gradFill flip="none" rotWithShape="1">
            <a:gsLst>
              <a:gs pos="0">
                <a:schemeClr val="tx2"/>
              </a:gs>
              <a:gs pos="100000">
                <a:schemeClr val="accent4">
                  <a:lumMod val="90000"/>
                  <a:lumOff val="10000"/>
                </a:schemeClr>
              </a:gs>
            </a:gsLst>
            <a:path path="circle">
              <a:fillToRect l="50000" t="50000" r="50000" b="50000"/>
            </a:path>
            <a:tileRect/>
          </a:gra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8" name="Freeform 57">
            <a:extLst>
              <a:ext uri="{FF2B5EF4-FFF2-40B4-BE49-F238E27FC236}">
                <a16:creationId xmlns:a16="http://schemas.microsoft.com/office/drawing/2014/main" id="{D2D7824A-2138-2890-108F-34264B4D1D9E}"/>
              </a:ext>
            </a:extLst>
          </p:cNvPr>
          <p:cNvSpPr/>
          <p:nvPr/>
        </p:nvSpPr>
        <p:spPr>
          <a:xfrm rot="2700000">
            <a:off x="11382983" y="4492674"/>
            <a:ext cx="2536959" cy="2536959"/>
          </a:xfrm>
          <a:custGeom>
            <a:avLst/>
            <a:gdLst>
              <a:gd name="connsiteX0" fmla="*/ 541509 w 2560320"/>
              <a:gd name="connsiteY0" fmla="*/ 0 h 2560320"/>
              <a:gd name="connsiteX1" fmla="*/ 2560320 w 2560320"/>
              <a:gd name="connsiteY1" fmla="*/ 2018811 h 2560320"/>
              <a:gd name="connsiteX2" fmla="*/ 2560320 w 2560320"/>
              <a:gd name="connsiteY2" fmla="*/ 2133591 h 2560320"/>
              <a:gd name="connsiteX3" fmla="*/ 2133591 w 2560320"/>
              <a:gd name="connsiteY3" fmla="*/ 2560320 h 2560320"/>
              <a:gd name="connsiteX4" fmla="*/ 426729 w 2560320"/>
              <a:gd name="connsiteY4" fmla="*/ 2560320 h 2560320"/>
              <a:gd name="connsiteX5" fmla="*/ 0 w 2560320"/>
              <a:gd name="connsiteY5" fmla="*/ 2133591 h 2560320"/>
              <a:gd name="connsiteX6" fmla="*/ 0 w 2560320"/>
              <a:gd name="connsiteY6" fmla="*/ 426729 h 2560320"/>
              <a:gd name="connsiteX7" fmla="*/ 426729 w 2560320"/>
              <a:gd name="connsiteY7"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60320" h="2560320">
                <a:moveTo>
                  <a:pt x="541509" y="0"/>
                </a:moveTo>
                <a:lnTo>
                  <a:pt x="2560320" y="2018811"/>
                </a:lnTo>
                <a:lnTo>
                  <a:pt x="2560320" y="2133591"/>
                </a:lnTo>
                <a:cubicBezTo>
                  <a:pt x="2560320" y="2369267"/>
                  <a:pt x="2369267" y="2560320"/>
                  <a:pt x="2133591" y="2560320"/>
                </a:cubicBezTo>
                <a:lnTo>
                  <a:pt x="426729" y="2560320"/>
                </a:lnTo>
                <a:cubicBezTo>
                  <a:pt x="191053" y="2560320"/>
                  <a:pt x="0" y="2369267"/>
                  <a:pt x="0" y="2133591"/>
                </a:cubicBezTo>
                <a:lnTo>
                  <a:pt x="0" y="426729"/>
                </a:lnTo>
                <a:cubicBezTo>
                  <a:pt x="0" y="191053"/>
                  <a:pt x="191053" y="0"/>
                  <a:pt x="426729" y="0"/>
                </a:cubicBezTo>
                <a:close/>
              </a:path>
            </a:pathLst>
          </a:custGeom>
          <a:ln>
            <a:noFill/>
          </a:ln>
        </p:spPr>
        <p:style>
          <a:lnRef idx="2">
            <a:schemeClr val="accent5">
              <a:shade val="50000"/>
            </a:schemeClr>
          </a:lnRef>
          <a:fillRef idx="1">
            <a:schemeClr val="accent5"/>
          </a:fillRef>
          <a:effectRef idx="0">
            <a:schemeClr val="accent5"/>
          </a:effectRef>
          <a:fontRef idx="minor">
            <a:schemeClr val="lt1"/>
          </a:fontRef>
        </p:style>
        <p:txBody>
          <a:bodyPr wrap="square" rtlCol="0" anchor="ctr">
            <a:noAutofit/>
          </a:bodyPr>
          <a:lstStyle/>
          <a:p>
            <a:pPr algn="ctr"/>
            <a:endParaRPr lang="en-US"/>
          </a:p>
        </p:txBody>
      </p:sp>
      <p:sp>
        <p:nvSpPr>
          <p:cNvPr id="59" name="Freeform 58">
            <a:extLst>
              <a:ext uri="{FF2B5EF4-FFF2-40B4-BE49-F238E27FC236}">
                <a16:creationId xmlns:a16="http://schemas.microsoft.com/office/drawing/2014/main" id="{14858ACB-8BD1-546E-8081-5F7A9FB13FAF}"/>
              </a:ext>
            </a:extLst>
          </p:cNvPr>
          <p:cNvSpPr/>
          <p:nvPr/>
        </p:nvSpPr>
        <p:spPr>
          <a:xfrm rot="13500000">
            <a:off x="-1388030" y="568749"/>
            <a:ext cx="2536959" cy="2536959"/>
          </a:xfrm>
          <a:custGeom>
            <a:avLst/>
            <a:gdLst>
              <a:gd name="connsiteX0" fmla="*/ 541509 w 2560320"/>
              <a:gd name="connsiteY0" fmla="*/ 0 h 2560320"/>
              <a:gd name="connsiteX1" fmla="*/ 2560320 w 2560320"/>
              <a:gd name="connsiteY1" fmla="*/ 2018811 h 2560320"/>
              <a:gd name="connsiteX2" fmla="*/ 2560320 w 2560320"/>
              <a:gd name="connsiteY2" fmla="*/ 2133591 h 2560320"/>
              <a:gd name="connsiteX3" fmla="*/ 2133591 w 2560320"/>
              <a:gd name="connsiteY3" fmla="*/ 2560320 h 2560320"/>
              <a:gd name="connsiteX4" fmla="*/ 426729 w 2560320"/>
              <a:gd name="connsiteY4" fmla="*/ 2560320 h 2560320"/>
              <a:gd name="connsiteX5" fmla="*/ 0 w 2560320"/>
              <a:gd name="connsiteY5" fmla="*/ 2133591 h 2560320"/>
              <a:gd name="connsiteX6" fmla="*/ 0 w 2560320"/>
              <a:gd name="connsiteY6" fmla="*/ 426729 h 2560320"/>
              <a:gd name="connsiteX7" fmla="*/ 426729 w 2560320"/>
              <a:gd name="connsiteY7"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60320" h="2560320">
                <a:moveTo>
                  <a:pt x="541509" y="0"/>
                </a:moveTo>
                <a:lnTo>
                  <a:pt x="2560320" y="2018811"/>
                </a:lnTo>
                <a:lnTo>
                  <a:pt x="2560320" y="2133591"/>
                </a:lnTo>
                <a:cubicBezTo>
                  <a:pt x="2560320" y="2369267"/>
                  <a:pt x="2369267" y="2560320"/>
                  <a:pt x="2133591" y="2560320"/>
                </a:cubicBezTo>
                <a:lnTo>
                  <a:pt x="426729" y="2560320"/>
                </a:lnTo>
                <a:cubicBezTo>
                  <a:pt x="191053" y="2560320"/>
                  <a:pt x="0" y="2369267"/>
                  <a:pt x="0" y="2133591"/>
                </a:cubicBezTo>
                <a:lnTo>
                  <a:pt x="0" y="426729"/>
                </a:lnTo>
                <a:cubicBezTo>
                  <a:pt x="0" y="191053"/>
                  <a:pt x="191053" y="0"/>
                  <a:pt x="426729" y="0"/>
                </a:cubicBezTo>
                <a:close/>
              </a:path>
            </a:pathLst>
          </a:cu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wrap="square" rtlCol="0" anchor="ctr">
            <a:noAutofit/>
          </a:bodyPr>
          <a:lstStyle/>
          <a:p>
            <a:pPr algn="ctr"/>
            <a:endParaRPr lang="en-US"/>
          </a:p>
        </p:txBody>
      </p:sp>
      <p:grpSp>
        <p:nvGrpSpPr>
          <p:cNvPr id="154" name="Group 153">
            <a:extLst>
              <a:ext uri="{FF2B5EF4-FFF2-40B4-BE49-F238E27FC236}">
                <a16:creationId xmlns:a16="http://schemas.microsoft.com/office/drawing/2014/main" id="{D08E6ADC-D8AB-9F3B-E8C3-C043E675297D}"/>
              </a:ext>
            </a:extLst>
          </p:cNvPr>
          <p:cNvGrpSpPr/>
          <p:nvPr/>
        </p:nvGrpSpPr>
        <p:grpSpPr>
          <a:xfrm rot="5400000">
            <a:off x="3750238" y="-1231314"/>
            <a:ext cx="4590571" cy="4038520"/>
            <a:chOff x="2651519" y="2491342"/>
            <a:chExt cx="2449024" cy="2154510"/>
          </a:xfrm>
        </p:grpSpPr>
        <p:sp>
          <p:nvSpPr>
            <p:cNvPr id="74" name="Freeform 73">
              <a:extLst>
                <a:ext uri="{FF2B5EF4-FFF2-40B4-BE49-F238E27FC236}">
                  <a16:creationId xmlns:a16="http://schemas.microsoft.com/office/drawing/2014/main" id="{7E52D649-38E6-1A2E-C141-83E17642953E}"/>
                </a:ext>
              </a:extLst>
            </p:cNvPr>
            <p:cNvSpPr/>
            <p:nvPr/>
          </p:nvSpPr>
          <p:spPr>
            <a:xfrm rot="13500000">
              <a:off x="4074304" y="3080679"/>
              <a:ext cx="1011106" cy="890688"/>
            </a:xfrm>
            <a:custGeom>
              <a:avLst/>
              <a:gdLst>
                <a:gd name="connsiteX0" fmla="*/ 1011106 w 1011106"/>
                <a:gd name="connsiteY0" fmla="*/ 890688 h 890688"/>
                <a:gd name="connsiteX1" fmla="*/ 662600 w 1011106"/>
                <a:gd name="connsiteY1" fmla="*/ 890688 h 890688"/>
                <a:gd name="connsiteX2" fmla="*/ 633176 w 1011106"/>
                <a:gd name="connsiteY2" fmla="*/ 840897 h 890688"/>
                <a:gd name="connsiteX3" fmla="*/ 459648 w 1011106"/>
                <a:gd name="connsiteY3" fmla="*/ 628460 h 890688"/>
                <a:gd name="connsiteX4" fmla="*/ 11671 w 1011106"/>
                <a:gd name="connsiteY4" fmla="*/ 330983 h 890688"/>
                <a:gd name="connsiteX5" fmla="*/ 0 w 1011106"/>
                <a:gd name="connsiteY5" fmla="*/ 326901 h 890688"/>
                <a:gd name="connsiteX6" fmla="*/ 0 w 1011106"/>
                <a:gd name="connsiteY6" fmla="*/ 0 h 890688"/>
                <a:gd name="connsiteX7" fmla="*/ 127896 w 1011106"/>
                <a:gd name="connsiteY7" fmla="*/ 44735 h 890688"/>
                <a:gd name="connsiteX8" fmla="*/ 678048 w 1011106"/>
                <a:gd name="connsiteY8" fmla="*/ 410060 h 890688"/>
                <a:gd name="connsiteX9" fmla="*/ 974874 w 1011106"/>
                <a:gd name="connsiteY9" fmla="*/ 812624 h 890688"/>
                <a:gd name="connsiteX10" fmla="*/ 1011106 w 1011106"/>
                <a:gd name="connsiteY10" fmla="*/ 890688 h 890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11106" h="890688">
                  <a:moveTo>
                    <a:pt x="1011106" y="890688"/>
                  </a:moveTo>
                  <a:lnTo>
                    <a:pt x="662600" y="890688"/>
                  </a:lnTo>
                  <a:lnTo>
                    <a:pt x="633176" y="840897"/>
                  </a:lnTo>
                  <a:cubicBezTo>
                    <a:pt x="583597" y="765806"/>
                    <a:pt x="525754" y="694566"/>
                    <a:pt x="459648" y="628460"/>
                  </a:cubicBezTo>
                  <a:cubicBezTo>
                    <a:pt x="327436" y="496248"/>
                    <a:pt x="174687" y="397088"/>
                    <a:pt x="11671" y="330983"/>
                  </a:cubicBezTo>
                  <a:lnTo>
                    <a:pt x="0" y="326901"/>
                  </a:lnTo>
                  <a:lnTo>
                    <a:pt x="0" y="0"/>
                  </a:lnTo>
                  <a:lnTo>
                    <a:pt x="127896" y="44735"/>
                  </a:lnTo>
                  <a:cubicBezTo>
                    <a:pt x="328094" y="125918"/>
                    <a:pt x="515681" y="247693"/>
                    <a:pt x="678048" y="410060"/>
                  </a:cubicBezTo>
                  <a:cubicBezTo>
                    <a:pt x="799823" y="531835"/>
                    <a:pt x="898765" y="667797"/>
                    <a:pt x="974874" y="812624"/>
                  </a:cubicBezTo>
                  <a:lnTo>
                    <a:pt x="1011106" y="890688"/>
                  </a:lnTo>
                  <a:close/>
                </a:path>
              </a:pathLst>
            </a:cu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wrap="square" rtlCol="0" anchor="ctr">
              <a:noAutofit/>
            </a:bodyPr>
            <a:lstStyle/>
            <a:p>
              <a:pPr algn="ctr"/>
              <a:endParaRPr lang="en-US"/>
            </a:p>
          </p:txBody>
        </p:sp>
        <p:sp>
          <p:nvSpPr>
            <p:cNvPr id="66" name="Freeform 65">
              <a:extLst>
                <a:ext uri="{FF2B5EF4-FFF2-40B4-BE49-F238E27FC236}">
                  <a16:creationId xmlns:a16="http://schemas.microsoft.com/office/drawing/2014/main" id="{FAF17114-FBA4-31BD-D78C-434FC80730A2}"/>
                </a:ext>
              </a:extLst>
            </p:cNvPr>
            <p:cNvSpPr/>
            <p:nvPr/>
          </p:nvSpPr>
          <p:spPr>
            <a:xfrm rot="13500000">
              <a:off x="2651519" y="2491342"/>
              <a:ext cx="2154510" cy="2154510"/>
            </a:xfrm>
            <a:custGeom>
              <a:avLst/>
              <a:gdLst>
                <a:gd name="connsiteX0" fmla="*/ 2049334 w 2154510"/>
                <a:gd name="connsiteY0" fmla="*/ 2049334 h 2154510"/>
                <a:gd name="connsiteX1" fmla="*/ 1795417 w 2154510"/>
                <a:gd name="connsiteY1" fmla="*/ 2154510 h 2154510"/>
                <a:gd name="connsiteX2" fmla="*/ 1011106 w 2154510"/>
                <a:gd name="connsiteY2" fmla="*/ 2154510 h 2154510"/>
                <a:gd name="connsiteX3" fmla="*/ 974874 w 2154510"/>
                <a:gd name="connsiteY3" fmla="*/ 2076446 h 2154510"/>
                <a:gd name="connsiteX4" fmla="*/ 678048 w 2154510"/>
                <a:gd name="connsiteY4" fmla="*/ 1673882 h 2154510"/>
                <a:gd name="connsiteX5" fmla="*/ 127896 w 2154510"/>
                <a:gd name="connsiteY5" fmla="*/ 1308557 h 2154510"/>
                <a:gd name="connsiteX6" fmla="*/ 0 w 2154510"/>
                <a:gd name="connsiteY6" fmla="*/ 1263822 h 2154510"/>
                <a:gd name="connsiteX7" fmla="*/ 0 w 2154510"/>
                <a:gd name="connsiteY7" fmla="*/ 359093 h 2154510"/>
                <a:gd name="connsiteX8" fmla="*/ 359093 w 2154510"/>
                <a:gd name="connsiteY8" fmla="*/ 0 h 2154510"/>
                <a:gd name="connsiteX9" fmla="*/ 455680 w 2154510"/>
                <a:gd name="connsiteY9" fmla="*/ 0 h 2154510"/>
                <a:gd name="connsiteX10" fmla="*/ 2154510 w 2154510"/>
                <a:gd name="connsiteY10" fmla="*/ 1698830 h 2154510"/>
                <a:gd name="connsiteX11" fmla="*/ 2154510 w 2154510"/>
                <a:gd name="connsiteY11" fmla="*/ 1795417 h 2154510"/>
                <a:gd name="connsiteX12" fmla="*/ 2049334 w 2154510"/>
                <a:gd name="connsiteY12" fmla="*/ 2049334 h 2154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4510" h="2154510">
                  <a:moveTo>
                    <a:pt x="2049334" y="2049334"/>
                  </a:moveTo>
                  <a:cubicBezTo>
                    <a:pt x="1984351" y="2114317"/>
                    <a:pt x="1894578" y="2154510"/>
                    <a:pt x="1795417" y="2154510"/>
                  </a:cubicBezTo>
                  <a:lnTo>
                    <a:pt x="1011106" y="2154510"/>
                  </a:lnTo>
                  <a:lnTo>
                    <a:pt x="974874" y="2076446"/>
                  </a:lnTo>
                  <a:cubicBezTo>
                    <a:pt x="898765" y="1931619"/>
                    <a:pt x="799823" y="1795657"/>
                    <a:pt x="678048" y="1673882"/>
                  </a:cubicBezTo>
                  <a:cubicBezTo>
                    <a:pt x="515681" y="1511515"/>
                    <a:pt x="328094" y="1389740"/>
                    <a:pt x="127896" y="1308557"/>
                  </a:cubicBezTo>
                  <a:lnTo>
                    <a:pt x="0" y="1263822"/>
                  </a:lnTo>
                  <a:lnTo>
                    <a:pt x="0" y="359093"/>
                  </a:lnTo>
                  <a:cubicBezTo>
                    <a:pt x="0" y="160770"/>
                    <a:pt x="160770" y="0"/>
                    <a:pt x="359093" y="0"/>
                  </a:cubicBezTo>
                  <a:lnTo>
                    <a:pt x="455680" y="0"/>
                  </a:lnTo>
                  <a:lnTo>
                    <a:pt x="2154510" y="1698830"/>
                  </a:lnTo>
                  <a:lnTo>
                    <a:pt x="2154510" y="1795417"/>
                  </a:lnTo>
                  <a:cubicBezTo>
                    <a:pt x="2154510" y="1894578"/>
                    <a:pt x="2114317" y="1984351"/>
                    <a:pt x="2049334" y="2049334"/>
                  </a:cubicBezTo>
                  <a:close/>
                </a:path>
              </a:pathLst>
            </a:custGeom>
            <a:solidFill>
              <a:schemeClr val="bg2">
                <a:lumMod val="95000"/>
              </a:schemeClr>
            </a:solidFill>
            <a:ln>
              <a:noFill/>
            </a:ln>
            <a:effectLst>
              <a:outerShdw blurRad="239825" dist="93804" dir="5400000" algn="t" rotWithShape="0">
                <a:prstClr val="black">
                  <a:alpha val="39000"/>
                </a:prstClr>
              </a:outerShdw>
            </a:effectLst>
          </p:spPr>
          <p:style>
            <a:lnRef idx="2">
              <a:schemeClr val="accent5">
                <a:shade val="50000"/>
              </a:schemeClr>
            </a:lnRef>
            <a:fillRef idx="1">
              <a:schemeClr val="accent5"/>
            </a:fillRef>
            <a:effectRef idx="0">
              <a:schemeClr val="accent5"/>
            </a:effectRef>
            <a:fontRef idx="minor">
              <a:schemeClr val="lt1"/>
            </a:fontRef>
          </p:style>
          <p:txBody>
            <a:bodyPr wrap="square" rtlCol="0" anchor="ctr">
              <a:noAutofit/>
            </a:bodyPr>
            <a:lstStyle/>
            <a:p>
              <a:pPr algn="ctr"/>
              <a:endParaRPr lang="en-US"/>
            </a:p>
          </p:txBody>
        </p:sp>
        <p:sp>
          <p:nvSpPr>
            <p:cNvPr id="65" name="Freeform 64">
              <a:extLst>
                <a:ext uri="{FF2B5EF4-FFF2-40B4-BE49-F238E27FC236}">
                  <a16:creationId xmlns:a16="http://schemas.microsoft.com/office/drawing/2014/main" id="{EAD9CB51-D8DA-66E1-BC8F-89B8FD35F876}"/>
                </a:ext>
              </a:extLst>
            </p:cNvPr>
            <p:cNvSpPr/>
            <p:nvPr/>
          </p:nvSpPr>
          <p:spPr>
            <a:xfrm rot="13500000">
              <a:off x="4487350" y="3251768"/>
              <a:ext cx="662600" cy="563787"/>
            </a:xfrm>
            <a:custGeom>
              <a:avLst/>
              <a:gdLst>
                <a:gd name="connsiteX0" fmla="*/ 662600 w 662600"/>
                <a:gd name="connsiteY0" fmla="*/ 563787 h 563787"/>
                <a:gd name="connsiteX1" fmla="*/ 359093 w 662600"/>
                <a:gd name="connsiteY1" fmla="*/ 563787 h 563787"/>
                <a:gd name="connsiteX2" fmla="*/ 0 w 662600"/>
                <a:gd name="connsiteY2" fmla="*/ 204694 h 563787"/>
                <a:gd name="connsiteX3" fmla="*/ 0 w 662600"/>
                <a:gd name="connsiteY3" fmla="*/ 0 h 563787"/>
                <a:gd name="connsiteX4" fmla="*/ 11671 w 662600"/>
                <a:gd name="connsiteY4" fmla="*/ 4082 h 563787"/>
                <a:gd name="connsiteX5" fmla="*/ 459648 w 662600"/>
                <a:gd name="connsiteY5" fmla="*/ 301559 h 563787"/>
                <a:gd name="connsiteX6" fmla="*/ 633176 w 662600"/>
                <a:gd name="connsiteY6" fmla="*/ 513996 h 563787"/>
                <a:gd name="connsiteX7" fmla="*/ 662600 w 662600"/>
                <a:gd name="connsiteY7" fmla="*/ 563787 h 563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2600" h="563787">
                  <a:moveTo>
                    <a:pt x="662600" y="563787"/>
                  </a:moveTo>
                  <a:lnTo>
                    <a:pt x="359093" y="563787"/>
                  </a:lnTo>
                  <a:cubicBezTo>
                    <a:pt x="160770" y="563787"/>
                    <a:pt x="0" y="403017"/>
                    <a:pt x="0" y="204694"/>
                  </a:cubicBezTo>
                  <a:lnTo>
                    <a:pt x="0" y="0"/>
                  </a:lnTo>
                  <a:lnTo>
                    <a:pt x="11671" y="4082"/>
                  </a:lnTo>
                  <a:cubicBezTo>
                    <a:pt x="174687" y="70187"/>
                    <a:pt x="327436" y="169347"/>
                    <a:pt x="459648" y="301559"/>
                  </a:cubicBezTo>
                  <a:cubicBezTo>
                    <a:pt x="525754" y="367665"/>
                    <a:pt x="583597" y="438905"/>
                    <a:pt x="633176" y="513996"/>
                  </a:cubicBezTo>
                  <a:lnTo>
                    <a:pt x="662600" y="563787"/>
                  </a:lnTo>
                  <a:close/>
                </a:path>
              </a:pathLst>
            </a:cu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wrap="square" rtlCol="0" anchor="ctr">
              <a:noAutofit/>
            </a:bodyPr>
            <a:lstStyle/>
            <a:p>
              <a:pPr algn="ctr"/>
              <a:endParaRPr lang="en-US"/>
            </a:p>
          </p:txBody>
        </p:sp>
      </p:grpSp>
      <p:sp>
        <p:nvSpPr>
          <p:cNvPr id="80" name="Oval 79">
            <a:extLst>
              <a:ext uri="{FF2B5EF4-FFF2-40B4-BE49-F238E27FC236}">
                <a16:creationId xmlns:a16="http://schemas.microsoft.com/office/drawing/2014/main" id="{70E19FFA-FB9E-8ABC-30A9-A0A7CD87E11F}"/>
              </a:ext>
            </a:extLst>
          </p:cNvPr>
          <p:cNvSpPr/>
          <p:nvPr/>
        </p:nvSpPr>
        <p:spPr>
          <a:xfrm>
            <a:off x="8350185" y="2867436"/>
            <a:ext cx="1238537" cy="1238537"/>
          </a:xfrm>
          <a:prstGeom prst="ellipse">
            <a:avLst/>
          </a:prstGeom>
          <a:solidFill>
            <a:schemeClr val="bg2">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3A9FFD7B-1C45-54AE-9A7E-530EB4D731AB}"/>
              </a:ext>
            </a:extLst>
          </p:cNvPr>
          <p:cNvSpPr/>
          <p:nvPr/>
        </p:nvSpPr>
        <p:spPr>
          <a:xfrm>
            <a:off x="8555108" y="3053334"/>
            <a:ext cx="812023" cy="8120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84" name="Oval 83">
            <a:extLst>
              <a:ext uri="{FF2B5EF4-FFF2-40B4-BE49-F238E27FC236}">
                <a16:creationId xmlns:a16="http://schemas.microsoft.com/office/drawing/2014/main" id="{7A50437F-5E9B-422E-57F2-6A28712D6DB3}"/>
              </a:ext>
            </a:extLst>
          </p:cNvPr>
          <p:cNvSpPr/>
          <p:nvPr/>
        </p:nvSpPr>
        <p:spPr>
          <a:xfrm>
            <a:off x="5494846" y="1837229"/>
            <a:ext cx="1238537" cy="1238537"/>
          </a:xfrm>
          <a:prstGeom prst="ellipse">
            <a:avLst/>
          </a:prstGeom>
          <a:solidFill>
            <a:schemeClr val="bg2">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D615B64B-465E-49AD-1C6B-8E2FC23398E8}"/>
              </a:ext>
            </a:extLst>
          </p:cNvPr>
          <p:cNvSpPr/>
          <p:nvPr/>
        </p:nvSpPr>
        <p:spPr>
          <a:xfrm>
            <a:off x="5699769" y="2023127"/>
            <a:ext cx="812023" cy="8120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89" name="TextBox 88">
            <a:extLst>
              <a:ext uri="{FF2B5EF4-FFF2-40B4-BE49-F238E27FC236}">
                <a16:creationId xmlns:a16="http://schemas.microsoft.com/office/drawing/2014/main" id="{03862C53-6E0E-33E3-53F8-C374894510E7}"/>
              </a:ext>
            </a:extLst>
          </p:cNvPr>
          <p:cNvSpPr txBox="1"/>
          <p:nvPr/>
        </p:nvSpPr>
        <p:spPr>
          <a:xfrm>
            <a:off x="4926053" y="434003"/>
            <a:ext cx="2222072" cy="707886"/>
          </a:xfrm>
          <a:prstGeom prst="rect">
            <a:avLst/>
          </a:prstGeom>
          <a:noFill/>
        </p:spPr>
        <p:txBody>
          <a:bodyPr wrap="square" rtlCol="0">
            <a:spAutoFit/>
          </a:bodyPr>
          <a:lstStyle/>
          <a:p>
            <a:pPr algn="ctr"/>
            <a:r>
              <a:rPr lang="en-US" sz="4000" b="1" dirty="0"/>
              <a:t>TITLE</a:t>
            </a:r>
          </a:p>
        </p:txBody>
      </p:sp>
      <p:sp>
        <p:nvSpPr>
          <p:cNvPr id="91" name="TextBox 90">
            <a:extLst>
              <a:ext uri="{FF2B5EF4-FFF2-40B4-BE49-F238E27FC236}">
                <a16:creationId xmlns:a16="http://schemas.microsoft.com/office/drawing/2014/main" id="{0A7FB9ED-3F98-4BF4-4659-B34E673FE90B}"/>
              </a:ext>
            </a:extLst>
          </p:cNvPr>
          <p:cNvSpPr txBox="1"/>
          <p:nvPr/>
        </p:nvSpPr>
        <p:spPr>
          <a:xfrm>
            <a:off x="4480285" y="3484362"/>
            <a:ext cx="2917276" cy="892552"/>
          </a:xfrm>
          <a:prstGeom prst="rect">
            <a:avLst/>
          </a:prstGeom>
          <a:noFill/>
        </p:spPr>
        <p:txBody>
          <a:bodyPr wrap="square" rtlCol="0">
            <a:spAutoFit/>
          </a:bodyPr>
          <a:lstStyle/>
          <a:p>
            <a:pPr algn="ctr"/>
            <a:r>
              <a:rPr lang="en-US" sz="3200" b="1" dirty="0">
                <a:solidFill>
                  <a:schemeClr val="bg1"/>
                </a:solidFill>
              </a:rPr>
              <a:t>STEPS</a:t>
            </a:r>
            <a:endParaRPr lang="en-US" sz="2800" b="1" dirty="0">
              <a:solidFill>
                <a:schemeClr val="bg1"/>
              </a:solidFill>
            </a:endParaRPr>
          </a:p>
          <a:p>
            <a:pPr algn="ctr"/>
            <a:r>
              <a:rPr lang="en-US" sz="2000" b="1" dirty="0">
                <a:solidFill>
                  <a:schemeClr val="bg1"/>
                </a:solidFill>
              </a:rPr>
              <a:t>INFOGRAPHC</a:t>
            </a:r>
            <a:endParaRPr lang="en-US" sz="2800" b="1" dirty="0">
              <a:solidFill>
                <a:schemeClr val="bg1"/>
              </a:solidFill>
            </a:endParaRPr>
          </a:p>
        </p:txBody>
      </p:sp>
      <p:grpSp>
        <p:nvGrpSpPr>
          <p:cNvPr id="99" name="Group 98">
            <a:extLst>
              <a:ext uri="{FF2B5EF4-FFF2-40B4-BE49-F238E27FC236}">
                <a16:creationId xmlns:a16="http://schemas.microsoft.com/office/drawing/2014/main" id="{302D7246-EF85-BE13-69D6-A50AC5C5B5FA}"/>
              </a:ext>
            </a:extLst>
          </p:cNvPr>
          <p:cNvGrpSpPr/>
          <p:nvPr/>
        </p:nvGrpSpPr>
        <p:grpSpPr>
          <a:xfrm>
            <a:off x="5631063" y="4423882"/>
            <a:ext cx="826578" cy="172374"/>
            <a:chOff x="5586363" y="3820547"/>
            <a:chExt cx="826578" cy="172374"/>
          </a:xfrm>
        </p:grpSpPr>
        <p:sp>
          <p:nvSpPr>
            <p:cNvPr id="95" name="Oval 94">
              <a:extLst>
                <a:ext uri="{FF2B5EF4-FFF2-40B4-BE49-F238E27FC236}">
                  <a16:creationId xmlns:a16="http://schemas.microsoft.com/office/drawing/2014/main" id="{B509FD4E-4345-907C-AE24-731069362737}"/>
                </a:ext>
              </a:extLst>
            </p:cNvPr>
            <p:cNvSpPr/>
            <p:nvPr/>
          </p:nvSpPr>
          <p:spPr>
            <a:xfrm>
              <a:off x="5586363" y="3820547"/>
              <a:ext cx="172374" cy="17237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FE2B0275-1A51-E217-21F4-A0F150F935A5}"/>
                </a:ext>
              </a:extLst>
            </p:cNvPr>
            <p:cNvSpPr/>
            <p:nvPr/>
          </p:nvSpPr>
          <p:spPr>
            <a:xfrm>
              <a:off x="5816821" y="3820547"/>
              <a:ext cx="172374" cy="17237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96F58B72-724E-E8AB-4AEE-8BC71225CA2B}"/>
                </a:ext>
              </a:extLst>
            </p:cNvPr>
            <p:cNvSpPr/>
            <p:nvPr/>
          </p:nvSpPr>
          <p:spPr>
            <a:xfrm>
              <a:off x="6032411" y="3820547"/>
              <a:ext cx="172374" cy="17237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a:extLst>
                <a:ext uri="{FF2B5EF4-FFF2-40B4-BE49-F238E27FC236}">
                  <a16:creationId xmlns:a16="http://schemas.microsoft.com/office/drawing/2014/main" id="{645C1A10-5CE6-4D56-5879-C0F9A1E8042D}"/>
                </a:ext>
              </a:extLst>
            </p:cNvPr>
            <p:cNvSpPr/>
            <p:nvPr/>
          </p:nvSpPr>
          <p:spPr>
            <a:xfrm>
              <a:off x="6240567" y="3820547"/>
              <a:ext cx="172374" cy="17237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4" name="Group 133">
            <a:extLst>
              <a:ext uri="{FF2B5EF4-FFF2-40B4-BE49-F238E27FC236}">
                <a16:creationId xmlns:a16="http://schemas.microsoft.com/office/drawing/2014/main" id="{A78F0A72-8561-D79D-E18C-3CC0DABFBA21}"/>
              </a:ext>
            </a:extLst>
          </p:cNvPr>
          <p:cNvGrpSpPr/>
          <p:nvPr/>
        </p:nvGrpSpPr>
        <p:grpSpPr>
          <a:xfrm>
            <a:off x="5582041" y="4800004"/>
            <a:ext cx="672550" cy="584875"/>
            <a:chOff x="1065738" y="2749276"/>
            <a:chExt cx="672550" cy="584875"/>
          </a:xfrm>
          <a:solidFill>
            <a:schemeClr val="bg1"/>
          </a:solidFill>
        </p:grpSpPr>
        <p:sp>
          <p:nvSpPr>
            <p:cNvPr id="135" name="Freeform 134">
              <a:extLst>
                <a:ext uri="{FF2B5EF4-FFF2-40B4-BE49-F238E27FC236}">
                  <a16:creationId xmlns:a16="http://schemas.microsoft.com/office/drawing/2014/main" id="{17E99594-1DBA-E9AF-5A69-8BB5C70380B8}"/>
                </a:ext>
              </a:extLst>
            </p:cNvPr>
            <p:cNvSpPr/>
            <p:nvPr/>
          </p:nvSpPr>
          <p:spPr>
            <a:xfrm>
              <a:off x="1301411" y="3063058"/>
              <a:ext cx="161987" cy="161755"/>
            </a:xfrm>
            <a:custGeom>
              <a:avLst/>
              <a:gdLst>
                <a:gd name="connsiteX0" fmla="*/ 80994 w 161987"/>
                <a:gd name="connsiteY0" fmla="*/ 161755 h 161755"/>
                <a:gd name="connsiteX1" fmla="*/ 0 w 161987"/>
                <a:gd name="connsiteY1" fmla="*/ 80877 h 161755"/>
                <a:gd name="connsiteX2" fmla="*/ 80994 w 161987"/>
                <a:gd name="connsiteY2" fmla="*/ -1 h 161755"/>
                <a:gd name="connsiteX3" fmla="*/ 161987 w 161987"/>
                <a:gd name="connsiteY3" fmla="*/ 80877 h 161755"/>
                <a:gd name="connsiteX4" fmla="*/ 80994 w 161987"/>
                <a:gd name="connsiteY4" fmla="*/ 161755 h 161755"/>
                <a:gd name="connsiteX5" fmla="*/ 80994 w 161987"/>
                <a:gd name="connsiteY5" fmla="*/ 39283 h 161755"/>
                <a:gd name="connsiteX6" fmla="*/ 39097 w 161987"/>
                <a:gd name="connsiteY6" fmla="*/ 80878 h 161755"/>
                <a:gd name="connsiteX7" fmla="*/ 80750 w 161987"/>
                <a:gd name="connsiteY7" fmla="*/ 122715 h 161755"/>
                <a:gd name="connsiteX8" fmla="*/ 122647 w 161987"/>
                <a:gd name="connsiteY8" fmla="*/ 81120 h 161755"/>
                <a:gd name="connsiteX9" fmla="*/ 122647 w 161987"/>
                <a:gd name="connsiteY9" fmla="*/ 80878 h 161755"/>
                <a:gd name="connsiteX10" fmla="*/ 80994 w 161987"/>
                <a:gd name="connsiteY10" fmla="*/ 39283 h 161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87" h="161755">
                  <a:moveTo>
                    <a:pt x="80994" y="161755"/>
                  </a:moveTo>
                  <a:cubicBezTo>
                    <a:pt x="36262" y="161755"/>
                    <a:pt x="0" y="125545"/>
                    <a:pt x="0" y="80877"/>
                  </a:cubicBezTo>
                  <a:cubicBezTo>
                    <a:pt x="0" y="36210"/>
                    <a:pt x="36262" y="-1"/>
                    <a:pt x="80994" y="-1"/>
                  </a:cubicBezTo>
                  <a:cubicBezTo>
                    <a:pt x="125725" y="-1"/>
                    <a:pt x="161987" y="36210"/>
                    <a:pt x="161987" y="80877"/>
                  </a:cubicBezTo>
                  <a:cubicBezTo>
                    <a:pt x="161987" y="125545"/>
                    <a:pt x="125725" y="161755"/>
                    <a:pt x="80994" y="161755"/>
                  </a:cubicBezTo>
                  <a:close/>
                  <a:moveTo>
                    <a:pt x="80994" y="39283"/>
                  </a:moveTo>
                  <a:cubicBezTo>
                    <a:pt x="57922" y="39216"/>
                    <a:pt x="39164" y="57838"/>
                    <a:pt x="39097" y="80878"/>
                  </a:cubicBezTo>
                  <a:cubicBezTo>
                    <a:pt x="39029" y="103917"/>
                    <a:pt x="57678" y="122648"/>
                    <a:pt x="80750" y="122715"/>
                  </a:cubicBezTo>
                  <a:cubicBezTo>
                    <a:pt x="103822" y="122782"/>
                    <a:pt x="122580" y="104160"/>
                    <a:pt x="122647" y="81120"/>
                  </a:cubicBezTo>
                  <a:cubicBezTo>
                    <a:pt x="122648" y="81040"/>
                    <a:pt x="122648" y="80959"/>
                    <a:pt x="122647" y="80878"/>
                  </a:cubicBezTo>
                  <a:cubicBezTo>
                    <a:pt x="122581" y="57933"/>
                    <a:pt x="103971" y="39350"/>
                    <a:pt x="80994" y="39283"/>
                  </a:cubicBezTo>
                  <a:close/>
                </a:path>
              </a:pathLst>
            </a:custGeom>
            <a:grpFill/>
            <a:ln w="12177"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5C0285A0-16C7-DB2C-C8B8-A37859FDA6F8}"/>
                </a:ext>
              </a:extLst>
            </p:cNvPr>
            <p:cNvSpPr/>
            <p:nvPr/>
          </p:nvSpPr>
          <p:spPr>
            <a:xfrm>
              <a:off x="1576301" y="2906167"/>
              <a:ext cx="161987" cy="161755"/>
            </a:xfrm>
            <a:custGeom>
              <a:avLst/>
              <a:gdLst>
                <a:gd name="connsiteX0" fmla="*/ 80994 w 161987"/>
                <a:gd name="connsiteY0" fmla="*/ 161755 h 161755"/>
                <a:gd name="connsiteX1" fmla="*/ 0 w 161987"/>
                <a:gd name="connsiteY1" fmla="*/ 80877 h 161755"/>
                <a:gd name="connsiteX2" fmla="*/ 80994 w 161987"/>
                <a:gd name="connsiteY2" fmla="*/ -1 h 161755"/>
                <a:gd name="connsiteX3" fmla="*/ 161987 w 161987"/>
                <a:gd name="connsiteY3" fmla="*/ 80877 h 161755"/>
                <a:gd name="connsiteX4" fmla="*/ 80994 w 161987"/>
                <a:gd name="connsiteY4" fmla="*/ 161755 h 161755"/>
                <a:gd name="connsiteX5" fmla="*/ 80994 w 161987"/>
                <a:gd name="connsiteY5" fmla="*/ 39283 h 161755"/>
                <a:gd name="connsiteX6" fmla="*/ 39218 w 161987"/>
                <a:gd name="connsiteY6" fmla="*/ 80999 h 161755"/>
                <a:gd name="connsiteX7" fmla="*/ 80994 w 161987"/>
                <a:gd name="connsiteY7" fmla="*/ 122715 h 161755"/>
                <a:gd name="connsiteX8" fmla="*/ 122769 w 161987"/>
                <a:gd name="connsiteY8" fmla="*/ 80999 h 161755"/>
                <a:gd name="connsiteX9" fmla="*/ 122769 w 161987"/>
                <a:gd name="connsiteY9" fmla="*/ 80877 h 161755"/>
                <a:gd name="connsiteX10" fmla="*/ 80994 w 161987"/>
                <a:gd name="connsiteY10" fmla="*/ 39283 h 161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87" h="161755">
                  <a:moveTo>
                    <a:pt x="80994" y="161755"/>
                  </a:moveTo>
                  <a:cubicBezTo>
                    <a:pt x="36262" y="161755"/>
                    <a:pt x="0" y="125545"/>
                    <a:pt x="0" y="80877"/>
                  </a:cubicBezTo>
                  <a:cubicBezTo>
                    <a:pt x="0" y="36210"/>
                    <a:pt x="36262" y="-1"/>
                    <a:pt x="80994" y="-1"/>
                  </a:cubicBezTo>
                  <a:cubicBezTo>
                    <a:pt x="125725" y="-1"/>
                    <a:pt x="161987" y="36210"/>
                    <a:pt x="161987" y="80877"/>
                  </a:cubicBezTo>
                  <a:cubicBezTo>
                    <a:pt x="161987" y="125545"/>
                    <a:pt x="125725" y="161755"/>
                    <a:pt x="80994" y="161755"/>
                  </a:cubicBezTo>
                  <a:close/>
                  <a:moveTo>
                    <a:pt x="80994" y="39283"/>
                  </a:moveTo>
                  <a:cubicBezTo>
                    <a:pt x="57922" y="39283"/>
                    <a:pt x="39218" y="57960"/>
                    <a:pt x="39218" y="80999"/>
                  </a:cubicBezTo>
                  <a:cubicBezTo>
                    <a:pt x="39218" y="104038"/>
                    <a:pt x="57922" y="122715"/>
                    <a:pt x="80994" y="122715"/>
                  </a:cubicBezTo>
                  <a:cubicBezTo>
                    <a:pt x="104066" y="122715"/>
                    <a:pt x="122770" y="104038"/>
                    <a:pt x="122769" y="80999"/>
                  </a:cubicBezTo>
                  <a:cubicBezTo>
                    <a:pt x="122769" y="80958"/>
                    <a:pt x="122769" y="80918"/>
                    <a:pt x="122769" y="80877"/>
                  </a:cubicBezTo>
                  <a:cubicBezTo>
                    <a:pt x="122702" y="57886"/>
                    <a:pt x="104018" y="39283"/>
                    <a:pt x="80994" y="39283"/>
                  </a:cubicBezTo>
                  <a:close/>
                </a:path>
              </a:pathLst>
            </a:custGeom>
            <a:grpFill/>
            <a:ln w="12177" cap="flat">
              <a:no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13A19615-2996-A1B6-30D0-9769B62FAC31}"/>
                </a:ext>
              </a:extLst>
            </p:cNvPr>
            <p:cNvSpPr/>
            <p:nvPr/>
          </p:nvSpPr>
          <p:spPr>
            <a:xfrm>
              <a:off x="1065738" y="2749276"/>
              <a:ext cx="161987" cy="161755"/>
            </a:xfrm>
            <a:custGeom>
              <a:avLst/>
              <a:gdLst>
                <a:gd name="connsiteX0" fmla="*/ 80994 w 161987"/>
                <a:gd name="connsiteY0" fmla="*/ 161755 h 161755"/>
                <a:gd name="connsiteX1" fmla="*/ 0 w 161987"/>
                <a:gd name="connsiteY1" fmla="*/ 80877 h 161755"/>
                <a:gd name="connsiteX2" fmla="*/ 80994 w 161987"/>
                <a:gd name="connsiteY2" fmla="*/ -1 h 161755"/>
                <a:gd name="connsiteX3" fmla="*/ 161987 w 161987"/>
                <a:gd name="connsiteY3" fmla="*/ 80877 h 161755"/>
                <a:gd name="connsiteX4" fmla="*/ 80994 w 161987"/>
                <a:gd name="connsiteY4" fmla="*/ 161755 h 161755"/>
                <a:gd name="connsiteX5" fmla="*/ 80994 w 161987"/>
                <a:gd name="connsiteY5" fmla="*/ 39283 h 161755"/>
                <a:gd name="connsiteX6" fmla="*/ 39218 w 161987"/>
                <a:gd name="connsiteY6" fmla="*/ 80999 h 161755"/>
                <a:gd name="connsiteX7" fmla="*/ 80994 w 161987"/>
                <a:gd name="connsiteY7" fmla="*/ 122715 h 161755"/>
                <a:gd name="connsiteX8" fmla="*/ 122769 w 161987"/>
                <a:gd name="connsiteY8" fmla="*/ 80999 h 161755"/>
                <a:gd name="connsiteX9" fmla="*/ 122769 w 161987"/>
                <a:gd name="connsiteY9" fmla="*/ 80877 h 161755"/>
                <a:gd name="connsiteX10" fmla="*/ 80994 w 161987"/>
                <a:gd name="connsiteY10" fmla="*/ 39283 h 161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87" h="161755">
                  <a:moveTo>
                    <a:pt x="80994" y="161755"/>
                  </a:moveTo>
                  <a:cubicBezTo>
                    <a:pt x="36262" y="161755"/>
                    <a:pt x="0" y="125545"/>
                    <a:pt x="0" y="80877"/>
                  </a:cubicBezTo>
                  <a:cubicBezTo>
                    <a:pt x="0" y="36210"/>
                    <a:pt x="36262" y="-1"/>
                    <a:pt x="80994" y="-1"/>
                  </a:cubicBezTo>
                  <a:cubicBezTo>
                    <a:pt x="125725" y="-1"/>
                    <a:pt x="161987" y="36210"/>
                    <a:pt x="161987" y="80877"/>
                  </a:cubicBezTo>
                  <a:cubicBezTo>
                    <a:pt x="161987" y="125545"/>
                    <a:pt x="125725" y="161755"/>
                    <a:pt x="80994" y="161755"/>
                  </a:cubicBezTo>
                  <a:close/>
                  <a:moveTo>
                    <a:pt x="80994" y="39283"/>
                  </a:moveTo>
                  <a:cubicBezTo>
                    <a:pt x="57922" y="39283"/>
                    <a:pt x="39218" y="57960"/>
                    <a:pt x="39218" y="80999"/>
                  </a:cubicBezTo>
                  <a:cubicBezTo>
                    <a:pt x="39218" y="104038"/>
                    <a:pt x="57922" y="122715"/>
                    <a:pt x="80994" y="122715"/>
                  </a:cubicBezTo>
                  <a:cubicBezTo>
                    <a:pt x="104066" y="122715"/>
                    <a:pt x="122770" y="104038"/>
                    <a:pt x="122769" y="80999"/>
                  </a:cubicBezTo>
                  <a:cubicBezTo>
                    <a:pt x="122769" y="80958"/>
                    <a:pt x="122769" y="80918"/>
                    <a:pt x="122769" y="80877"/>
                  </a:cubicBezTo>
                  <a:cubicBezTo>
                    <a:pt x="122702" y="57886"/>
                    <a:pt x="104018" y="39283"/>
                    <a:pt x="80994" y="39283"/>
                  </a:cubicBezTo>
                  <a:close/>
                </a:path>
              </a:pathLst>
            </a:custGeom>
            <a:grpFill/>
            <a:ln w="12177" cap="flat">
              <a:no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742C71CF-E189-2AF7-13BC-6D4E4BBE688C}"/>
                </a:ext>
              </a:extLst>
            </p:cNvPr>
            <p:cNvSpPr/>
            <p:nvPr/>
          </p:nvSpPr>
          <p:spPr>
            <a:xfrm rot="19390200">
              <a:off x="1243091" y="2855411"/>
              <a:ext cx="39339" cy="264404"/>
            </a:xfrm>
            <a:custGeom>
              <a:avLst/>
              <a:gdLst>
                <a:gd name="connsiteX0" fmla="*/ 0 w 39339"/>
                <a:gd name="connsiteY0" fmla="*/ -1 h 264404"/>
                <a:gd name="connsiteX1" fmla="*/ 39340 w 39339"/>
                <a:gd name="connsiteY1" fmla="*/ -1 h 264404"/>
                <a:gd name="connsiteX2" fmla="*/ 39340 w 39339"/>
                <a:gd name="connsiteY2" fmla="*/ 264403 h 264404"/>
                <a:gd name="connsiteX3" fmla="*/ 0 w 39339"/>
                <a:gd name="connsiteY3" fmla="*/ 264403 h 264404"/>
              </a:gdLst>
              <a:ahLst/>
              <a:cxnLst>
                <a:cxn ang="0">
                  <a:pos x="connsiteX0" y="connsiteY0"/>
                </a:cxn>
                <a:cxn ang="0">
                  <a:pos x="connsiteX1" y="connsiteY1"/>
                </a:cxn>
                <a:cxn ang="0">
                  <a:pos x="connsiteX2" y="connsiteY2"/>
                </a:cxn>
                <a:cxn ang="0">
                  <a:pos x="connsiteX3" y="connsiteY3"/>
                </a:cxn>
              </a:cxnLst>
              <a:rect l="l" t="t" r="r" b="b"/>
              <a:pathLst>
                <a:path w="39339" h="264404">
                  <a:moveTo>
                    <a:pt x="0" y="-1"/>
                  </a:moveTo>
                  <a:lnTo>
                    <a:pt x="39340" y="-1"/>
                  </a:lnTo>
                  <a:lnTo>
                    <a:pt x="39340" y="264403"/>
                  </a:lnTo>
                  <a:lnTo>
                    <a:pt x="0" y="264403"/>
                  </a:lnTo>
                  <a:close/>
                </a:path>
              </a:pathLst>
            </a:custGeom>
            <a:grpFill/>
            <a:ln w="12177" cap="flat">
              <a:noFill/>
              <a:prstDash val="solid"/>
              <a:miter/>
            </a:ln>
          </p:spPr>
          <p:txBody>
            <a:bodyPr rtlCol="0" anchor="ctr"/>
            <a:lstStyle/>
            <a:p>
              <a:endParaRPr lang="en-US"/>
            </a:p>
          </p:txBody>
        </p:sp>
        <p:sp>
          <p:nvSpPr>
            <p:cNvPr id="139" name="Freeform 138">
              <a:extLst>
                <a:ext uri="{FF2B5EF4-FFF2-40B4-BE49-F238E27FC236}">
                  <a16:creationId xmlns:a16="http://schemas.microsoft.com/office/drawing/2014/main" id="{C8AFBF09-2801-4700-FE03-A6B902790CA5}"/>
                </a:ext>
              </a:extLst>
            </p:cNvPr>
            <p:cNvSpPr/>
            <p:nvPr/>
          </p:nvSpPr>
          <p:spPr>
            <a:xfrm rot="19759864">
              <a:off x="1432774" y="3059470"/>
              <a:ext cx="165859" cy="39156"/>
            </a:xfrm>
            <a:custGeom>
              <a:avLst/>
              <a:gdLst>
                <a:gd name="connsiteX0" fmla="*/ 0 w 165859"/>
                <a:gd name="connsiteY0" fmla="*/ 0 h 39156"/>
                <a:gd name="connsiteX1" fmla="*/ 165859 w 165859"/>
                <a:gd name="connsiteY1" fmla="*/ 0 h 39156"/>
                <a:gd name="connsiteX2" fmla="*/ 165859 w 165859"/>
                <a:gd name="connsiteY2" fmla="*/ 39156 h 39156"/>
                <a:gd name="connsiteX3" fmla="*/ 0 w 165859"/>
                <a:gd name="connsiteY3" fmla="*/ 39156 h 39156"/>
              </a:gdLst>
              <a:ahLst/>
              <a:cxnLst>
                <a:cxn ang="0">
                  <a:pos x="connsiteX0" y="connsiteY0"/>
                </a:cxn>
                <a:cxn ang="0">
                  <a:pos x="connsiteX1" y="connsiteY1"/>
                </a:cxn>
                <a:cxn ang="0">
                  <a:pos x="connsiteX2" y="connsiteY2"/>
                </a:cxn>
                <a:cxn ang="0">
                  <a:pos x="connsiteX3" y="connsiteY3"/>
                </a:cxn>
              </a:cxnLst>
              <a:rect l="l" t="t" r="r" b="b"/>
              <a:pathLst>
                <a:path w="165859" h="39156">
                  <a:moveTo>
                    <a:pt x="0" y="0"/>
                  </a:moveTo>
                  <a:lnTo>
                    <a:pt x="165859" y="0"/>
                  </a:lnTo>
                  <a:lnTo>
                    <a:pt x="165859" y="39156"/>
                  </a:lnTo>
                  <a:lnTo>
                    <a:pt x="0" y="39156"/>
                  </a:lnTo>
                  <a:close/>
                </a:path>
              </a:pathLst>
            </a:custGeom>
            <a:grpFill/>
            <a:ln w="12175" cap="flat">
              <a:noFill/>
              <a:prstDash val="solid"/>
              <a:miter/>
            </a:ln>
          </p:spPr>
          <p:txBody>
            <a:bodyPr rtlCol="0" anchor="ctr"/>
            <a:lstStyle/>
            <a:p>
              <a:endParaRPr lang="en-US"/>
            </a:p>
          </p:txBody>
        </p:sp>
        <p:sp>
          <p:nvSpPr>
            <p:cNvPr id="140" name="Freeform 139">
              <a:extLst>
                <a:ext uri="{FF2B5EF4-FFF2-40B4-BE49-F238E27FC236}">
                  <a16:creationId xmlns:a16="http://schemas.microsoft.com/office/drawing/2014/main" id="{DA4DBA16-5D3D-A7E1-DB5D-5D7DA77A3E4F}"/>
                </a:ext>
              </a:extLst>
            </p:cNvPr>
            <p:cNvSpPr/>
            <p:nvPr/>
          </p:nvSpPr>
          <p:spPr>
            <a:xfrm>
              <a:off x="1091924" y="3306665"/>
              <a:ext cx="577429" cy="27486"/>
            </a:xfrm>
            <a:custGeom>
              <a:avLst/>
              <a:gdLst>
                <a:gd name="connsiteX0" fmla="*/ 0 w 577429"/>
                <a:gd name="connsiteY0" fmla="*/ 0 h 27486"/>
                <a:gd name="connsiteX1" fmla="*/ 577429 w 577429"/>
                <a:gd name="connsiteY1" fmla="*/ 0 h 27486"/>
                <a:gd name="connsiteX2" fmla="*/ 577429 w 577429"/>
                <a:gd name="connsiteY2" fmla="*/ 27486 h 27486"/>
                <a:gd name="connsiteX3" fmla="*/ 0 w 577429"/>
                <a:gd name="connsiteY3" fmla="*/ 27486 h 27486"/>
              </a:gdLst>
              <a:ahLst/>
              <a:cxnLst>
                <a:cxn ang="0">
                  <a:pos x="connsiteX0" y="connsiteY0"/>
                </a:cxn>
                <a:cxn ang="0">
                  <a:pos x="connsiteX1" y="connsiteY1"/>
                </a:cxn>
                <a:cxn ang="0">
                  <a:pos x="connsiteX2" y="connsiteY2"/>
                </a:cxn>
                <a:cxn ang="0">
                  <a:pos x="connsiteX3" y="connsiteY3"/>
                </a:cxn>
              </a:cxnLst>
              <a:rect l="l" t="t" r="r" b="b"/>
              <a:pathLst>
                <a:path w="577429" h="27486">
                  <a:moveTo>
                    <a:pt x="0" y="0"/>
                  </a:moveTo>
                  <a:lnTo>
                    <a:pt x="577429" y="0"/>
                  </a:lnTo>
                  <a:lnTo>
                    <a:pt x="577429" y="27486"/>
                  </a:lnTo>
                  <a:lnTo>
                    <a:pt x="0" y="27486"/>
                  </a:lnTo>
                  <a:close/>
                </a:path>
              </a:pathLst>
            </a:custGeom>
            <a:grpFill/>
            <a:ln w="12177" cap="flat">
              <a:noFill/>
              <a:prstDash val="solid"/>
              <a:miter/>
            </a:ln>
          </p:spPr>
          <p:txBody>
            <a:bodyPr rtlCol="0" anchor="ctr"/>
            <a:lstStyle/>
            <a:p>
              <a:endParaRPr lang="en-US"/>
            </a:p>
          </p:txBody>
        </p:sp>
      </p:grpSp>
      <p:grpSp>
        <p:nvGrpSpPr>
          <p:cNvPr id="141" name="Group 140">
            <a:extLst>
              <a:ext uri="{FF2B5EF4-FFF2-40B4-BE49-F238E27FC236}">
                <a16:creationId xmlns:a16="http://schemas.microsoft.com/office/drawing/2014/main" id="{F9CB437D-DE10-C65F-D2D9-42851FF61986}"/>
              </a:ext>
            </a:extLst>
          </p:cNvPr>
          <p:cNvGrpSpPr/>
          <p:nvPr/>
        </p:nvGrpSpPr>
        <p:grpSpPr>
          <a:xfrm>
            <a:off x="3974384" y="5465878"/>
            <a:ext cx="4176595" cy="1461062"/>
            <a:chOff x="-566319" y="1299676"/>
            <a:chExt cx="4176595" cy="1461062"/>
          </a:xfrm>
        </p:grpSpPr>
        <p:sp>
          <p:nvSpPr>
            <p:cNvPr id="142" name="TextBox 141">
              <a:extLst>
                <a:ext uri="{FF2B5EF4-FFF2-40B4-BE49-F238E27FC236}">
                  <a16:creationId xmlns:a16="http://schemas.microsoft.com/office/drawing/2014/main" id="{EA22B4E6-A3E3-B4E0-8466-352B0CD91784}"/>
                </a:ext>
              </a:extLst>
            </p:cNvPr>
            <p:cNvSpPr txBox="1">
              <a:spLocks noChangeArrowheads="1"/>
            </p:cNvSpPr>
            <p:nvPr/>
          </p:nvSpPr>
          <p:spPr bwMode="auto">
            <a:xfrm>
              <a:off x="594039" y="1299676"/>
              <a:ext cx="15632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Open Sans" pitchFamily="2" charset="0"/>
                </a:defRPr>
              </a:lvl1pPr>
              <a:lvl2pPr marL="742950" indent="-285750">
                <a:defRPr>
                  <a:solidFill>
                    <a:schemeClr val="tx1"/>
                  </a:solidFill>
                  <a:latin typeface="Open Sans" pitchFamily="2" charset="0"/>
                </a:defRPr>
              </a:lvl2pPr>
              <a:lvl3pPr marL="1143000" indent="-228600">
                <a:defRPr>
                  <a:solidFill>
                    <a:schemeClr val="tx1"/>
                  </a:solidFill>
                  <a:latin typeface="Open Sans" pitchFamily="2" charset="0"/>
                </a:defRPr>
              </a:lvl3pPr>
              <a:lvl4pPr marL="1600200" indent="-228600">
                <a:defRPr>
                  <a:solidFill>
                    <a:schemeClr val="tx1"/>
                  </a:solidFill>
                  <a:latin typeface="Open Sans" pitchFamily="2" charset="0"/>
                </a:defRPr>
              </a:lvl4pPr>
              <a:lvl5pPr marL="2057400" indent="-228600">
                <a:defRPr>
                  <a:solidFill>
                    <a:schemeClr val="tx1"/>
                  </a:solidFill>
                  <a:latin typeface="Open Sans" pitchFamily="2" charset="0"/>
                </a:defRPr>
              </a:lvl5pPr>
              <a:lvl6pPr marL="2514600" indent="-228600" fontAlgn="base">
                <a:spcBef>
                  <a:spcPct val="0"/>
                </a:spcBef>
                <a:spcAft>
                  <a:spcPct val="0"/>
                </a:spcAft>
                <a:defRPr>
                  <a:solidFill>
                    <a:schemeClr val="tx1"/>
                  </a:solidFill>
                  <a:latin typeface="Open Sans" pitchFamily="2" charset="0"/>
                </a:defRPr>
              </a:lvl6pPr>
              <a:lvl7pPr marL="2971800" indent="-228600" fontAlgn="base">
                <a:spcBef>
                  <a:spcPct val="0"/>
                </a:spcBef>
                <a:spcAft>
                  <a:spcPct val="0"/>
                </a:spcAft>
                <a:defRPr>
                  <a:solidFill>
                    <a:schemeClr val="tx1"/>
                  </a:solidFill>
                  <a:latin typeface="Open Sans" pitchFamily="2" charset="0"/>
                </a:defRPr>
              </a:lvl7pPr>
              <a:lvl8pPr marL="3429000" indent="-228600" fontAlgn="base">
                <a:spcBef>
                  <a:spcPct val="0"/>
                </a:spcBef>
                <a:spcAft>
                  <a:spcPct val="0"/>
                </a:spcAft>
                <a:defRPr>
                  <a:solidFill>
                    <a:schemeClr val="tx1"/>
                  </a:solidFill>
                  <a:latin typeface="Open Sans" pitchFamily="2" charset="0"/>
                </a:defRPr>
              </a:lvl8pPr>
              <a:lvl9pPr marL="3886200" indent="-228600" fontAlgn="base">
                <a:spcBef>
                  <a:spcPct val="0"/>
                </a:spcBef>
                <a:spcAft>
                  <a:spcPct val="0"/>
                </a:spcAft>
                <a:defRPr>
                  <a:solidFill>
                    <a:schemeClr val="tx1"/>
                  </a:solidFill>
                  <a:latin typeface="Open Sans" pitchFamily="2" charset="0"/>
                </a:defRPr>
              </a:lvl9pPr>
            </a:lstStyle>
            <a:p>
              <a:pPr eaLnBrk="1" hangingPunct="1"/>
              <a:r>
                <a:rPr lang="en-US" b="1" dirty="0">
                  <a:solidFill>
                    <a:schemeClr val="bg1"/>
                  </a:solidFill>
                  <a:latin typeface="Montserrat-Bold" panose="00000800000000000000" pitchFamily="50" charset="0"/>
                </a:rPr>
                <a:t>Investment</a:t>
              </a:r>
              <a:endParaRPr lang="ru-RU" b="1" dirty="0">
                <a:solidFill>
                  <a:schemeClr val="bg1"/>
                </a:solidFill>
                <a:latin typeface="Montserrat-Bold" panose="00000800000000000000" pitchFamily="50" charset="0"/>
              </a:endParaRPr>
            </a:p>
          </p:txBody>
        </p:sp>
        <p:sp>
          <p:nvSpPr>
            <p:cNvPr id="143" name="TextBox 142">
              <a:extLst>
                <a:ext uri="{FF2B5EF4-FFF2-40B4-BE49-F238E27FC236}">
                  <a16:creationId xmlns:a16="http://schemas.microsoft.com/office/drawing/2014/main" id="{677D9974-AA06-4379-CA69-513F405745DF}"/>
                </a:ext>
              </a:extLst>
            </p:cNvPr>
            <p:cNvSpPr txBox="1">
              <a:spLocks noChangeArrowheads="1"/>
            </p:cNvSpPr>
            <p:nvPr/>
          </p:nvSpPr>
          <p:spPr bwMode="auto">
            <a:xfrm>
              <a:off x="-566319" y="1698909"/>
              <a:ext cx="4176595"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pitchFamily="2" charset="0"/>
                </a:defRPr>
              </a:lvl1pPr>
              <a:lvl2pPr marL="742950" indent="-285750">
                <a:defRPr>
                  <a:solidFill>
                    <a:schemeClr val="tx1"/>
                  </a:solidFill>
                  <a:latin typeface="Open Sans" pitchFamily="2" charset="0"/>
                </a:defRPr>
              </a:lvl2pPr>
              <a:lvl3pPr marL="1143000" indent="-228600">
                <a:defRPr>
                  <a:solidFill>
                    <a:schemeClr val="tx1"/>
                  </a:solidFill>
                  <a:latin typeface="Open Sans" pitchFamily="2" charset="0"/>
                </a:defRPr>
              </a:lvl3pPr>
              <a:lvl4pPr marL="1600200" indent="-228600">
                <a:defRPr>
                  <a:solidFill>
                    <a:schemeClr val="tx1"/>
                  </a:solidFill>
                  <a:latin typeface="Open Sans" pitchFamily="2" charset="0"/>
                </a:defRPr>
              </a:lvl4pPr>
              <a:lvl5pPr marL="2057400" indent="-228600">
                <a:defRPr>
                  <a:solidFill>
                    <a:schemeClr val="tx1"/>
                  </a:solidFill>
                  <a:latin typeface="Open Sans" pitchFamily="2" charset="0"/>
                </a:defRPr>
              </a:lvl5pPr>
              <a:lvl6pPr marL="2514600" indent="-228600" fontAlgn="base">
                <a:spcBef>
                  <a:spcPct val="0"/>
                </a:spcBef>
                <a:spcAft>
                  <a:spcPct val="0"/>
                </a:spcAft>
                <a:defRPr>
                  <a:solidFill>
                    <a:schemeClr val="tx1"/>
                  </a:solidFill>
                  <a:latin typeface="Open Sans" pitchFamily="2" charset="0"/>
                </a:defRPr>
              </a:lvl6pPr>
              <a:lvl7pPr marL="2971800" indent="-228600" fontAlgn="base">
                <a:spcBef>
                  <a:spcPct val="0"/>
                </a:spcBef>
                <a:spcAft>
                  <a:spcPct val="0"/>
                </a:spcAft>
                <a:defRPr>
                  <a:solidFill>
                    <a:schemeClr val="tx1"/>
                  </a:solidFill>
                  <a:latin typeface="Open Sans" pitchFamily="2" charset="0"/>
                </a:defRPr>
              </a:lvl7pPr>
              <a:lvl8pPr marL="3429000" indent="-228600" fontAlgn="base">
                <a:spcBef>
                  <a:spcPct val="0"/>
                </a:spcBef>
                <a:spcAft>
                  <a:spcPct val="0"/>
                </a:spcAft>
                <a:defRPr>
                  <a:solidFill>
                    <a:schemeClr val="tx1"/>
                  </a:solidFill>
                  <a:latin typeface="Open Sans" pitchFamily="2" charset="0"/>
                </a:defRPr>
              </a:lvl8pPr>
              <a:lvl9pPr marL="3886200" indent="-228600" fontAlgn="base">
                <a:spcBef>
                  <a:spcPct val="0"/>
                </a:spcBef>
                <a:spcAft>
                  <a:spcPct val="0"/>
                </a:spcAft>
                <a:defRPr>
                  <a:solidFill>
                    <a:schemeClr val="tx1"/>
                  </a:solidFill>
                  <a:latin typeface="Open Sans" pitchFamily="2" charset="0"/>
                </a:defRPr>
              </a:lvl9pPr>
            </a:lstStyle>
            <a:p>
              <a:pPr algn="ctr" eaLnBrk="1" hangingPunct="1"/>
              <a:r>
                <a:rPr lang="en-US" sz="1050" dirty="0">
                  <a:solidFill>
                    <a:schemeClr val="bg1"/>
                  </a:solidFill>
                  <a:latin typeface="Montserrat Light" panose="00000400000000000000" pitchFamily="50" charset="0"/>
                </a:rPr>
                <a:t>Lorem ipsum dolor sit </a:t>
              </a:r>
              <a:r>
                <a:rPr lang="en-US" sz="1050" dirty="0" err="1">
                  <a:solidFill>
                    <a:schemeClr val="bg1"/>
                  </a:solidFill>
                  <a:latin typeface="Montserrat Light" panose="00000400000000000000" pitchFamily="50" charset="0"/>
                </a:rPr>
                <a:t>amet</a:t>
              </a:r>
              <a:r>
                <a:rPr lang="en-US" sz="1050" dirty="0">
                  <a:solidFill>
                    <a:schemeClr val="bg1"/>
                  </a:solidFill>
                  <a:latin typeface="Montserrat Light" panose="00000400000000000000" pitchFamily="50" charset="0"/>
                </a:rPr>
                <a:t>, </a:t>
              </a:r>
              <a:r>
                <a:rPr lang="en-US" sz="1050" dirty="0" err="1">
                  <a:solidFill>
                    <a:schemeClr val="bg1"/>
                  </a:solidFill>
                  <a:latin typeface="Montserrat Light" panose="00000400000000000000" pitchFamily="50" charset="0"/>
                </a:rPr>
                <a:t>consectetur</a:t>
              </a:r>
              <a:r>
                <a:rPr lang="en-US" sz="1050" dirty="0">
                  <a:solidFill>
                    <a:schemeClr val="bg1"/>
                  </a:solidFill>
                  <a:latin typeface="Montserrat Light" panose="00000400000000000000" pitchFamily="50" charset="0"/>
                </a:rPr>
                <a:t> </a:t>
              </a:r>
              <a:r>
                <a:rPr lang="en-US" sz="1050" dirty="0" err="1">
                  <a:solidFill>
                    <a:schemeClr val="bg1"/>
                  </a:solidFill>
                  <a:latin typeface="Montserrat Light" panose="00000400000000000000" pitchFamily="50" charset="0"/>
                </a:rPr>
                <a:t>adipiscing</a:t>
              </a:r>
              <a:r>
                <a:rPr lang="en-US" sz="1050" dirty="0">
                  <a:solidFill>
                    <a:schemeClr val="bg1"/>
                  </a:solidFill>
                  <a:latin typeface="Montserrat Light" panose="00000400000000000000" pitchFamily="50" charset="0"/>
                </a:rPr>
                <a:t> </a:t>
              </a:r>
              <a:r>
                <a:rPr lang="en-US" sz="1050" dirty="0" err="1">
                  <a:solidFill>
                    <a:schemeClr val="bg1"/>
                  </a:solidFill>
                  <a:latin typeface="Montserrat Light" panose="00000400000000000000" pitchFamily="50" charset="0"/>
                </a:rPr>
                <a:t>elit</a:t>
              </a:r>
              <a:r>
                <a:rPr lang="en-US" sz="1050" dirty="0">
                  <a:solidFill>
                    <a:schemeClr val="bg1"/>
                  </a:solidFill>
                  <a:latin typeface="Montserrat Light" panose="00000400000000000000" pitchFamily="50" charset="0"/>
                </a:rPr>
                <a:t>, sed do </a:t>
              </a:r>
              <a:r>
                <a:rPr lang="en-US" sz="1050" dirty="0" err="1">
                  <a:solidFill>
                    <a:schemeClr val="bg1"/>
                  </a:solidFill>
                  <a:latin typeface="Montserrat Light" panose="00000400000000000000" pitchFamily="50" charset="0"/>
                </a:rPr>
                <a:t>eiusmod</a:t>
              </a:r>
              <a:r>
                <a:rPr lang="en-US" sz="1050" dirty="0">
                  <a:solidFill>
                    <a:schemeClr val="bg1"/>
                  </a:solidFill>
                  <a:latin typeface="Montserrat Light" panose="00000400000000000000" pitchFamily="50" charset="0"/>
                </a:rPr>
                <a:t> </a:t>
              </a:r>
              <a:r>
                <a:rPr lang="en-US" sz="1050" dirty="0" err="1">
                  <a:solidFill>
                    <a:schemeClr val="bg1"/>
                  </a:solidFill>
                  <a:latin typeface="Montserrat Light" panose="00000400000000000000" pitchFamily="50" charset="0"/>
                </a:rPr>
                <a:t>tempor</a:t>
              </a:r>
              <a:r>
                <a:rPr lang="en-US" sz="1050" dirty="0">
                  <a:solidFill>
                    <a:schemeClr val="bg1"/>
                  </a:solidFill>
                  <a:latin typeface="Montserrat Light" panose="00000400000000000000" pitchFamily="50" charset="0"/>
                </a:rPr>
                <a:t> </a:t>
              </a:r>
              <a:r>
                <a:rPr lang="en-US" sz="1050" dirty="0" err="1">
                  <a:solidFill>
                    <a:schemeClr val="bg1"/>
                  </a:solidFill>
                  <a:latin typeface="Montserrat Light" panose="00000400000000000000" pitchFamily="50" charset="0"/>
                </a:rPr>
                <a:t>incididunt</a:t>
              </a:r>
              <a:r>
                <a:rPr lang="en-US" sz="1050" dirty="0">
                  <a:solidFill>
                    <a:schemeClr val="bg1"/>
                  </a:solidFill>
                  <a:latin typeface="Montserrat Light" panose="00000400000000000000" pitchFamily="50" charset="0"/>
                </a:rPr>
                <a:t> </a:t>
              </a:r>
              <a:r>
                <a:rPr lang="en-US" sz="1050" dirty="0" err="1">
                  <a:solidFill>
                    <a:schemeClr val="bg1"/>
                  </a:solidFill>
                  <a:latin typeface="Montserrat Light" panose="00000400000000000000" pitchFamily="50" charset="0"/>
                </a:rPr>
                <a:t>ut</a:t>
              </a:r>
              <a:r>
                <a:rPr lang="en-US" sz="1050" dirty="0">
                  <a:solidFill>
                    <a:schemeClr val="bg1"/>
                  </a:solidFill>
                  <a:latin typeface="Montserrat Light" panose="00000400000000000000" pitchFamily="50" charset="0"/>
                </a:rPr>
                <a:t> labore</a:t>
              </a:r>
            </a:p>
            <a:p>
              <a:pPr algn="ctr" eaLnBrk="1" hangingPunct="1"/>
              <a:endParaRPr lang="en-US" sz="1050" dirty="0">
                <a:solidFill>
                  <a:schemeClr val="bg1"/>
                </a:solidFill>
                <a:latin typeface="Montserrat Light" panose="00000400000000000000" pitchFamily="50" charset="0"/>
              </a:endParaRPr>
            </a:p>
            <a:p>
              <a:pPr algn="ctr"/>
              <a:r>
                <a:rPr lang="en-US" sz="1050" dirty="0">
                  <a:solidFill>
                    <a:schemeClr val="bg1"/>
                  </a:solidFill>
                  <a:latin typeface="Montserrat Light" panose="00000400000000000000" pitchFamily="50" charset="0"/>
                </a:rPr>
                <a:t>Lorem ipsum dolor sit </a:t>
              </a:r>
              <a:r>
                <a:rPr lang="en-US" sz="1050" dirty="0" err="1">
                  <a:solidFill>
                    <a:schemeClr val="bg1"/>
                  </a:solidFill>
                  <a:latin typeface="Montserrat Light" panose="00000400000000000000" pitchFamily="50" charset="0"/>
                </a:rPr>
                <a:t>amet</a:t>
              </a:r>
              <a:r>
                <a:rPr lang="en-US" sz="1050" dirty="0">
                  <a:solidFill>
                    <a:schemeClr val="bg1"/>
                  </a:solidFill>
                  <a:latin typeface="Montserrat Light" panose="00000400000000000000" pitchFamily="50" charset="0"/>
                </a:rPr>
                <a:t>, </a:t>
              </a:r>
              <a:r>
                <a:rPr lang="en-US" sz="1050" dirty="0" err="1">
                  <a:solidFill>
                    <a:schemeClr val="bg1"/>
                  </a:solidFill>
                  <a:latin typeface="Montserrat Light" panose="00000400000000000000" pitchFamily="50" charset="0"/>
                </a:rPr>
                <a:t>consectetur</a:t>
              </a:r>
              <a:r>
                <a:rPr lang="en-US" sz="1050" dirty="0">
                  <a:solidFill>
                    <a:schemeClr val="bg1"/>
                  </a:solidFill>
                  <a:latin typeface="Montserrat Light" panose="00000400000000000000" pitchFamily="50" charset="0"/>
                </a:rPr>
                <a:t> </a:t>
              </a:r>
              <a:r>
                <a:rPr lang="en-US" sz="1050" dirty="0" err="1">
                  <a:solidFill>
                    <a:schemeClr val="bg1"/>
                  </a:solidFill>
                  <a:latin typeface="Montserrat Light" panose="00000400000000000000" pitchFamily="50" charset="0"/>
                </a:rPr>
                <a:t>adipiscing</a:t>
              </a:r>
              <a:r>
                <a:rPr lang="en-US" sz="1050" dirty="0">
                  <a:solidFill>
                    <a:schemeClr val="bg1"/>
                  </a:solidFill>
                  <a:latin typeface="Montserrat Light" panose="00000400000000000000" pitchFamily="50" charset="0"/>
                </a:rPr>
                <a:t> </a:t>
              </a:r>
              <a:r>
                <a:rPr lang="en-US" sz="1050" dirty="0" err="1">
                  <a:solidFill>
                    <a:schemeClr val="bg1"/>
                  </a:solidFill>
                  <a:latin typeface="Montserrat Light" panose="00000400000000000000" pitchFamily="50" charset="0"/>
                </a:rPr>
                <a:t>elit</a:t>
              </a:r>
              <a:r>
                <a:rPr lang="en-US" sz="1050" dirty="0">
                  <a:solidFill>
                    <a:schemeClr val="bg1"/>
                  </a:solidFill>
                  <a:latin typeface="Montserrat Light" panose="00000400000000000000" pitchFamily="50" charset="0"/>
                </a:rPr>
                <a:t>, sed do </a:t>
              </a:r>
              <a:r>
                <a:rPr lang="en-US" sz="1050" dirty="0" err="1">
                  <a:solidFill>
                    <a:schemeClr val="bg1"/>
                  </a:solidFill>
                  <a:latin typeface="Montserrat Light" panose="00000400000000000000" pitchFamily="50" charset="0"/>
                </a:rPr>
                <a:t>eiusmod</a:t>
              </a:r>
              <a:r>
                <a:rPr lang="en-US" sz="1050" dirty="0">
                  <a:solidFill>
                    <a:schemeClr val="bg1"/>
                  </a:solidFill>
                  <a:latin typeface="Montserrat Light" panose="00000400000000000000" pitchFamily="50" charset="0"/>
                </a:rPr>
                <a:t> </a:t>
              </a:r>
              <a:r>
                <a:rPr lang="en-US" sz="1050" dirty="0" err="1">
                  <a:solidFill>
                    <a:schemeClr val="bg1"/>
                  </a:solidFill>
                  <a:latin typeface="Montserrat Light" panose="00000400000000000000" pitchFamily="50" charset="0"/>
                </a:rPr>
                <a:t>tempor</a:t>
              </a:r>
              <a:r>
                <a:rPr lang="en-US" sz="1050" dirty="0">
                  <a:solidFill>
                    <a:schemeClr val="bg1"/>
                  </a:solidFill>
                  <a:latin typeface="Montserrat Light" panose="00000400000000000000" pitchFamily="50" charset="0"/>
                </a:rPr>
                <a:t> </a:t>
              </a:r>
              <a:r>
                <a:rPr lang="en-US" sz="1050" dirty="0" err="1">
                  <a:solidFill>
                    <a:schemeClr val="bg1"/>
                  </a:solidFill>
                  <a:latin typeface="Montserrat Light" panose="00000400000000000000" pitchFamily="50" charset="0"/>
                </a:rPr>
                <a:t>incididunt</a:t>
              </a:r>
              <a:r>
                <a:rPr lang="en-US" sz="1050" dirty="0">
                  <a:solidFill>
                    <a:schemeClr val="bg1"/>
                  </a:solidFill>
                  <a:latin typeface="Montserrat Light" panose="00000400000000000000" pitchFamily="50" charset="0"/>
                </a:rPr>
                <a:t> </a:t>
              </a:r>
              <a:r>
                <a:rPr lang="en-US" sz="1050" dirty="0" err="1">
                  <a:solidFill>
                    <a:schemeClr val="bg1"/>
                  </a:solidFill>
                  <a:latin typeface="Montserrat Light" panose="00000400000000000000" pitchFamily="50" charset="0"/>
                </a:rPr>
                <a:t>ut</a:t>
              </a:r>
              <a:r>
                <a:rPr lang="en-US" sz="1050" dirty="0">
                  <a:solidFill>
                    <a:schemeClr val="bg1"/>
                  </a:solidFill>
                  <a:latin typeface="Montserrat Light" panose="00000400000000000000" pitchFamily="50" charset="0"/>
                </a:rPr>
                <a:t> labore</a:t>
              </a:r>
              <a:endParaRPr lang="ru-RU" sz="1050" dirty="0">
                <a:solidFill>
                  <a:schemeClr val="bg1"/>
                </a:solidFill>
                <a:latin typeface="Montserrat Light" panose="00000400000000000000" pitchFamily="50" charset="0"/>
              </a:endParaRPr>
            </a:p>
            <a:p>
              <a:pPr algn="ctr" eaLnBrk="1" hangingPunct="1"/>
              <a:endParaRPr lang="ru-RU" sz="1050" dirty="0">
                <a:solidFill>
                  <a:schemeClr val="bg1"/>
                </a:solidFill>
                <a:latin typeface="Montserrat Light" panose="00000400000000000000" pitchFamily="50" charset="0"/>
              </a:endParaRPr>
            </a:p>
          </p:txBody>
        </p:sp>
      </p:grpSp>
    </p:spTree>
    <p:extLst>
      <p:ext uri="{BB962C8B-B14F-4D97-AF65-F5344CB8AC3E}">
        <p14:creationId xmlns:p14="http://schemas.microsoft.com/office/powerpoint/2010/main" val="16961881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7FCA87B9-E211-0E4B-A9F7-DF87D6193A8C}"/>
              </a:ext>
            </a:extLst>
          </p:cNvPr>
          <p:cNvSpPr/>
          <p:nvPr/>
        </p:nvSpPr>
        <p:spPr>
          <a:xfrm>
            <a:off x="1588" y="-1"/>
            <a:ext cx="12188825" cy="6858000"/>
          </a:xfrm>
          <a:prstGeom prst="rect">
            <a:avLst/>
          </a:prstGeom>
          <a:solidFill>
            <a:schemeClr val="tx2">
              <a:lumMod val="50000"/>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4" name="CuadroTexto 3">
            <a:extLst>
              <a:ext uri="{FF2B5EF4-FFF2-40B4-BE49-F238E27FC236}">
                <a16:creationId xmlns:a16="http://schemas.microsoft.com/office/drawing/2014/main" id="{F3C1E99B-F7CB-459B-A348-CDF66B2291AB}"/>
              </a:ext>
            </a:extLst>
          </p:cNvPr>
          <p:cNvSpPr txBox="1"/>
          <p:nvPr/>
        </p:nvSpPr>
        <p:spPr>
          <a:xfrm>
            <a:off x="2176382" y="2936788"/>
            <a:ext cx="7961648" cy="2092881"/>
          </a:xfrm>
          <a:prstGeom prst="rect">
            <a:avLst/>
          </a:prstGeom>
          <a:noFill/>
        </p:spPr>
        <p:txBody>
          <a:bodyPr wrap="square" rtlCol="0">
            <a:spAutoFit/>
          </a:bodyPr>
          <a:lstStyle/>
          <a:p>
            <a:pPr algn="ctr"/>
            <a:r>
              <a:rPr lang="en-US" altLang="ja-JP" sz="2000" b="1" dirty="0">
                <a:solidFill>
                  <a:schemeClr val="bg1"/>
                </a:solidFill>
                <a:latin typeface="Lato Light" panose="020F0302020204030203" pitchFamily="34" charset="0"/>
                <a:cs typeface="Arial" panose="020B0604020202020204" pitchFamily="34" charset="0"/>
              </a:rPr>
              <a:t>If you loved the template and want to show your support, I’d really appreciate it if you followed me on social media!! </a:t>
            </a:r>
            <a:r>
              <a:rPr lang="es-CO" altLang="ja-JP" sz="2000" b="1" dirty="0">
                <a:solidFill>
                  <a:schemeClr val="bg1"/>
                </a:solidFill>
                <a:latin typeface="Lato Light" panose="020F0302020204030203" pitchFamily="34" charset="0"/>
                <a:cs typeface="Arial" panose="020B0604020202020204" pitchFamily="34" charset="0"/>
                <a:sym typeface="Wingdings" panose="05000000000000000000" pitchFamily="2" charset="2"/>
              </a:rPr>
              <a:t></a:t>
            </a:r>
            <a:endParaRPr lang="es-CO" altLang="ja-JP" sz="2000" b="1" dirty="0">
              <a:solidFill>
                <a:schemeClr val="bg1"/>
              </a:solidFill>
              <a:latin typeface="Lato Light" panose="020F0302020204030203" pitchFamily="34" charset="0"/>
              <a:cs typeface="Arial" panose="020B0604020202020204" pitchFamily="34" charset="0"/>
            </a:endParaRPr>
          </a:p>
          <a:p>
            <a:pPr algn="ctr"/>
            <a:r>
              <a:rPr lang="es-CO" altLang="ja-JP" dirty="0">
                <a:solidFill>
                  <a:schemeClr val="bg1"/>
                </a:solidFill>
                <a:latin typeface="Lato Light" panose="020F0302020204030203"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https://www.instagram.com/ppthemes/</a:t>
            </a:r>
            <a:r>
              <a:rPr lang="es-CO" altLang="ja-JP" dirty="0">
                <a:solidFill>
                  <a:schemeClr val="bg1"/>
                </a:solidFill>
                <a:latin typeface="Lato Light" panose="020F0302020204030203" pitchFamily="34" charset="0"/>
                <a:cs typeface="Arial" panose="020B0604020202020204" pitchFamily="34" charset="0"/>
              </a:rPr>
              <a:t> </a:t>
            </a:r>
          </a:p>
          <a:p>
            <a:pPr algn="ctr"/>
            <a:r>
              <a:rPr lang="es-CO" altLang="ja-JP" dirty="0">
                <a:solidFill>
                  <a:schemeClr val="bg1"/>
                </a:solidFill>
                <a:latin typeface="Lato Light" panose="020F0302020204030203"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https://www.facebook.com/ppthemess</a:t>
            </a:r>
            <a:endParaRPr lang="es-CO" altLang="ja-JP" dirty="0">
              <a:solidFill>
                <a:schemeClr val="bg1"/>
              </a:solidFill>
              <a:latin typeface="Lato Light" panose="020F0302020204030203" pitchFamily="34" charset="0"/>
              <a:cs typeface="Arial" panose="020B0604020202020204" pitchFamily="34" charset="0"/>
            </a:endParaRPr>
          </a:p>
          <a:p>
            <a:pPr algn="ctr"/>
            <a:r>
              <a:rPr lang="es-CO" altLang="ja-JP" dirty="0">
                <a:solidFill>
                  <a:schemeClr val="bg1"/>
                </a:solidFill>
                <a:latin typeface="Lato Light" panose="020F0302020204030203"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https://www.youtube.com/@Ppthemes</a:t>
            </a:r>
            <a:r>
              <a:rPr lang="es-CO" altLang="ja-JP" dirty="0">
                <a:solidFill>
                  <a:schemeClr val="bg1"/>
                </a:solidFill>
                <a:latin typeface="Lato Light" panose="020F0302020204030203" pitchFamily="34" charset="0"/>
                <a:cs typeface="Arial" panose="020B0604020202020204" pitchFamily="34" charset="0"/>
              </a:rPr>
              <a:t> </a:t>
            </a:r>
          </a:p>
          <a:p>
            <a:pPr algn="ctr"/>
            <a:r>
              <a:rPr lang="es-CO" altLang="ja-JP" dirty="0">
                <a:solidFill>
                  <a:schemeClr val="bg1"/>
                </a:solidFill>
                <a:latin typeface="Lato Light" panose="020F0302020204030203"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https://www.tiktok.com/@Ppthemes</a:t>
            </a:r>
            <a:r>
              <a:rPr lang="es-CO" altLang="ja-JP" dirty="0">
                <a:solidFill>
                  <a:schemeClr val="bg1"/>
                </a:solidFill>
                <a:latin typeface="Lato Light" panose="020F0302020204030203" pitchFamily="34" charset="0"/>
                <a:cs typeface="Arial" panose="020B0604020202020204" pitchFamily="34" charset="0"/>
              </a:rPr>
              <a:t> </a:t>
            </a:r>
          </a:p>
          <a:p>
            <a:pPr algn="ctr"/>
            <a:endParaRPr lang="es-CO" altLang="ja-JP" sz="900" dirty="0">
              <a:solidFill>
                <a:schemeClr val="bg1"/>
              </a:solidFill>
              <a:latin typeface="Lato Light" panose="020F0302020204030203" pitchFamily="34" charset="0"/>
              <a:cs typeface="Arial" panose="020B0604020202020204" pitchFamily="34" charset="0"/>
            </a:endParaRPr>
          </a:p>
          <a:p>
            <a:pPr algn="ctr"/>
            <a:endParaRPr lang="es-CO" altLang="ja-JP" sz="900" dirty="0">
              <a:solidFill>
                <a:schemeClr val="bg1"/>
              </a:solidFill>
              <a:latin typeface="Lato Light" panose="020F0302020204030203" pitchFamily="34" charset="0"/>
              <a:cs typeface="Arial" panose="020B0604020202020204" pitchFamily="34" charset="0"/>
            </a:endParaRPr>
          </a:p>
        </p:txBody>
      </p:sp>
      <p:sp>
        <p:nvSpPr>
          <p:cNvPr id="2" name="TextBox 1">
            <a:extLst>
              <a:ext uri="{FF2B5EF4-FFF2-40B4-BE49-F238E27FC236}">
                <a16:creationId xmlns:a16="http://schemas.microsoft.com/office/drawing/2014/main" id="{63C2FFBD-9D13-BA64-9497-7955609534D6}"/>
              </a:ext>
            </a:extLst>
          </p:cNvPr>
          <p:cNvSpPr txBox="1"/>
          <p:nvPr/>
        </p:nvSpPr>
        <p:spPr>
          <a:xfrm>
            <a:off x="2837750" y="6057104"/>
            <a:ext cx="6877050" cy="369332"/>
          </a:xfrm>
          <a:prstGeom prst="rect">
            <a:avLst/>
          </a:prstGeom>
          <a:noFill/>
        </p:spPr>
        <p:txBody>
          <a:bodyPr wrap="square" rtlCol="0">
            <a:spAutoFit/>
          </a:bodyPr>
          <a:lstStyle/>
          <a:p>
            <a:pPr algn="ctr"/>
            <a:r>
              <a:rPr lang="en-US" altLang="ja-JP" dirty="0">
                <a:solidFill>
                  <a:schemeClr val="accent4"/>
                </a:solidFill>
                <a:latin typeface="Lato Light" panose="020F0302020204030203" pitchFamily="34" charset="0"/>
                <a:cs typeface="Arial" panose="020B0604020202020204" pitchFamily="34" charset="0"/>
              </a:rPr>
              <a:t>Images used in this template are courtesy of </a:t>
            </a:r>
            <a:r>
              <a:rPr lang="en-US" altLang="ja-JP" dirty="0" err="1">
                <a:solidFill>
                  <a:schemeClr val="accent4"/>
                </a:solidFill>
                <a:latin typeface="Lato Light" panose="020F0302020204030203" pitchFamily="34" charset="0"/>
                <a:cs typeface="Arial" panose="020B0604020202020204" pitchFamily="34" charset="0"/>
              </a:rPr>
              <a:t>Freepik</a:t>
            </a:r>
            <a:r>
              <a:rPr lang="en-US" altLang="ja-JP" dirty="0">
                <a:solidFill>
                  <a:schemeClr val="accent4"/>
                </a:solidFill>
                <a:latin typeface="Lato Light" panose="020F0302020204030203" pitchFamily="34" charset="0"/>
                <a:cs typeface="Arial" panose="020B0604020202020204" pitchFamily="34" charset="0"/>
              </a:rPr>
              <a:t> and </a:t>
            </a:r>
            <a:r>
              <a:rPr lang="en-US" altLang="ja-JP" dirty="0" err="1">
                <a:solidFill>
                  <a:schemeClr val="accent4"/>
                </a:solidFill>
                <a:latin typeface="Lato Light" panose="020F0302020204030203" pitchFamily="34" charset="0"/>
                <a:cs typeface="Arial" panose="020B0604020202020204" pitchFamily="34" charset="0"/>
              </a:rPr>
              <a:t>Pixabay</a:t>
            </a:r>
            <a:r>
              <a:rPr lang="en-US" altLang="ja-JP" dirty="0">
                <a:solidFill>
                  <a:schemeClr val="accent4"/>
                </a:solidFill>
                <a:latin typeface="Lato Light" panose="020F0302020204030203" pitchFamily="34" charset="0"/>
                <a:cs typeface="Arial" panose="020B0604020202020204" pitchFamily="34" charset="0"/>
              </a:rPr>
              <a:t>.</a:t>
            </a:r>
            <a:endParaRPr lang="es-CO" sz="900" dirty="0">
              <a:solidFill>
                <a:schemeClr val="accent4"/>
              </a:solidFill>
              <a:latin typeface="Lato Light" panose="020F0302020204030203" pitchFamily="34" charset="0"/>
            </a:endParaRPr>
          </a:p>
        </p:txBody>
      </p:sp>
      <p:sp>
        <p:nvSpPr>
          <p:cNvPr id="3" name="Rectangle 2">
            <a:hlinkClick r:id="rId4"/>
            <a:extLst>
              <a:ext uri="{FF2B5EF4-FFF2-40B4-BE49-F238E27FC236}">
                <a16:creationId xmlns:a16="http://schemas.microsoft.com/office/drawing/2014/main" id="{928C2DEF-D347-BC89-AECF-1B7CBA6FF171}"/>
              </a:ext>
            </a:extLst>
          </p:cNvPr>
          <p:cNvSpPr/>
          <p:nvPr/>
        </p:nvSpPr>
        <p:spPr>
          <a:xfrm>
            <a:off x="7232021" y="4941628"/>
            <a:ext cx="808258" cy="637747"/>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109">
              <a:defRPr/>
            </a:pPr>
            <a:endParaRPr lang="en-US" sz="350" dirty="0">
              <a:latin typeface="Calibri Light"/>
            </a:endParaRPr>
          </a:p>
        </p:txBody>
      </p:sp>
      <p:sp>
        <p:nvSpPr>
          <p:cNvPr id="6" name="Rectangle 5">
            <a:hlinkClick r:id="rId3"/>
            <a:extLst>
              <a:ext uri="{FF2B5EF4-FFF2-40B4-BE49-F238E27FC236}">
                <a16:creationId xmlns:a16="http://schemas.microsoft.com/office/drawing/2014/main" id="{26C07AB2-8886-1404-41EF-D1270C73B29C}"/>
              </a:ext>
            </a:extLst>
          </p:cNvPr>
          <p:cNvSpPr/>
          <p:nvPr/>
        </p:nvSpPr>
        <p:spPr>
          <a:xfrm>
            <a:off x="4519981" y="4941628"/>
            <a:ext cx="808258" cy="637747"/>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109">
              <a:defRPr/>
            </a:pPr>
            <a:endParaRPr lang="en-US" sz="350" dirty="0">
              <a:latin typeface="Calibri Light"/>
            </a:endParaRPr>
          </a:p>
        </p:txBody>
      </p:sp>
      <p:sp>
        <p:nvSpPr>
          <p:cNvPr id="11" name="Freeform 75">
            <a:hlinkClick r:id="rId6"/>
            <a:extLst>
              <a:ext uri="{FF2B5EF4-FFF2-40B4-BE49-F238E27FC236}">
                <a16:creationId xmlns:a16="http://schemas.microsoft.com/office/drawing/2014/main" id="{702ACFE8-377E-8586-7DE6-9A4DAFF3CBD0}"/>
              </a:ext>
            </a:extLst>
          </p:cNvPr>
          <p:cNvSpPr>
            <a:spLocks noChangeArrowheads="1"/>
          </p:cNvSpPr>
          <p:nvPr/>
        </p:nvSpPr>
        <p:spPr bwMode="auto">
          <a:xfrm>
            <a:off x="4795963" y="5039364"/>
            <a:ext cx="210591" cy="387430"/>
          </a:xfrm>
          <a:custGeom>
            <a:avLst/>
            <a:gdLst>
              <a:gd name="T0" fmla="*/ 946770 w 249"/>
              <a:gd name="T1" fmla="*/ 308768 h 453"/>
              <a:gd name="T2" fmla="*/ 946770 w 249"/>
              <a:gd name="T3" fmla="*/ 308768 h 453"/>
              <a:gd name="T4" fmla="*/ 675719 w 249"/>
              <a:gd name="T5" fmla="*/ 308768 h 453"/>
              <a:gd name="T6" fmla="*/ 610820 w 249"/>
              <a:gd name="T7" fmla="*/ 412977 h 453"/>
              <a:gd name="T8" fmla="*/ 610820 w 249"/>
              <a:gd name="T9" fmla="*/ 617535 h 453"/>
              <a:gd name="T10" fmla="*/ 946770 w 249"/>
              <a:gd name="T11" fmla="*/ 617535 h 453"/>
              <a:gd name="T12" fmla="*/ 946770 w 249"/>
              <a:gd name="T13" fmla="*/ 891566 h 453"/>
              <a:gd name="T14" fmla="*/ 610820 w 249"/>
              <a:gd name="T15" fmla="*/ 891566 h 453"/>
              <a:gd name="T16" fmla="*/ 610820 w 249"/>
              <a:gd name="T17" fmla="*/ 1744536 h 453"/>
              <a:gd name="T18" fmla="*/ 301592 w 249"/>
              <a:gd name="T19" fmla="*/ 1744536 h 453"/>
              <a:gd name="T20" fmla="*/ 301592 w 249"/>
              <a:gd name="T21" fmla="*/ 891566 h 453"/>
              <a:gd name="T22" fmla="*/ 0 w 249"/>
              <a:gd name="T23" fmla="*/ 891566 h 453"/>
              <a:gd name="T24" fmla="*/ 0 w 249"/>
              <a:gd name="T25" fmla="*/ 617535 h 453"/>
              <a:gd name="T26" fmla="*/ 301592 w 249"/>
              <a:gd name="T27" fmla="*/ 617535 h 453"/>
              <a:gd name="T28" fmla="*/ 301592 w 249"/>
              <a:gd name="T29" fmla="*/ 447713 h 453"/>
              <a:gd name="T30" fmla="*/ 675719 w 249"/>
              <a:gd name="T31" fmla="*/ 0 h 453"/>
              <a:gd name="T32" fmla="*/ 946770 w 249"/>
              <a:gd name="T33" fmla="*/ 0 h 453"/>
              <a:gd name="T34" fmla="*/ 946770 w 249"/>
              <a:gd name="T35" fmla="*/ 308768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sz="350" dirty="0">
              <a:latin typeface="Lato Light" panose="020F0302020204030203" pitchFamily="34" charset="0"/>
            </a:endParaRPr>
          </a:p>
        </p:txBody>
      </p:sp>
      <p:sp>
        <p:nvSpPr>
          <p:cNvPr id="13" name="Rectangle 12">
            <a:hlinkClick r:id="rId5"/>
            <a:extLst>
              <a:ext uri="{FF2B5EF4-FFF2-40B4-BE49-F238E27FC236}">
                <a16:creationId xmlns:a16="http://schemas.microsoft.com/office/drawing/2014/main" id="{E9BB9DB0-C4FF-EF03-D649-B60F5161FE61}"/>
              </a:ext>
            </a:extLst>
          </p:cNvPr>
          <p:cNvSpPr/>
          <p:nvPr/>
        </p:nvSpPr>
        <p:spPr>
          <a:xfrm>
            <a:off x="5468017" y="4941628"/>
            <a:ext cx="808258" cy="637747"/>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109">
              <a:defRPr/>
            </a:pPr>
            <a:endParaRPr lang="en-US" sz="350" dirty="0">
              <a:latin typeface="Calibri Light"/>
            </a:endParaRPr>
          </a:p>
        </p:txBody>
      </p:sp>
      <p:sp>
        <p:nvSpPr>
          <p:cNvPr id="15" name="Freeform 6">
            <a:hlinkClick r:id="rId5"/>
            <a:extLst>
              <a:ext uri="{FF2B5EF4-FFF2-40B4-BE49-F238E27FC236}">
                <a16:creationId xmlns:a16="http://schemas.microsoft.com/office/drawing/2014/main" id="{3400C557-8F12-2346-6F15-9B0E1B4E9C53}"/>
              </a:ext>
            </a:extLst>
          </p:cNvPr>
          <p:cNvSpPr>
            <a:spLocks/>
          </p:cNvSpPr>
          <p:nvPr/>
        </p:nvSpPr>
        <p:spPr bwMode="auto">
          <a:xfrm>
            <a:off x="5672103" y="5018937"/>
            <a:ext cx="351892" cy="406719"/>
          </a:xfrm>
          <a:custGeom>
            <a:avLst/>
            <a:gdLst>
              <a:gd name="T0" fmla="*/ 295 w 295"/>
              <a:gd name="T1" fmla="*/ 82 h 341"/>
              <a:gd name="T2" fmla="*/ 245 w 295"/>
              <a:gd name="T3" fmla="*/ 50 h 341"/>
              <a:gd name="T4" fmla="*/ 213 w 295"/>
              <a:gd name="T5" fmla="*/ 0 h 341"/>
              <a:gd name="T6" fmla="*/ 166 w 295"/>
              <a:gd name="T7" fmla="*/ 0 h 341"/>
              <a:gd name="T8" fmla="*/ 166 w 295"/>
              <a:gd name="T9" fmla="*/ 244 h 341"/>
              <a:gd name="T10" fmla="*/ 114 w 295"/>
              <a:gd name="T11" fmla="*/ 295 h 341"/>
              <a:gd name="T12" fmla="*/ 70 w 295"/>
              <a:gd name="T13" fmla="*/ 270 h 341"/>
              <a:gd name="T14" fmla="*/ 45 w 295"/>
              <a:gd name="T15" fmla="*/ 226 h 341"/>
              <a:gd name="T16" fmla="*/ 96 w 295"/>
              <a:gd name="T17" fmla="*/ 175 h 341"/>
              <a:gd name="T18" fmla="*/ 113 w 295"/>
              <a:gd name="T19" fmla="*/ 177 h 341"/>
              <a:gd name="T20" fmla="*/ 113 w 295"/>
              <a:gd name="T21" fmla="*/ 129 h 341"/>
              <a:gd name="T22" fmla="*/ 0 w 295"/>
              <a:gd name="T23" fmla="*/ 244 h 341"/>
              <a:gd name="T24" fmla="*/ 25 w 295"/>
              <a:gd name="T25" fmla="*/ 315 h 341"/>
              <a:gd name="T26" fmla="*/ 96 w 295"/>
              <a:gd name="T27" fmla="*/ 341 h 341"/>
              <a:gd name="T28" fmla="*/ 211 w 295"/>
              <a:gd name="T29" fmla="*/ 226 h 341"/>
              <a:gd name="T30" fmla="*/ 211 w 295"/>
              <a:gd name="T31" fmla="*/ 97 h 341"/>
              <a:gd name="T32" fmla="*/ 295 w 295"/>
              <a:gd name="T33" fmla="*/ 127 h 341"/>
              <a:gd name="T34" fmla="*/ 295 w 295"/>
              <a:gd name="T35" fmla="*/ 82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 h="341">
                <a:moveTo>
                  <a:pt x="295" y="82"/>
                </a:moveTo>
                <a:cubicBezTo>
                  <a:pt x="275" y="78"/>
                  <a:pt x="257" y="66"/>
                  <a:pt x="245" y="50"/>
                </a:cubicBezTo>
                <a:cubicBezTo>
                  <a:pt x="229" y="38"/>
                  <a:pt x="217" y="20"/>
                  <a:pt x="213" y="0"/>
                </a:cubicBezTo>
                <a:cubicBezTo>
                  <a:pt x="166" y="0"/>
                  <a:pt x="166" y="0"/>
                  <a:pt x="166" y="0"/>
                </a:cubicBezTo>
                <a:cubicBezTo>
                  <a:pt x="166" y="244"/>
                  <a:pt x="166" y="244"/>
                  <a:pt x="166" y="244"/>
                </a:cubicBezTo>
                <a:cubicBezTo>
                  <a:pt x="166" y="272"/>
                  <a:pt x="143" y="295"/>
                  <a:pt x="114" y="295"/>
                </a:cubicBezTo>
                <a:cubicBezTo>
                  <a:pt x="95" y="295"/>
                  <a:pt x="79" y="285"/>
                  <a:pt x="70" y="270"/>
                </a:cubicBezTo>
                <a:cubicBezTo>
                  <a:pt x="55" y="261"/>
                  <a:pt x="45" y="245"/>
                  <a:pt x="45" y="226"/>
                </a:cubicBezTo>
                <a:cubicBezTo>
                  <a:pt x="45" y="198"/>
                  <a:pt x="68" y="175"/>
                  <a:pt x="96" y="175"/>
                </a:cubicBezTo>
                <a:cubicBezTo>
                  <a:pt x="102" y="175"/>
                  <a:pt x="108" y="175"/>
                  <a:pt x="113" y="177"/>
                </a:cubicBezTo>
                <a:cubicBezTo>
                  <a:pt x="113" y="129"/>
                  <a:pt x="113" y="129"/>
                  <a:pt x="113" y="129"/>
                </a:cubicBezTo>
                <a:cubicBezTo>
                  <a:pt x="50" y="130"/>
                  <a:pt x="0" y="181"/>
                  <a:pt x="0" y="244"/>
                </a:cubicBezTo>
                <a:cubicBezTo>
                  <a:pt x="0" y="271"/>
                  <a:pt x="9" y="296"/>
                  <a:pt x="25" y="315"/>
                </a:cubicBezTo>
                <a:cubicBezTo>
                  <a:pt x="44" y="331"/>
                  <a:pt x="69" y="341"/>
                  <a:pt x="96" y="341"/>
                </a:cubicBezTo>
                <a:cubicBezTo>
                  <a:pt x="160" y="341"/>
                  <a:pt x="211" y="289"/>
                  <a:pt x="211" y="226"/>
                </a:cubicBezTo>
                <a:cubicBezTo>
                  <a:pt x="211" y="97"/>
                  <a:pt x="211" y="97"/>
                  <a:pt x="211" y="97"/>
                </a:cubicBezTo>
                <a:cubicBezTo>
                  <a:pt x="234" y="116"/>
                  <a:pt x="263" y="127"/>
                  <a:pt x="295" y="127"/>
                </a:cubicBezTo>
                <a:lnTo>
                  <a:pt x="295"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700" dirty="0">
              <a:latin typeface="Lato Light" panose="020F0302020204030203" pitchFamily="34" charset="0"/>
            </a:endParaRPr>
          </a:p>
        </p:txBody>
      </p:sp>
      <p:sp>
        <p:nvSpPr>
          <p:cNvPr id="14" name="Rectangle 13">
            <a:hlinkClick r:id="rId2"/>
            <a:extLst>
              <a:ext uri="{FF2B5EF4-FFF2-40B4-BE49-F238E27FC236}">
                <a16:creationId xmlns:a16="http://schemas.microsoft.com/office/drawing/2014/main" id="{71D98B8F-F8D8-6022-6A88-957212C997E8}"/>
              </a:ext>
            </a:extLst>
          </p:cNvPr>
          <p:cNvSpPr/>
          <p:nvPr/>
        </p:nvSpPr>
        <p:spPr>
          <a:xfrm>
            <a:off x="6369236" y="4941628"/>
            <a:ext cx="808258" cy="637747"/>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109">
              <a:defRPr/>
            </a:pPr>
            <a:endParaRPr lang="en-US" sz="350" dirty="0">
              <a:latin typeface="Calibri Light"/>
            </a:endParaRPr>
          </a:p>
        </p:txBody>
      </p:sp>
      <p:sp>
        <p:nvSpPr>
          <p:cNvPr id="18" name="Shape 1658">
            <a:hlinkClick r:id="rId2"/>
            <a:extLst>
              <a:ext uri="{FF2B5EF4-FFF2-40B4-BE49-F238E27FC236}">
                <a16:creationId xmlns:a16="http://schemas.microsoft.com/office/drawing/2014/main" id="{BFC62D93-4B50-993E-81D5-32DC717B26EC}"/>
              </a:ext>
            </a:extLst>
          </p:cNvPr>
          <p:cNvSpPr/>
          <p:nvPr/>
        </p:nvSpPr>
        <p:spPr>
          <a:xfrm>
            <a:off x="6608024" y="5039364"/>
            <a:ext cx="348206" cy="348206"/>
          </a:xfrm>
          <a:custGeom>
            <a:avLst/>
            <a:gdLst/>
            <a:ahLst/>
            <a:cxnLst>
              <a:cxn ang="0">
                <a:pos x="wd2" y="hd2"/>
              </a:cxn>
              <a:cxn ang="5400000">
                <a:pos x="wd2" y="hd2"/>
              </a:cxn>
              <a:cxn ang="10800000">
                <a:pos x="wd2" y="hd2"/>
              </a:cxn>
              <a:cxn ang="16200000">
                <a:pos x="wd2" y="hd2"/>
              </a:cxn>
            </a:cxnLst>
            <a:rect l="0" t="0" r="r" b="b"/>
            <a:pathLst>
              <a:path w="21600" h="21600" extrusionOk="0">
                <a:moveTo>
                  <a:pt x="19495" y="17427"/>
                </a:moveTo>
                <a:cubicBezTo>
                  <a:pt x="19495" y="18567"/>
                  <a:pt x="18567" y="19497"/>
                  <a:pt x="17424" y="19497"/>
                </a:cubicBezTo>
                <a:lnTo>
                  <a:pt x="4174" y="19497"/>
                </a:lnTo>
                <a:cubicBezTo>
                  <a:pt x="3033" y="19497"/>
                  <a:pt x="2104" y="18567"/>
                  <a:pt x="2104" y="17427"/>
                </a:cubicBezTo>
                <a:lnTo>
                  <a:pt x="2104" y="8583"/>
                </a:lnTo>
                <a:lnTo>
                  <a:pt x="5329" y="8583"/>
                </a:lnTo>
                <a:cubicBezTo>
                  <a:pt x="5049" y="9269"/>
                  <a:pt x="4895" y="10017"/>
                  <a:pt x="4895" y="10800"/>
                </a:cubicBezTo>
                <a:cubicBezTo>
                  <a:pt x="4895" y="14057"/>
                  <a:pt x="7543" y="16709"/>
                  <a:pt x="10799" y="16709"/>
                </a:cubicBezTo>
                <a:cubicBezTo>
                  <a:pt x="14056" y="16709"/>
                  <a:pt x="16705" y="14057"/>
                  <a:pt x="16705" y="10800"/>
                </a:cubicBezTo>
                <a:cubicBezTo>
                  <a:pt x="16705" y="10017"/>
                  <a:pt x="16549" y="9269"/>
                  <a:pt x="16269" y="8583"/>
                </a:cubicBezTo>
                <a:lnTo>
                  <a:pt x="19495" y="8583"/>
                </a:lnTo>
                <a:lnTo>
                  <a:pt x="19495" y="17427"/>
                </a:lnTo>
                <a:cubicBezTo>
                  <a:pt x="19495" y="17427"/>
                  <a:pt x="19495" y="17427"/>
                  <a:pt x="19495" y="17427"/>
                </a:cubicBezTo>
                <a:close/>
                <a:moveTo>
                  <a:pt x="7716" y="8583"/>
                </a:moveTo>
                <a:cubicBezTo>
                  <a:pt x="8408" y="7627"/>
                  <a:pt x="9531" y="7001"/>
                  <a:pt x="10799" y="7001"/>
                </a:cubicBezTo>
                <a:cubicBezTo>
                  <a:pt x="12068" y="7001"/>
                  <a:pt x="13191" y="7627"/>
                  <a:pt x="13882" y="8583"/>
                </a:cubicBezTo>
                <a:cubicBezTo>
                  <a:pt x="14331" y="9210"/>
                  <a:pt x="14603" y="9973"/>
                  <a:pt x="14603" y="10800"/>
                </a:cubicBezTo>
                <a:cubicBezTo>
                  <a:pt x="14603" y="12897"/>
                  <a:pt x="12896" y="14603"/>
                  <a:pt x="10799" y="14603"/>
                </a:cubicBezTo>
                <a:cubicBezTo>
                  <a:pt x="8703" y="14603"/>
                  <a:pt x="6998" y="12897"/>
                  <a:pt x="6998" y="10800"/>
                </a:cubicBezTo>
                <a:cubicBezTo>
                  <a:pt x="6998" y="9973"/>
                  <a:pt x="7266" y="9210"/>
                  <a:pt x="7716" y="8583"/>
                </a:cubicBezTo>
                <a:cubicBezTo>
                  <a:pt x="7716" y="8583"/>
                  <a:pt x="7716" y="8583"/>
                  <a:pt x="7716" y="8583"/>
                </a:cubicBezTo>
                <a:close/>
                <a:moveTo>
                  <a:pt x="18622" y="2490"/>
                </a:moveTo>
                <a:lnTo>
                  <a:pt x="19099" y="2487"/>
                </a:lnTo>
                <a:lnTo>
                  <a:pt x="19099" y="2965"/>
                </a:lnTo>
                <a:lnTo>
                  <a:pt x="19099" y="6150"/>
                </a:lnTo>
                <a:lnTo>
                  <a:pt x="15450" y="6163"/>
                </a:lnTo>
                <a:lnTo>
                  <a:pt x="15437" y="2502"/>
                </a:lnTo>
                <a:lnTo>
                  <a:pt x="18622" y="2490"/>
                </a:lnTo>
                <a:cubicBezTo>
                  <a:pt x="18622" y="2490"/>
                  <a:pt x="18622" y="2490"/>
                  <a:pt x="18622" y="2490"/>
                </a:cubicBezTo>
                <a:close/>
                <a:moveTo>
                  <a:pt x="17424" y="0"/>
                </a:moveTo>
                <a:lnTo>
                  <a:pt x="4174" y="0"/>
                </a:lnTo>
                <a:cubicBezTo>
                  <a:pt x="1873" y="0"/>
                  <a:pt x="0" y="1873"/>
                  <a:pt x="0" y="4176"/>
                </a:cubicBezTo>
                <a:lnTo>
                  <a:pt x="0" y="8583"/>
                </a:lnTo>
                <a:lnTo>
                  <a:pt x="0" y="17427"/>
                </a:lnTo>
                <a:cubicBezTo>
                  <a:pt x="0" y="19727"/>
                  <a:pt x="1873" y="21600"/>
                  <a:pt x="4174" y="21600"/>
                </a:cubicBezTo>
                <a:lnTo>
                  <a:pt x="17424" y="21600"/>
                </a:lnTo>
                <a:cubicBezTo>
                  <a:pt x="19727" y="21600"/>
                  <a:pt x="21600" y="19727"/>
                  <a:pt x="21600" y="17427"/>
                </a:cubicBezTo>
                <a:lnTo>
                  <a:pt x="21600" y="8583"/>
                </a:lnTo>
                <a:lnTo>
                  <a:pt x="21600" y="4176"/>
                </a:lnTo>
                <a:cubicBezTo>
                  <a:pt x="21600" y="1873"/>
                  <a:pt x="19727" y="0"/>
                  <a:pt x="17424" y="0"/>
                </a:cubicBezTo>
                <a:cubicBezTo>
                  <a:pt x="17424" y="0"/>
                  <a:pt x="17424" y="0"/>
                  <a:pt x="17424" y="0"/>
                </a:cubicBezTo>
                <a:close/>
              </a:path>
            </a:pathLst>
          </a:custGeom>
          <a:solidFill>
            <a:srgbClr val="FFFFFF"/>
          </a:solidFill>
          <a:ln w="12700" cap="flat">
            <a:noFill/>
            <a:miter lim="400000"/>
          </a:ln>
          <a:effectLst/>
        </p:spPr>
        <p:txBody>
          <a:bodyPr lIns="0" tIns="0" rIns="0" bIns="0" anchor="ctr"/>
          <a:lstStyle/>
          <a:p>
            <a:pPr defTabSz="457109">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6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 name="Freeform 5">
            <a:hlinkClick r:id="rId4"/>
            <a:extLst>
              <a:ext uri="{FF2B5EF4-FFF2-40B4-BE49-F238E27FC236}">
                <a16:creationId xmlns:a16="http://schemas.microsoft.com/office/drawing/2014/main" id="{22E9A0E3-E4FA-6118-3809-3A68BBFDC98B}"/>
              </a:ext>
            </a:extLst>
          </p:cNvPr>
          <p:cNvSpPr>
            <a:spLocks/>
          </p:cNvSpPr>
          <p:nvPr/>
        </p:nvSpPr>
        <p:spPr bwMode="auto">
          <a:xfrm>
            <a:off x="7416281" y="5091103"/>
            <a:ext cx="418884" cy="296467"/>
          </a:xfrm>
          <a:custGeom>
            <a:avLst/>
            <a:gdLst>
              <a:gd name="T0" fmla="*/ 724 w 726"/>
              <a:gd name="T1" fmla="*/ 177 h 513"/>
              <a:gd name="T2" fmla="*/ 722 w 726"/>
              <a:gd name="T3" fmla="*/ 152 h 513"/>
              <a:gd name="T4" fmla="*/ 692 w 726"/>
              <a:gd name="T5" fmla="*/ 45 h 513"/>
              <a:gd name="T6" fmla="*/ 609 w 726"/>
              <a:gd name="T7" fmla="*/ 11 h 513"/>
              <a:gd name="T8" fmla="*/ 495 w 726"/>
              <a:gd name="T9" fmla="*/ 3 h 513"/>
              <a:gd name="T10" fmla="*/ 262 w 726"/>
              <a:gd name="T11" fmla="*/ 3 h 513"/>
              <a:gd name="T12" fmla="*/ 142 w 726"/>
              <a:gd name="T13" fmla="*/ 8 h 513"/>
              <a:gd name="T14" fmla="*/ 21 w 726"/>
              <a:gd name="T15" fmla="*/ 68 h 513"/>
              <a:gd name="T16" fmla="*/ 2 w 726"/>
              <a:gd name="T17" fmla="*/ 215 h 513"/>
              <a:gd name="T18" fmla="*/ 4 w 726"/>
              <a:gd name="T19" fmla="*/ 341 h 513"/>
              <a:gd name="T20" fmla="*/ 68 w 726"/>
              <a:gd name="T21" fmla="*/ 492 h 513"/>
              <a:gd name="T22" fmla="*/ 172 w 726"/>
              <a:gd name="T23" fmla="*/ 509 h 513"/>
              <a:gd name="T24" fmla="*/ 279 w 726"/>
              <a:gd name="T25" fmla="*/ 512 h 513"/>
              <a:gd name="T26" fmla="*/ 504 w 726"/>
              <a:gd name="T27" fmla="*/ 509 h 513"/>
              <a:gd name="T28" fmla="*/ 660 w 726"/>
              <a:gd name="T29" fmla="*/ 490 h 513"/>
              <a:gd name="T30" fmla="*/ 720 w 726"/>
              <a:gd name="T31" fmla="*/ 389 h 513"/>
              <a:gd name="T32" fmla="*/ 724 w 726"/>
              <a:gd name="T33" fmla="*/ 267 h 513"/>
              <a:gd name="T34" fmla="*/ 724 w 726"/>
              <a:gd name="T35" fmla="*/ 177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6" h="513">
                <a:moveTo>
                  <a:pt x="724" y="177"/>
                </a:moveTo>
                <a:cubicBezTo>
                  <a:pt x="723" y="169"/>
                  <a:pt x="723" y="160"/>
                  <a:pt x="722" y="152"/>
                </a:cubicBezTo>
                <a:cubicBezTo>
                  <a:pt x="720" y="115"/>
                  <a:pt x="716" y="74"/>
                  <a:pt x="692" y="45"/>
                </a:cubicBezTo>
                <a:cubicBezTo>
                  <a:pt x="671" y="20"/>
                  <a:pt x="639" y="15"/>
                  <a:pt x="609" y="11"/>
                </a:cubicBezTo>
                <a:cubicBezTo>
                  <a:pt x="571" y="7"/>
                  <a:pt x="533" y="4"/>
                  <a:pt x="495" y="3"/>
                </a:cubicBezTo>
                <a:cubicBezTo>
                  <a:pt x="417" y="0"/>
                  <a:pt x="339" y="2"/>
                  <a:pt x="262" y="3"/>
                </a:cubicBezTo>
                <a:cubicBezTo>
                  <a:pt x="222" y="4"/>
                  <a:pt x="182" y="5"/>
                  <a:pt x="142" y="8"/>
                </a:cubicBezTo>
                <a:cubicBezTo>
                  <a:pt x="93" y="12"/>
                  <a:pt x="43" y="19"/>
                  <a:pt x="21" y="68"/>
                </a:cubicBezTo>
                <a:cubicBezTo>
                  <a:pt x="0" y="112"/>
                  <a:pt x="3" y="168"/>
                  <a:pt x="2" y="215"/>
                </a:cubicBezTo>
                <a:cubicBezTo>
                  <a:pt x="2" y="257"/>
                  <a:pt x="2" y="299"/>
                  <a:pt x="4" y="341"/>
                </a:cubicBezTo>
                <a:cubicBezTo>
                  <a:pt x="6" y="396"/>
                  <a:pt x="9" y="468"/>
                  <a:pt x="68" y="492"/>
                </a:cubicBezTo>
                <a:cubicBezTo>
                  <a:pt x="100" y="504"/>
                  <a:pt x="138" y="507"/>
                  <a:pt x="172" y="509"/>
                </a:cubicBezTo>
                <a:cubicBezTo>
                  <a:pt x="207" y="512"/>
                  <a:pt x="243" y="511"/>
                  <a:pt x="279" y="512"/>
                </a:cubicBezTo>
                <a:cubicBezTo>
                  <a:pt x="354" y="513"/>
                  <a:pt x="429" y="511"/>
                  <a:pt x="504" y="509"/>
                </a:cubicBezTo>
                <a:cubicBezTo>
                  <a:pt x="556" y="508"/>
                  <a:pt x="610" y="507"/>
                  <a:pt x="660" y="490"/>
                </a:cubicBezTo>
                <a:cubicBezTo>
                  <a:pt x="703" y="476"/>
                  <a:pt x="714" y="429"/>
                  <a:pt x="720" y="389"/>
                </a:cubicBezTo>
                <a:cubicBezTo>
                  <a:pt x="726" y="348"/>
                  <a:pt x="724" y="308"/>
                  <a:pt x="724" y="267"/>
                </a:cubicBezTo>
                <a:cubicBezTo>
                  <a:pt x="724" y="237"/>
                  <a:pt x="725" y="207"/>
                  <a:pt x="724" y="17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Light" panose="020F0302020204030203" pitchFamily="34" charset="0"/>
            </a:endParaRPr>
          </a:p>
        </p:txBody>
      </p:sp>
      <p:sp>
        <p:nvSpPr>
          <p:cNvPr id="21" name="Freeform 6">
            <a:hlinkClick r:id="rId4"/>
            <a:extLst>
              <a:ext uri="{FF2B5EF4-FFF2-40B4-BE49-F238E27FC236}">
                <a16:creationId xmlns:a16="http://schemas.microsoft.com/office/drawing/2014/main" id="{4CBD0548-2812-7AAA-D87D-47DDCA2BE2B5}"/>
              </a:ext>
            </a:extLst>
          </p:cNvPr>
          <p:cNvSpPr>
            <a:spLocks/>
          </p:cNvSpPr>
          <p:nvPr/>
        </p:nvSpPr>
        <p:spPr bwMode="auto">
          <a:xfrm>
            <a:off x="7583544" y="5175461"/>
            <a:ext cx="107872" cy="127023"/>
          </a:xfrm>
          <a:custGeom>
            <a:avLst/>
            <a:gdLst>
              <a:gd name="T0" fmla="*/ 187 w 187"/>
              <a:gd name="T1" fmla="*/ 110 h 220"/>
              <a:gd name="T2" fmla="*/ 0 w 187"/>
              <a:gd name="T3" fmla="*/ 0 h 220"/>
              <a:gd name="T4" fmla="*/ 0 w 187"/>
              <a:gd name="T5" fmla="*/ 220 h 220"/>
              <a:gd name="T6" fmla="*/ 187 w 187"/>
              <a:gd name="T7" fmla="*/ 110 h 220"/>
            </a:gdLst>
            <a:ahLst/>
            <a:cxnLst>
              <a:cxn ang="0">
                <a:pos x="T0" y="T1"/>
              </a:cxn>
              <a:cxn ang="0">
                <a:pos x="T2" y="T3"/>
              </a:cxn>
              <a:cxn ang="0">
                <a:pos x="T4" y="T5"/>
              </a:cxn>
              <a:cxn ang="0">
                <a:pos x="T6" y="T7"/>
              </a:cxn>
            </a:cxnLst>
            <a:rect l="0" t="0" r="r" b="b"/>
            <a:pathLst>
              <a:path w="187" h="220">
                <a:moveTo>
                  <a:pt x="187" y="110"/>
                </a:moveTo>
                <a:cubicBezTo>
                  <a:pt x="124" y="73"/>
                  <a:pt x="62" y="37"/>
                  <a:pt x="0" y="0"/>
                </a:cubicBezTo>
                <a:cubicBezTo>
                  <a:pt x="0" y="74"/>
                  <a:pt x="0" y="147"/>
                  <a:pt x="0" y="220"/>
                </a:cubicBezTo>
                <a:cubicBezTo>
                  <a:pt x="63" y="183"/>
                  <a:pt x="124" y="147"/>
                  <a:pt x="187" y="110"/>
                </a:cubicBezTo>
                <a:close/>
              </a:path>
            </a:pathLst>
          </a:custGeom>
          <a:solidFill>
            <a:srgbClr val="9D6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Light" panose="020F0302020204030203" pitchFamily="34" charset="0"/>
            </a:endParaRPr>
          </a:p>
        </p:txBody>
      </p:sp>
      <p:sp>
        <p:nvSpPr>
          <p:cNvPr id="7" name="タイトル 15">
            <a:extLst>
              <a:ext uri="{FF2B5EF4-FFF2-40B4-BE49-F238E27FC236}">
                <a16:creationId xmlns:a16="http://schemas.microsoft.com/office/drawing/2014/main" id="{9C72D3B1-C88F-69D4-081F-948CA507B1ED}"/>
              </a:ext>
            </a:extLst>
          </p:cNvPr>
          <p:cNvSpPr txBox="1">
            <a:spLocks/>
          </p:cNvSpPr>
          <p:nvPr/>
        </p:nvSpPr>
        <p:spPr>
          <a:xfrm>
            <a:off x="1588" y="1266032"/>
            <a:ext cx="12188825" cy="10564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kumimoji="1" lang="en-US" altLang="ja-JP" sz="3000" b="1">
                <a:solidFill>
                  <a:schemeClr val="accent4"/>
                </a:solidFill>
                <a:latin typeface="Lato Black" panose="020F0A02020204030203" pitchFamily="34" charset="0"/>
              </a:rPr>
              <a:t>THANKS FOR DOWNLOADING THESE TEMPLATES! </a:t>
            </a:r>
            <a:br>
              <a:rPr kumimoji="1" lang="en-US" altLang="ja-JP" b="1">
                <a:solidFill>
                  <a:schemeClr val="accent4"/>
                </a:solidFill>
                <a:latin typeface="Lato Light" panose="020F0302020204030203" pitchFamily="34" charset="0"/>
              </a:rPr>
            </a:br>
            <a:r>
              <a:rPr kumimoji="1" lang="en-US" altLang="ja-JP" sz="2400" b="1">
                <a:solidFill>
                  <a:schemeClr val="bg1"/>
                </a:solidFill>
                <a:latin typeface="Lato Light" panose="020F0302020204030203" pitchFamily="34" charset="0"/>
              </a:rPr>
              <a:t>Find even more free templates at </a:t>
            </a:r>
            <a:endParaRPr kumimoji="1" lang="en-US" altLang="ja-JP" b="1" dirty="0">
              <a:solidFill>
                <a:schemeClr val="bg1"/>
              </a:solidFill>
              <a:latin typeface="Lato Light" panose="020F0302020204030203" pitchFamily="34" charset="0"/>
            </a:endParaRPr>
          </a:p>
        </p:txBody>
      </p:sp>
      <p:sp>
        <p:nvSpPr>
          <p:cNvPr id="8" name="サブタイトル 16">
            <a:extLst>
              <a:ext uri="{FF2B5EF4-FFF2-40B4-BE49-F238E27FC236}">
                <a16:creationId xmlns:a16="http://schemas.microsoft.com/office/drawing/2014/main" id="{B0EFB310-353A-FF33-EEC5-97967347DCEB}"/>
              </a:ext>
            </a:extLst>
          </p:cNvPr>
          <p:cNvSpPr txBox="1">
            <a:spLocks/>
          </p:cNvSpPr>
          <p:nvPr/>
        </p:nvSpPr>
        <p:spPr>
          <a:xfrm>
            <a:off x="2255229" y="2136667"/>
            <a:ext cx="8228013" cy="67468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500">
                <a:solidFill>
                  <a:schemeClr val="bg1"/>
                </a:solidFill>
                <a:latin typeface="Lato Light" panose="020F0302020204030203" pitchFamily="34" charset="0"/>
                <a:hlinkClick r:id="rId7">
                  <a:extLst>
                    <a:ext uri="{A12FA001-AC4F-418D-AE19-62706E023703}">
                      <ahyp:hlinkClr xmlns:ahyp="http://schemas.microsoft.com/office/drawing/2018/hyperlinkcolor" val="tx"/>
                    </a:ext>
                  </a:extLst>
                </a:hlinkClick>
              </a:rPr>
              <a:t>https://ppthemes.com/</a:t>
            </a:r>
            <a:r>
              <a:rPr lang="en-US" sz="1500">
                <a:solidFill>
                  <a:schemeClr val="bg1"/>
                </a:solidFill>
                <a:latin typeface="Lato Light" panose="020F0302020204030203" pitchFamily="34" charset="0"/>
              </a:rPr>
              <a:t> / </a:t>
            </a:r>
            <a:r>
              <a:rPr lang="en-US" sz="1500">
                <a:solidFill>
                  <a:schemeClr val="bg1"/>
                </a:solidFill>
                <a:latin typeface="Lato Light" panose="020F0302020204030203" pitchFamily="34" charset="0"/>
                <a:hlinkClick r:id="rId8">
                  <a:extLst>
                    <a:ext uri="{A12FA001-AC4F-418D-AE19-62706E023703}">
                      <ahyp:hlinkClr xmlns:ahyp="http://schemas.microsoft.com/office/drawing/2018/hyperlinkcolor" val="tx"/>
                    </a:ext>
                  </a:extLst>
                </a:hlinkClick>
              </a:rPr>
              <a:t>www.slidesgratis.com</a:t>
            </a:r>
            <a:r>
              <a:rPr lang="en-US" sz="1500">
                <a:solidFill>
                  <a:schemeClr val="bg1"/>
                </a:solidFill>
                <a:latin typeface="Lato Light" panose="020F0302020204030203" pitchFamily="34" charset="0"/>
              </a:rPr>
              <a:t>  </a:t>
            </a:r>
          </a:p>
          <a:p>
            <a:pPr marL="0" indent="0" algn="ctr">
              <a:buFont typeface="Arial" panose="020B0604020202020204" pitchFamily="34" charset="0"/>
              <a:buNone/>
            </a:pPr>
            <a:r>
              <a:rPr lang="en-US" sz="1500">
                <a:solidFill>
                  <a:schemeClr val="bg1"/>
                </a:solidFill>
                <a:latin typeface="Lato Light" panose="020F0302020204030203" pitchFamily="34" charset="0"/>
              </a:rPr>
              <a:t>Premium Templates: </a:t>
            </a:r>
            <a:r>
              <a:rPr lang="en-US" sz="1500">
                <a:solidFill>
                  <a:schemeClr val="bg1"/>
                </a:solidFill>
                <a:latin typeface="Lato Light" panose="020F0302020204030203" pitchFamily="34" charset="0"/>
                <a:hlinkClick r:id="rId9">
                  <a:extLst>
                    <a:ext uri="{A12FA001-AC4F-418D-AE19-62706E023703}">
                      <ahyp:hlinkClr xmlns:ahyp="http://schemas.microsoft.com/office/drawing/2018/hyperlinkcolor" val="tx"/>
                    </a:ext>
                  </a:extLst>
                </a:hlinkClick>
              </a:rPr>
              <a:t>https://www.pptbundle.com/</a:t>
            </a:r>
            <a:r>
              <a:rPr lang="en-US" sz="1500">
                <a:solidFill>
                  <a:schemeClr val="bg1"/>
                </a:solidFill>
                <a:latin typeface="Lato Light" panose="020F0302020204030203" pitchFamily="34" charset="0"/>
              </a:rPr>
              <a:t> </a:t>
            </a:r>
          </a:p>
          <a:p>
            <a:pPr marL="0" indent="0" algn="ctr">
              <a:buFont typeface="Arial" panose="020B0604020202020204" pitchFamily="34" charset="0"/>
              <a:buNone/>
            </a:pPr>
            <a:br>
              <a:rPr lang="en-US" altLang="ja-JP" sz="1500">
                <a:solidFill>
                  <a:schemeClr val="bg1"/>
                </a:solidFill>
                <a:latin typeface="Lato Light" panose="020F0302020204030203" pitchFamily="34" charset="0"/>
                <a:cs typeface="Arial" panose="020B0604020202020204" pitchFamily="34" charset="0"/>
              </a:rPr>
            </a:br>
            <a:endParaRPr lang="en-US" altLang="ja-JP" sz="1500" dirty="0">
              <a:solidFill>
                <a:schemeClr val="bg1"/>
              </a:solidFill>
              <a:latin typeface="Lato Light" panose="020F0302020204030203" pitchFamily="34" charset="0"/>
              <a:cs typeface="Arial" panose="020B0604020202020204" pitchFamily="34" charset="0"/>
            </a:endParaRPr>
          </a:p>
        </p:txBody>
      </p:sp>
    </p:spTree>
    <p:extLst>
      <p:ext uri="{BB962C8B-B14F-4D97-AF65-F5344CB8AC3E}">
        <p14:creationId xmlns:p14="http://schemas.microsoft.com/office/powerpoint/2010/main" val="3104945146"/>
      </p:ext>
    </p:extLst>
  </p:cSld>
  <p:clrMapOvr>
    <a:masterClrMapping/>
  </p:clrMapOvr>
  <mc:AlternateContent xmlns:mc="http://schemas.openxmlformats.org/markup-compatibility/2006" xmlns:p14="http://schemas.microsoft.com/office/powerpoint/2010/main">
    <mc:Choice Requires="p14">
      <p:transition p14:dur="0" advTm="9607"/>
    </mc:Choice>
    <mc:Fallback xmlns="">
      <p:transition advTm="9607"/>
    </mc:Fallback>
  </mc:AlternateContent>
</p:sld>
</file>

<file path=ppt/theme/theme1.xml><?xml version="1.0" encoding="utf-8"?>
<a:theme xmlns:a="http://schemas.openxmlformats.org/drawingml/2006/main" name="Company Introduction PPThemes">
  <a:themeElements>
    <a:clrScheme name="Brain Theme">
      <a:dk1>
        <a:srgbClr val="747993"/>
      </a:dk1>
      <a:lt1>
        <a:srgbClr val="FFFFFF"/>
      </a:lt1>
      <a:dk2>
        <a:srgbClr val="111340"/>
      </a:dk2>
      <a:lt2>
        <a:srgbClr val="FFFFFF"/>
      </a:lt2>
      <a:accent1>
        <a:srgbClr val="F79600"/>
      </a:accent1>
      <a:accent2>
        <a:srgbClr val="FDDD1B"/>
      </a:accent2>
      <a:accent3>
        <a:srgbClr val="A71F94"/>
      </a:accent3>
      <a:accent4>
        <a:srgbClr val="35094D"/>
      </a:accent4>
      <a:accent5>
        <a:srgbClr val="FD2A84"/>
      </a:accent5>
      <a:accent6>
        <a:srgbClr val="FEA200"/>
      </a:accent6>
      <a:hlink>
        <a:srgbClr val="335FFE"/>
      </a:hlink>
      <a:folHlink>
        <a:srgbClr val="CA64D4"/>
      </a:folHlink>
    </a:clrScheme>
    <a:fontScheme name="Company introduction Font">
      <a:majorFont>
        <a:latin typeface="Montserrat Black"/>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ompany Introduction PPThemes" id="{015749B7-A49E-4510-A81F-D6988EC311C4}" vid="{49F573B0-F5ED-4792-A962-BC1BA2C38D8C}"/>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3" Type="http://schemas.microsoft.com/office/2011/relationships/webextension" Target="webextension3.xml"/><Relationship Id="rId2" Type="http://schemas.microsoft.com/office/2011/relationships/webextension" Target="webextension2.xml"/><Relationship Id="rId1" Type="http://schemas.microsoft.com/office/2011/relationships/webextension" Target="webextension1.xml"/><Relationship Id="rId4" Type="http://schemas.microsoft.com/office/2011/relationships/webextension" Target="webextension4.xml"/></Relationships>
</file>

<file path=ppt/webextensions/taskpanes.xml><?xml version="1.0" encoding="utf-8"?>
<wetp:taskpanes xmlns:wetp="http://schemas.microsoft.com/office/webextensions/taskpanes/2010/11">
  <wetp:taskpane dockstate="right" visibility="0" width="350" row="5">
    <wetp:webextensionref xmlns:r="http://schemas.openxmlformats.org/officeDocument/2006/relationships" r:id="rId1"/>
  </wetp:taskpane>
  <wetp:taskpane dockstate="right" visibility="0" width="350" row="6">
    <wetp:webextensionref xmlns:r="http://schemas.openxmlformats.org/officeDocument/2006/relationships" r:id="rId2"/>
  </wetp:taskpane>
  <wetp:taskpane dockstate="right" visibility="0" width="350" row="7">
    <wetp:webextensionref xmlns:r="http://schemas.openxmlformats.org/officeDocument/2006/relationships" r:id="rId3"/>
  </wetp:taskpane>
  <wetp:taskpane dockstate="right" visibility="0" width="350" row="8">
    <wetp:webextensionref xmlns:r="http://schemas.openxmlformats.org/officeDocument/2006/relationships" r:id="rId4"/>
  </wetp:taskpane>
</wetp:taskpanes>
</file>

<file path=ppt/webextensions/webextension1.xml><?xml version="1.0" encoding="utf-8"?>
<we:webextension xmlns:we="http://schemas.microsoft.com/office/webextensions/webextension/2010/11" id="{710DF37B-39F9-4993-A6F1-04016D8497DF}">
  <we:reference id="wa104379279" version="2.1.0.0" store="en-US" storeType="OMEX"/>
  <we:alternateReferences>
    <we:reference id="wa104379279" version="2.1.0.0" store="WA104379279"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103BD25C-6E12-48D5-9CE1-6D456C52C2E8}">
  <we:reference id="wa104380907" version="3.0.0.0" store="en-US" storeType="OMEX"/>
  <we:alternateReferences>
    <we:reference id="wa104380907" version="3.0.0.0" store="WA104380907" storeType="OMEX"/>
  </we:alternateReferences>
  <we:properties/>
  <we:bindings/>
  <we:snapshot xmlns:r="http://schemas.openxmlformats.org/officeDocument/2006/relationships"/>
</we:webextension>
</file>

<file path=ppt/webextensions/webextension3.xml><?xml version="1.0" encoding="utf-8"?>
<we:webextension xmlns:we="http://schemas.microsoft.com/office/webextensions/webextension/2010/11" id="{42C0D6B0-2A6B-4092-8B0F-07D241863A00}">
  <we:reference id="wa104178141" version="4.3.3.0" store="en-US" storeType="OMEX"/>
  <we:alternateReferences>
    <we:reference id="wa104178141" version="4.3.3.0" store="WA104178141" storeType="OMEX"/>
  </we:alternateReferences>
  <we:properties/>
  <we:bindings/>
  <we:snapshot xmlns:r="http://schemas.openxmlformats.org/officeDocument/2006/relationships"/>
</we:webextension>
</file>

<file path=ppt/webextensions/webextension4.xml><?xml version="1.0" encoding="utf-8"?>
<we:webextension xmlns:we="http://schemas.microsoft.com/office/webextensions/webextension/2010/11" id="{8224C668-B6FA-4100-A20C-1DE857E1615D}">
  <we:reference id="wa104381411" version="1.0.0.0" store="en-US" storeType="OMEX"/>
  <we:alternateReferences>
    <we:reference id="wa104381411" version="1.0.0.0" store="WA104381411"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Company Introduction PPThemes</Template>
  <TotalTime>9275</TotalTime>
  <Words>557</Words>
  <Application>Microsoft Office PowerPoint</Application>
  <PresentationFormat>Widescreen</PresentationFormat>
  <Paragraphs>84</Paragraphs>
  <Slides>9</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vt:i4>
      </vt:variant>
    </vt:vector>
  </HeadingPairs>
  <TitlesOfParts>
    <vt:vector size="19" baseType="lpstr">
      <vt:lpstr>Arial</vt:lpstr>
      <vt:lpstr>Calibri</vt:lpstr>
      <vt:lpstr>Calibri Light</vt:lpstr>
      <vt:lpstr>Gill Sans</vt:lpstr>
      <vt:lpstr>Lato Black</vt:lpstr>
      <vt:lpstr>Lato Light</vt:lpstr>
      <vt:lpstr>Montserrat Black</vt:lpstr>
      <vt:lpstr>Montserrat Light</vt:lpstr>
      <vt:lpstr>Montserrat-Bold</vt:lpstr>
      <vt:lpstr>Company Introduction PPThemes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Jolie Nayibe Serrano</dc:creator>
  <cp:lastModifiedBy>Jolie Serrano Delgado</cp:lastModifiedBy>
  <cp:revision>514</cp:revision>
  <dcterms:created xsi:type="dcterms:W3CDTF">2020-03-21T22:03:23Z</dcterms:created>
  <dcterms:modified xsi:type="dcterms:W3CDTF">2025-04-27T12:58:37Z</dcterms:modified>
</cp:coreProperties>
</file>