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6"/>
  </p:notesMasterIdLst>
  <p:handoutMasterIdLst>
    <p:handoutMasterId r:id="rId17"/>
  </p:handoutMasterIdLst>
  <p:sldIdLst>
    <p:sldId id="1795" r:id="rId2"/>
    <p:sldId id="1780" r:id="rId3"/>
    <p:sldId id="1783" r:id="rId4"/>
    <p:sldId id="263" r:id="rId5"/>
    <p:sldId id="257" r:id="rId6"/>
    <p:sldId id="258" r:id="rId7"/>
    <p:sldId id="1782" r:id="rId8"/>
    <p:sldId id="275" r:id="rId9"/>
    <p:sldId id="316" r:id="rId10"/>
    <p:sldId id="1781" r:id="rId11"/>
    <p:sldId id="400" r:id="rId12"/>
    <p:sldId id="402" r:id="rId13"/>
    <p:sldId id="403" r:id="rId14"/>
    <p:sldId id="1796"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DC525CA-D97E-0946-A855-E8A126F6BC44}">
          <p14:sldIdLst>
            <p14:sldId id="1795"/>
            <p14:sldId id="1780"/>
            <p14:sldId id="1783"/>
            <p14:sldId id="263"/>
            <p14:sldId id="257"/>
            <p14:sldId id="258"/>
            <p14:sldId id="1782"/>
            <p14:sldId id="275"/>
            <p14:sldId id="316"/>
            <p14:sldId id="1781"/>
            <p14:sldId id="400"/>
            <p14:sldId id="402"/>
            <p14:sldId id="403"/>
            <p14:sldId id="179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1227"/>
    <a:srgbClr val="974184"/>
    <a:srgbClr val="2F142A"/>
    <a:srgbClr val="0E253C"/>
    <a:srgbClr val="0C2035"/>
    <a:srgbClr val="F0C87A"/>
    <a:srgbClr val="E6A421"/>
    <a:srgbClr val="5B9BD5"/>
    <a:srgbClr val="7D1D5D"/>
    <a:srgbClr val="EE5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A3DD00-EA4D-41AA-B13C-07ED5F74F9F5}" v="3" dt="2025-04-27T21:38:41.6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92" autoAdjust="0"/>
    <p:restoredTop sz="94671"/>
  </p:normalViewPr>
  <p:slideViewPr>
    <p:cSldViewPr snapToGrid="0">
      <p:cViewPr varScale="1">
        <p:scale>
          <a:sx n="106" d="100"/>
          <a:sy n="106" d="100"/>
        </p:scale>
        <p:origin x="1170" y="120"/>
      </p:cViewPr>
      <p:guideLst/>
    </p:cSldViewPr>
  </p:slideViewPr>
  <p:notesTextViewPr>
    <p:cViewPr>
      <p:scale>
        <a:sx n="3" d="2"/>
        <a:sy n="3" d="2"/>
      </p:scale>
      <p:origin x="0" y="0"/>
    </p:cViewPr>
  </p:notesTextViewPr>
  <p:notesViewPr>
    <p:cSldViewPr snapToGrid="0">
      <p:cViewPr varScale="1">
        <p:scale>
          <a:sx n="73" d="100"/>
          <a:sy n="73" d="100"/>
        </p:scale>
        <p:origin x="235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CAA3DD00-EA4D-41AA-B13C-07ED5F74F9F5}"/>
    <pc:docChg chg="addSld delSld modSld sldOrd modSection">
      <pc:chgData name="Jolie Serrano Delgado" userId="d52b4219-5c60-4a0c-87ad-b1ec335c0c37" providerId="ADAL" clId="{CAA3DD00-EA4D-41AA-B13C-07ED5F74F9F5}" dt="2025-04-27T21:39:01.996" v="10" actId="207"/>
      <pc:docMkLst>
        <pc:docMk/>
      </pc:docMkLst>
      <pc:sldChg chg="del">
        <pc:chgData name="Jolie Serrano Delgado" userId="d52b4219-5c60-4a0c-87ad-b1ec335c0c37" providerId="ADAL" clId="{CAA3DD00-EA4D-41AA-B13C-07ED5F74F9F5}" dt="2025-04-27T21:38:46.191" v="5" actId="47"/>
        <pc:sldMkLst>
          <pc:docMk/>
          <pc:sldMk cId="3313802975" sldId="1772"/>
        </pc:sldMkLst>
      </pc:sldChg>
      <pc:sldChg chg="modSp del mod">
        <pc:chgData name="Jolie Serrano Delgado" userId="d52b4219-5c60-4a0c-87ad-b1ec335c0c37" providerId="ADAL" clId="{CAA3DD00-EA4D-41AA-B13C-07ED5F74F9F5}" dt="2025-04-27T21:39:00.059" v="9" actId="47"/>
        <pc:sldMkLst>
          <pc:docMk/>
          <pc:sldMk cId="3460216635" sldId="1778"/>
        </pc:sldMkLst>
        <pc:spChg chg="mod">
          <ac:chgData name="Jolie Serrano Delgado" userId="d52b4219-5c60-4a0c-87ad-b1ec335c0c37" providerId="ADAL" clId="{CAA3DD00-EA4D-41AA-B13C-07ED5F74F9F5}" dt="2025-04-27T21:38:54.258" v="7" actId="21"/>
          <ac:spMkLst>
            <pc:docMk/>
            <pc:sldMk cId="3460216635" sldId="1778"/>
            <ac:spMk id="5" creationId="{58E10FA7-5A2D-4C09-8B3F-7195A9CE858D}"/>
          </ac:spMkLst>
        </pc:spChg>
      </pc:sldChg>
      <pc:sldChg chg="add del">
        <pc:chgData name="Jolie Serrano Delgado" userId="d52b4219-5c60-4a0c-87ad-b1ec335c0c37" providerId="ADAL" clId="{CAA3DD00-EA4D-41AA-B13C-07ED5F74F9F5}" dt="2025-04-27T21:38:38.030" v="1"/>
        <pc:sldMkLst>
          <pc:docMk/>
          <pc:sldMk cId="2218039567" sldId="1784"/>
        </pc:sldMkLst>
      </pc:sldChg>
      <pc:sldChg chg="modSp add mod">
        <pc:chgData name="Jolie Serrano Delgado" userId="d52b4219-5c60-4a0c-87ad-b1ec335c0c37" providerId="ADAL" clId="{CAA3DD00-EA4D-41AA-B13C-07ED5F74F9F5}" dt="2025-04-27T21:39:01.996" v="10" actId="207"/>
        <pc:sldMkLst>
          <pc:docMk/>
          <pc:sldMk cId="0" sldId="1795"/>
        </pc:sldMkLst>
        <pc:spChg chg="mod">
          <ac:chgData name="Jolie Serrano Delgado" userId="d52b4219-5c60-4a0c-87ad-b1ec335c0c37" providerId="ADAL" clId="{CAA3DD00-EA4D-41AA-B13C-07ED5F74F9F5}" dt="2025-04-27T21:39:01.996" v="10" actId="207"/>
          <ac:spMkLst>
            <pc:docMk/>
            <pc:sldMk cId="0" sldId="1795"/>
            <ac:spMk id="18" creationId="{8F5F15BF-00E8-0146-9639-0FB07145B42A}"/>
          </ac:spMkLst>
        </pc:spChg>
        <pc:spChg chg="mod">
          <ac:chgData name="Jolie Serrano Delgado" userId="d52b4219-5c60-4a0c-87ad-b1ec335c0c37" providerId="ADAL" clId="{CAA3DD00-EA4D-41AA-B13C-07ED5F74F9F5}" dt="2025-04-27T21:38:58.384" v="8"/>
          <ac:spMkLst>
            <pc:docMk/>
            <pc:sldMk cId="0" sldId="1795"/>
            <ac:spMk id="55309" creationId="{00000000-0000-0000-0000-000000000000}"/>
          </ac:spMkLst>
        </pc:spChg>
      </pc:sldChg>
      <pc:sldChg chg="modSp add mod ord">
        <pc:chgData name="Jolie Serrano Delgado" userId="d52b4219-5c60-4a0c-87ad-b1ec335c0c37" providerId="ADAL" clId="{CAA3DD00-EA4D-41AA-B13C-07ED5F74F9F5}" dt="2025-04-27T21:38:48.442" v="6" actId="207"/>
        <pc:sldMkLst>
          <pc:docMk/>
          <pc:sldMk cId="3104945146" sldId="1796"/>
        </pc:sldMkLst>
        <pc:spChg chg="mod">
          <ac:chgData name="Jolie Serrano Delgado" userId="d52b4219-5c60-4a0c-87ad-b1ec335c0c37" providerId="ADAL" clId="{CAA3DD00-EA4D-41AA-B13C-07ED5F74F9F5}" dt="2025-04-27T21:38:48.442" v="6" actId="207"/>
          <ac:spMkLst>
            <pc:docMk/>
            <pc:sldMk cId="3104945146" sldId="1796"/>
            <ac:spMk id="5" creationId="{7FCA87B9-E211-0E4B-A9F7-DF87D6193A8C}"/>
          </ac:spMkLst>
        </pc:spChg>
      </pc:sldChg>
      <pc:sldMasterChg chg="delSldLayout">
        <pc:chgData name="Jolie Serrano Delgado" userId="d52b4219-5c60-4a0c-87ad-b1ec335c0c37" providerId="ADAL" clId="{CAA3DD00-EA4D-41AA-B13C-07ED5F74F9F5}" dt="2025-04-27T21:38:46.191" v="5" actId="47"/>
        <pc:sldMasterMkLst>
          <pc:docMk/>
          <pc:sldMasterMk cId="984319872" sldId="2147483732"/>
        </pc:sldMasterMkLst>
        <pc:sldLayoutChg chg="del">
          <pc:chgData name="Jolie Serrano Delgado" userId="d52b4219-5c60-4a0c-87ad-b1ec335c0c37" providerId="ADAL" clId="{CAA3DD00-EA4D-41AA-B13C-07ED5F74F9F5}" dt="2025-04-27T21:38:46.191" v="5" actId="47"/>
          <pc:sldLayoutMkLst>
            <pc:docMk/>
            <pc:sldMasterMk cId="984319872" sldId="2147483732"/>
            <pc:sldLayoutMk cId="2841064834" sldId="2147483777"/>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27/04/2025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27/04/2025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4A6498E-F7A4-3241-76BE-96FC8B82639A}"/>
              </a:ext>
            </a:extLst>
          </p:cNvPr>
          <p:cNvSpPr/>
          <p:nvPr userDrawn="1"/>
        </p:nvSpPr>
        <p:spPr>
          <a:xfrm>
            <a:off x="0" y="0"/>
            <a:ext cx="12192000" cy="6858000"/>
          </a:xfrm>
          <a:prstGeom prst="rect">
            <a:avLst/>
          </a:prstGeom>
          <a:solidFill>
            <a:srgbClr val="2B12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8312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217C668-A0F2-7FF0-8EBE-E64E39CB0C6A}"/>
              </a:ext>
            </a:extLst>
          </p:cNvPr>
          <p:cNvSpPr/>
          <p:nvPr userDrawn="1"/>
        </p:nvSpPr>
        <p:spPr>
          <a:xfrm>
            <a:off x="0" y="0"/>
            <a:ext cx="12192000" cy="6858000"/>
          </a:xfrm>
          <a:prstGeom prst="rect">
            <a:avLst/>
          </a:prstGeom>
          <a:solidFill>
            <a:srgbClr val="2B12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6">
            <a:extLst>
              <a:ext uri="{FF2B5EF4-FFF2-40B4-BE49-F238E27FC236}">
                <a16:creationId xmlns:a16="http://schemas.microsoft.com/office/drawing/2014/main" id="{89CE0765-6287-1EC9-D4EC-92FE291F3C9C}"/>
              </a:ext>
            </a:extLst>
          </p:cNvPr>
          <p:cNvSpPr>
            <a:spLocks noGrp="1"/>
          </p:cNvSpPr>
          <p:nvPr>
            <p:ph type="pic" sz="quarter" idx="10"/>
          </p:nvPr>
        </p:nvSpPr>
        <p:spPr>
          <a:xfrm>
            <a:off x="5317958" y="1106208"/>
            <a:ext cx="6110537" cy="4188105"/>
          </a:xfrm>
          <a:custGeom>
            <a:avLst/>
            <a:gdLst>
              <a:gd name="connsiteX0" fmla="*/ 5047892 w 7071053"/>
              <a:gd name="connsiteY0" fmla="*/ 37 h 4188105"/>
              <a:gd name="connsiteX1" fmla="*/ 5266195 w 7071053"/>
              <a:gd name="connsiteY1" fmla="*/ 10639 h 4188105"/>
              <a:gd name="connsiteX2" fmla="*/ 5194357 w 7071053"/>
              <a:gd name="connsiteY2" fmla="*/ 4073640 h 4188105"/>
              <a:gd name="connsiteX3" fmla="*/ 381280 w 7071053"/>
              <a:gd name="connsiteY3" fmla="*/ 4073640 h 4188105"/>
              <a:gd name="connsiteX4" fmla="*/ 5047892 w 7071053"/>
              <a:gd name="connsiteY4" fmla="*/ 37 h 41881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71053" h="4188105">
                <a:moveTo>
                  <a:pt x="5047892" y="37"/>
                </a:moveTo>
                <a:cubicBezTo>
                  <a:pt x="5122482" y="424"/>
                  <a:pt x="5195331" y="3904"/>
                  <a:pt x="5266195" y="10639"/>
                </a:cubicBezTo>
                <a:cubicBezTo>
                  <a:pt x="7533849" y="226150"/>
                  <a:pt x="7832819" y="4978693"/>
                  <a:pt x="5194357" y="4073640"/>
                </a:cubicBezTo>
                <a:cubicBezTo>
                  <a:pt x="2555897" y="3168586"/>
                  <a:pt x="1799615" y="4513085"/>
                  <a:pt x="381280" y="4073640"/>
                </a:cubicBezTo>
                <a:cubicBezTo>
                  <a:pt x="-1249155" y="2948592"/>
                  <a:pt x="2735616" y="-11958"/>
                  <a:pt x="5047892" y="37"/>
                </a:cubicBezTo>
                <a:close/>
              </a:path>
            </a:pathLst>
          </a:custGeom>
          <a:solidFill>
            <a:schemeClr val="accent5">
              <a:lumMod val="20000"/>
              <a:lumOff val="80000"/>
            </a:schemeClr>
          </a:solidFill>
        </p:spPr>
        <p:txBody>
          <a:bodyPr wrap="square">
            <a:noAutofit/>
          </a:bodyPr>
          <a:lstStyle/>
          <a:p>
            <a:endParaRPr lang="en-US" dirty="0"/>
          </a:p>
        </p:txBody>
      </p:sp>
    </p:spTree>
    <p:extLst>
      <p:ext uri="{BB962C8B-B14F-4D97-AF65-F5344CB8AC3E}">
        <p14:creationId xmlns:p14="http://schemas.microsoft.com/office/powerpoint/2010/main" val="15689678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900CBCF5-962F-6E71-7E87-31EC38CC2335}"/>
              </a:ext>
            </a:extLst>
          </p:cNvPr>
          <p:cNvSpPr/>
          <p:nvPr userDrawn="1"/>
        </p:nvSpPr>
        <p:spPr>
          <a:xfrm>
            <a:off x="0" y="0"/>
            <a:ext cx="12192000" cy="6858000"/>
          </a:xfrm>
          <a:prstGeom prst="rect">
            <a:avLst/>
          </a:prstGeom>
          <a:solidFill>
            <a:srgbClr val="2B12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a:extLst>
              <a:ext uri="{FF2B5EF4-FFF2-40B4-BE49-F238E27FC236}">
                <a16:creationId xmlns:a16="http://schemas.microsoft.com/office/drawing/2014/main" id="{E734AFB8-8C5D-0792-09F8-DF38EB07EEC4}"/>
              </a:ext>
            </a:extLst>
          </p:cNvPr>
          <p:cNvSpPr>
            <a:spLocks noGrp="1"/>
          </p:cNvSpPr>
          <p:nvPr>
            <p:ph type="pic" sz="quarter" idx="10"/>
          </p:nvPr>
        </p:nvSpPr>
        <p:spPr>
          <a:xfrm>
            <a:off x="5308742" y="549965"/>
            <a:ext cx="6613868" cy="5758069"/>
          </a:xfrm>
          <a:custGeom>
            <a:avLst/>
            <a:gdLst>
              <a:gd name="connsiteX0" fmla="*/ 5724570 w 7292843"/>
              <a:gd name="connsiteY0" fmla="*/ 4416093 h 6349188"/>
              <a:gd name="connsiteX1" fmla="*/ 5918327 w 7292843"/>
              <a:gd name="connsiteY1" fmla="*/ 4460876 h 6349188"/>
              <a:gd name="connsiteX2" fmla="*/ 7122705 w 7292843"/>
              <a:gd name="connsiteY2" fmla="*/ 5156223 h 6349188"/>
              <a:gd name="connsiteX3" fmla="*/ 7247213 w 7292843"/>
              <a:gd name="connsiteY3" fmla="*/ 5620899 h 6349188"/>
              <a:gd name="connsiteX4" fmla="*/ 6782539 w 7292843"/>
              <a:gd name="connsiteY4" fmla="*/ 5745408 h 6349188"/>
              <a:gd name="connsiteX5" fmla="*/ 5578161 w 7292843"/>
              <a:gd name="connsiteY5" fmla="*/ 5050061 h 6349188"/>
              <a:gd name="connsiteX6" fmla="*/ 5453652 w 7292843"/>
              <a:gd name="connsiteY6" fmla="*/ 4585385 h 6349188"/>
              <a:gd name="connsiteX7" fmla="*/ 5724570 w 7292843"/>
              <a:gd name="connsiteY7" fmla="*/ 4416093 h 6349188"/>
              <a:gd name="connsiteX8" fmla="*/ 611833 w 7292843"/>
              <a:gd name="connsiteY8" fmla="*/ 3606190 h 6349188"/>
              <a:gd name="connsiteX9" fmla="*/ 805590 w 7292843"/>
              <a:gd name="connsiteY9" fmla="*/ 3650974 h 6349188"/>
              <a:gd name="connsiteX10" fmla="*/ 4379503 w 7292843"/>
              <a:gd name="connsiteY10" fmla="*/ 5714374 h 6349188"/>
              <a:gd name="connsiteX11" fmla="*/ 4504012 w 7292843"/>
              <a:gd name="connsiteY11" fmla="*/ 6179049 h 6349188"/>
              <a:gd name="connsiteX12" fmla="*/ 4039337 w 7292843"/>
              <a:gd name="connsiteY12" fmla="*/ 6303558 h 6349188"/>
              <a:gd name="connsiteX13" fmla="*/ 465424 w 7292843"/>
              <a:gd name="connsiteY13" fmla="*/ 4240158 h 6349188"/>
              <a:gd name="connsiteX14" fmla="*/ 340914 w 7292843"/>
              <a:gd name="connsiteY14" fmla="*/ 3775483 h 6349188"/>
              <a:gd name="connsiteX15" fmla="*/ 611833 w 7292843"/>
              <a:gd name="connsiteY15" fmla="*/ 3606190 h 6349188"/>
              <a:gd name="connsiteX16" fmla="*/ 2440633 w 7292843"/>
              <a:gd name="connsiteY16" fmla="*/ 3553940 h 6349188"/>
              <a:gd name="connsiteX17" fmla="*/ 2634390 w 7292843"/>
              <a:gd name="connsiteY17" fmla="*/ 3598723 h 6349188"/>
              <a:gd name="connsiteX18" fmla="*/ 6208303 w 7292843"/>
              <a:gd name="connsiteY18" fmla="*/ 5662123 h 6349188"/>
              <a:gd name="connsiteX19" fmla="*/ 6332812 w 7292843"/>
              <a:gd name="connsiteY19" fmla="*/ 6126799 h 6349188"/>
              <a:gd name="connsiteX20" fmla="*/ 5868137 w 7292843"/>
              <a:gd name="connsiteY20" fmla="*/ 6251308 h 6349188"/>
              <a:gd name="connsiteX21" fmla="*/ 2294224 w 7292843"/>
              <a:gd name="connsiteY21" fmla="*/ 4187908 h 6349188"/>
              <a:gd name="connsiteX22" fmla="*/ 2169714 w 7292843"/>
              <a:gd name="connsiteY22" fmla="*/ 3723233 h 6349188"/>
              <a:gd name="connsiteX23" fmla="*/ 2440633 w 7292843"/>
              <a:gd name="connsiteY23" fmla="*/ 3553940 h 6349188"/>
              <a:gd name="connsiteX24" fmla="*/ 316549 w 7292843"/>
              <a:gd name="connsiteY24" fmla="*/ 2430537 h 6349188"/>
              <a:gd name="connsiteX25" fmla="*/ 510305 w 7292843"/>
              <a:gd name="connsiteY25" fmla="*/ 2475319 h 6349188"/>
              <a:gd name="connsiteX26" fmla="*/ 1714682 w 7292843"/>
              <a:gd name="connsiteY26" fmla="*/ 3170667 h 6349188"/>
              <a:gd name="connsiteX27" fmla="*/ 1839192 w 7292843"/>
              <a:gd name="connsiteY27" fmla="*/ 3635342 h 6349188"/>
              <a:gd name="connsiteX28" fmla="*/ 1374516 w 7292843"/>
              <a:gd name="connsiteY28" fmla="*/ 3759852 h 6349188"/>
              <a:gd name="connsiteX29" fmla="*/ 170139 w 7292843"/>
              <a:gd name="connsiteY29" fmla="*/ 3064504 h 6349188"/>
              <a:gd name="connsiteX30" fmla="*/ 45630 w 7292843"/>
              <a:gd name="connsiteY30" fmla="*/ 2599829 h 6349188"/>
              <a:gd name="connsiteX31" fmla="*/ 316549 w 7292843"/>
              <a:gd name="connsiteY31" fmla="*/ 2430537 h 6349188"/>
              <a:gd name="connsiteX32" fmla="*/ 1369478 w 7292843"/>
              <a:gd name="connsiteY32" fmla="*/ 1908022 h 6349188"/>
              <a:gd name="connsiteX33" fmla="*/ 1563235 w 7292843"/>
              <a:gd name="connsiteY33" fmla="*/ 1952805 h 6349188"/>
              <a:gd name="connsiteX34" fmla="*/ 5137149 w 7292843"/>
              <a:gd name="connsiteY34" fmla="*/ 4016204 h 6349188"/>
              <a:gd name="connsiteX35" fmla="*/ 5261658 w 7292843"/>
              <a:gd name="connsiteY35" fmla="*/ 4480880 h 6349188"/>
              <a:gd name="connsiteX36" fmla="*/ 4796983 w 7292843"/>
              <a:gd name="connsiteY36" fmla="*/ 4605390 h 6349188"/>
              <a:gd name="connsiteX37" fmla="*/ 1223069 w 7292843"/>
              <a:gd name="connsiteY37" fmla="*/ 2541990 h 6349188"/>
              <a:gd name="connsiteX38" fmla="*/ 1098560 w 7292843"/>
              <a:gd name="connsiteY38" fmla="*/ 2077314 h 6349188"/>
              <a:gd name="connsiteX39" fmla="*/ 1369478 w 7292843"/>
              <a:gd name="connsiteY39" fmla="*/ 1908022 h 6349188"/>
              <a:gd name="connsiteX40" fmla="*/ 2858645 w 7292843"/>
              <a:gd name="connsiteY40" fmla="*/ 1699018 h 6349188"/>
              <a:gd name="connsiteX41" fmla="*/ 3052401 w 7292843"/>
              <a:gd name="connsiteY41" fmla="*/ 1743800 h 6349188"/>
              <a:gd name="connsiteX42" fmla="*/ 6626315 w 7292843"/>
              <a:gd name="connsiteY42" fmla="*/ 3807200 h 6349188"/>
              <a:gd name="connsiteX43" fmla="*/ 6750824 w 7292843"/>
              <a:gd name="connsiteY43" fmla="*/ 4271875 h 6349188"/>
              <a:gd name="connsiteX44" fmla="*/ 6286149 w 7292843"/>
              <a:gd name="connsiteY44" fmla="*/ 4396384 h 6349188"/>
              <a:gd name="connsiteX45" fmla="*/ 2712235 w 7292843"/>
              <a:gd name="connsiteY45" fmla="*/ 2332985 h 6349188"/>
              <a:gd name="connsiteX46" fmla="*/ 2587726 w 7292843"/>
              <a:gd name="connsiteY46" fmla="*/ 1868309 h 6349188"/>
              <a:gd name="connsiteX47" fmla="*/ 2858645 w 7292843"/>
              <a:gd name="connsiteY47" fmla="*/ 1699018 h 6349188"/>
              <a:gd name="connsiteX48" fmla="*/ 5698442 w 7292843"/>
              <a:gd name="connsiteY48" fmla="*/ 1203402 h 6349188"/>
              <a:gd name="connsiteX49" fmla="*/ 5892200 w 7292843"/>
              <a:gd name="connsiteY49" fmla="*/ 1248186 h 6349188"/>
              <a:gd name="connsiteX50" fmla="*/ 7096576 w 7292843"/>
              <a:gd name="connsiteY50" fmla="*/ 1943533 h 6349188"/>
              <a:gd name="connsiteX51" fmla="*/ 7221085 w 7292843"/>
              <a:gd name="connsiteY51" fmla="*/ 2408209 h 6349188"/>
              <a:gd name="connsiteX52" fmla="*/ 6756410 w 7292843"/>
              <a:gd name="connsiteY52" fmla="*/ 2532718 h 6349188"/>
              <a:gd name="connsiteX53" fmla="*/ 5552033 w 7292843"/>
              <a:gd name="connsiteY53" fmla="*/ 1837371 h 6349188"/>
              <a:gd name="connsiteX54" fmla="*/ 5427524 w 7292843"/>
              <a:gd name="connsiteY54" fmla="*/ 1372696 h 6349188"/>
              <a:gd name="connsiteX55" fmla="*/ 5698442 w 7292843"/>
              <a:gd name="connsiteY55" fmla="*/ 1203402 h 6349188"/>
              <a:gd name="connsiteX56" fmla="*/ 2858646 w 7292843"/>
              <a:gd name="connsiteY56" fmla="*/ 592998 h 6349188"/>
              <a:gd name="connsiteX57" fmla="*/ 3052402 w 7292843"/>
              <a:gd name="connsiteY57" fmla="*/ 637780 h 6349188"/>
              <a:gd name="connsiteX58" fmla="*/ 6626316 w 7292843"/>
              <a:gd name="connsiteY58" fmla="*/ 2701180 h 6349188"/>
              <a:gd name="connsiteX59" fmla="*/ 6750825 w 7292843"/>
              <a:gd name="connsiteY59" fmla="*/ 3165855 h 6349188"/>
              <a:gd name="connsiteX60" fmla="*/ 6286150 w 7292843"/>
              <a:gd name="connsiteY60" fmla="*/ 3290364 h 6349188"/>
              <a:gd name="connsiteX61" fmla="*/ 2712236 w 7292843"/>
              <a:gd name="connsiteY61" fmla="*/ 1226965 h 6349188"/>
              <a:gd name="connsiteX62" fmla="*/ 2587728 w 7292843"/>
              <a:gd name="connsiteY62" fmla="*/ 762290 h 6349188"/>
              <a:gd name="connsiteX63" fmla="*/ 2858646 w 7292843"/>
              <a:gd name="connsiteY63" fmla="*/ 592998 h 6349188"/>
              <a:gd name="connsiteX64" fmla="*/ 3739015 w 7292843"/>
              <a:gd name="connsiteY64" fmla="*/ 847 h 6349188"/>
              <a:gd name="connsiteX65" fmla="*/ 3932772 w 7292843"/>
              <a:gd name="connsiteY65" fmla="*/ 45630 h 6349188"/>
              <a:gd name="connsiteX66" fmla="*/ 5137149 w 7292843"/>
              <a:gd name="connsiteY66" fmla="*/ 740978 h 6349188"/>
              <a:gd name="connsiteX67" fmla="*/ 5261658 w 7292843"/>
              <a:gd name="connsiteY67" fmla="*/ 1205653 h 6349188"/>
              <a:gd name="connsiteX68" fmla="*/ 4796983 w 7292843"/>
              <a:gd name="connsiteY68" fmla="*/ 1330163 h 6349188"/>
              <a:gd name="connsiteX69" fmla="*/ 3592606 w 7292843"/>
              <a:gd name="connsiteY69" fmla="*/ 634815 h 6349188"/>
              <a:gd name="connsiteX70" fmla="*/ 3468097 w 7292843"/>
              <a:gd name="connsiteY70" fmla="*/ 170140 h 6349188"/>
              <a:gd name="connsiteX71" fmla="*/ 3739015 w 7292843"/>
              <a:gd name="connsiteY71" fmla="*/ 847 h 634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7292843" h="6349188">
                <a:moveTo>
                  <a:pt x="5724570" y="4416093"/>
                </a:moveTo>
                <a:cubicBezTo>
                  <a:pt x="5789926" y="4411474"/>
                  <a:pt x="5857315" y="4425650"/>
                  <a:pt x="5918327" y="4460876"/>
                </a:cubicBezTo>
                <a:lnTo>
                  <a:pt x="7122705" y="5156223"/>
                </a:lnTo>
                <a:cubicBezTo>
                  <a:pt x="7285403" y="5250157"/>
                  <a:pt x="7341147" y="5458201"/>
                  <a:pt x="7247213" y="5620899"/>
                </a:cubicBezTo>
                <a:cubicBezTo>
                  <a:pt x="7153279" y="5783597"/>
                  <a:pt x="6945237" y="5839342"/>
                  <a:pt x="6782539" y="5745408"/>
                </a:cubicBezTo>
                <a:lnTo>
                  <a:pt x="5578161" y="5050061"/>
                </a:lnTo>
                <a:cubicBezTo>
                  <a:pt x="5415462" y="4956126"/>
                  <a:pt x="5359718" y="4748084"/>
                  <a:pt x="5453652" y="4585385"/>
                </a:cubicBezTo>
                <a:cubicBezTo>
                  <a:pt x="5512362" y="4483699"/>
                  <a:pt x="5615643" y="4423791"/>
                  <a:pt x="5724570" y="4416093"/>
                </a:cubicBezTo>
                <a:close/>
                <a:moveTo>
                  <a:pt x="611833" y="3606190"/>
                </a:moveTo>
                <a:cubicBezTo>
                  <a:pt x="677189" y="3601572"/>
                  <a:pt x="744577" y="3615748"/>
                  <a:pt x="805590" y="3650974"/>
                </a:cubicBezTo>
                <a:lnTo>
                  <a:pt x="4379503" y="5714374"/>
                </a:lnTo>
                <a:cubicBezTo>
                  <a:pt x="4542202" y="5808308"/>
                  <a:pt x="4597946" y="6016351"/>
                  <a:pt x="4504012" y="6179049"/>
                </a:cubicBezTo>
                <a:cubicBezTo>
                  <a:pt x="4410078" y="6341748"/>
                  <a:pt x="4202036" y="6397492"/>
                  <a:pt x="4039337" y="6303558"/>
                </a:cubicBezTo>
                <a:lnTo>
                  <a:pt x="465424" y="4240158"/>
                </a:lnTo>
                <a:cubicBezTo>
                  <a:pt x="302725" y="4146224"/>
                  <a:pt x="246980" y="3938182"/>
                  <a:pt x="340914" y="3775483"/>
                </a:cubicBezTo>
                <a:cubicBezTo>
                  <a:pt x="399623" y="3673796"/>
                  <a:pt x="502905" y="3613889"/>
                  <a:pt x="611833" y="3606190"/>
                </a:cubicBezTo>
                <a:close/>
                <a:moveTo>
                  <a:pt x="2440633" y="3553940"/>
                </a:moveTo>
                <a:cubicBezTo>
                  <a:pt x="2505989" y="3549321"/>
                  <a:pt x="2573377" y="3563498"/>
                  <a:pt x="2634390" y="3598723"/>
                </a:cubicBezTo>
                <a:lnTo>
                  <a:pt x="6208303" y="5662123"/>
                </a:lnTo>
                <a:cubicBezTo>
                  <a:pt x="6371001" y="5756057"/>
                  <a:pt x="6426746" y="5964100"/>
                  <a:pt x="6332812" y="6126799"/>
                </a:cubicBezTo>
                <a:cubicBezTo>
                  <a:pt x="6238878" y="6289497"/>
                  <a:pt x="6030835" y="6345242"/>
                  <a:pt x="5868137" y="6251308"/>
                </a:cubicBezTo>
                <a:lnTo>
                  <a:pt x="2294224" y="4187908"/>
                </a:lnTo>
                <a:cubicBezTo>
                  <a:pt x="2131525" y="4093974"/>
                  <a:pt x="2075780" y="3885931"/>
                  <a:pt x="2169714" y="3723233"/>
                </a:cubicBezTo>
                <a:cubicBezTo>
                  <a:pt x="2228424" y="3621547"/>
                  <a:pt x="2331705" y="3561638"/>
                  <a:pt x="2440633" y="3553940"/>
                </a:cubicBezTo>
                <a:close/>
                <a:moveTo>
                  <a:pt x="316549" y="2430537"/>
                </a:moveTo>
                <a:cubicBezTo>
                  <a:pt x="381905" y="2425918"/>
                  <a:pt x="449294" y="2440094"/>
                  <a:pt x="510305" y="2475319"/>
                </a:cubicBezTo>
                <a:lnTo>
                  <a:pt x="1714682" y="3170667"/>
                </a:lnTo>
                <a:cubicBezTo>
                  <a:pt x="1877381" y="3264601"/>
                  <a:pt x="1933126" y="3472644"/>
                  <a:pt x="1839192" y="3635342"/>
                </a:cubicBezTo>
                <a:cubicBezTo>
                  <a:pt x="1745258" y="3798041"/>
                  <a:pt x="1537215" y="3853786"/>
                  <a:pt x="1374516" y="3759852"/>
                </a:cubicBezTo>
                <a:lnTo>
                  <a:pt x="170139" y="3064504"/>
                </a:lnTo>
                <a:cubicBezTo>
                  <a:pt x="7442" y="2970571"/>
                  <a:pt x="-48304" y="2762527"/>
                  <a:pt x="45630" y="2599829"/>
                </a:cubicBezTo>
                <a:cubicBezTo>
                  <a:pt x="104339" y="2498143"/>
                  <a:pt x="207621" y="2438235"/>
                  <a:pt x="316549" y="2430537"/>
                </a:cubicBezTo>
                <a:close/>
                <a:moveTo>
                  <a:pt x="1369478" y="1908022"/>
                </a:moveTo>
                <a:cubicBezTo>
                  <a:pt x="1434835" y="1903403"/>
                  <a:pt x="1502223" y="1917579"/>
                  <a:pt x="1563235" y="1952805"/>
                </a:cubicBezTo>
                <a:lnTo>
                  <a:pt x="5137149" y="4016204"/>
                </a:lnTo>
                <a:cubicBezTo>
                  <a:pt x="5299847" y="4110139"/>
                  <a:pt x="5355592" y="4318182"/>
                  <a:pt x="5261658" y="4480880"/>
                </a:cubicBezTo>
                <a:cubicBezTo>
                  <a:pt x="5167724" y="4643579"/>
                  <a:pt x="4959681" y="4699324"/>
                  <a:pt x="4796983" y="4605390"/>
                </a:cubicBezTo>
                <a:lnTo>
                  <a:pt x="1223069" y="2541990"/>
                </a:lnTo>
                <a:cubicBezTo>
                  <a:pt x="1060371" y="2448056"/>
                  <a:pt x="1004627" y="2240013"/>
                  <a:pt x="1098560" y="2077314"/>
                </a:cubicBezTo>
                <a:cubicBezTo>
                  <a:pt x="1157269" y="1975628"/>
                  <a:pt x="1260552" y="1915720"/>
                  <a:pt x="1369478" y="1908022"/>
                </a:cubicBezTo>
                <a:close/>
                <a:moveTo>
                  <a:pt x="2858645" y="1699018"/>
                </a:moveTo>
                <a:cubicBezTo>
                  <a:pt x="2924000" y="1694399"/>
                  <a:pt x="2991389" y="1708575"/>
                  <a:pt x="3052401" y="1743800"/>
                </a:cubicBezTo>
                <a:lnTo>
                  <a:pt x="6626315" y="3807200"/>
                </a:lnTo>
                <a:cubicBezTo>
                  <a:pt x="6789013" y="3901134"/>
                  <a:pt x="6844758" y="4109177"/>
                  <a:pt x="6750824" y="4271875"/>
                </a:cubicBezTo>
                <a:cubicBezTo>
                  <a:pt x="6656890" y="4434573"/>
                  <a:pt x="6448847" y="4490318"/>
                  <a:pt x="6286149" y="4396384"/>
                </a:cubicBezTo>
                <a:lnTo>
                  <a:pt x="2712235" y="2332985"/>
                </a:lnTo>
                <a:cubicBezTo>
                  <a:pt x="2549537" y="2239050"/>
                  <a:pt x="2493793" y="2031008"/>
                  <a:pt x="2587726" y="1868309"/>
                </a:cubicBezTo>
                <a:cubicBezTo>
                  <a:pt x="2646436" y="1766623"/>
                  <a:pt x="2749718" y="1706715"/>
                  <a:pt x="2858645" y="1699018"/>
                </a:cubicBezTo>
                <a:close/>
                <a:moveTo>
                  <a:pt x="5698442" y="1203402"/>
                </a:moveTo>
                <a:cubicBezTo>
                  <a:pt x="5763798" y="1198784"/>
                  <a:pt x="5831187" y="1212961"/>
                  <a:pt x="5892200" y="1248186"/>
                </a:cubicBezTo>
                <a:lnTo>
                  <a:pt x="7096576" y="1943533"/>
                </a:lnTo>
                <a:cubicBezTo>
                  <a:pt x="7259275" y="2037468"/>
                  <a:pt x="7315019" y="2245510"/>
                  <a:pt x="7221085" y="2408209"/>
                </a:cubicBezTo>
                <a:cubicBezTo>
                  <a:pt x="7127151" y="2570908"/>
                  <a:pt x="6919109" y="2626652"/>
                  <a:pt x="6756410" y="2532718"/>
                </a:cubicBezTo>
                <a:lnTo>
                  <a:pt x="5552033" y="1837371"/>
                </a:lnTo>
                <a:cubicBezTo>
                  <a:pt x="5389334" y="1743437"/>
                  <a:pt x="5333590" y="1535394"/>
                  <a:pt x="5427524" y="1372696"/>
                </a:cubicBezTo>
                <a:cubicBezTo>
                  <a:pt x="5486233" y="1271009"/>
                  <a:pt x="5589515" y="1211101"/>
                  <a:pt x="5698442" y="1203402"/>
                </a:cubicBezTo>
                <a:close/>
                <a:moveTo>
                  <a:pt x="2858646" y="592998"/>
                </a:moveTo>
                <a:cubicBezTo>
                  <a:pt x="2924002" y="588379"/>
                  <a:pt x="2991391" y="602555"/>
                  <a:pt x="3052402" y="637780"/>
                </a:cubicBezTo>
                <a:lnTo>
                  <a:pt x="6626316" y="2701180"/>
                </a:lnTo>
                <a:cubicBezTo>
                  <a:pt x="6789014" y="2795114"/>
                  <a:pt x="6844759" y="3003156"/>
                  <a:pt x="6750825" y="3165855"/>
                </a:cubicBezTo>
                <a:cubicBezTo>
                  <a:pt x="6656891" y="3328553"/>
                  <a:pt x="6448848" y="3384298"/>
                  <a:pt x="6286150" y="3290364"/>
                </a:cubicBezTo>
                <a:lnTo>
                  <a:pt x="2712236" y="1226965"/>
                </a:lnTo>
                <a:cubicBezTo>
                  <a:pt x="2549538" y="1133031"/>
                  <a:pt x="2493794" y="924989"/>
                  <a:pt x="2587728" y="762290"/>
                </a:cubicBezTo>
                <a:cubicBezTo>
                  <a:pt x="2646437" y="660603"/>
                  <a:pt x="2749719" y="600695"/>
                  <a:pt x="2858646" y="592998"/>
                </a:cubicBezTo>
                <a:close/>
                <a:moveTo>
                  <a:pt x="3739015" y="847"/>
                </a:moveTo>
                <a:cubicBezTo>
                  <a:pt x="3804372" y="-3771"/>
                  <a:pt x="3871760" y="10405"/>
                  <a:pt x="3932772" y="45630"/>
                </a:cubicBezTo>
                <a:lnTo>
                  <a:pt x="5137149" y="740978"/>
                </a:lnTo>
                <a:cubicBezTo>
                  <a:pt x="5299848" y="834911"/>
                  <a:pt x="5355592" y="1042954"/>
                  <a:pt x="5261658" y="1205653"/>
                </a:cubicBezTo>
                <a:cubicBezTo>
                  <a:pt x="5167724" y="1368351"/>
                  <a:pt x="4959682" y="1424096"/>
                  <a:pt x="4796983" y="1330163"/>
                </a:cubicBezTo>
                <a:lnTo>
                  <a:pt x="3592606" y="634815"/>
                </a:lnTo>
                <a:cubicBezTo>
                  <a:pt x="3429908" y="540881"/>
                  <a:pt x="3374163" y="332838"/>
                  <a:pt x="3468097" y="170140"/>
                </a:cubicBezTo>
                <a:cubicBezTo>
                  <a:pt x="3526806" y="68453"/>
                  <a:pt x="3630088" y="8545"/>
                  <a:pt x="3739015" y="847"/>
                </a:cubicBezTo>
                <a:close/>
              </a:path>
            </a:pathLst>
          </a:custGeom>
          <a:solidFill>
            <a:schemeClr val="accent5">
              <a:lumMod val="20000"/>
              <a:lumOff val="80000"/>
            </a:schemeClr>
          </a:solidFill>
        </p:spPr>
        <p:txBody>
          <a:bodyPr wrap="square">
            <a:noAutofit/>
          </a:bodyPr>
          <a:lstStyle>
            <a:lvl1pPr>
              <a:defRPr sz="1800">
                <a:solidFill>
                  <a:schemeClr val="bg1"/>
                </a:solidFill>
              </a:defRPr>
            </a:lvl1pPr>
          </a:lstStyle>
          <a:p>
            <a:endParaRPr lang="en-US"/>
          </a:p>
        </p:txBody>
      </p:sp>
    </p:spTree>
    <p:extLst>
      <p:ext uri="{BB962C8B-B14F-4D97-AF65-F5344CB8AC3E}">
        <p14:creationId xmlns:p14="http://schemas.microsoft.com/office/powerpoint/2010/main" val="21664319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9_Custom Layout">
    <p:bg>
      <p:bgPr>
        <a:gradFill>
          <a:gsLst>
            <a:gs pos="67000">
              <a:schemeClr val="accent6">
                <a:lumMod val="50000"/>
              </a:schemeClr>
            </a:gs>
            <a:gs pos="44000">
              <a:schemeClr val="accent5">
                <a:lumMod val="50000"/>
              </a:schemeClr>
            </a:gs>
            <a:gs pos="0">
              <a:schemeClr val="accent4">
                <a:lumMod val="50000"/>
              </a:schemeClr>
            </a:gs>
            <a:gs pos="100000">
              <a:schemeClr val="accent4">
                <a:lumMod val="50000"/>
              </a:schemeClr>
            </a:gs>
          </a:gsLst>
          <a:lin ang="5400000" scaled="1"/>
        </a:gradFill>
        <a:effectLst/>
      </p:bgPr>
    </p:bg>
    <p:spTree>
      <p:nvGrpSpPr>
        <p:cNvPr id="1" name=""/>
        <p:cNvGrpSpPr/>
        <p:nvPr/>
      </p:nvGrpSpPr>
      <p:grpSpPr>
        <a:xfrm>
          <a:off x="0" y="0"/>
          <a:ext cx="0" cy="0"/>
          <a:chOff x="0" y="0"/>
          <a:chExt cx="0" cy="0"/>
        </a:xfrm>
      </p:grpSpPr>
      <p:sp>
        <p:nvSpPr>
          <p:cNvPr id="5" name="Picture Placeholder 7"/>
          <p:cNvSpPr>
            <a:spLocks noGrp="1"/>
          </p:cNvSpPr>
          <p:nvPr>
            <p:ph type="pic" sz="quarter" idx="12"/>
          </p:nvPr>
        </p:nvSpPr>
        <p:spPr>
          <a:xfrm>
            <a:off x="-2691903" y="1285773"/>
            <a:ext cx="4286454" cy="4286454"/>
          </a:xfrm>
          <a:prstGeom prst="ellipse">
            <a:avLst/>
          </a:prstGeom>
          <a:gradFill>
            <a:gsLst>
              <a:gs pos="0">
                <a:schemeClr val="bg1">
                  <a:lumMod val="85000"/>
                </a:schemeClr>
              </a:gs>
              <a:gs pos="99000">
                <a:schemeClr val="bg1">
                  <a:lumMod val="75000"/>
                </a:schemeClr>
              </a:gs>
            </a:gsLst>
            <a:lin ang="5400000" scaled="1"/>
          </a:gradFill>
          <a:ln>
            <a:noFill/>
          </a:ln>
        </p:spPr>
        <p:txBody>
          <a:bodyPr anchor="ctr">
            <a:normAutofit/>
          </a:bodyPr>
          <a:lstStyle>
            <a:lvl1pPr algn="ctr">
              <a:defRPr sz="1200">
                <a:solidFill>
                  <a:schemeClr val="tx1"/>
                </a:solidFill>
              </a:defRPr>
            </a:lvl1pPr>
          </a:lstStyle>
          <a:p>
            <a:endParaRPr lang="en-US"/>
          </a:p>
        </p:txBody>
      </p:sp>
      <p:sp>
        <p:nvSpPr>
          <p:cNvPr id="6" name="Oval 5"/>
          <p:cNvSpPr/>
          <p:nvPr userDrawn="1"/>
        </p:nvSpPr>
        <p:spPr>
          <a:xfrm>
            <a:off x="2081666" y="1283293"/>
            <a:ext cx="4288934" cy="428893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sp>
        <p:nvSpPr>
          <p:cNvPr id="7" name="Oval 6"/>
          <p:cNvSpPr/>
          <p:nvPr userDrawn="1"/>
        </p:nvSpPr>
        <p:spPr>
          <a:xfrm>
            <a:off x="6857715" y="1285773"/>
            <a:ext cx="4288934" cy="4288934"/>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sp>
        <p:nvSpPr>
          <p:cNvPr id="8" name="Oval 7"/>
          <p:cNvSpPr/>
          <p:nvPr userDrawn="1"/>
        </p:nvSpPr>
        <p:spPr>
          <a:xfrm>
            <a:off x="11633764" y="1285773"/>
            <a:ext cx="4288934" cy="4288934"/>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sp>
        <p:nvSpPr>
          <p:cNvPr id="10" name="Text Placeholder 9"/>
          <p:cNvSpPr>
            <a:spLocks noGrp="1"/>
          </p:cNvSpPr>
          <p:nvPr>
            <p:ph type="body" sz="quarter" idx="13"/>
          </p:nvPr>
        </p:nvSpPr>
        <p:spPr>
          <a:xfrm>
            <a:off x="2516962" y="3141041"/>
            <a:ext cx="3406166" cy="914400"/>
          </a:xfrm>
          <a:prstGeom prst="rect">
            <a:avLst/>
          </a:prstGeom>
        </p:spPr>
        <p:txBody>
          <a:bodyPr>
            <a:normAutofit/>
          </a:bodyPr>
          <a:lstStyle>
            <a:lvl1pPr algn="ctr">
              <a:lnSpc>
                <a:spcPct val="90000"/>
              </a:lnSpc>
              <a:defRPr sz="1800" b="1" i="0">
                <a:latin typeface="Montserrat Light" panose="00000400000000000000" pitchFamily="50" charset="0"/>
                <a:ea typeface="Open Sans" charset="0"/>
                <a:cs typeface="Open Sans" charset="0"/>
              </a:defRPr>
            </a:lvl1pPr>
          </a:lstStyle>
          <a:p>
            <a:pPr lvl="0"/>
            <a:r>
              <a:rPr lang="en-US" dirty="0"/>
              <a:t>Click to edit Master text styles</a:t>
            </a:r>
          </a:p>
        </p:txBody>
      </p:sp>
      <p:sp>
        <p:nvSpPr>
          <p:cNvPr id="11" name="TextBox 10"/>
          <p:cNvSpPr txBox="1"/>
          <p:nvPr userDrawn="1"/>
        </p:nvSpPr>
        <p:spPr>
          <a:xfrm>
            <a:off x="4052848" y="4399726"/>
            <a:ext cx="346570" cy="646331"/>
          </a:xfrm>
          <a:prstGeom prst="rect">
            <a:avLst/>
          </a:prstGeom>
          <a:noFill/>
        </p:spPr>
        <p:txBody>
          <a:bodyPr wrap="none" rtlCol="0">
            <a:spAutoFit/>
          </a:bodyPr>
          <a:lstStyle/>
          <a:p>
            <a:pPr algn="ctr"/>
            <a:r>
              <a:rPr lang="en-US" sz="3600" dirty="0">
                <a:latin typeface="Montserrat Light" panose="00000400000000000000" pitchFamily="50" charset="0"/>
              </a:rPr>
              <a:t>“</a:t>
            </a:r>
          </a:p>
        </p:txBody>
      </p:sp>
    </p:spTree>
    <p:extLst>
      <p:ext uri="{BB962C8B-B14F-4D97-AF65-F5344CB8AC3E}">
        <p14:creationId xmlns:p14="http://schemas.microsoft.com/office/powerpoint/2010/main" val="40727621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circle(out)">
                                      <p:cBhvr>
                                        <p:cTn id="7" dur="1000"/>
                                        <p:tgtEl>
                                          <p:spTgt spid="6"/>
                                        </p:tgtEl>
                                      </p:cBhvr>
                                    </p:animEffect>
                                  </p:childTnLst>
                                </p:cTn>
                              </p:par>
                              <p:par>
                                <p:cTn id="8" presetID="6" presetClass="emph" presetSubtype="0" accel="50000" decel="50000" autoRev="1" fill="hold" grpId="1" nodeType="withEffect">
                                  <p:stCondLst>
                                    <p:cond delay="250"/>
                                  </p:stCondLst>
                                  <p:childTnLst>
                                    <p:animScale>
                                      <p:cBhvr>
                                        <p:cTn id="9" dur="500" fill="hold"/>
                                        <p:tgtEl>
                                          <p:spTgt spid="6"/>
                                        </p:tgtEl>
                                      </p:cBhvr>
                                      <p:by x="110000" y="110000"/>
                                    </p:animScale>
                                  </p:childTnLst>
                                </p:cTn>
                              </p:par>
                              <p:par>
                                <p:cTn id="10" presetID="6" presetClass="entr" presetSubtype="32" fill="hold" grpId="0" nodeType="withEffect">
                                  <p:stCondLst>
                                    <p:cond delay="500"/>
                                  </p:stCondLst>
                                  <p:childTnLst>
                                    <p:set>
                                      <p:cBhvr>
                                        <p:cTn id="11" dur="1" fill="hold">
                                          <p:stCondLst>
                                            <p:cond delay="0"/>
                                          </p:stCondLst>
                                        </p:cTn>
                                        <p:tgtEl>
                                          <p:spTgt spid="7"/>
                                        </p:tgtEl>
                                        <p:attrNameLst>
                                          <p:attrName>style.visibility</p:attrName>
                                        </p:attrNameLst>
                                      </p:cBhvr>
                                      <p:to>
                                        <p:strVal val="visible"/>
                                      </p:to>
                                    </p:set>
                                    <p:animEffect transition="in" filter="circle(out)">
                                      <p:cBhvr>
                                        <p:cTn id="12" dur="1000"/>
                                        <p:tgtEl>
                                          <p:spTgt spid="7"/>
                                        </p:tgtEl>
                                      </p:cBhvr>
                                    </p:animEffect>
                                  </p:childTnLst>
                                </p:cTn>
                              </p:par>
                              <p:par>
                                <p:cTn id="13" presetID="6" presetClass="emph" presetSubtype="0" accel="50000" decel="50000" autoRev="1" fill="hold" grpId="1" nodeType="withEffect">
                                  <p:stCondLst>
                                    <p:cond delay="500"/>
                                  </p:stCondLst>
                                  <p:childTnLst>
                                    <p:animScale>
                                      <p:cBhvr>
                                        <p:cTn id="14" dur="500" fill="hold"/>
                                        <p:tgtEl>
                                          <p:spTgt spid="7"/>
                                        </p:tgtEl>
                                      </p:cBhvr>
                                      <p:by x="110000" y="110000"/>
                                    </p:animScale>
                                  </p:childTnLst>
                                </p:cTn>
                              </p:par>
                              <p:par>
                                <p:cTn id="15" presetID="6" presetClass="entr" presetSubtype="32" fill="hold" grpId="0" nodeType="withEffect">
                                  <p:stCondLst>
                                    <p:cond delay="750"/>
                                  </p:stCondLst>
                                  <p:childTnLst>
                                    <p:set>
                                      <p:cBhvr>
                                        <p:cTn id="16" dur="1" fill="hold">
                                          <p:stCondLst>
                                            <p:cond delay="0"/>
                                          </p:stCondLst>
                                        </p:cTn>
                                        <p:tgtEl>
                                          <p:spTgt spid="8"/>
                                        </p:tgtEl>
                                        <p:attrNameLst>
                                          <p:attrName>style.visibility</p:attrName>
                                        </p:attrNameLst>
                                      </p:cBhvr>
                                      <p:to>
                                        <p:strVal val="visible"/>
                                      </p:to>
                                    </p:set>
                                    <p:animEffect transition="in" filter="circle(out)">
                                      <p:cBhvr>
                                        <p:cTn id="17" dur="1000"/>
                                        <p:tgtEl>
                                          <p:spTgt spid="8"/>
                                        </p:tgtEl>
                                      </p:cBhvr>
                                    </p:animEffect>
                                  </p:childTnLst>
                                </p:cTn>
                              </p:par>
                              <p:par>
                                <p:cTn id="18" presetID="6" presetClass="emph" presetSubtype="0" accel="50000" decel="50000" autoRev="1" fill="hold" grpId="1" nodeType="withEffect">
                                  <p:stCondLst>
                                    <p:cond delay="750"/>
                                  </p:stCondLst>
                                  <p:childTnLst>
                                    <p:animScale>
                                      <p:cBhvr>
                                        <p:cTn id="19" dur="500" fill="hold"/>
                                        <p:tgtEl>
                                          <p:spTgt spid="8"/>
                                        </p:tgtEl>
                                      </p:cBhvr>
                                      <p:by x="110000" y="110000"/>
                                    </p:animScale>
                                  </p:childTnLst>
                                </p:cTn>
                              </p:par>
                              <p:par>
                                <p:cTn id="20" presetID="42" presetClass="entr" presetSubtype="0" fill="hold" grpId="0" nodeType="withEffect">
                                  <p:stCondLst>
                                    <p:cond delay="75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par>
                                <p:cTn id="25" presetID="10" presetClass="entr" presetSubtype="0" fill="hold" grpId="0" nodeType="withEffect">
                                  <p:stCondLst>
                                    <p:cond delay="75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fade">
                                      <p:cBhvr>
                                        <p:cTn id="2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10" grpId="0" build="p">
        <p:tmplLst>
          <p:tmpl lvl="1">
            <p:tnLst>
              <p:par>
                <p:cTn presetID="10" presetClass="entr" presetSubtype="0" fill="hold" nodeType="withEffect">
                  <p:stCondLst>
                    <p:cond delay="750"/>
                  </p:stCondLst>
                  <p:childTnLst>
                    <p:set>
                      <p:cBhvr>
                        <p:cTn dur="1" fill="hold">
                          <p:stCondLst>
                            <p:cond delay="0"/>
                          </p:stCondLst>
                        </p:cTn>
                        <p:tgtEl>
                          <p:spTgt spid="10"/>
                        </p:tgtEl>
                        <p:attrNameLst>
                          <p:attrName>style.visibility</p:attrName>
                        </p:attrNameLst>
                      </p:cBhvr>
                      <p:to>
                        <p:strVal val="visible"/>
                      </p:to>
                    </p:set>
                    <p:animEffect transition="in" filter="fade">
                      <p:cBhvr>
                        <p:cTn dur="500"/>
                        <p:tgtEl>
                          <p:spTgt spid="10"/>
                        </p:tgtEl>
                      </p:cBhvr>
                    </p:animEffect>
                  </p:childTnLst>
                </p:cTn>
              </p:par>
            </p:tnLst>
          </p:tmpl>
        </p:tmplLst>
      </p:bldP>
      <p:bldP spid="11"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0_Custom Layout">
    <p:bg>
      <p:bgPr>
        <a:gradFill>
          <a:gsLst>
            <a:gs pos="71000">
              <a:schemeClr val="accent6">
                <a:lumMod val="50000"/>
              </a:schemeClr>
            </a:gs>
            <a:gs pos="37000">
              <a:schemeClr val="accent5">
                <a:lumMod val="50000"/>
              </a:schemeClr>
            </a:gs>
            <a:gs pos="0">
              <a:srgbClr val="2B1227"/>
            </a:gs>
            <a:gs pos="100000">
              <a:srgbClr val="2B1227"/>
            </a:gs>
          </a:gsLst>
          <a:lin ang="5400000" scaled="1"/>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1596571" y="2389412"/>
            <a:ext cx="4187371" cy="1783443"/>
          </a:xfrm>
          <a:prstGeom prst="rect">
            <a:avLst/>
          </a:prstGeom>
        </p:spPr>
        <p:txBody>
          <a:bodyPr/>
          <a:lstStyle>
            <a:lvl1pPr>
              <a:lnSpc>
                <a:spcPct val="75000"/>
              </a:lnSpc>
              <a:defRPr sz="4000"/>
            </a:lvl1pPr>
          </a:lstStyle>
          <a:p>
            <a:r>
              <a:rPr lang="en-US"/>
              <a:t>Click to edit Master title style</a:t>
            </a:r>
            <a:endParaRPr lang="en-US" dirty="0"/>
          </a:p>
        </p:txBody>
      </p:sp>
      <p:sp>
        <p:nvSpPr>
          <p:cNvPr id="8" name="Picture Placeholder 7"/>
          <p:cNvSpPr>
            <a:spLocks noGrp="1"/>
          </p:cNvSpPr>
          <p:nvPr>
            <p:ph type="pic" sz="quarter" idx="12"/>
          </p:nvPr>
        </p:nvSpPr>
        <p:spPr>
          <a:xfrm>
            <a:off x="9500097" y="1285773"/>
            <a:ext cx="4286454" cy="4286454"/>
          </a:xfrm>
          <a:prstGeom prst="ellipse">
            <a:avLst/>
          </a:prstGeom>
          <a:gradFill>
            <a:gsLst>
              <a:gs pos="0">
                <a:schemeClr val="bg1">
                  <a:lumMod val="85000"/>
                </a:schemeClr>
              </a:gs>
              <a:gs pos="99000">
                <a:schemeClr val="bg1">
                  <a:lumMod val="75000"/>
                </a:schemeClr>
              </a:gs>
            </a:gsLst>
            <a:lin ang="5400000" scaled="1"/>
          </a:gradFill>
          <a:ln>
            <a:noFill/>
          </a:ln>
        </p:spPr>
        <p:txBody>
          <a:bodyPr anchor="ctr">
            <a:normAutofit/>
          </a:bodyPr>
          <a:lstStyle>
            <a:lvl1pPr algn="ctr">
              <a:defRPr sz="1200">
                <a:solidFill>
                  <a:schemeClr val="tx1"/>
                </a:solidFill>
              </a:defRPr>
            </a:lvl1pPr>
          </a:lstStyle>
          <a:p>
            <a:endParaRPr lang="en-US"/>
          </a:p>
        </p:txBody>
      </p:sp>
      <p:sp>
        <p:nvSpPr>
          <p:cNvPr id="2" name="Oval 1"/>
          <p:cNvSpPr/>
          <p:nvPr userDrawn="1"/>
        </p:nvSpPr>
        <p:spPr>
          <a:xfrm>
            <a:off x="4699037" y="1285773"/>
            <a:ext cx="4288934" cy="4288934"/>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Light" panose="00000400000000000000" pitchFamily="50" charset="0"/>
            </a:endParaRPr>
          </a:p>
        </p:txBody>
      </p:sp>
    </p:spTree>
    <p:extLst>
      <p:ext uri="{BB962C8B-B14F-4D97-AF65-F5344CB8AC3E}">
        <p14:creationId xmlns:p14="http://schemas.microsoft.com/office/powerpoint/2010/main" val="17503715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circle(out)">
                                      <p:cBhvr>
                                        <p:cTn id="7" dur="1000"/>
                                        <p:tgtEl>
                                          <p:spTgt spid="2"/>
                                        </p:tgtEl>
                                      </p:cBhvr>
                                    </p:animEffect>
                                  </p:childTnLst>
                                </p:cTn>
                              </p:par>
                              <p:par>
                                <p:cTn id="8" presetID="6" presetClass="emph" presetSubtype="0" accel="50000" decel="50000" autoRev="1" fill="hold" grpId="1" nodeType="withEffect">
                                  <p:stCondLst>
                                    <p:cond delay="250"/>
                                  </p:stCondLst>
                                  <p:childTnLst>
                                    <p:animScale>
                                      <p:cBhvr>
                                        <p:cTn id="9" dur="500" fill="hold"/>
                                        <p:tgtEl>
                                          <p:spTgt spid="2"/>
                                        </p:tgtEl>
                                      </p:cBhvr>
                                      <p:by x="110000" y="11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 vertical photo_0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53DEFD0-1511-F228-8919-74E1F63BFAFD}"/>
              </a:ext>
            </a:extLst>
          </p:cNvPr>
          <p:cNvSpPr/>
          <p:nvPr userDrawn="1"/>
        </p:nvSpPr>
        <p:spPr>
          <a:xfrm>
            <a:off x="0" y="0"/>
            <a:ext cx="12192000" cy="6858000"/>
          </a:xfrm>
          <a:prstGeom prst="rect">
            <a:avLst/>
          </a:prstGeom>
          <a:solidFill>
            <a:srgbClr val="2B12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7"/>
          <p:cNvSpPr>
            <a:spLocks noGrp="1"/>
          </p:cNvSpPr>
          <p:nvPr>
            <p:ph type="pic" sz="quarter" idx="10"/>
          </p:nvPr>
        </p:nvSpPr>
        <p:spPr>
          <a:xfrm>
            <a:off x="3175" y="2287589"/>
            <a:ext cx="2952750" cy="4570413"/>
          </a:xfrm>
          <a:custGeom>
            <a:avLst/>
            <a:gdLst>
              <a:gd name="connsiteX0" fmla="*/ 0 w 2952750"/>
              <a:gd name="connsiteY0" fmla="*/ 0 h 4570413"/>
              <a:gd name="connsiteX1" fmla="*/ 2952750 w 2952750"/>
              <a:gd name="connsiteY1" fmla="*/ 0 h 4570413"/>
              <a:gd name="connsiteX2" fmla="*/ 2952750 w 2952750"/>
              <a:gd name="connsiteY2" fmla="*/ 4570413 h 4570413"/>
              <a:gd name="connsiteX3" fmla="*/ 0 w 2952750"/>
              <a:gd name="connsiteY3" fmla="*/ 4570413 h 4570413"/>
            </a:gdLst>
            <a:ahLst/>
            <a:cxnLst>
              <a:cxn ang="0">
                <a:pos x="connsiteX0" y="connsiteY0"/>
              </a:cxn>
              <a:cxn ang="0">
                <a:pos x="connsiteX1" y="connsiteY1"/>
              </a:cxn>
              <a:cxn ang="0">
                <a:pos x="connsiteX2" y="connsiteY2"/>
              </a:cxn>
              <a:cxn ang="0">
                <a:pos x="connsiteX3" y="connsiteY3"/>
              </a:cxn>
            </a:cxnLst>
            <a:rect l="l" t="t" r="r" b="b"/>
            <a:pathLst>
              <a:path w="2952750" h="4570413">
                <a:moveTo>
                  <a:pt x="0" y="0"/>
                </a:moveTo>
                <a:lnTo>
                  <a:pt x="2952750" y="0"/>
                </a:lnTo>
                <a:lnTo>
                  <a:pt x="2952750" y="4570413"/>
                </a:lnTo>
                <a:lnTo>
                  <a:pt x="0" y="4570413"/>
                </a:lnTo>
                <a:close/>
              </a:path>
            </a:pathLst>
          </a:custGeom>
          <a:solidFill>
            <a:schemeClr val="accent6">
              <a:lumMod val="20000"/>
              <a:lumOff val="80000"/>
            </a:schemeClr>
          </a:solidFill>
        </p:spPr>
        <p:txBody>
          <a:bodyPr rtlCol="0">
            <a:noAutofit/>
          </a:bodyPr>
          <a:lstStyle/>
          <a:p>
            <a:pPr lvl="0"/>
            <a:endParaRPr lang="ru-RU" noProof="0"/>
          </a:p>
        </p:txBody>
      </p:sp>
      <p:sp>
        <p:nvSpPr>
          <p:cNvPr id="9" name="Picture Placeholder 8"/>
          <p:cNvSpPr>
            <a:spLocks noGrp="1"/>
          </p:cNvSpPr>
          <p:nvPr>
            <p:ph type="pic" sz="quarter" idx="11"/>
          </p:nvPr>
        </p:nvSpPr>
        <p:spPr>
          <a:xfrm>
            <a:off x="6156325" y="2287589"/>
            <a:ext cx="2952750" cy="4570413"/>
          </a:xfrm>
          <a:custGeom>
            <a:avLst/>
            <a:gdLst>
              <a:gd name="connsiteX0" fmla="*/ 0 w 2952750"/>
              <a:gd name="connsiteY0" fmla="*/ 0 h 4570413"/>
              <a:gd name="connsiteX1" fmla="*/ 2952750 w 2952750"/>
              <a:gd name="connsiteY1" fmla="*/ 0 h 4570413"/>
              <a:gd name="connsiteX2" fmla="*/ 2952750 w 2952750"/>
              <a:gd name="connsiteY2" fmla="*/ 4570413 h 4570413"/>
              <a:gd name="connsiteX3" fmla="*/ 0 w 2952750"/>
              <a:gd name="connsiteY3" fmla="*/ 4570413 h 4570413"/>
            </a:gdLst>
            <a:ahLst/>
            <a:cxnLst>
              <a:cxn ang="0">
                <a:pos x="connsiteX0" y="connsiteY0"/>
              </a:cxn>
              <a:cxn ang="0">
                <a:pos x="connsiteX1" y="connsiteY1"/>
              </a:cxn>
              <a:cxn ang="0">
                <a:pos x="connsiteX2" y="connsiteY2"/>
              </a:cxn>
              <a:cxn ang="0">
                <a:pos x="connsiteX3" y="connsiteY3"/>
              </a:cxn>
            </a:cxnLst>
            <a:rect l="l" t="t" r="r" b="b"/>
            <a:pathLst>
              <a:path w="2952750" h="4570413">
                <a:moveTo>
                  <a:pt x="0" y="0"/>
                </a:moveTo>
                <a:lnTo>
                  <a:pt x="2952750" y="0"/>
                </a:lnTo>
                <a:lnTo>
                  <a:pt x="2952750" y="4570413"/>
                </a:lnTo>
                <a:lnTo>
                  <a:pt x="0" y="4570413"/>
                </a:lnTo>
                <a:close/>
              </a:path>
            </a:pathLst>
          </a:custGeom>
          <a:solidFill>
            <a:schemeClr val="accent6">
              <a:lumMod val="20000"/>
              <a:lumOff val="80000"/>
            </a:schemeClr>
          </a:solidFill>
        </p:spPr>
        <p:txBody>
          <a:bodyPr rtlCol="0">
            <a:noAutofit/>
          </a:bodyPr>
          <a:lstStyle/>
          <a:p>
            <a:pPr lvl="0"/>
            <a:endParaRPr lang="ru-RU" noProof="0"/>
          </a:p>
        </p:txBody>
      </p:sp>
      <p:sp>
        <p:nvSpPr>
          <p:cNvPr id="10" name="Picture Placeholder 9"/>
          <p:cNvSpPr>
            <a:spLocks noGrp="1"/>
          </p:cNvSpPr>
          <p:nvPr>
            <p:ph type="pic" sz="quarter" idx="12"/>
          </p:nvPr>
        </p:nvSpPr>
        <p:spPr>
          <a:xfrm>
            <a:off x="3074988" y="0"/>
            <a:ext cx="2952750" cy="4570413"/>
          </a:xfrm>
          <a:custGeom>
            <a:avLst/>
            <a:gdLst>
              <a:gd name="connsiteX0" fmla="*/ 0 w 2952750"/>
              <a:gd name="connsiteY0" fmla="*/ 0 h 4570413"/>
              <a:gd name="connsiteX1" fmla="*/ 2952750 w 2952750"/>
              <a:gd name="connsiteY1" fmla="*/ 0 h 4570413"/>
              <a:gd name="connsiteX2" fmla="*/ 2952750 w 2952750"/>
              <a:gd name="connsiteY2" fmla="*/ 4570413 h 4570413"/>
              <a:gd name="connsiteX3" fmla="*/ 0 w 2952750"/>
              <a:gd name="connsiteY3" fmla="*/ 4570413 h 4570413"/>
            </a:gdLst>
            <a:ahLst/>
            <a:cxnLst>
              <a:cxn ang="0">
                <a:pos x="connsiteX0" y="connsiteY0"/>
              </a:cxn>
              <a:cxn ang="0">
                <a:pos x="connsiteX1" y="connsiteY1"/>
              </a:cxn>
              <a:cxn ang="0">
                <a:pos x="connsiteX2" y="connsiteY2"/>
              </a:cxn>
              <a:cxn ang="0">
                <a:pos x="connsiteX3" y="connsiteY3"/>
              </a:cxn>
            </a:cxnLst>
            <a:rect l="l" t="t" r="r" b="b"/>
            <a:pathLst>
              <a:path w="2952750" h="4570413">
                <a:moveTo>
                  <a:pt x="0" y="0"/>
                </a:moveTo>
                <a:lnTo>
                  <a:pt x="2952750" y="0"/>
                </a:lnTo>
                <a:lnTo>
                  <a:pt x="2952750" y="4570413"/>
                </a:lnTo>
                <a:lnTo>
                  <a:pt x="0" y="4570413"/>
                </a:lnTo>
                <a:close/>
              </a:path>
            </a:pathLst>
          </a:custGeom>
          <a:solidFill>
            <a:schemeClr val="accent6">
              <a:lumMod val="20000"/>
              <a:lumOff val="80000"/>
            </a:schemeClr>
          </a:solidFill>
        </p:spPr>
        <p:txBody>
          <a:bodyPr rtlCol="0">
            <a:noAutofit/>
          </a:bodyPr>
          <a:lstStyle/>
          <a:p>
            <a:pPr lvl="0"/>
            <a:endParaRPr lang="ru-RU" noProof="0"/>
          </a:p>
        </p:txBody>
      </p:sp>
      <p:sp>
        <p:nvSpPr>
          <p:cNvPr id="11" name="Picture Placeholder 10"/>
          <p:cNvSpPr>
            <a:spLocks noGrp="1"/>
          </p:cNvSpPr>
          <p:nvPr>
            <p:ph type="pic" sz="quarter" idx="13"/>
          </p:nvPr>
        </p:nvSpPr>
        <p:spPr>
          <a:xfrm>
            <a:off x="9228138" y="0"/>
            <a:ext cx="2952750" cy="4570413"/>
          </a:xfrm>
          <a:custGeom>
            <a:avLst/>
            <a:gdLst>
              <a:gd name="connsiteX0" fmla="*/ 0 w 2952750"/>
              <a:gd name="connsiteY0" fmla="*/ 0 h 4570413"/>
              <a:gd name="connsiteX1" fmla="*/ 2952750 w 2952750"/>
              <a:gd name="connsiteY1" fmla="*/ 0 h 4570413"/>
              <a:gd name="connsiteX2" fmla="*/ 2952750 w 2952750"/>
              <a:gd name="connsiteY2" fmla="*/ 4570413 h 4570413"/>
              <a:gd name="connsiteX3" fmla="*/ 0 w 2952750"/>
              <a:gd name="connsiteY3" fmla="*/ 4570413 h 4570413"/>
            </a:gdLst>
            <a:ahLst/>
            <a:cxnLst>
              <a:cxn ang="0">
                <a:pos x="connsiteX0" y="connsiteY0"/>
              </a:cxn>
              <a:cxn ang="0">
                <a:pos x="connsiteX1" y="connsiteY1"/>
              </a:cxn>
              <a:cxn ang="0">
                <a:pos x="connsiteX2" y="connsiteY2"/>
              </a:cxn>
              <a:cxn ang="0">
                <a:pos x="connsiteX3" y="connsiteY3"/>
              </a:cxn>
            </a:cxnLst>
            <a:rect l="l" t="t" r="r" b="b"/>
            <a:pathLst>
              <a:path w="2952750" h="4570413">
                <a:moveTo>
                  <a:pt x="0" y="0"/>
                </a:moveTo>
                <a:lnTo>
                  <a:pt x="2952750" y="0"/>
                </a:lnTo>
                <a:lnTo>
                  <a:pt x="2952750" y="4570413"/>
                </a:lnTo>
                <a:lnTo>
                  <a:pt x="0" y="4570413"/>
                </a:lnTo>
                <a:close/>
              </a:path>
            </a:pathLst>
          </a:custGeom>
          <a:solidFill>
            <a:schemeClr val="accent6">
              <a:lumMod val="20000"/>
              <a:lumOff val="80000"/>
            </a:schemeClr>
          </a:solidFill>
        </p:spPr>
        <p:txBody>
          <a:bodyPr rtlCol="0">
            <a:noAutofit/>
          </a:bodyPr>
          <a:lstStyle/>
          <a:p>
            <a:pPr lvl="0"/>
            <a:endParaRPr lang="ru-RU" noProof="0"/>
          </a:p>
        </p:txBody>
      </p:sp>
    </p:spTree>
    <p:extLst>
      <p:ext uri="{BB962C8B-B14F-4D97-AF65-F5344CB8AC3E}">
        <p14:creationId xmlns:p14="http://schemas.microsoft.com/office/powerpoint/2010/main" val="54681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 option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360EDC-A75E-59DD-0734-5BEAACC53534}"/>
              </a:ext>
            </a:extLst>
          </p:cNvPr>
          <p:cNvSpPr/>
          <p:nvPr userDrawn="1"/>
        </p:nvSpPr>
        <p:spPr>
          <a:xfrm>
            <a:off x="0" y="0"/>
            <a:ext cx="12192000" cy="6858000"/>
          </a:xfrm>
          <a:prstGeom prst="rect">
            <a:avLst/>
          </a:prstGeom>
          <a:solidFill>
            <a:srgbClr val="2B12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1"/>
          <p:cNvSpPr>
            <a:spLocks noGrp="1"/>
          </p:cNvSpPr>
          <p:nvPr>
            <p:ph type="body" sz="quarter" idx="10" hasCustomPrompt="1"/>
          </p:nvPr>
        </p:nvSpPr>
        <p:spPr>
          <a:xfrm>
            <a:off x="1632231" y="5193366"/>
            <a:ext cx="2089639" cy="1022350"/>
          </a:xfrm>
          <a:prstGeom prst="rect">
            <a:avLst/>
          </a:prstGeom>
        </p:spPr>
        <p:txBody>
          <a:bodyPr>
            <a:noAutofit/>
          </a:bodyPr>
          <a:lstStyle>
            <a:lvl1pPr marL="0" indent="0" algn="ctr">
              <a:buNone/>
              <a:defRPr sz="1400">
                <a:solidFill>
                  <a:schemeClr val="bg1"/>
                </a:solidFill>
              </a:defRPr>
            </a:lvl1pPr>
          </a:lstStyle>
          <a:p>
            <a:pPr lvl="0"/>
            <a:r>
              <a:rPr lang="en-US" dirty="0"/>
              <a:t>Lorem ipsum dolor sit amet, consectetur adipiscing elit, sed do</a:t>
            </a:r>
            <a:endParaRPr lang="ru-RU" dirty="0"/>
          </a:p>
        </p:txBody>
      </p:sp>
      <p:sp>
        <p:nvSpPr>
          <p:cNvPr id="13" name="Text Placeholder 11"/>
          <p:cNvSpPr>
            <a:spLocks noGrp="1"/>
          </p:cNvSpPr>
          <p:nvPr>
            <p:ph type="body" sz="quarter" idx="11" hasCustomPrompt="1"/>
          </p:nvPr>
        </p:nvSpPr>
        <p:spPr>
          <a:xfrm>
            <a:off x="3992937" y="5193366"/>
            <a:ext cx="2089639" cy="1022350"/>
          </a:xfrm>
          <a:prstGeom prst="rect">
            <a:avLst/>
          </a:prstGeom>
        </p:spPr>
        <p:txBody>
          <a:bodyPr>
            <a:noAutofit/>
          </a:bodyPr>
          <a:lstStyle>
            <a:lvl1pPr marL="0" indent="0" algn="ctr">
              <a:buNone/>
              <a:defRPr sz="1400">
                <a:solidFill>
                  <a:schemeClr val="bg1"/>
                </a:solidFill>
              </a:defRPr>
            </a:lvl1pPr>
          </a:lstStyle>
          <a:p>
            <a:pPr lvl="0"/>
            <a:r>
              <a:rPr lang="en-US" dirty="0"/>
              <a:t>Lorem ipsum dolor sit amet, consectetur adipiscing elit, sed do</a:t>
            </a:r>
            <a:endParaRPr lang="ru-RU" dirty="0"/>
          </a:p>
        </p:txBody>
      </p:sp>
      <p:sp>
        <p:nvSpPr>
          <p:cNvPr id="14" name="Text Placeholder 11"/>
          <p:cNvSpPr>
            <a:spLocks noGrp="1"/>
          </p:cNvSpPr>
          <p:nvPr>
            <p:ph type="body" sz="quarter" idx="12" hasCustomPrompt="1"/>
          </p:nvPr>
        </p:nvSpPr>
        <p:spPr>
          <a:xfrm>
            <a:off x="6353643" y="5193366"/>
            <a:ext cx="2089639" cy="1022350"/>
          </a:xfrm>
          <a:prstGeom prst="rect">
            <a:avLst/>
          </a:prstGeom>
        </p:spPr>
        <p:txBody>
          <a:bodyPr>
            <a:noAutofit/>
          </a:bodyPr>
          <a:lstStyle>
            <a:lvl1pPr marL="0" indent="0" algn="ctr">
              <a:buNone/>
              <a:defRPr sz="1400">
                <a:solidFill>
                  <a:schemeClr val="bg1"/>
                </a:solidFill>
              </a:defRPr>
            </a:lvl1pPr>
          </a:lstStyle>
          <a:p>
            <a:pPr lvl="0"/>
            <a:r>
              <a:rPr lang="en-US" dirty="0"/>
              <a:t>Lorem ipsum dolor sit amet, consectetur adipiscing elit, sed do</a:t>
            </a:r>
            <a:endParaRPr lang="ru-RU" dirty="0"/>
          </a:p>
        </p:txBody>
      </p:sp>
      <p:sp>
        <p:nvSpPr>
          <p:cNvPr id="15" name="Text Placeholder 11"/>
          <p:cNvSpPr>
            <a:spLocks noGrp="1"/>
          </p:cNvSpPr>
          <p:nvPr>
            <p:ph type="body" sz="quarter" idx="13" hasCustomPrompt="1"/>
          </p:nvPr>
        </p:nvSpPr>
        <p:spPr>
          <a:xfrm>
            <a:off x="8714349" y="5193366"/>
            <a:ext cx="2089639" cy="1022350"/>
          </a:xfrm>
          <a:prstGeom prst="rect">
            <a:avLst/>
          </a:prstGeom>
        </p:spPr>
        <p:txBody>
          <a:bodyPr>
            <a:noAutofit/>
          </a:bodyPr>
          <a:lstStyle>
            <a:lvl1pPr marL="0" indent="0" algn="ctr">
              <a:buNone/>
              <a:defRPr sz="1400">
                <a:solidFill>
                  <a:schemeClr val="bg1"/>
                </a:solidFill>
              </a:defRPr>
            </a:lvl1pPr>
          </a:lstStyle>
          <a:p>
            <a:pPr lvl="0"/>
            <a:r>
              <a:rPr lang="en-US" dirty="0"/>
              <a:t>Lorem ipsum dolor sit amet, consectetur adipiscing elit, sed do</a:t>
            </a:r>
            <a:endParaRPr lang="ru-RU" dirty="0"/>
          </a:p>
        </p:txBody>
      </p:sp>
      <p:sp>
        <p:nvSpPr>
          <p:cNvPr id="17" name="Text Placeholder 16"/>
          <p:cNvSpPr>
            <a:spLocks noGrp="1"/>
          </p:cNvSpPr>
          <p:nvPr>
            <p:ph type="body" sz="quarter" idx="14" hasCustomPrompt="1"/>
          </p:nvPr>
        </p:nvSpPr>
        <p:spPr>
          <a:xfrm>
            <a:off x="1825988" y="4740800"/>
            <a:ext cx="1728600" cy="377588"/>
          </a:xfrm>
          <a:prstGeom prst="rect">
            <a:avLst/>
          </a:prstGeom>
        </p:spPr>
        <p:txBody>
          <a:bodyPr>
            <a:normAutofit/>
          </a:bodyPr>
          <a:lstStyle>
            <a:lvl1pPr marL="0" marR="0" indent="0" algn="ctr" defTabSz="914400" rtl="0" eaLnBrk="0" fontAlgn="base" latinLnBrk="0" hangingPunct="0">
              <a:lnSpc>
                <a:spcPct val="100000"/>
              </a:lnSpc>
              <a:spcBef>
                <a:spcPct val="0"/>
              </a:spcBef>
              <a:spcAft>
                <a:spcPct val="0"/>
              </a:spcAft>
              <a:buClrTx/>
              <a:buSzTx/>
              <a:buFontTx/>
              <a:buNone/>
              <a:tabLst/>
              <a:defRPr kumimoji="0" lang="ru-RU" sz="1900" b="1" i="0" u="none" strike="noStrike" kern="1200" cap="none" normalizeH="0" baseline="0" dirty="0">
                <a:ln>
                  <a:noFill/>
                </a:ln>
                <a:solidFill>
                  <a:schemeClr val="tx1"/>
                </a:solidFill>
                <a:effectLst/>
                <a:latin typeface="Montserrat-Bold" panose="00000800000000000000" pitchFamily="50" charset="0"/>
                <a:ea typeface="+mn-ea"/>
                <a:cs typeface="+mn-cs"/>
              </a:defRPr>
            </a:lvl1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1900" b="1" i="0" u="none" strike="noStrike" cap="none" normalizeH="0" baseline="0" dirty="0">
                <a:ln>
                  <a:noFill/>
                </a:ln>
                <a:solidFill>
                  <a:schemeClr val="tx1"/>
                </a:solidFill>
                <a:effectLst/>
                <a:latin typeface="Open Sans" panose="020B0606030504020204" pitchFamily="34" charset="0"/>
              </a:rPr>
              <a:t>Creative</a:t>
            </a:r>
            <a:endParaRPr kumimoji="0" lang="ru-RU" altLang="ru-RU" sz="1800" b="0" i="0" u="none" strike="noStrike" cap="none" normalizeH="0" baseline="0" dirty="0">
              <a:ln>
                <a:noFill/>
              </a:ln>
              <a:solidFill>
                <a:schemeClr val="tx1"/>
              </a:solidFill>
              <a:effectLst/>
            </a:endParaRPr>
          </a:p>
        </p:txBody>
      </p:sp>
      <p:sp>
        <p:nvSpPr>
          <p:cNvPr id="18" name="Text Placeholder 16"/>
          <p:cNvSpPr>
            <a:spLocks noGrp="1"/>
          </p:cNvSpPr>
          <p:nvPr>
            <p:ph type="body" sz="quarter" idx="15" hasCustomPrompt="1"/>
          </p:nvPr>
        </p:nvSpPr>
        <p:spPr>
          <a:xfrm>
            <a:off x="4045419" y="4740800"/>
            <a:ext cx="1728600" cy="377588"/>
          </a:xfrm>
          <a:prstGeom prst="rect">
            <a:avLst/>
          </a:prstGeom>
        </p:spPr>
        <p:txBody>
          <a:bodyPr>
            <a:normAutofit/>
          </a:bodyPr>
          <a:lstStyle>
            <a:lvl1pPr marL="0" marR="0" indent="0" algn="ctr" defTabSz="914400" rtl="0" eaLnBrk="0" fontAlgn="base" latinLnBrk="0" hangingPunct="0">
              <a:lnSpc>
                <a:spcPct val="100000"/>
              </a:lnSpc>
              <a:spcBef>
                <a:spcPct val="0"/>
              </a:spcBef>
              <a:spcAft>
                <a:spcPct val="0"/>
              </a:spcAft>
              <a:buClrTx/>
              <a:buSzTx/>
              <a:buFontTx/>
              <a:buNone/>
              <a:tabLst/>
              <a:defRPr kumimoji="0" lang="ru-RU" sz="1900" b="1" i="0" u="none" strike="noStrike" kern="1200" cap="none" normalizeH="0" baseline="0" dirty="0">
                <a:ln>
                  <a:noFill/>
                </a:ln>
                <a:solidFill>
                  <a:schemeClr val="tx1"/>
                </a:solidFill>
                <a:effectLst/>
                <a:latin typeface="Montserrat-Bold" panose="00000800000000000000" pitchFamily="50" charset="0"/>
                <a:ea typeface="+mn-ea"/>
                <a:cs typeface="+mn-cs"/>
              </a:defRPr>
            </a:lvl1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900" b="1" i="0" u="none" strike="noStrike" cap="none" normalizeH="0" baseline="0" dirty="0">
                <a:ln>
                  <a:noFill/>
                </a:ln>
                <a:solidFill>
                  <a:schemeClr val="tx1"/>
                </a:solidFill>
                <a:effectLst/>
                <a:latin typeface="Open Sans" panose="020B0606030504020204" pitchFamily="34" charset="0"/>
              </a:rPr>
              <a:t>Investment</a:t>
            </a:r>
            <a:endParaRPr kumimoji="0" lang="ru-RU" altLang="ru-RU" sz="1800" b="0" i="0" u="none" strike="noStrike" cap="none" normalizeH="0" baseline="0" dirty="0">
              <a:ln>
                <a:noFill/>
              </a:ln>
              <a:solidFill>
                <a:schemeClr val="tx1"/>
              </a:solidFill>
              <a:effectLst/>
            </a:endParaRPr>
          </a:p>
        </p:txBody>
      </p:sp>
      <p:sp>
        <p:nvSpPr>
          <p:cNvPr id="19" name="Text Placeholder 16"/>
          <p:cNvSpPr>
            <a:spLocks noGrp="1"/>
          </p:cNvSpPr>
          <p:nvPr>
            <p:ph type="body" sz="quarter" idx="16" hasCustomPrompt="1"/>
          </p:nvPr>
        </p:nvSpPr>
        <p:spPr>
          <a:xfrm>
            <a:off x="6584018" y="4740800"/>
            <a:ext cx="1728600" cy="377588"/>
          </a:xfrm>
          <a:prstGeom prst="rect">
            <a:avLst/>
          </a:prstGeom>
        </p:spPr>
        <p:txBody>
          <a:bodyPr>
            <a:normAutofit/>
          </a:bodyPr>
          <a:lstStyle>
            <a:lvl1pPr marL="0" marR="0" indent="0" algn="ctr" defTabSz="914400" rtl="0" eaLnBrk="0" fontAlgn="base" latinLnBrk="0" hangingPunct="0">
              <a:lnSpc>
                <a:spcPct val="100000"/>
              </a:lnSpc>
              <a:spcBef>
                <a:spcPct val="0"/>
              </a:spcBef>
              <a:spcAft>
                <a:spcPct val="0"/>
              </a:spcAft>
              <a:buClrTx/>
              <a:buSzTx/>
              <a:buFontTx/>
              <a:buNone/>
              <a:tabLst/>
              <a:defRPr kumimoji="0" lang="ru-RU" sz="1900" b="1" i="0" u="none" strike="noStrike" kern="1200" cap="none" normalizeH="0" baseline="0" dirty="0">
                <a:ln>
                  <a:noFill/>
                </a:ln>
                <a:solidFill>
                  <a:schemeClr val="tx1"/>
                </a:solidFill>
                <a:effectLst/>
                <a:latin typeface="Montserrat-Bold" panose="00000800000000000000" pitchFamily="50" charset="0"/>
                <a:ea typeface="+mn-ea"/>
                <a:cs typeface="+mn-cs"/>
              </a:defRPr>
            </a:lvl1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900" b="1" i="0" u="none" strike="noStrike" cap="none" normalizeH="0" baseline="0" dirty="0">
                <a:ln>
                  <a:noFill/>
                </a:ln>
                <a:solidFill>
                  <a:schemeClr val="tx1"/>
                </a:solidFill>
                <a:effectLst/>
                <a:latin typeface="Open Sans" panose="020B0606030504020204" pitchFamily="34" charset="0"/>
              </a:rPr>
              <a:t>Strategy</a:t>
            </a:r>
            <a:endParaRPr kumimoji="0" lang="ru-RU" altLang="ru-RU" sz="1800" b="0" i="0" u="none" strike="noStrike" cap="none" normalizeH="0" baseline="0" dirty="0">
              <a:ln>
                <a:noFill/>
              </a:ln>
              <a:solidFill>
                <a:schemeClr val="tx1"/>
              </a:solidFill>
              <a:effectLst/>
            </a:endParaRPr>
          </a:p>
        </p:txBody>
      </p:sp>
      <p:sp>
        <p:nvSpPr>
          <p:cNvPr id="20" name="Text Placeholder 16"/>
          <p:cNvSpPr>
            <a:spLocks noGrp="1"/>
          </p:cNvSpPr>
          <p:nvPr>
            <p:ph type="body" sz="quarter" idx="17" hasCustomPrompt="1"/>
          </p:nvPr>
        </p:nvSpPr>
        <p:spPr>
          <a:xfrm>
            <a:off x="8829536" y="4740800"/>
            <a:ext cx="1728600" cy="377588"/>
          </a:xfrm>
          <a:prstGeom prst="rect">
            <a:avLst/>
          </a:prstGeom>
        </p:spPr>
        <p:txBody>
          <a:bodyPr>
            <a:normAutofit/>
          </a:bodyPr>
          <a:lstStyle>
            <a:lvl1pPr marL="0" marR="0" indent="0" algn="ctr" defTabSz="914400" rtl="0" eaLnBrk="0" fontAlgn="base" latinLnBrk="0" hangingPunct="0">
              <a:lnSpc>
                <a:spcPct val="100000"/>
              </a:lnSpc>
              <a:spcBef>
                <a:spcPct val="0"/>
              </a:spcBef>
              <a:spcAft>
                <a:spcPct val="0"/>
              </a:spcAft>
              <a:buClrTx/>
              <a:buSzTx/>
              <a:buFontTx/>
              <a:buNone/>
              <a:tabLst/>
              <a:defRPr kumimoji="0" lang="ru-RU" sz="1900" b="1" i="0" u="none" strike="noStrike" kern="1200" cap="none" normalizeH="0" baseline="0" dirty="0">
                <a:ln>
                  <a:noFill/>
                </a:ln>
                <a:solidFill>
                  <a:schemeClr val="tx1"/>
                </a:solidFill>
                <a:effectLst/>
                <a:latin typeface="Montserrat-Bold" panose="00000800000000000000" pitchFamily="50" charset="0"/>
                <a:ea typeface="+mn-ea"/>
                <a:cs typeface="+mn-cs"/>
              </a:defRPr>
            </a:lvl1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900" b="1" i="0" u="none" strike="noStrike" cap="none" normalizeH="0" baseline="0" dirty="0">
                <a:ln>
                  <a:noFill/>
                </a:ln>
                <a:solidFill>
                  <a:schemeClr val="tx1"/>
                </a:solidFill>
                <a:effectLst/>
                <a:latin typeface="Open Sans" panose="020B0606030504020204" pitchFamily="34" charset="0"/>
              </a:rPr>
              <a:t>Goal</a:t>
            </a:r>
            <a:endParaRPr kumimoji="0" lang="ru-RU" altLang="ru-RU" sz="1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150217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500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5465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shopping.pptheme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ppthemes.com/" TargetMode="Externa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2">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5"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905770"/>
            <a:ext cx="2406428" cy="646331"/>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2">
                  <a:extLst>
                    <a:ext uri="{A12FA001-AC4F-418D-AE19-62706E023703}">
                      <ahyp:hlinkClr xmlns:ahyp="http://schemas.microsoft.com/office/drawing/2018/hyperlinkcolor" val="tx"/>
                    </a:ext>
                  </a:extLst>
                </a:hlinkClick>
              </a:rPr>
              <a:t>http://pptbundle.com/</a:t>
            </a:r>
            <a:r>
              <a:rPr lang="en-US" dirty="0">
                <a:solidFill>
                  <a:schemeClr val="bg1"/>
                </a:solidFill>
              </a:rPr>
              <a:t> </a:t>
            </a: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71" r:id="rId1"/>
    <p:sldLayoutId id="2147483767" r:id="rId2"/>
    <p:sldLayoutId id="2147483768" r:id="rId3"/>
    <p:sldLayoutId id="2147483773" r:id="rId4"/>
    <p:sldLayoutId id="2147483774" r:id="rId5"/>
    <p:sldLayoutId id="2147483775" r:id="rId6"/>
    <p:sldLayoutId id="2147483776" r:id="rId7"/>
    <p:sldLayoutId id="2147483778" r:id="rId8"/>
    <p:sldLayoutId id="2147483779" r:id="rId9"/>
  </p:sldLayoutIdLst>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8.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9.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lumMod val="95000"/>
              <a:lumOff val="5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563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altLang="ja-JP" sz="1400" b="1" dirty="0">
                <a:solidFill>
                  <a:schemeClr val="bg1"/>
                </a:solidFill>
                <a:latin typeface="+mn-lt"/>
                <a:cs typeface="Calibri" panose="020F0502020204030204" pitchFamily="34" charset="0"/>
                <a:hlinkClick r:id="rId2"/>
              </a:rPr>
              <a:t>Lato</a:t>
            </a:r>
            <a:r>
              <a:rPr lang="en-US" altLang="ja-JP" sz="1400" b="1" dirty="0">
                <a:solidFill>
                  <a:schemeClr val="bg1"/>
                </a:solidFill>
                <a:latin typeface="+mn-lt"/>
                <a:cs typeface="Calibri" panose="020F0502020204030204" pitchFamily="34" charset="0"/>
              </a:rPr>
              <a:t> &amp; </a:t>
            </a:r>
            <a:r>
              <a:rPr lang="en-US" altLang="ja-JP" sz="1400" b="1" dirty="0">
                <a:solidFill>
                  <a:schemeClr val="bg1"/>
                </a:solidFill>
                <a:latin typeface="+mn-lt"/>
                <a:cs typeface="Calibri" panose="020F0502020204030204" pitchFamily="34" charset="0"/>
                <a:hlinkClick r:id="rId3"/>
              </a:rPr>
              <a:t>Monserrat</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374243C-FD36-4B04-DBAD-1680515FF9EF}"/>
              </a:ext>
            </a:extLst>
          </p:cNvPr>
          <p:cNvSpPr txBox="1">
            <a:spLocks/>
          </p:cNvSpPr>
          <p:nvPr/>
        </p:nvSpPr>
        <p:spPr>
          <a:xfrm>
            <a:off x="751473" y="1635443"/>
            <a:ext cx="5069272" cy="1028700"/>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1"/>
                </a:solidFill>
              </a:rPr>
              <a:t>Your title </a:t>
            </a:r>
            <a:br>
              <a:rPr lang="en-US" b="1" dirty="0">
                <a:solidFill>
                  <a:schemeClr val="accent1"/>
                </a:solidFill>
              </a:rPr>
            </a:br>
            <a:r>
              <a:rPr lang="en-US" b="1" dirty="0">
                <a:solidFill>
                  <a:schemeClr val="accent5"/>
                </a:solidFill>
              </a:rPr>
              <a:t>goes here</a:t>
            </a:r>
            <a:endParaRPr lang="en-US" dirty="0">
              <a:solidFill>
                <a:schemeClr val="accent5"/>
              </a:solidFill>
            </a:endParaRPr>
          </a:p>
        </p:txBody>
      </p:sp>
      <p:sp>
        <p:nvSpPr>
          <p:cNvPr id="6" name="TextBox 5">
            <a:extLst>
              <a:ext uri="{FF2B5EF4-FFF2-40B4-BE49-F238E27FC236}">
                <a16:creationId xmlns:a16="http://schemas.microsoft.com/office/drawing/2014/main" id="{D0961D6A-07F8-0949-3175-ADE420203B19}"/>
              </a:ext>
            </a:extLst>
          </p:cNvPr>
          <p:cNvSpPr txBox="1"/>
          <p:nvPr/>
        </p:nvSpPr>
        <p:spPr>
          <a:xfrm>
            <a:off x="865925" y="2902735"/>
            <a:ext cx="4499430" cy="2582245"/>
          </a:xfrm>
          <a:prstGeom prst="rect">
            <a:avLst/>
          </a:prstGeom>
          <a:noFill/>
        </p:spPr>
        <p:txBody>
          <a:bodyPr wrap="square" lIns="0" rIns="0" rtlCol="0">
            <a:spAutoFit/>
          </a:bodyPr>
          <a:lstStyle/>
          <a:p>
            <a:pPr>
              <a:lnSpc>
                <a:spcPct val="120000"/>
              </a:lnSpc>
              <a:spcBef>
                <a:spcPts val="600"/>
              </a:spcBef>
            </a:pPr>
            <a:r>
              <a:rPr lang="en-US" sz="1200" b="1" dirty="0">
                <a:solidFill>
                  <a:schemeClr val="bg1"/>
                </a:solidFill>
                <a:latin typeface="Montserrat Light" panose="00000400000000000000" pitchFamily="50" charset="0"/>
              </a:rPr>
              <a:t>Subtitle can be here</a:t>
            </a:r>
            <a:endParaRPr lang="en-US" sz="1200" dirty="0">
              <a:solidFill>
                <a:schemeClr val="bg1"/>
              </a:solidFill>
              <a:latin typeface="Montserrat Light" panose="00000400000000000000" pitchFamily="50" charset="0"/>
            </a:endParaRPr>
          </a:p>
          <a:p>
            <a:pPr>
              <a:lnSpc>
                <a:spcPct val="120000"/>
              </a:lnSpc>
              <a:spcBef>
                <a:spcPts val="600"/>
              </a:spcBef>
            </a:pPr>
            <a:r>
              <a:rPr lang="en-US" sz="1050" dirty="0">
                <a:solidFill>
                  <a:schemeClr val="bg1"/>
                </a:solidFill>
                <a:latin typeface="Montserrat Light" panose="00000400000000000000" pitchFamily="50" charset="0"/>
              </a:rPr>
              <a:t>A peep at some distant orb has power to raise and purify our thoughts like a strain of sacred music, or a noble picture, or a passage from the grander poets. It always does one good.</a:t>
            </a:r>
          </a:p>
          <a:p>
            <a:pPr>
              <a:lnSpc>
                <a:spcPct val="120000"/>
              </a:lnSpc>
              <a:spcBef>
                <a:spcPts val="600"/>
              </a:spcBef>
            </a:pPr>
            <a:r>
              <a:rPr lang="en-US" sz="1050" dirty="0">
                <a:solidFill>
                  <a:schemeClr val="bg1"/>
                </a:solidFill>
                <a:latin typeface="Montserrat Light" panose="00000400000000000000" pitchFamily="50" charset="0"/>
              </a:rPr>
              <a:t>Apparently we had reached a great height in the atmosphere, for the sky was a dead black, and the stars had ceased to twinkle. By the same illusion which lifts the horizon of the sea to the level of the spectator on a hillside, the sable cloud beneath was dished out, and the car seemed to float in the middle of an immense dark sphere, whose upper half was strewn with silver. Apparently we had reached a great height in the atmosphere, for the sky was a dead black, and the stars had ceased to twinkle. </a:t>
            </a:r>
          </a:p>
        </p:txBody>
      </p:sp>
      <p:sp>
        <p:nvSpPr>
          <p:cNvPr id="7" name="Rectangle 6">
            <a:extLst>
              <a:ext uri="{FF2B5EF4-FFF2-40B4-BE49-F238E27FC236}">
                <a16:creationId xmlns:a16="http://schemas.microsoft.com/office/drawing/2014/main" id="{BAF6EF82-3FC8-0E2E-7A00-1988F098C3E3}"/>
              </a:ext>
            </a:extLst>
          </p:cNvPr>
          <p:cNvSpPr/>
          <p:nvPr/>
        </p:nvSpPr>
        <p:spPr>
          <a:xfrm>
            <a:off x="865925" y="2664143"/>
            <a:ext cx="2592459" cy="80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4B71F56D-611B-D828-6FD8-FF188A08B5F4}"/>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9015254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anim calcmode="lin" valueType="num">
                                      <p:cBhvr>
                                        <p:cTn id="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Effect transition="in" filter="fade">
                                      <p:cBhvr>
                                        <p:cTn id="13" dur="500"/>
                                        <p:tgtEl>
                                          <p:spTgt spid="6">
                                            <p:txEl>
                                              <p:pRg st="1" end="1"/>
                                            </p:txEl>
                                          </p:spTgt>
                                        </p:tgtEl>
                                      </p:cBhvr>
                                    </p:animEffect>
                                    <p:anim calcmode="lin" valueType="num">
                                      <p:cBhvr>
                                        <p:cTn id="14"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grpId="0" nodeType="after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500"/>
                                        <p:tgtEl>
                                          <p:spTgt spid="6">
                                            <p:txEl>
                                              <p:pRg st="2" end="2"/>
                                            </p:txEl>
                                          </p:spTgt>
                                        </p:tgtEl>
                                      </p:cBhvr>
                                    </p:animEffect>
                                    <p:anim calcmode="lin" valueType="num">
                                      <p:cBhvr>
                                        <p:cTn id="20"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1F7EEB08-8EFD-4585-8C63-8836F72489C2}"/>
              </a:ext>
            </a:extLst>
          </p:cNvPr>
          <p:cNvSpPr>
            <a:spLocks/>
          </p:cNvSpPr>
          <p:nvPr/>
        </p:nvSpPr>
        <p:spPr bwMode="auto">
          <a:xfrm>
            <a:off x="2640013" y="915988"/>
            <a:ext cx="2306638" cy="2676525"/>
          </a:xfrm>
          <a:custGeom>
            <a:avLst/>
            <a:gdLst>
              <a:gd name="T0" fmla="*/ 1436 w 1453"/>
              <a:gd name="T1" fmla="*/ 1299 h 1686"/>
              <a:gd name="T2" fmla="*/ 492 w 1453"/>
              <a:gd name="T3" fmla="*/ 1686 h 1686"/>
              <a:gd name="T4" fmla="*/ 0 w 1453"/>
              <a:gd name="T5" fmla="*/ 468 h 1686"/>
              <a:gd name="T6" fmla="*/ 1130 w 1453"/>
              <a:gd name="T7" fmla="*/ 0 h 1686"/>
              <a:gd name="T8" fmla="*/ 1192 w 1453"/>
              <a:gd name="T9" fmla="*/ 515 h 1686"/>
              <a:gd name="T10" fmla="*/ 1111 w 1453"/>
              <a:gd name="T11" fmla="*/ 746 h 1686"/>
              <a:gd name="T12" fmla="*/ 1306 w 1453"/>
              <a:gd name="T13" fmla="*/ 898 h 1686"/>
              <a:gd name="T14" fmla="*/ 1443 w 1453"/>
              <a:gd name="T15" fmla="*/ 1271 h 1686"/>
              <a:gd name="T16" fmla="*/ 1453 w 1453"/>
              <a:gd name="T17" fmla="*/ 1292 h 1686"/>
              <a:gd name="T18" fmla="*/ 1436 w 1453"/>
              <a:gd name="T19" fmla="*/ 1299 h 1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53" h="1686">
                <a:moveTo>
                  <a:pt x="1436" y="1299"/>
                </a:moveTo>
                <a:lnTo>
                  <a:pt x="492" y="1686"/>
                </a:lnTo>
                <a:lnTo>
                  <a:pt x="0" y="468"/>
                </a:lnTo>
                <a:lnTo>
                  <a:pt x="1130" y="0"/>
                </a:lnTo>
                <a:lnTo>
                  <a:pt x="1192" y="515"/>
                </a:lnTo>
                <a:lnTo>
                  <a:pt x="1111" y="746"/>
                </a:lnTo>
                <a:lnTo>
                  <a:pt x="1306" y="898"/>
                </a:lnTo>
                <a:lnTo>
                  <a:pt x="1443" y="1271"/>
                </a:lnTo>
                <a:lnTo>
                  <a:pt x="1453" y="1292"/>
                </a:lnTo>
                <a:lnTo>
                  <a:pt x="1436" y="129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nvGrpSpPr>
          <p:cNvPr id="2" name="Group 1">
            <a:extLst>
              <a:ext uri="{FF2B5EF4-FFF2-40B4-BE49-F238E27FC236}">
                <a16:creationId xmlns:a16="http://schemas.microsoft.com/office/drawing/2014/main" id="{A86FA0F0-F74A-4A34-868E-7EC7C6616A1C}"/>
              </a:ext>
            </a:extLst>
          </p:cNvPr>
          <p:cNvGrpSpPr/>
          <p:nvPr/>
        </p:nvGrpSpPr>
        <p:grpSpPr>
          <a:xfrm>
            <a:off x="2640013" y="889000"/>
            <a:ext cx="2592388" cy="2703513"/>
            <a:chOff x="2640013" y="889000"/>
            <a:chExt cx="2592388" cy="2703513"/>
          </a:xfrm>
        </p:grpSpPr>
        <p:sp>
          <p:nvSpPr>
            <p:cNvPr id="6" name="Freeform 5">
              <a:extLst>
                <a:ext uri="{FF2B5EF4-FFF2-40B4-BE49-F238E27FC236}">
                  <a16:creationId xmlns:a16="http://schemas.microsoft.com/office/drawing/2014/main" id="{9B8FBE58-656E-426F-80B0-203510E63824}"/>
                </a:ext>
              </a:extLst>
            </p:cNvPr>
            <p:cNvSpPr>
              <a:spLocks/>
            </p:cNvSpPr>
            <p:nvPr/>
          </p:nvSpPr>
          <p:spPr bwMode="auto">
            <a:xfrm>
              <a:off x="2640013" y="915988"/>
              <a:ext cx="2306638" cy="2676525"/>
            </a:xfrm>
            <a:custGeom>
              <a:avLst/>
              <a:gdLst>
                <a:gd name="T0" fmla="*/ 1436 w 1453"/>
                <a:gd name="T1" fmla="*/ 1299 h 1686"/>
                <a:gd name="T2" fmla="*/ 492 w 1453"/>
                <a:gd name="T3" fmla="*/ 1686 h 1686"/>
                <a:gd name="T4" fmla="*/ 0 w 1453"/>
                <a:gd name="T5" fmla="*/ 468 h 1686"/>
                <a:gd name="T6" fmla="*/ 1130 w 1453"/>
                <a:gd name="T7" fmla="*/ 0 h 1686"/>
                <a:gd name="T8" fmla="*/ 1192 w 1453"/>
                <a:gd name="T9" fmla="*/ 515 h 1686"/>
                <a:gd name="T10" fmla="*/ 1111 w 1453"/>
                <a:gd name="T11" fmla="*/ 746 h 1686"/>
                <a:gd name="T12" fmla="*/ 1306 w 1453"/>
                <a:gd name="T13" fmla="*/ 898 h 1686"/>
                <a:gd name="T14" fmla="*/ 1443 w 1453"/>
                <a:gd name="T15" fmla="*/ 1271 h 1686"/>
                <a:gd name="T16" fmla="*/ 1453 w 1453"/>
                <a:gd name="T17" fmla="*/ 1292 h 1686"/>
                <a:gd name="T18" fmla="*/ 1436 w 1453"/>
                <a:gd name="T19" fmla="*/ 1299 h 1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53" h="1686">
                  <a:moveTo>
                    <a:pt x="1436" y="1299"/>
                  </a:moveTo>
                  <a:lnTo>
                    <a:pt x="492" y="1686"/>
                  </a:lnTo>
                  <a:lnTo>
                    <a:pt x="0" y="468"/>
                  </a:lnTo>
                  <a:lnTo>
                    <a:pt x="1130" y="0"/>
                  </a:lnTo>
                  <a:lnTo>
                    <a:pt x="1192" y="515"/>
                  </a:lnTo>
                  <a:lnTo>
                    <a:pt x="1111" y="746"/>
                  </a:lnTo>
                  <a:lnTo>
                    <a:pt x="1306" y="898"/>
                  </a:lnTo>
                  <a:lnTo>
                    <a:pt x="1443" y="1271"/>
                  </a:lnTo>
                  <a:lnTo>
                    <a:pt x="1453" y="1292"/>
                  </a:lnTo>
                  <a:lnTo>
                    <a:pt x="1436" y="1299"/>
                  </a:lnTo>
                  <a:close/>
                </a:path>
              </a:pathLst>
            </a:custGeom>
            <a:gradFill flip="none" rotWithShape="1">
              <a:gsLst>
                <a:gs pos="0">
                  <a:srgbClr val="000000">
                    <a:alpha val="47000"/>
                  </a:srgbClr>
                </a:gs>
                <a:gs pos="57000">
                  <a:schemeClr val="bg2">
                    <a:alpha val="0"/>
                  </a:schemeClr>
                </a:gs>
              </a:gsLst>
              <a:lin ang="9300000" scaled="0"/>
              <a:tileRect/>
            </a:gradFill>
            <a:ln>
              <a:noFill/>
            </a:ln>
          </p:spPr>
          <p:txBody>
            <a:bodyPr vert="horz" wrap="square" lIns="91440" tIns="45720" rIns="91440" bIns="45720" numCol="1" anchor="t" anchorCtr="0" compatLnSpc="1">
              <a:prstTxWarp prst="textNoShape">
                <a:avLst/>
              </a:prstTxWarp>
            </a:bodyPr>
            <a:lstStyle/>
            <a:p>
              <a:endParaRPr lang="aa-ET"/>
            </a:p>
          </p:txBody>
        </p:sp>
        <p:grpSp>
          <p:nvGrpSpPr>
            <p:cNvPr id="110" name="Group 109">
              <a:extLst>
                <a:ext uri="{FF2B5EF4-FFF2-40B4-BE49-F238E27FC236}">
                  <a16:creationId xmlns:a16="http://schemas.microsoft.com/office/drawing/2014/main" id="{AB715252-4C44-4FE8-ABEF-FB56303FEB09}"/>
                </a:ext>
              </a:extLst>
            </p:cNvPr>
            <p:cNvGrpSpPr/>
            <p:nvPr/>
          </p:nvGrpSpPr>
          <p:grpSpPr>
            <a:xfrm>
              <a:off x="3284538" y="889000"/>
              <a:ext cx="1947863" cy="2089150"/>
              <a:chOff x="3284538" y="889000"/>
              <a:chExt cx="1947863" cy="2089150"/>
            </a:xfrm>
          </p:grpSpPr>
          <p:sp>
            <p:nvSpPr>
              <p:cNvPr id="8" name="Freeform 7">
                <a:extLst>
                  <a:ext uri="{FF2B5EF4-FFF2-40B4-BE49-F238E27FC236}">
                    <a16:creationId xmlns:a16="http://schemas.microsoft.com/office/drawing/2014/main" id="{DB6CB5EF-8388-4E05-B61F-6C846F323777}"/>
                  </a:ext>
                </a:extLst>
              </p:cNvPr>
              <p:cNvSpPr>
                <a:spLocks/>
              </p:cNvSpPr>
              <p:nvPr/>
            </p:nvSpPr>
            <p:spPr bwMode="auto">
              <a:xfrm>
                <a:off x="3306763" y="2193925"/>
                <a:ext cx="196850" cy="358775"/>
              </a:xfrm>
              <a:custGeom>
                <a:avLst/>
                <a:gdLst>
                  <a:gd name="T0" fmla="*/ 29 w 52"/>
                  <a:gd name="T1" fmla="*/ 1 h 95"/>
                  <a:gd name="T2" fmla="*/ 20 w 52"/>
                  <a:gd name="T3" fmla="*/ 24 h 95"/>
                  <a:gd name="T4" fmla="*/ 14 w 52"/>
                  <a:gd name="T5" fmla="*/ 35 h 95"/>
                  <a:gd name="T6" fmla="*/ 2 w 52"/>
                  <a:gd name="T7" fmla="*/ 67 h 95"/>
                  <a:gd name="T8" fmla="*/ 0 w 52"/>
                  <a:gd name="T9" fmla="*/ 90 h 95"/>
                  <a:gd name="T10" fmla="*/ 8 w 52"/>
                  <a:gd name="T11" fmla="*/ 87 h 95"/>
                  <a:gd name="T12" fmla="*/ 15 w 52"/>
                  <a:gd name="T13" fmla="*/ 72 h 95"/>
                  <a:gd name="T14" fmla="*/ 21 w 52"/>
                  <a:gd name="T15" fmla="*/ 60 h 95"/>
                  <a:gd name="T16" fmla="*/ 25 w 52"/>
                  <a:gd name="T17" fmla="*/ 57 h 95"/>
                  <a:gd name="T18" fmla="*/ 42 w 52"/>
                  <a:gd name="T19" fmla="*/ 46 h 95"/>
                  <a:gd name="T20" fmla="*/ 38 w 52"/>
                  <a:gd name="T21" fmla="*/ 27 h 95"/>
                  <a:gd name="T22" fmla="*/ 44 w 52"/>
                  <a:gd name="T23" fmla="*/ 16 h 95"/>
                  <a:gd name="T24" fmla="*/ 51 w 52"/>
                  <a:gd name="T25" fmla="*/ 10 h 95"/>
                  <a:gd name="T26" fmla="*/ 29 w 52"/>
                  <a:gd name="T27" fmla="*/ 1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95">
                    <a:moveTo>
                      <a:pt x="29" y="1"/>
                    </a:moveTo>
                    <a:cubicBezTo>
                      <a:pt x="20" y="24"/>
                      <a:pt x="20" y="24"/>
                      <a:pt x="20" y="24"/>
                    </a:cubicBezTo>
                    <a:cubicBezTo>
                      <a:pt x="19" y="25"/>
                      <a:pt x="17" y="31"/>
                      <a:pt x="14" y="35"/>
                    </a:cubicBezTo>
                    <a:cubicBezTo>
                      <a:pt x="12" y="38"/>
                      <a:pt x="6" y="47"/>
                      <a:pt x="2" y="67"/>
                    </a:cubicBezTo>
                    <a:cubicBezTo>
                      <a:pt x="1" y="74"/>
                      <a:pt x="0" y="81"/>
                      <a:pt x="0" y="90"/>
                    </a:cubicBezTo>
                    <a:cubicBezTo>
                      <a:pt x="0" y="90"/>
                      <a:pt x="3" y="95"/>
                      <a:pt x="8" y="87"/>
                    </a:cubicBezTo>
                    <a:cubicBezTo>
                      <a:pt x="10" y="84"/>
                      <a:pt x="13" y="77"/>
                      <a:pt x="15" y="72"/>
                    </a:cubicBezTo>
                    <a:cubicBezTo>
                      <a:pt x="17" y="66"/>
                      <a:pt x="19" y="62"/>
                      <a:pt x="21" y="60"/>
                    </a:cubicBezTo>
                    <a:cubicBezTo>
                      <a:pt x="22" y="59"/>
                      <a:pt x="24" y="58"/>
                      <a:pt x="25" y="57"/>
                    </a:cubicBezTo>
                    <a:cubicBezTo>
                      <a:pt x="31" y="54"/>
                      <a:pt x="40" y="50"/>
                      <a:pt x="42" y="46"/>
                    </a:cubicBezTo>
                    <a:cubicBezTo>
                      <a:pt x="44" y="41"/>
                      <a:pt x="38" y="30"/>
                      <a:pt x="38" y="27"/>
                    </a:cubicBezTo>
                    <a:cubicBezTo>
                      <a:pt x="38" y="24"/>
                      <a:pt x="44" y="16"/>
                      <a:pt x="44" y="16"/>
                    </a:cubicBezTo>
                    <a:cubicBezTo>
                      <a:pt x="45" y="16"/>
                      <a:pt x="49" y="15"/>
                      <a:pt x="51" y="10"/>
                    </a:cubicBezTo>
                    <a:cubicBezTo>
                      <a:pt x="52" y="8"/>
                      <a:pt x="38" y="0"/>
                      <a:pt x="29" y="1"/>
                    </a:cubicBezTo>
                    <a:close/>
                  </a:path>
                </a:pathLst>
              </a:custGeom>
              <a:solidFill>
                <a:srgbClr val="663F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 name="Freeform 8">
                <a:extLst>
                  <a:ext uri="{FF2B5EF4-FFF2-40B4-BE49-F238E27FC236}">
                    <a16:creationId xmlns:a16="http://schemas.microsoft.com/office/drawing/2014/main" id="{72624B04-1FAC-4DEF-B881-25F038E27FEC}"/>
                  </a:ext>
                </a:extLst>
              </p:cNvPr>
              <p:cNvSpPr>
                <a:spLocks/>
              </p:cNvSpPr>
              <p:nvPr/>
            </p:nvSpPr>
            <p:spPr bwMode="auto">
              <a:xfrm>
                <a:off x="3360738" y="2193925"/>
                <a:ext cx="47625" cy="93663"/>
              </a:xfrm>
              <a:custGeom>
                <a:avLst/>
                <a:gdLst>
                  <a:gd name="T0" fmla="*/ 19 w 30"/>
                  <a:gd name="T1" fmla="*/ 0 h 59"/>
                  <a:gd name="T2" fmla="*/ 0 w 30"/>
                  <a:gd name="T3" fmla="*/ 55 h 59"/>
                  <a:gd name="T4" fmla="*/ 11 w 30"/>
                  <a:gd name="T5" fmla="*/ 59 h 59"/>
                  <a:gd name="T6" fmla="*/ 30 w 30"/>
                  <a:gd name="T7" fmla="*/ 5 h 59"/>
                  <a:gd name="T8" fmla="*/ 19 w 30"/>
                  <a:gd name="T9" fmla="*/ 0 h 59"/>
                </a:gdLst>
                <a:ahLst/>
                <a:cxnLst>
                  <a:cxn ang="0">
                    <a:pos x="T0" y="T1"/>
                  </a:cxn>
                  <a:cxn ang="0">
                    <a:pos x="T2" y="T3"/>
                  </a:cxn>
                  <a:cxn ang="0">
                    <a:pos x="T4" y="T5"/>
                  </a:cxn>
                  <a:cxn ang="0">
                    <a:pos x="T6" y="T7"/>
                  </a:cxn>
                  <a:cxn ang="0">
                    <a:pos x="T8" y="T9"/>
                  </a:cxn>
                </a:cxnLst>
                <a:rect l="0" t="0" r="r" b="b"/>
                <a:pathLst>
                  <a:path w="30" h="59">
                    <a:moveTo>
                      <a:pt x="19" y="0"/>
                    </a:moveTo>
                    <a:lnTo>
                      <a:pt x="0" y="55"/>
                    </a:lnTo>
                    <a:lnTo>
                      <a:pt x="11" y="59"/>
                    </a:lnTo>
                    <a:lnTo>
                      <a:pt x="30" y="5"/>
                    </a:lnTo>
                    <a:lnTo>
                      <a:pt x="19" y="0"/>
                    </a:lnTo>
                    <a:close/>
                  </a:path>
                </a:pathLst>
              </a:custGeom>
              <a:solidFill>
                <a:srgbClr val="582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0" name="Freeform 9">
                <a:extLst>
                  <a:ext uri="{FF2B5EF4-FFF2-40B4-BE49-F238E27FC236}">
                    <a16:creationId xmlns:a16="http://schemas.microsoft.com/office/drawing/2014/main" id="{5240B4AA-024F-4953-A3E2-85328C361DAA}"/>
                  </a:ext>
                </a:extLst>
              </p:cNvPr>
              <p:cNvSpPr>
                <a:spLocks/>
              </p:cNvSpPr>
              <p:nvPr/>
            </p:nvSpPr>
            <p:spPr bwMode="auto">
              <a:xfrm>
                <a:off x="3300413" y="2197100"/>
                <a:ext cx="115888" cy="336550"/>
              </a:xfrm>
              <a:custGeom>
                <a:avLst/>
                <a:gdLst>
                  <a:gd name="T0" fmla="*/ 16 w 31"/>
                  <a:gd name="T1" fmla="*/ 34 h 89"/>
                  <a:gd name="T2" fmla="*/ 2 w 31"/>
                  <a:gd name="T3" fmla="*/ 89 h 89"/>
                  <a:gd name="T4" fmla="*/ 0 w 31"/>
                  <a:gd name="T5" fmla="*/ 87 h 89"/>
                  <a:gd name="T6" fmla="*/ 15 w 31"/>
                  <a:gd name="T7" fmla="*/ 33 h 89"/>
                  <a:gd name="T8" fmla="*/ 20 w 31"/>
                  <a:gd name="T9" fmla="*/ 22 h 89"/>
                  <a:gd name="T10" fmla="*/ 29 w 31"/>
                  <a:gd name="T11" fmla="*/ 1 h 89"/>
                  <a:gd name="T12" fmla="*/ 31 w 31"/>
                  <a:gd name="T13" fmla="*/ 0 h 89"/>
                  <a:gd name="T14" fmla="*/ 22 w 31"/>
                  <a:gd name="T15" fmla="*/ 23 h 89"/>
                  <a:gd name="T16" fmla="*/ 16 w 31"/>
                  <a:gd name="T17" fmla="*/ 34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89">
                    <a:moveTo>
                      <a:pt x="16" y="34"/>
                    </a:moveTo>
                    <a:cubicBezTo>
                      <a:pt x="14" y="38"/>
                      <a:pt x="4" y="52"/>
                      <a:pt x="2" y="89"/>
                    </a:cubicBezTo>
                    <a:cubicBezTo>
                      <a:pt x="0" y="87"/>
                      <a:pt x="0" y="87"/>
                      <a:pt x="0" y="87"/>
                    </a:cubicBezTo>
                    <a:cubicBezTo>
                      <a:pt x="2" y="51"/>
                      <a:pt x="12" y="37"/>
                      <a:pt x="15" y="33"/>
                    </a:cubicBezTo>
                    <a:cubicBezTo>
                      <a:pt x="17" y="29"/>
                      <a:pt x="20" y="22"/>
                      <a:pt x="20" y="22"/>
                    </a:cubicBezTo>
                    <a:cubicBezTo>
                      <a:pt x="29" y="1"/>
                      <a:pt x="29" y="1"/>
                      <a:pt x="29" y="1"/>
                    </a:cubicBezTo>
                    <a:cubicBezTo>
                      <a:pt x="31" y="0"/>
                      <a:pt x="31" y="0"/>
                      <a:pt x="31" y="0"/>
                    </a:cubicBezTo>
                    <a:cubicBezTo>
                      <a:pt x="22" y="23"/>
                      <a:pt x="22" y="23"/>
                      <a:pt x="22" y="23"/>
                    </a:cubicBezTo>
                    <a:cubicBezTo>
                      <a:pt x="22" y="23"/>
                      <a:pt x="19" y="30"/>
                      <a:pt x="16" y="34"/>
                    </a:cubicBez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1" name="Freeform 10">
                <a:extLst>
                  <a:ext uri="{FF2B5EF4-FFF2-40B4-BE49-F238E27FC236}">
                    <a16:creationId xmlns:a16="http://schemas.microsoft.com/office/drawing/2014/main" id="{EF25F091-C60B-475C-91B6-D876E1BE0D4B}"/>
                  </a:ext>
                </a:extLst>
              </p:cNvPr>
              <p:cNvSpPr>
                <a:spLocks/>
              </p:cNvSpPr>
              <p:nvPr/>
            </p:nvSpPr>
            <p:spPr bwMode="auto">
              <a:xfrm>
                <a:off x="3382963" y="2193925"/>
                <a:ext cx="120650" cy="214313"/>
              </a:xfrm>
              <a:custGeom>
                <a:avLst/>
                <a:gdLst>
                  <a:gd name="T0" fmla="*/ 9 w 32"/>
                  <a:gd name="T1" fmla="*/ 1 h 57"/>
                  <a:gd name="T2" fmla="*/ 0 w 32"/>
                  <a:gd name="T3" fmla="*/ 24 h 57"/>
                  <a:gd name="T4" fmla="*/ 0 w 32"/>
                  <a:gd name="T5" fmla="*/ 56 h 57"/>
                  <a:gd name="T6" fmla="*/ 5 w 32"/>
                  <a:gd name="T7" fmla="*/ 57 h 57"/>
                  <a:gd name="T8" fmla="*/ 22 w 32"/>
                  <a:gd name="T9" fmla="*/ 46 h 57"/>
                  <a:gd name="T10" fmla="*/ 18 w 32"/>
                  <a:gd name="T11" fmla="*/ 27 h 57"/>
                  <a:gd name="T12" fmla="*/ 24 w 32"/>
                  <a:gd name="T13" fmla="*/ 16 h 57"/>
                  <a:gd name="T14" fmla="*/ 31 w 32"/>
                  <a:gd name="T15" fmla="*/ 10 h 57"/>
                  <a:gd name="T16" fmla="*/ 9 w 32"/>
                  <a:gd name="T17" fmla="*/ 1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57">
                    <a:moveTo>
                      <a:pt x="9" y="1"/>
                    </a:moveTo>
                    <a:cubicBezTo>
                      <a:pt x="0" y="24"/>
                      <a:pt x="0" y="24"/>
                      <a:pt x="0" y="24"/>
                    </a:cubicBezTo>
                    <a:cubicBezTo>
                      <a:pt x="13" y="34"/>
                      <a:pt x="2" y="52"/>
                      <a:pt x="0" y="56"/>
                    </a:cubicBezTo>
                    <a:cubicBezTo>
                      <a:pt x="1" y="57"/>
                      <a:pt x="3" y="57"/>
                      <a:pt x="5" y="57"/>
                    </a:cubicBezTo>
                    <a:cubicBezTo>
                      <a:pt x="11" y="54"/>
                      <a:pt x="20" y="50"/>
                      <a:pt x="22" y="46"/>
                    </a:cubicBezTo>
                    <a:cubicBezTo>
                      <a:pt x="24" y="41"/>
                      <a:pt x="18" y="30"/>
                      <a:pt x="18" y="27"/>
                    </a:cubicBezTo>
                    <a:cubicBezTo>
                      <a:pt x="18" y="24"/>
                      <a:pt x="24" y="16"/>
                      <a:pt x="24" y="16"/>
                    </a:cubicBezTo>
                    <a:cubicBezTo>
                      <a:pt x="25" y="16"/>
                      <a:pt x="29" y="15"/>
                      <a:pt x="31" y="10"/>
                    </a:cubicBezTo>
                    <a:cubicBezTo>
                      <a:pt x="32" y="8"/>
                      <a:pt x="18" y="0"/>
                      <a:pt x="9" y="1"/>
                    </a:cubicBezTo>
                    <a:close/>
                  </a:path>
                </a:pathLst>
              </a:custGeom>
              <a:solidFill>
                <a:srgbClr val="582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2" name="Freeform 11">
                <a:extLst>
                  <a:ext uri="{FF2B5EF4-FFF2-40B4-BE49-F238E27FC236}">
                    <a16:creationId xmlns:a16="http://schemas.microsoft.com/office/drawing/2014/main" id="{57830337-9711-4066-AB56-736D0DC5B4A2}"/>
                  </a:ext>
                </a:extLst>
              </p:cNvPr>
              <p:cNvSpPr>
                <a:spLocks/>
              </p:cNvSpPr>
              <p:nvPr/>
            </p:nvSpPr>
            <p:spPr bwMode="auto">
              <a:xfrm>
                <a:off x="3451225" y="2254250"/>
                <a:ext cx="25400" cy="68263"/>
              </a:xfrm>
              <a:custGeom>
                <a:avLst/>
                <a:gdLst>
                  <a:gd name="T0" fmla="*/ 0 w 7"/>
                  <a:gd name="T1" fmla="*/ 11 h 18"/>
                  <a:gd name="T2" fmla="*/ 6 w 7"/>
                  <a:gd name="T3" fmla="*/ 0 h 18"/>
                  <a:gd name="T4" fmla="*/ 7 w 7"/>
                  <a:gd name="T5" fmla="*/ 0 h 18"/>
                  <a:gd name="T6" fmla="*/ 2 w 7"/>
                  <a:gd name="T7" fmla="*/ 18 h 18"/>
                  <a:gd name="T8" fmla="*/ 0 w 7"/>
                  <a:gd name="T9" fmla="*/ 11 h 18"/>
                </a:gdLst>
                <a:ahLst/>
                <a:cxnLst>
                  <a:cxn ang="0">
                    <a:pos x="T0" y="T1"/>
                  </a:cxn>
                  <a:cxn ang="0">
                    <a:pos x="T2" y="T3"/>
                  </a:cxn>
                  <a:cxn ang="0">
                    <a:pos x="T4" y="T5"/>
                  </a:cxn>
                  <a:cxn ang="0">
                    <a:pos x="T6" y="T7"/>
                  </a:cxn>
                  <a:cxn ang="0">
                    <a:pos x="T8" y="T9"/>
                  </a:cxn>
                </a:cxnLst>
                <a:rect l="0" t="0" r="r" b="b"/>
                <a:pathLst>
                  <a:path w="7" h="18">
                    <a:moveTo>
                      <a:pt x="0" y="11"/>
                    </a:moveTo>
                    <a:cubicBezTo>
                      <a:pt x="0" y="8"/>
                      <a:pt x="6" y="0"/>
                      <a:pt x="6" y="0"/>
                    </a:cubicBezTo>
                    <a:cubicBezTo>
                      <a:pt x="7" y="0"/>
                      <a:pt x="7" y="0"/>
                      <a:pt x="7" y="0"/>
                    </a:cubicBezTo>
                    <a:cubicBezTo>
                      <a:pt x="4" y="7"/>
                      <a:pt x="3" y="13"/>
                      <a:pt x="2" y="18"/>
                    </a:cubicBezTo>
                    <a:cubicBezTo>
                      <a:pt x="1" y="15"/>
                      <a:pt x="0" y="12"/>
                      <a:pt x="0" y="1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3" name="Freeform 12">
                <a:extLst>
                  <a:ext uri="{FF2B5EF4-FFF2-40B4-BE49-F238E27FC236}">
                    <a16:creationId xmlns:a16="http://schemas.microsoft.com/office/drawing/2014/main" id="{7701041E-9C3A-4C07-A289-A0334BC3A795}"/>
                  </a:ext>
                </a:extLst>
              </p:cNvPr>
              <p:cNvSpPr>
                <a:spLocks/>
              </p:cNvSpPr>
              <p:nvPr/>
            </p:nvSpPr>
            <p:spPr bwMode="auto">
              <a:xfrm>
                <a:off x="3306763" y="2446338"/>
                <a:ext cx="57150" cy="106363"/>
              </a:xfrm>
              <a:custGeom>
                <a:avLst/>
                <a:gdLst>
                  <a:gd name="T0" fmla="*/ 2 w 15"/>
                  <a:gd name="T1" fmla="*/ 0 h 28"/>
                  <a:gd name="T2" fmla="*/ 0 w 15"/>
                  <a:gd name="T3" fmla="*/ 23 h 28"/>
                  <a:gd name="T4" fmla="*/ 8 w 15"/>
                  <a:gd name="T5" fmla="*/ 20 h 28"/>
                  <a:gd name="T6" fmla="*/ 15 w 15"/>
                  <a:gd name="T7" fmla="*/ 5 h 28"/>
                  <a:gd name="T8" fmla="*/ 2 w 15"/>
                  <a:gd name="T9" fmla="*/ 0 h 28"/>
                </a:gdLst>
                <a:ahLst/>
                <a:cxnLst>
                  <a:cxn ang="0">
                    <a:pos x="T0" y="T1"/>
                  </a:cxn>
                  <a:cxn ang="0">
                    <a:pos x="T2" y="T3"/>
                  </a:cxn>
                  <a:cxn ang="0">
                    <a:pos x="T4" y="T5"/>
                  </a:cxn>
                  <a:cxn ang="0">
                    <a:pos x="T6" y="T7"/>
                  </a:cxn>
                  <a:cxn ang="0">
                    <a:pos x="T8" y="T9"/>
                  </a:cxn>
                </a:cxnLst>
                <a:rect l="0" t="0" r="r" b="b"/>
                <a:pathLst>
                  <a:path w="15" h="28">
                    <a:moveTo>
                      <a:pt x="2" y="0"/>
                    </a:moveTo>
                    <a:cubicBezTo>
                      <a:pt x="1" y="7"/>
                      <a:pt x="0" y="14"/>
                      <a:pt x="0" y="23"/>
                    </a:cubicBezTo>
                    <a:cubicBezTo>
                      <a:pt x="0" y="23"/>
                      <a:pt x="3" y="28"/>
                      <a:pt x="8" y="20"/>
                    </a:cubicBezTo>
                    <a:cubicBezTo>
                      <a:pt x="10" y="17"/>
                      <a:pt x="13" y="10"/>
                      <a:pt x="15" y="5"/>
                    </a:cubicBezTo>
                    <a:cubicBezTo>
                      <a:pt x="12" y="4"/>
                      <a:pt x="7" y="2"/>
                      <a:pt x="2" y="0"/>
                    </a:cubicBezTo>
                    <a:close/>
                  </a:path>
                </a:pathLst>
              </a:custGeom>
              <a:solidFill>
                <a:srgbClr val="582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4" name="Freeform 13">
                <a:extLst>
                  <a:ext uri="{FF2B5EF4-FFF2-40B4-BE49-F238E27FC236}">
                    <a16:creationId xmlns:a16="http://schemas.microsoft.com/office/drawing/2014/main" id="{760A547B-4B63-4A79-B1DC-A63266BAAEBF}"/>
                  </a:ext>
                </a:extLst>
              </p:cNvPr>
              <p:cNvSpPr>
                <a:spLocks/>
              </p:cNvSpPr>
              <p:nvPr/>
            </p:nvSpPr>
            <p:spPr bwMode="auto">
              <a:xfrm>
                <a:off x="3405188" y="2389188"/>
                <a:ext cx="3175" cy="4763"/>
              </a:xfrm>
              <a:custGeom>
                <a:avLst/>
                <a:gdLst>
                  <a:gd name="T0" fmla="*/ 1 w 1"/>
                  <a:gd name="T1" fmla="*/ 0 h 1"/>
                  <a:gd name="T2" fmla="*/ 0 w 1"/>
                  <a:gd name="T3" fmla="*/ 0 h 1"/>
                  <a:gd name="T4" fmla="*/ 0 w 1"/>
                  <a:gd name="T5" fmla="*/ 1 h 1"/>
                  <a:gd name="T6" fmla="*/ 1 w 1"/>
                  <a:gd name="T7" fmla="*/ 1 h 1"/>
                  <a:gd name="T8" fmla="*/ 1 w 1"/>
                  <a:gd name="T9" fmla="*/ 0 h 1"/>
                </a:gdLst>
                <a:ahLst/>
                <a:cxnLst>
                  <a:cxn ang="0">
                    <a:pos x="T0" y="T1"/>
                  </a:cxn>
                  <a:cxn ang="0">
                    <a:pos x="T2" y="T3"/>
                  </a:cxn>
                  <a:cxn ang="0">
                    <a:pos x="T4" y="T5"/>
                  </a:cxn>
                  <a:cxn ang="0">
                    <a:pos x="T6" y="T7"/>
                  </a:cxn>
                  <a:cxn ang="0">
                    <a:pos x="T8" y="T9"/>
                  </a:cxn>
                </a:cxnLst>
                <a:rect l="0" t="0" r="r" b="b"/>
                <a:pathLst>
                  <a:path w="1" h="1">
                    <a:moveTo>
                      <a:pt x="1" y="0"/>
                    </a:moveTo>
                    <a:cubicBezTo>
                      <a:pt x="0" y="0"/>
                      <a:pt x="0" y="0"/>
                      <a:pt x="0" y="0"/>
                    </a:cubicBezTo>
                    <a:cubicBezTo>
                      <a:pt x="0" y="1"/>
                      <a:pt x="0" y="1"/>
                      <a:pt x="0" y="1"/>
                    </a:cubicBezTo>
                    <a:cubicBezTo>
                      <a:pt x="1" y="1"/>
                      <a:pt x="1" y="1"/>
                      <a:pt x="1" y="1"/>
                    </a:cubicBezTo>
                    <a:cubicBezTo>
                      <a:pt x="1" y="0"/>
                      <a:pt x="1" y="0"/>
                      <a:pt x="1" y="0"/>
                    </a:cubicBez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5" name="Freeform 14">
                <a:extLst>
                  <a:ext uri="{FF2B5EF4-FFF2-40B4-BE49-F238E27FC236}">
                    <a16:creationId xmlns:a16="http://schemas.microsoft.com/office/drawing/2014/main" id="{E626D734-E02C-4FA5-BEBD-BCA4088E6BC2}"/>
                  </a:ext>
                </a:extLst>
              </p:cNvPr>
              <p:cNvSpPr>
                <a:spLocks/>
              </p:cNvSpPr>
              <p:nvPr/>
            </p:nvSpPr>
            <p:spPr bwMode="auto">
              <a:xfrm>
                <a:off x="3405188" y="2389188"/>
                <a:ext cx="11113" cy="15875"/>
              </a:xfrm>
              <a:custGeom>
                <a:avLst/>
                <a:gdLst>
                  <a:gd name="T0" fmla="*/ 0 w 3"/>
                  <a:gd name="T1" fmla="*/ 1 h 4"/>
                  <a:gd name="T2" fmla="*/ 0 w 3"/>
                  <a:gd name="T3" fmla="*/ 0 h 4"/>
                  <a:gd name="T4" fmla="*/ 0 w 3"/>
                  <a:gd name="T5" fmla="*/ 0 h 4"/>
                  <a:gd name="T6" fmla="*/ 1 w 3"/>
                  <a:gd name="T7" fmla="*/ 0 h 4"/>
                  <a:gd name="T8" fmla="*/ 3 w 3"/>
                  <a:gd name="T9" fmla="*/ 3 h 4"/>
                  <a:gd name="T10" fmla="*/ 1 w 3"/>
                  <a:gd name="T11" fmla="*/ 4 h 4"/>
                  <a:gd name="T12" fmla="*/ 0 w 3"/>
                  <a:gd name="T13" fmla="*/ 1 h 4"/>
                </a:gdLst>
                <a:ahLst/>
                <a:cxnLst>
                  <a:cxn ang="0">
                    <a:pos x="T0" y="T1"/>
                  </a:cxn>
                  <a:cxn ang="0">
                    <a:pos x="T2" y="T3"/>
                  </a:cxn>
                  <a:cxn ang="0">
                    <a:pos x="T4" y="T5"/>
                  </a:cxn>
                  <a:cxn ang="0">
                    <a:pos x="T6" y="T7"/>
                  </a:cxn>
                  <a:cxn ang="0">
                    <a:pos x="T8" y="T9"/>
                  </a:cxn>
                  <a:cxn ang="0">
                    <a:pos x="T10" y="T11"/>
                  </a:cxn>
                  <a:cxn ang="0">
                    <a:pos x="T12" y="T13"/>
                  </a:cxn>
                </a:cxnLst>
                <a:rect l="0" t="0" r="r" b="b"/>
                <a:pathLst>
                  <a:path w="3" h="4">
                    <a:moveTo>
                      <a:pt x="0" y="1"/>
                    </a:moveTo>
                    <a:cubicBezTo>
                      <a:pt x="0" y="0"/>
                      <a:pt x="0" y="0"/>
                      <a:pt x="0" y="0"/>
                    </a:cubicBezTo>
                    <a:cubicBezTo>
                      <a:pt x="0" y="0"/>
                      <a:pt x="0" y="0"/>
                      <a:pt x="0" y="0"/>
                    </a:cubicBezTo>
                    <a:cubicBezTo>
                      <a:pt x="1" y="0"/>
                      <a:pt x="1" y="0"/>
                      <a:pt x="1" y="0"/>
                    </a:cubicBezTo>
                    <a:cubicBezTo>
                      <a:pt x="3" y="3"/>
                      <a:pt x="3" y="3"/>
                      <a:pt x="3" y="3"/>
                    </a:cubicBezTo>
                    <a:cubicBezTo>
                      <a:pt x="2" y="4"/>
                      <a:pt x="2" y="4"/>
                      <a:pt x="1" y="4"/>
                    </a:cubicBezTo>
                    <a:lnTo>
                      <a:pt x="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6" name="Freeform 15">
                <a:extLst>
                  <a:ext uri="{FF2B5EF4-FFF2-40B4-BE49-F238E27FC236}">
                    <a16:creationId xmlns:a16="http://schemas.microsoft.com/office/drawing/2014/main" id="{A9503BFB-4F6B-4F72-BA6A-420C084D4F03}"/>
                  </a:ext>
                </a:extLst>
              </p:cNvPr>
              <p:cNvSpPr>
                <a:spLocks/>
              </p:cNvSpPr>
              <p:nvPr/>
            </p:nvSpPr>
            <p:spPr bwMode="auto">
              <a:xfrm>
                <a:off x="3416300" y="2382838"/>
                <a:ext cx="7938" cy="3175"/>
              </a:xfrm>
              <a:custGeom>
                <a:avLst/>
                <a:gdLst>
                  <a:gd name="T0" fmla="*/ 1 w 2"/>
                  <a:gd name="T1" fmla="*/ 0 h 1"/>
                  <a:gd name="T2" fmla="*/ 0 w 2"/>
                  <a:gd name="T3" fmla="*/ 0 h 1"/>
                  <a:gd name="T4" fmla="*/ 1 w 2"/>
                  <a:gd name="T5" fmla="*/ 1 h 1"/>
                  <a:gd name="T6" fmla="*/ 2 w 2"/>
                  <a:gd name="T7" fmla="*/ 1 h 1"/>
                  <a:gd name="T8" fmla="*/ 1 w 2"/>
                  <a:gd name="T9" fmla="*/ 0 h 1"/>
                </a:gdLst>
                <a:ahLst/>
                <a:cxnLst>
                  <a:cxn ang="0">
                    <a:pos x="T0" y="T1"/>
                  </a:cxn>
                  <a:cxn ang="0">
                    <a:pos x="T2" y="T3"/>
                  </a:cxn>
                  <a:cxn ang="0">
                    <a:pos x="T4" y="T5"/>
                  </a:cxn>
                  <a:cxn ang="0">
                    <a:pos x="T6" y="T7"/>
                  </a:cxn>
                  <a:cxn ang="0">
                    <a:pos x="T8" y="T9"/>
                  </a:cxn>
                </a:cxnLst>
                <a:rect l="0" t="0" r="r" b="b"/>
                <a:pathLst>
                  <a:path w="2" h="1">
                    <a:moveTo>
                      <a:pt x="1" y="0"/>
                    </a:moveTo>
                    <a:cubicBezTo>
                      <a:pt x="1" y="0"/>
                      <a:pt x="1" y="0"/>
                      <a:pt x="0" y="0"/>
                    </a:cubicBezTo>
                    <a:cubicBezTo>
                      <a:pt x="0" y="1"/>
                      <a:pt x="1" y="1"/>
                      <a:pt x="1" y="1"/>
                    </a:cubicBezTo>
                    <a:cubicBezTo>
                      <a:pt x="1" y="1"/>
                      <a:pt x="2" y="1"/>
                      <a:pt x="2" y="1"/>
                    </a:cubicBezTo>
                    <a:cubicBezTo>
                      <a:pt x="2" y="0"/>
                      <a:pt x="2" y="0"/>
                      <a:pt x="1" y="0"/>
                    </a:cubicBez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7" name="Freeform 16">
                <a:extLst>
                  <a:ext uri="{FF2B5EF4-FFF2-40B4-BE49-F238E27FC236}">
                    <a16:creationId xmlns:a16="http://schemas.microsoft.com/office/drawing/2014/main" id="{30D688B7-31B8-41CB-9D53-01E8FB905439}"/>
                  </a:ext>
                </a:extLst>
              </p:cNvPr>
              <p:cNvSpPr>
                <a:spLocks/>
              </p:cNvSpPr>
              <p:nvPr/>
            </p:nvSpPr>
            <p:spPr bwMode="auto">
              <a:xfrm>
                <a:off x="3421063" y="2382838"/>
                <a:ext cx="6350" cy="14288"/>
              </a:xfrm>
              <a:custGeom>
                <a:avLst/>
                <a:gdLst>
                  <a:gd name="T0" fmla="*/ 0 w 2"/>
                  <a:gd name="T1" fmla="*/ 1 h 4"/>
                  <a:gd name="T2" fmla="*/ 0 w 2"/>
                  <a:gd name="T3" fmla="*/ 0 h 4"/>
                  <a:gd name="T4" fmla="*/ 0 w 2"/>
                  <a:gd name="T5" fmla="*/ 0 h 4"/>
                  <a:gd name="T6" fmla="*/ 1 w 2"/>
                  <a:gd name="T7" fmla="*/ 0 h 4"/>
                  <a:gd name="T8" fmla="*/ 2 w 2"/>
                  <a:gd name="T9" fmla="*/ 3 h 4"/>
                  <a:gd name="T10" fmla="*/ 1 w 2"/>
                  <a:gd name="T11" fmla="*/ 4 h 4"/>
                  <a:gd name="T12" fmla="*/ 0 w 2"/>
                  <a:gd name="T13" fmla="*/ 1 h 4"/>
                </a:gdLst>
                <a:ahLst/>
                <a:cxnLst>
                  <a:cxn ang="0">
                    <a:pos x="T0" y="T1"/>
                  </a:cxn>
                  <a:cxn ang="0">
                    <a:pos x="T2" y="T3"/>
                  </a:cxn>
                  <a:cxn ang="0">
                    <a:pos x="T4" y="T5"/>
                  </a:cxn>
                  <a:cxn ang="0">
                    <a:pos x="T6" y="T7"/>
                  </a:cxn>
                  <a:cxn ang="0">
                    <a:pos x="T8" y="T9"/>
                  </a:cxn>
                  <a:cxn ang="0">
                    <a:pos x="T10" y="T11"/>
                  </a:cxn>
                  <a:cxn ang="0">
                    <a:pos x="T12" y="T13"/>
                  </a:cxn>
                </a:cxnLst>
                <a:rect l="0" t="0" r="r" b="b"/>
                <a:pathLst>
                  <a:path w="2" h="4">
                    <a:moveTo>
                      <a:pt x="0" y="1"/>
                    </a:moveTo>
                    <a:cubicBezTo>
                      <a:pt x="0" y="0"/>
                      <a:pt x="0" y="0"/>
                      <a:pt x="0" y="0"/>
                    </a:cubicBezTo>
                    <a:cubicBezTo>
                      <a:pt x="0" y="0"/>
                      <a:pt x="0" y="0"/>
                      <a:pt x="0" y="0"/>
                    </a:cubicBezTo>
                    <a:cubicBezTo>
                      <a:pt x="1" y="0"/>
                      <a:pt x="1" y="0"/>
                      <a:pt x="1" y="0"/>
                    </a:cubicBezTo>
                    <a:cubicBezTo>
                      <a:pt x="2" y="3"/>
                      <a:pt x="2" y="3"/>
                      <a:pt x="2" y="3"/>
                    </a:cubicBezTo>
                    <a:cubicBezTo>
                      <a:pt x="2" y="4"/>
                      <a:pt x="2" y="4"/>
                      <a:pt x="1" y="4"/>
                    </a:cubicBezTo>
                    <a:lnTo>
                      <a:pt x="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8" name="Freeform 17">
                <a:extLst>
                  <a:ext uri="{FF2B5EF4-FFF2-40B4-BE49-F238E27FC236}">
                    <a16:creationId xmlns:a16="http://schemas.microsoft.com/office/drawing/2014/main" id="{747778EA-37B8-4905-9149-11E507858831}"/>
                  </a:ext>
                </a:extLst>
              </p:cNvPr>
              <p:cNvSpPr>
                <a:spLocks/>
              </p:cNvSpPr>
              <p:nvPr/>
            </p:nvSpPr>
            <p:spPr bwMode="auto">
              <a:xfrm>
                <a:off x="3432175" y="2374900"/>
                <a:ext cx="6350" cy="7938"/>
              </a:xfrm>
              <a:custGeom>
                <a:avLst/>
                <a:gdLst>
                  <a:gd name="T0" fmla="*/ 1 w 2"/>
                  <a:gd name="T1" fmla="*/ 0 h 2"/>
                  <a:gd name="T2" fmla="*/ 0 w 2"/>
                  <a:gd name="T3" fmla="*/ 0 h 2"/>
                  <a:gd name="T4" fmla="*/ 1 w 2"/>
                  <a:gd name="T5" fmla="*/ 1 h 2"/>
                  <a:gd name="T6" fmla="*/ 2 w 2"/>
                  <a:gd name="T7" fmla="*/ 1 h 2"/>
                  <a:gd name="T8" fmla="*/ 1 w 2"/>
                  <a:gd name="T9" fmla="*/ 0 h 2"/>
                </a:gdLst>
                <a:ahLst/>
                <a:cxnLst>
                  <a:cxn ang="0">
                    <a:pos x="T0" y="T1"/>
                  </a:cxn>
                  <a:cxn ang="0">
                    <a:pos x="T2" y="T3"/>
                  </a:cxn>
                  <a:cxn ang="0">
                    <a:pos x="T4" y="T5"/>
                  </a:cxn>
                  <a:cxn ang="0">
                    <a:pos x="T6" y="T7"/>
                  </a:cxn>
                  <a:cxn ang="0">
                    <a:pos x="T8" y="T9"/>
                  </a:cxn>
                </a:cxnLst>
                <a:rect l="0" t="0" r="r" b="b"/>
                <a:pathLst>
                  <a:path w="2" h="2">
                    <a:moveTo>
                      <a:pt x="1" y="0"/>
                    </a:moveTo>
                    <a:cubicBezTo>
                      <a:pt x="1" y="0"/>
                      <a:pt x="0" y="0"/>
                      <a:pt x="0" y="0"/>
                    </a:cubicBezTo>
                    <a:cubicBezTo>
                      <a:pt x="0" y="1"/>
                      <a:pt x="0" y="1"/>
                      <a:pt x="1" y="1"/>
                    </a:cubicBezTo>
                    <a:cubicBezTo>
                      <a:pt x="1" y="2"/>
                      <a:pt x="2" y="1"/>
                      <a:pt x="2" y="1"/>
                    </a:cubicBezTo>
                    <a:cubicBezTo>
                      <a:pt x="2" y="0"/>
                      <a:pt x="2" y="0"/>
                      <a:pt x="1" y="0"/>
                    </a:cubicBez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9" name="Freeform 18">
                <a:extLst>
                  <a:ext uri="{FF2B5EF4-FFF2-40B4-BE49-F238E27FC236}">
                    <a16:creationId xmlns:a16="http://schemas.microsoft.com/office/drawing/2014/main" id="{BFE012FE-A2C2-4444-8059-6263188F36ED}"/>
                  </a:ext>
                </a:extLst>
              </p:cNvPr>
              <p:cNvSpPr>
                <a:spLocks/>
              </p:cNvSpPr>
              <p:nvPr/>
            </p:nvSpPr>
            <p:spPr bwMode="auto">
              <a:xfrm>
                <a:off x="3432175" y="2374900"/>
                <a:ext cx="11113" cy="14288"/>
              </a:xfrm>
              <a:custGeom>
                <a:avLst/>
                <a:gdLst>
                  <a:gd name="T0" fmla="*/ 0 w 3"/>
                  <a:gd name="T1" fmla="*/ 1 h 4"/>
                  <a:gd name="T2" fmla="*/ 0 w 3"/>
                  <a:gd name="T3" fmla="*/ 0 h 4"/>
                  <a:gd name="T4" fmla="*/ 1 w 3"/>
                  <a:gd name="T5" fmla="*/ 0 h 4"/>
                  <a:gd name="T6" fmla="*/ 2 w 3"/>
                  <a:gd name="T7" fmla="*/ 0 h 4"/>
                  <a:gd name="T8" fmla="*/ 3 w 3"/>
                  <a:gd name="T9" fmla="*/ 3 h 4"/>
                  <a:gd name="T10" fmla="*/ 2 w 3"/>
                  <a:gd name="T11" fmla="*/ 4 h 4"/>
                  <a:gd name="T12" fmla="*/ 0 w 3"/>
                  <a:gd name="T13" fmla="*/ 1 h 4"/>
                </a:gdLst>
                <a:ahLst/>
                <a:cxnLst>
                  <a:cxn ang="0">
                    <a:pos x="T0" y="T1"/>
                  </a:cxn>
                  <a:cxn ang="0">
                    <a:pos x="T2" y="T3"/>
                  </a:cxn>
                  <a:cxn ang="0">
                    <a:pos x="T4" y="T5"/>
                  </a:cxn>
                  <a:cxn ang="0">
                    <a:pos x="T6" y="T7"/>
                  </a:cxn>
                  <a:cxn ang="0">
                    <a:pos x="T8" y="T9"/>
                  </a:cxn>
                  <a:cxn ang="0">
                    <a:pos x="T10" y="T11"/>
                  </a:cxn>
                  <a:cxn ang="0">
                    <a:pos x="T12" y="T13"/>
                  </a:cxn>
                </a:cxnLst>
                <a:rect l="0" t="0" r="r" b="b"/>
                <a:pathLst>
                  <a:path w="3" h="4">
                    <a:moveTo>
                      <a:pt x="0" y="1"/>
                    </a:moveTo>
                    <a:cubicBezTo>
                      <a:pt x="0" y="0"/>
                      <a:pt x="0" y="0"/>
                      <a:pt x="0" y="0"/>
                    </a:cubicBezTo>
                    <a:cubicBezTo>
                      <a:pt x="1" y="0"/>
                      <a:pt x="1" y="0"/>
                      <a:pt x="1" y="0"/>
                    </a:cubicBezTo>
                    <a:cubicBezTo>
                      <a:pt x="2" y="0"/>
                      <a:pt x="2" y="0"/>
                      <a:pt x="2" y="0"/>
                    </a:cubicBezTo>
                    <a:cubicBezTo>
                      <a:pt x="3" y="3"/>
                      <a:pt x="3" y="3"/>
                      <a:pt x="3" y="3"/>
                    </a:cubicBezTo>
                    <a:cubicBezTo>
                      <a:pt x="3" y="3"/>
                      <a:pt x="2" y="4"/>
                      <a:pt x="2" y="4"/>
                    </a:cubicBezTo>
                    <a:lnTo>
                      <a:pt x="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0" name="Freeform 19">
                <a:extLst>
                  <a:ext uri="{FF2B5EF4-FFF2-40B4-BE49-F238E27FC236}">
                    <a16:creationId xmlns:a16="http://schemas.microsoft.com/office/drawing/2014/main" id="{BE2FD035-4346-425F-9751-5F7F620900EF}"/>
                  </a:ext>
                </a:extLst>
              </p:cNvPr>
              <p:cNvSpPr>
                <a:spLocks/>
              </p:cNvSpPr>
              <p:nvPr/>
            </p:nvSpPr>
            <p:spPr bwMode="auto">
              <a:xfrm>
                <a:off x="4864100" y="2794000"/>
                <a:ext cx="368300" cy="161925"/>
              </a:xfrm>
              <a:custGeom>
                <a:avLst/>
                <a:gdLst>
                  <a:gd name="T0" fmla="*/ 11 w 98"/>
                  <a:gd name="T1" fmla="*/ 43 h 43"/>
                  <a:gd name="T2" fmla="*/ 34 w 98"/>
                  <a:gd name="T3" fmla="*/ 35 h 43"/>
                  <a:gd name="T4" fmla="*/ 46 w 98"/>
                  <a:gd name="T5" fmla="*/ 32 h 43"/>
                  <a:gd name="T6" fmla="*/ 78 w 98"/>
                  <a:gd name="T7" fmla="*/ 19 h 43"/>
                  <a:gd name="T8" fmla="*/ 96 w 98"/>
                  <a:gd name="T9" fmla="*/ 5 h 43"/>
                  <a:gd name="T10" fmla="*/ 88 w 98"/>
                  <a:gd name="T11" fmla="*/ 1 h 43"/>
                  <a:gd name="T12" fmla="*/ 72 w 98"/>
                  <a:gd name="T13" fmla="*/ 6 h 43"/>
                  <a:gd name="T14" fmla="*/ 59 w 98"/>
                  <a:gd name="T15" fmla="*/ 10 h 43"/>
                  <a:gd name="T16" fmla="*/ 55 w 98"/>
                  <a:gd name="T17" fmla="*/ 8 h 43"/>
                  <a:gd name="T18" fmla="*/ 35 w 98"/>
                  <a:gd name="T19" fmla="*/ 4 h 43"/>
                  <a:gd name="T20" fmla="*/ 24 w 98"/>
                  <a:gd name="T21" fmla="*/ 19 h 43"/>
                  <a:gd name="T22" fmla="*/ 11 w 98"/>
                  <a:gd name="T23" fmla="*/ 22 h 43"/>
                  <a:gd name="T24" fmla="*/ 3 w 98"/>
                  <a:gd name="T25" fmla="*/ 20 h 43"/>
                  <a:gd name="T26" fmla="*/ 11 w 98"/>
                  <a:gd name="T2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43">
                    <a:moveTo>
                      <a:pt x="11" y="43"/>
                    </a:moveTo>
                    <a:cubicBezTo>
                      <a:pt x="34" y="35"/>
                      <a:pt x="34" y="35"/>
                      <a:pt x="34" y="35"/>
                    </a:cubicBezTo>
                    <a:cubicBezTo>
                      <a:pt x="35" y="35"/>
                      <a:pt x="41" y="32"/>
                      <a:pt x="46" y="32"/>
                    </a:cubicBezTo>
                    <a:cubicBezTo>
                      <a:pt x="49" y="31"/>
                      <a:pt x="60" y="30"/>
                      <a:pt x="78" y="19"/>
                    </a:cubicBezTo>
                    <a:cubicBezTo>
                      <a:pt x="83" y="15"/>
                      <a:pt x="89" y="11"/>
                      <a:pt x="96" y="5"/>
                    </a:cubicBezTo>
                    <a:cubicBezTo>
                      <a:pt x="96" y="5"/>
                      <a:pt x="98" y="0"/>
                      <a:pt x="88" y="1"/>
                    </a:cubicBezTo>
                    <a:cubicBezTo>
                      <a:pt x="84" y="2"/>
                      <a:pt x="78" y="4"/>
                      <a:pt x="72" y="6"/>
                    </a:cubicBezTo>
                    <a:cubicBezTo>
                      <a:pt x="67" y="8"/>
                      <a:pt x="62" y="10"/>
                      <a:pt x="59" y="10"/>
                    </a:cubicBezTo>
                    <a:cubicBezTo>
                      <a:pt x="58" y="9"/>
                      <a:pt x="57" y="9"/>
                      <a:pt x="55" y="8"/>
                    </a:cubicBezTo>
                    <a:cubicBezTo>
                      <a:pt x="48" y="6"/>
                      <a:pt x="39" y="2"/>
                      <a:pt x="35" y="4"/>
                    </a:cubicBezTo>
                    <a:cubicBezTo>
                      <a:pt x="30" y="5"/>
                      <a:pt x="26" y="17"/>
                      <a:pt x="24" y="19"/>
                    </a:cubicBezTo>
                    <a:cubicBezTo>
                      <a:pt x="22" y="21"/>
                      <a:pt x="12" y="22"/>
                      <a:pt x="11" y="22"/>
                    </a:cubicBezTo>
                    <a:cubicBezTo>
                      <a:pt x="11" y="22"/>
                      <a:pt x="7" y="19"/>
                      <a:pt x="3" y="20"/>
                    </a:cubicBezTo>
                    <a:cubicBezTo>
                      <a:pt x="0" y="22"/>
                      <a:pt x="3" y="37"/>
                      <a:pt x="11" y="43"/>
                    </a:cubicBezTo>
                    <a:close/>
                  </a:path>
                </a:pathLst>
              </a:custGeom>
              <a:solidFill>
                <a:srgbClr val="663F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1" name="Freeform 20">
                <a:extLst>
                  <a:ext uri="{FF2B5EF4-FFF2-40B4-BE49-F238E27FC236}">
                    <a16:creationId xmlns:a16="http://schemas.microsoft.com/office/drawing/2014/main" id="{CB409F3B-5897-4719-B5A1-0F104B366027}"/>
                  </a:ext>
                </a:extLst>
              </p:cNvPr>
              <p:cNvSpPr>
                <a:spLocks/>
              </p:cNvSpPr>
              <p:nvPr/>
            </p:nvSpPr>
            <p:spPr bwMode="auto">
              <a:xfrm>
                <a:off x="4908550" y="2921000"/>
                <a:ext cx="95250" cy="57150"/>
              </a:xfrm>
              <a:custGeom>
                <a:avLst/>
                <a:gdLst>
                  <a:gd name="T0" fmla="*/ 7 w 60"/>
                  <a:gd name="T1" fmla="*/ 36 h 36"/>
                  <a:gd name="T2" fmla="*/ 60 w 60"/>
                  <a:gd name="T3" fmla="*/ 15 h 36"/>
                  <a:gd name="T4" fmla="*/ 55 w 60"/>
                  <a:gd name="T5" fmla="*/ 0 h 36"/>
                  <a:gd name="T6" fmla="*/ 0 w 60"/>
                  <a:gd name="T7" fmla="*/ 24 h 36"/>
                  <a:gd name="T8" fmla="*/ 7 w 60"/>
                  <a:gd name="T9" fmla="*/ 36 h 36"/>
                </a:gdLst>
                <a:ahLst/>
                <a:cxnLst>
                  <a:cxn ang="0">
                    <a:pos x="T0" y="T1"/>
                  </a:cxn>
                  <a:cxn ang="0">
                    <a:pos x="T2" y="T3"/>
                  </a:cxn>
                  <a:cxn ang="0">
                    <a:pos x="T4" y="T5"/>
                  </a:cxn>
                  <a:cxn ang="0">
                    <a:pos x="T6" y="T7"/>
                  </a:cxn>
                  <a:cxn ang="0">
                    <a:pos x="T8" y="T9"/>
                  </a:cxn>
                </a:cxnLst>
                <a:rect l="0" t="0" r="r" b="b"/>
                <a:pathLst>
                  <a:path w="60" h="36">
                    <a:moveTo>
                      <a:pt x="7" y="36"/>
                    </a:moveTo>
                    <a:lnTo>
                      <a:pt x="60" y="15"/>
                    </a:lnTo>
                    <a:lnTo>
                      <a:pt x="55" y="0"/>
                    </a:lnTo>
                    <a:lnTo>
                      <a:pt x="0" y="24"/>
                    </a:lnTo>
                    <a:lnTo>
                      <a:pt x="7" y="36"/>
                    </a:lnTo>
                    <a:close/>
                  </a:path>
                </a:pathLst>
              </a:custGeom>
              <a:solidFill>
                <a:srgbClr val="582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2" name="Freeform 21">
                <a:extLst>
                  <a:ext uri="{FF2B5EF4-FFF2-40B4-BE49-F238E27FC236}">
                    <a16:creationId xmlns:a16="http://schemas.microsoft.com/office/drawing/2014/main" id="{20A7B72C-1E37-4515-B0AA-27ADC3A8B85E}"/>
                  </a:ext>
                </a:extLst>
              </p:cNvPr>
              <p:cNvSpPr>
                <a:spLocks/>
              </p:cNvSpPr>
              <p:nvPr/>
            </p:nvSpPr>
            <p:spPr bwMode="auto">
              <a:xfrm>
                <a:off x="4905375" y="2813050"/>
                <a:ext cx="320675" cy="146050"/>
              </a:xfrm>
              <a:custGeom>
                <a:avLst/>
                <a:gdLst>
                  <a:gd name="T0" fmla="*/ 35 w 85"/>
                  <a:gd name="T1" fmla="*/ 27 h 39"/>
                  <a:gd name="T2" fmla="*/ 85 w 85"/>
                  <a:gd name="T3" fmla="*/ 0 h 39"/>
                  <a:gd name="T4" fmla="*/ 85 w 85"/>
                  <a:gd name="T5" fmla="*/ 2 h 39"/>
                  <a:gd name="T6" fmla="*/ 35 w 85"/>
                  <a:gd name="T7" fmla="*/ 28 h 39"/>
                  <a:gd name="T8" fmla="*/ 23 w 85"/>
                  <a:gd name="T9" fmla="*/ 31 h 39"/>
                  <a:gd name="T10" fmla="*/ 1 w 85"/>
                  <a:gd name="T11" fmla="*/ 39 h 39"/>
                  <a:gd name="T12" fmla="*/ 0 w 85"/>
                  <a:gd name="T13" fmla="*/ 38 h 39"/>
                  <a:gd name="T14" fmla="*/ 23 w 85"/>
                  <a:gd name="T15" fmla="*/ 30 h 39"/>
                  <a:gd name="T16" fmla="*/ 35 w 85"/>
                  <a:gd name="T17"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39">
                    <a:moveTo>
                      <a:pt x="35" y="27"/>
                    </a:moveTo>
                    <a:cubicBezTo>
                      <a:pt x="39" y="26"/>
                      <a:pt x="57" y="24"/>
                      <a:pt x="85" y="0"/>
                    </a:cubicBezTo>
                    <a:cubicBezTo>
                      <a:pt x="85" y="2"/>
                      <a:pt x="85" y="2"/>
                      <a:pt x="85" y="2"/>
                    </a:cubicBezTo>
                    <a:cubicBezTo>
                      <a:pt x="57" y="25"/>
                      <a:pt x="40" y="27"/>
                      <a:pt x="35" y="28"/>
                    </a:cubicBezTo>
                    <a:cubicBezTo>
                      <a:pt x="30" y="29"/>
                      <a:pt x="23" y="31"/>
                      <a:pt x="23" y="31"/>
                    </a:cubicBezTo>
                    <a:cubicBezTo>
                      <a:pt x="1" y="39"/>
                      <a:pt x="1" y="39"/>
                      <a:pt x="1" y="39"/>
                    </a:cubicBezTo>
                    <a:cubicBezTo>
                      <a:pt x="0" y="38"/>
                      <a:pt x="0" y="38"/>
                      <a:pt x="0" y="38"/>
                    </a:cubicBezTo>
                    <a:cubicBezTo>
                      <a:pt x="23" y="30"/>
                      <a:pt x="23" y="30"/>
                      <a:pt x="23" y="30"/>
                    </a:cubicBezTo>
                    <a:cubicBezTo>
                      <a:pt x="23" y="30"/>
                      <a:pt x="30" y="27"/>
                      <a:pt x="35" y="27"/>
                    </a:cubicBez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3" name="Freeform 22">
                <a:extLst>
                  <a:ext uri="{FF2B5EF4-FFF2-40B4-BE49-F238E27FC236}">
                    <a16:creationId xmlns:a16="http://schemas.microsoft.com/office/drawing/2014/main" id="{4D28A300-88B0-4DB9-831A-C5BB447DE265}"/>
                  </a:ext>
                </a:extLst>
              </p:cNvPr>
              <p:cNvSpPr>
                <a:spLocks/>
              </p:cNvSpPr>
              <p:nvPr/>
            </p:nvSpPr>
            <p:spPr bwMode="auto">
              <a:xfrm>
                <a:off x="4864100" y="2800350"/>
                <a:ext cx="214313" cy="155575"/>
              </a:xfrm>
              <a:custGeom>
                <a:avLst/>
                <a:gdLst>
                  <a:gd name="T0" fmla="*/ 11 w 57"/>
                  <a:gd name="T1" fmla="*/ 41 h 41"/>
                  <a:gd name="T2" fmla="*/ 34 w 57"/>
                  <a:gd name="T3" fmla="*/ 33 h 41"/>
                  <a:gd name="T4" fmla="*/ 57 w 57"/>
                  <a:gd name="T5" fmla="*/ 11 h 41"/>
                  <a:gd name="T6" fmla="*/ 55 w 57"/>
                  <a:gd name="T7" fmla="*/ 6 h 41"/>
                  <a:gd name="T8" fmla="*/ 35 w 57"/>
                  <a:gd name="T9" fmla="*/ 2 h 41"/>
                  <a:gd name="T10" fmla="*/ 24 w 57"/>
                  <a:gd name="T11" fmla="*/ 17 h 41"/>
                  <a:gd name="T12" fmla="*/ 11 w 57"/>
                  <a:gd name="T13" fmla="*/ 20 h 41"/>
                  <a:gd name="T14" fmla="*/ 3 w 57"/>
                  <a:gd name="T15" fmla="*/ 18 h 41"/>
                  <a:gd name="T16" fmla="*/ 11 w 57"/>
                  <a:gd name="T17"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41">
                    <a:moveTo>
                      <a:pt x="11" y="41"/>
                    </a:moveTo>
                    <a:cubicBezTo>
                      <a:pt x="34" y="33"/>
                      <a:pt x="34" y="33"/>
                      <a:pt x="34" y="33"/>
                    </a:cubicBezTo>
                    <a:cubicBezTo>
                      <a:pt x="32" y="16"/>
                      <a:pt x="53" y="12"/>
                      <a:pt x="57" y="11"/>
                    </a:cubicBezTo>
                    <a:cubicBezTo>
                      <a:pt x="57" y="10"/>
                      <a:pt x="56" y="8"/>
                      <a:pt x="55" y="6"/>
                    </a:cubicBezTo>
                    <a:cubicBezTo>
                      <a:pt x="48" y="4"/>
                      <a:pt x="39" y="0"/>
                      <a:pt x="35" y="2"/>
                    </a:cubicBezTo>
                    <a:cubicBezTo>
                      <a:pt x="30" y="3"/>
                      <a:pt x="26" y="15"/>
                      <a:pt x="24" y="17"/>
                    </a:cubicBezTo>
                    <a:cubicBezTo>
                      <a:pt x="22" y="19"/>
                      <a:pt x="12" y="20"/>
                      <a:pt x="11" y="20"/>
                    </a:cubicBezTo>
                    <a:cubicBezTo>
                      <a:pt x="11" y="20"/>
                      <a:pt x="7" y="17"/>
                      <a:pt x="3" y="18"/>
                    </a:cubicBezTo>
                    <a:cubicBezTo>
                      <a:pt x="0" y="20"/>
                      <a:pt x="3" y="35"/>
                      <a:pt x="11" y="41"/>
                    </a:cubicBezTo>
                    <a:close/>
                  </a:path>
                </a:pathLst>
              </a:custGeom>
              <a:solidFill>
                <a:srgbClr val="582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4" name="Freeform 23">
                <a:extLst>
                  <a:ext uri="{FF2B5EF4-FFF2-40B4-BE49-F238E27FC236}">
                    <a16:creationId xmlns:a16="http://schemas.microsoft.com/office/drawing/2014/main" id="{7C7E0148-22C9-492A-B078-AA6603FBC467}"/>
                  </a:ext>
                </a:extLst>
              </p:cNvPr>
              <p:cNvSpPr>
                <a:spLocks/>
              </p:cNvSpPr>
              <p:nvPr/>
            </p:nvSpPr>
            <p:spPr bwMode="auto">
              <a:xfrm>
                <a:off x="4900613" y="2843213"/>
                <a:ext cx="68263" cy="33338"/>
              </a:xfrm>
              <a:custGeom>
                <a:avLst/>
                <a:gdLst>
                  <a:gd name="T0" fmla="*/ 14 w 18"/>
                  <a:gd name="T1" fmla="*/ 6 h 9"/>
                  <a:gd name="T2" fmla="*/ 1 w 18"/>
                  <a:gd name="T3" fmla="*/ 9 h 9"/>
                  <a:gd name="T4" fmla="*/ 0 w 18"/>
                  <a:gd name="T5" fmla="*/ 8 h 9"/>
                  <a:gd name="T6" fmla="*/ 18 w 18"/>
                  <a:gd name="T7" fmla="*/ 0 h 9"/>
                  <a:gd name="T8" fmla="*/ 14 w 18"/>
                  <a:gd name="T9" fmla="*/ 6 h 9"/>
                </a:gdLst>
                <a:ahLst/>
                <a:cxnLst>
                  <a:cxn ang="0">
                    <a:pos x="T0" y="T1"/>
                  </a:cxn>
                  <a:cxn ang="0">
                    <a:pos x="T2" y="T3"/>
                  </a:cxn>
                  <a:cxn ang="0">
                    <a:pos x="T4" y="T5"/>
                  </a:cxn>
                  <a:cxn ang="0">
                    <a:pos x="T6" y="T7"/>
                  </a:cxn>
                  <a:cxn ang="0">
                    <a:pos x="T8" y="T9"/>
                  </a:cxn>
                </a:cxnLst>
                <a:rect l="0" t="0" r="r" b="b"/>
                <a:pathLst>
                  <a:path w="18" h="9">
                    <a:moveTo>
                      <a:pt x="14" y="6"/>
                    </a:moveTo>
                    <a:cubicBezTo>
                      <a:pt x="12" y="8"/>
                      <a:pt x="2" y="9"/>
                      <a:pt x="1" y="9"/>
                    </a:cubicBezTo>
                    <a:cubicBezTo>
                      <a:pt x="1" y="9"/>
                      <a:pt x="1" y="9"/>
                      <a:pt x="0" y="8"/>
                    </a:cubicBezTo>
                    <a:cubicBezTo>
                      <a:pt x="8" y="6"/>
                      <a:pt x="14" y="3"/>
                      <a:pt x="18" y="0"/>
                    </a:cubicBezTo>
                    <a:cubicBezTo>
                      <a:pt x="16" y="3"/>
                      <a:pt x="15" y="6"/>
                      <a:pt x="14" y="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5" name="Freeform 24">
                <a:extLst>
                  <a:ext uri="{FF2B5EF4-FFF2-40B4-BE49-F238E27FC236}">
                    <a16:creationId xmlns:a16="http://schemas.microsoft.com/office/drawing/2014/main" id="{2BB23FC7-A10A-42DE-99BA-09F42A52CD7D}"/>
                  </a:ext>
                </a:extLst>
              </p:cNvPr>
              <p:cNvSpPr>
                <a:spLocks/>
              </p:cNvSpPr>
              <p:nvPr/>
            </p:nvSpPr>
            <p:spPr bwMode="auto">
              <a:xfrm>
                <a:off x="5135563" y="2794000"/>
                <a:ext cx="96838" cy="71438"/>
              </a:xfrm>
              <a:custGeom>
                <a:avLst/>
                <a:gdLst>
                  <a:gd name="T0" fmla="*/ 6 w 26"/>
                  <a:gd name="T1" fmla="*/ 19 h 19"/>
                  <a:gd name="T2" fmla="*/ 24 w 26"/>
                  <a:gd name="T3" fmla="*/ 5 h 19"/>
                  <a:gd name="T4" fmla="*/ 16 w 26"/>
                  <a:gd name="T5" fmla="*/ 1 h 19"/>
                  <a:gd name="T6" fmla="*/ 0 w 26"/>
                  <a:gd name="T7" fmla="*/ 6 h 19"/>
                  <a:gd name="T8" fmla="*/ 6 w 26"/>
                  <a:gd name="T9" fmla="*/ 19 h 19"/>
                </a:gdLst>
                <a:ahLst/>
                <a:cxnLst>
                  <a:cxn ang="0">
                    <a:pos x="T0" y="T1"/>
                  </a:cxn>
                  <a:cxn ang="0">
                    <a:pos x="T2" y="T3"/>
                  </a:cxn>
                  <a:cxn ang="0">
                    <a:pos x="T4" y="T5"/>
                  </a:cxn>
                  <a:cxn ang="0">
                    <a:pos x="T6" y="T7"/>
                  </a:cxn>
                  <a:cxn ang="0">
                    <a:pos x="T8" y="T9"/>
                  </a:cxn>
                </a:cxnLst>
                <a:rect l="0" t="0" r="r" b="b"/>
                <a:pathLst>
                  <a:path w="26" h="19">
                    <a:moveTo>
                      <a:pt x="6" y="19"/>
                    </a:moveTo>
                    <a:cubicBezTo>
                      <a:pt x="11" y="15"/>
                      <a:pt x="17" y="11"/>
                      <a:pt x="24" y="5"/>
                    </a:cubicBezTo>
                    <a:cubicBezTo>
                      <a:pt x="24" y="5"/>
                      <a:pt x="26" y="0"/>
                      <a:pt x="16" y="1"/>
                    </a:cubicBezTo>
                    <a:cubicBezTo>
                      <a:pt x="12" y="2"/>
                      <a:pt x="6" y="4"/>
                      <a:pt x="0" y="6"/>
                    </a:cubicBezTo>
                    <a:cubicBezTo>
                      <a:pt x="2" y="9"/>
                      <a:pt x="4" y="14"/>
                      <a:pt x="6" y="19"/>
                    </a:cubicBezTo>
                    <a:close/>
                  </a:path>
                </a:pathLst>
              </a:custGeom>
              <a:solidFill>
                <a:srgbClr val="582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6" name="Freeform 25">
                <a:extLst>
                  <a:ext uri="{FF2B5EF4-FFF2-40B4-BE49-F238E27FC236}">
                    <a16:creationId xmlns:a16="http://schemas.microsoft.com/office/drawing/2014/main" id="{C1453AEE-194F-499C-9ED7-18643FD2C00E}"/>
                  </a:ext>
                </a:extLst>
              </p:cNvPr>
              <p:cNvSpPr>
                <a:spLocks/>
              </p:cNvSpPr>
              <p:nvPr/>
            </p:nvSpPr>
            <p:spPr bwMode="auto">
              <a:xfrm>
                <a:off x="5048250" y="2830513"/>
                <a:ext cx="7938" cy="7938"/>
              </a:xfrm>
              <a:custGeom>
                <a:avLst/>
                <a:gdLst>
                  <a:gd name="T0" fmla="*/ 1 w 2"/>
                  <a:gd name="T1" fmla="*/ 1 h 2"/>
                  <a:gd name="T2" fmla="*/ 2 w 2"/>
                  <a:gd name="T3" fmla="*/ 1 h 2"/>
                  <a:gd name="T4" fmla="*/ 2 w 2"/>
                  <a:gd name="T5" fmla="*/ 0 h 2"/>
                  <a:gd name="T6" fmla="*/ 1 w 2"/>
                  <a:gd name="T7" fmla="*/ 0 h 2"/>
                  <a:gd name="T8" fmla="*/ 1 w 2"/>
                  <a:gd name="T9" fmla="*/ 1 h 2"/>
                </a:gdLst>
                <a:ahLst/>
                <a:cxnLst>
                  <a:cxn ang="0">
                    <a:pos x="T0" y="T1"/>
                  </a:cxn>
                  <a:cxn ang="0">
                    <a:pos x="T2" y="T3"/>
                  </a:cxn>
                  <a:cxn ang="0">
                    <a:pos x="T4" y="T5"/>
                  </a:cxn>
                  <a:cxn ang="0">
                    <a:pos x="T6" y="T7"/>
                  </a:cxn>
                  <a:cxn ang="0">
                    <a:pos x="T8" y="T9"/>
                  </a:cxn>
                </a:cxnLst>
                <a:rect l="0" t="0" r="r" b="b"/>
                <a:pathLst>
                  <a:path w="2" h="2">
                    <a:moveTo>
                      <a:pt x="1" y="1"/>
                    </a:moveTo>
                    <a:cubicBezTo>
                      <a:pt x="1" y="1"/>
                      <a:pt x="1" y="2"/>
                      <a:pt x="2" y="1"/>
                    </a:cubicBezTo>
                    <a:cubicBezTo>
                      <a:pt x="2" y="1"/>
                      <a:pt x="2" y="1"/>
                      <a:pt x="2" y="0"/>
                    </a:cubicBezTo>
                    <a:cubicBezTo>
                      <a:pt x="2" y="0"/>
                      <a:pt x="1" y="0"/>
                      <a:pt x="1" y="0"/>
                    </a:cubicBezTo>
                    <a:cubicBezTo>
                      <a:pt x="1" y="0"/>
                      <a:pt x="0" y="1"/>
                      <a:pt x="1" y="1"/>
                    </a:cubicBez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7" name="Freeform 26">
                <a:extLst>
                  <a:ext uri="{FF2B5EF4-FFF2-40B4-BE49-F238E27FC236}">
                    <a16:creationId xmlns:a16="http://schemas.microsoft.com/office/drawing/2014/main" id="{B0881554-1E73-401F-9B93-D4D3A9DA68DC}"/>
                  </a:ext>
                </a:extLst>
              </p:cNvPr>
              <p:cNvSpPr>
                <a:spLocks/>
              </p:cNvSpPr>
              <p:nvPr/>
            </p:nvSpPr>
            <p:spPr bwMode="auto">
              <a:xfrm>
                <a:off x="5051425" y="2819400"/>
                <a:ext cx="7938" cy="15875"/>
              </a:xfrm>
              <a:custGeom>
                <a:avLst/>
                <a:gdLst>
                  <a:gd name="T0" fmla="*/ 1 w 2"/>
                  <a:gd name="T1" fmla="*/ 4 h 4"/>
                  <a:gd name="T2" fmla="*/ 1 w 2"/>
                  <a:gd name="T3" fmla="*/ 4 h 4"/>
                  <a:gd name="T4" fmla="*/ 0 w 2"/>
                  <a:gd name="T5" fmla="*/ 4 h 4"/>
                  <a:gd name="T6" fmla="*/ 0 w 2"/>
                  <a:gd name="T7" fmla="*/ 4 h 4"/>
                  <a:gd name="T8" fmla="*/ 1 w 2"/>
                  <a:gd name="T9" fmla="*/ 0 h 4"/>
                  <a:gd name="T10" fmla="*/ 2 w 2"/>
                  <a:gd name="T11" fmla="*/ 0 h 4"/>
                  <a:gd name="T12" fmla="*/ 1 w 2"/>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2" h="4">
                    <a:moveTo>
                      <a:pt x="1" y="4"/>
                    </a:moveTo>
                    <a:cubicBezTo>
                      <a:pt x="1" y="4"/>
                      <a:pt x="1" y="4"/>
                      <a:pt x="1" y="4"/>
                    </a:cubicBezTo>
                    <a:cubicBezTo>
                      <a:pt x="0" y="4"/>
                      <a:pt x="0" y="4"/>
                      <a:pt x="0" y="4"/>
                    </a:cubicBezTo>
                    <a:cubicBezTo>
                      <a:pt x="0" y="4"/>
                      <a:pt x="0" y="4"/>
                      <a:pt x="0" y="4"/>
                    </a:cubicBezTo>
                    <a:cubicBezTo>
                      <a:pt x="1" y="0"/>
                      <a:pt x="1" y="0"/>
                      <a:pt x="1" y="0"/>
                    </a:cubicBezTo>
                    <a:cubicBezTo>
                      <a:pt x="2" y="0"/>
                      <a:pt x="2" y="0"/>
                      <a:pt x="2" y="0"/>
                    </a:cubicBezTo>
                    <a:lnTo>
                      <a:pt x="1"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8" name="Freeform 27">
                <a:extLst>
                  <a:ext uri="{FF2B5EF4-FFF2-40B4-BE49-F238E27FC236}">
                    <a16:creationId xmlns:a16="http://schemas.microsoft.com/office/drawing/2014/main" id="{6E5BE2D1-EEEE-4D93-8FCD-8F3D241A98AE}"/>
                  </a:ext>
                </a:extLst>
              </p:cNvPr>
              <p:cNvSpPr>
                <a:spLocks/>
              </p:cNvSpPr>
              <p:nvPr/>
            </p:nvSpPr>
            <p:spPr bwMode="auto">
              <a:xfrm>
                <a:off x="5037138" y="2824163"/>
                <a:ext cx="3175" cy="6350"/>
              </a:xfrm>
              <a:custGeom>
                <a:avLst/>
                <a:gdLst>
                  <a:gd name="T0" fmla="*/ 0 w 1"/>
                  <a:gd name="T1" fmla="*/ 1 h 2"/>
                  <a:gd name="T2" fmla="*/ 1 w 1"/>
                  <a:gd name="T3" fmla="*/ 2 h 2"/>
                  <a:gd name="T4" fmla="*/ 1 w 1"/>
                  <a:gd name="T5" fmla="*/ 1 h 2"/>
                  <a:gd name="T6" fmla="*/ 0 w 1"/>
                  <a:gd name="T7" fmla="*/ 0 h 2"/>
                  <a:gd name="T8" fmla="*/ 0 w 1"/>
                  <a:gd name="T9" fmla="*/ 1 h 2"/>
                </a:gdLst>
                <a:ahLst/>
                <a:cxnLst>
                  <a:cxn ang="0">
                    <a:pos x="T0" y="T1"/>
                  </a:cxn>
                  <a:cxn ang="0">
                    <a:pos x="T2" y="T3"/>
                  </a:cxn>
                  <a:cxn ang="0">
                    <a:pos x="T4" y="T5"/>
                  </a:cxn>
                  <a:cxn ang="0">
                    <a:pos x="T6" y="T7"/>
                  </a:cxn>
                  <a:cxn ang="0">
                    <a:pos x="T8" y="T9"/>
                  </a:cxn>
                </a:cxnLst>
                <a:rect l="0" t="0" r="r" b="b"/>
                <a:pathLst>
                  <a:path w="1" h="2">
                    <a:moveTo>
                      <a:pt x="0" y="1"/>
                    </a:moveTo>
                    <a:cubicBezTo>
                      <a:pt x="0" y="2"/>
                      <a:pt x="0" y="2"/>
                      <a:pt x="1" y="2"/>
                    </a:cubicBezTo>
                    <a:cubicBezTo>
                      <a:pt x="1" y="2"/>
                      <a:pt x="1" y="1"/>
                      <a:pt x="1" y="1"/>
                    </a:cubicBezTo>
                    <a:cubicBezTo>
                      <a:pt x="1" y="0"/>
                      <a:pt x="0" y="0"/>
                      <a:pt x="0" y="0"/>
                    </a:cubicBezTo>
                    <a:cubicBezTo>
                      <a:pt x="0" y="1"/>
                      <a:pt x="0" y="1"/>
                      <a:pt x="0" y="1"/>
                    </a:cubicBez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29" name="Freeform 28">
                <a:extLst>
                  <a:ext uri="{FF2B5EF4-FFF2-40B4-BE49-F238E27FC236}">
                    <a16:creationId xmlns:a16="http://schemas.microsoft.com/office/drawing/2014/main" id="{7EC1E691-91B0-4023-B522-7147D66F66D1}"/>
                  </a:ext>
                </a:extLst>
              </p:cNvPr>
              <p:cNvSpPr>
                <a:spLocks/>
              </p:cNvSpPr>
              <p:nvPr/>
            </p:nvSpPr>
            <p:spPr bwMode="auto">
              <a:xfrm>
                <a:off x="5037138" y="2816225"/>
                <a:ext cx="7938" cy="14288"/>
              </a:xfrm>
              <a:custGeom>
                <a:avLst/>
                <a:gdLst>
                  <a:gd name="T0" fmla="*/ 1 w 2"/>
                  <a:gd name="T1" fmla="*/ 3 h 4"/>
                  <a:gd name="T2" fmla="*/ 1 w 2"/>
                  <a:gd name="T3" fmla="*/ 4 h 4"/>
                  <a:gd name="T4" fmla="*/ 0 w 2"/>
                  <a:gd name="T5" fmla="*/ 4 h 4"/>
                  <a:gd name="T6" fmla="*/ 0 w 2"/>
                  <a:gd name="T7" fmla="*/ 3 h 4"/>
                  <a:gd name="T8" fmla="*/ 1 w 2"/>
                  <a:gd name="T9" fmla="*/ 0 h 4"/>
                  <a:gd name="T10" fmla="*/ 2 w 2"/>
                  <a:gd name="T11" fmla="*/ 0 h 4"/>
                  <a:gd name="T12" fmla="*/ 1 w 2"/>
                  <a:gd name="T13" fmla="*/ 3 h 4"/>
                </a:gdLst>
                <a:ahLst/>
                <a:cxnLst>
                  <a:cxn ang="0">
                    <a:pos x="T0" y="T1"/>
                  </a:cxn>
                  <a:cxn ang="0">
                    <a:pos x="T2" y="T3"/>
                  </a:cxn>
                  <a:cxn ang="0">
                    <a:pos x="T4" y="T5"/>
                  </a:cxn>
                  <a:cxn ang="0">
                    <a:pos x="T6" y="T7"/>
                  </a:cxn>
                  <a:cxn ang="0">
                    <a:pos x="T8" y="T9"/>
                  </a:cxn>
                  <a:cxn ang="0">
                    <a:pos x="T10" y="T11"/>
                  </a:cxn>
                  <a:cxn ang="0">
                    <a:pos x="T12" y="T13"/>
                  </a:cxn>
                </a:cxnLst>
                <a:rect l="0" t="0" r="r" b="b"/>
                <a:pathLst>
                  <a:path w="2" h="4">
                    <a:moveTo>
                      <a:pt x="1" y="3"/>
                    </a:moveTo>
                    <a:cubicBezTo>
                      <a:pt x="1" y="4"/>
                      <a:pt x="1" y="4"/>
                      <a:pt x="1" y="4"/>
                    </a:cubicBezTo>
                    <a:cubicBezTo>
                      <a:pt x="0" y="4"/>
                      <a:pt x="0" y="4"/>
                      <a:pt x="0" y="4"/>
                    </a:cubicBezTo>
                    <a:cubicBezTo>
                      <a:pt x="0" y="3"/>
                      <a:pt x="0" y="3"/>
                      <a:pt x="0" y="3"/>
                    </a:cubicBezTo>
                    <a:cubicBezTo>
                      <a:pt x="1" y="0"/>
                      <a:pt x="1" y="0"/>
                      <a:pt x="1" y="0"/>
                    </a:cubicBezTo>
                    <a:cubicBezTo>
                      <a:pt x="1" y="0"/>
                      <a:pt x="2" y="0"/>
                      <a:pt x="2" y="0"/>
                    </a:cubicBezTo>
                    <a:lnTo>
                      <a:pt x="1"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0" name="Freeform 29">
                <a:extLst>
                  <a:ext uri="{FF2B5EF4-FFF2-40B4-BE49-F238E27FC236}">
                    <a16:creationId xmlns:a16="http://schemas.microsoft.com/office/drawing/2014/main" id="{9FD4F11C-8DD5-41A6-A4CD-185877A48C52}"/>
                  </a:ext>
                </a:extLst>
              </p:cNvPr>
              <p:cNvSpPr>
                <a:spLocks/>
              </p:cNvSpPr>
              <p:nvPr/>
            </p:nvSpPr>
            <p:spPr bwMode="auto">
              <a:xfrm>
                <a:off x="5021263" y="2819400"/>
                <a:ext cx="4763" cy="4763"/>
              </a:xfrm>
              <a:custGeom>
                <a:avLst/>
                <a:gdLst>
                  <a:gd name="T0" fmla="*/ 0 w 1"/>
                  <a:gd name="T1" fmla="*/ 1 h 1"/>
                  <a:gd name="T2" fmla="*/ 1 w 1"/>
                  <a:gd name="T3" fmla="*/ 1 h 1"/>
                  <a:gd name="T4" fmla="*/ 1 w 1"/>
                  <a:gd name="T5" fmla="*/ 0 h 1"/>
                  <a:gd name="T6" fmla="*/ 0 w 1"/>
                  <a:gd name="T7" fmla="*/ 0 h 1"/>
                  <a:gd name="T8" fmla="*/ 0 w 1"/>
                  <a:gd name="T9" fmla="*/ 1 h 1"/>
                </a:gdLst>
                <a:ahLst/>
                <a:cxnLst>
                  <a:cxn ang="0">
                    <a:pos x="T0" y="T1"/>
                  </a:cxn>
                  <a:cxn ang="0">
                    <a:pos x="T2" y="T3"/>
                  </a:cxn>
                  <a:cxn ang="0">
                    <a:pos x="T4" y="T5"/>
                  </a:cxn>
                  <a:cxn ang="0">
                    <a:pos x="T6" y="T7"/>
                  </a:cxn>
                  <a:cxn ang="0">
                    <a:pos x="T8" y="T9"/>
                  </a:cxn>
                </a:cxnLst>
                <a:rect l="0" t="0" r="r" b="b"/>
                <a:pathLst>
                  <a:path w="1" h="1">
                    <a:moveTo>
                      <a:pt x="0" y="1"/>
                    </a:moveTo>
                    <a:cubicBezTo>
                      <a:pt x="0" y="1"/>
                      <a:pt x="0" y="1"/>
                      <a:pt x="1" y="1"/>
                    </a:cubicBezTo>
                    <a:cubicBezTo>
                      <a:pt x="1" y="1"/>
                      <a:pt x="1" y="1"/>
                      <a:pt x="1" y="0"/>
                    </a:cubicBezTo>
                    <a:cubicBezTo>
                      <a:pt x="1" y="0"/>
                      <a:pt x="1" y="0"/>
                      <a:pt x="0" y="0"/>
                    </a:cubicBezTo>
                    <a:cubicBezTo>
                      <a:pt x="0" y="0"/>
                      <a:pt x="0" y="1"/>
                      <a:pt x="0" y="1"/>
                    </a:cubicBez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1" name="Freeform 30">
                <a:extLst>
                  <a:ext uri="{FF2B5EF4-FFF2-40B4-BE49-F238E27FC236}">
                    <a16:creationId xmlns:a16="http://schemas.microsoft.com/office/drawing/2014/main" id="{3B127A44-B098-4373-AC62-C7ADA548027D}"/>
                  </a:ext>
                </a:extLst>
              </p:cNvPr>
              <p:cNvSpPr>
                <a:spLocks/>
              </p:cNvSpPr>
              <p:nvPr/>
            </p:nvSpPr>
            <p:spPr bwMode="auto">
              <a:xfrm>
                <a:off x="5021263" y="2808288"/>
                <a:ext cx="7938" cy="15875"/>
              </a:xfrm>
              <a:custGeom>
                <a:avLst/>
                <a:gdLst>
                  <a:gd name="T0" fmla="*/ 1 w 2"/>
                  <a:gd name="T1" fmla="*/ 4 h 4"/>
                  <a:gd name="T2" fmla="*/ 1 w 2"/>
                  <a:gd name="T3" fmla="*/ 4 h 4"/>
                  <a:gd name="T4" fmla="*/ 0 w 2"/>
                  <a:gd name="T5" fmla="*/ 4 h 4"/>
                  <a:gd name="T6" fmla="*/ 0 w 2"/>
                  <a:gd name="T7" fmla="*/ 3 h 4"/>
                  <a:gd name="T8" fmla="*/ 1 w 2"/>
                  <a:gd name="T9" fmla="*/ 0 h 4"/>
                  <a:gd name="T10" fmla="*/ 2 w 2"/>
                  <a:gd name="T11" fmla="*/ 1 h 4"/>
                  <a:gd name="T12" fmla="*/ 1 w 2"/>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2" h="4">
                    <a:moveTo>
                      <a:pt x="1" y="4"/>
                    </a:moveTo>
                    <a:cubicBezTo>
                      <a:pt x="1" y="4"/>
                      <a:pt x="1" y="4"/>
                      <a:pt x="1" y="4"/>
                    </a:cubicBezTo>
                    <a:cubicBezTo>
                      <a:pt x="0" y="4"/>
                      <a:pt x="0" y="4"/>
                      <a:pt x="0" y="4"/>
                    </a:cubicBezTo>
                    <a:cubicBezTo>
                      <a:pt x="0" y="3"/>
                      <a:pt x="0" y="3"/>
                      <a:pt x="0" y="3"/>
                    </a:cubicBezTo>
                    <a:cubicBezTo>
                      <a:pt x="1" y="0"/>
                      <a:pt x="1" y="0"/>
                      <a:pt x="1" y="0"/>
                    </a:cubicBezTo>
                    <a:cubicBezTo>
                      <a:pt x="1" y="1"/>
                      <a:pt x="2" y="1"/>
                      <a:pt x="2" y="1"/>
                    </a:cubicBezTo>
                    <a:lnTo>
                      <a:pt x="1"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2" name="Freeform 31">
                <a:extLst>
                  <a:ext uri="{FF2B5EF4-FFF2-40B4-BE49-F238E27FC236}">
                    <a16:creationId xmlns:a16="http://schemas.microsoft.com/office/drawing/2014/main" id="{4E431844-3C3F-4C3F-BFC2-77FFCDCACC86}"/>
                  </a:ext>
                </a:extLst>
              </p:cNvPr>
              <p:cNvSpPr>
                <a:spLocks/>
              </p:cNvSpPr>
              <p:nvPr/>
            </p:nvSpPr>
            <p:spPr bwMode="auto">
              <a:xfrm>
                <a:off x="4291013" y="2016125"/>
                <a:ext cx="723900" cy="898525"/>
              </a:xfrm>
              <a:custGeom>
                <a:avLst/>
                <a:gdLst>
                  <a:gd name="T0" fmla="*/ 143 w 192"/>
                  <a:gd name="T1" fmla="*/ 90 h 238"/>
                  <a:gd name="T2" fmla="*/ 140 w 192"/>
                  <a:gd name="T3" fmla="*/ 86 h 238"/>
                  <a:gd name="T4" fmla="*/ 54 w 192"/>
                  <a:gd name="T5" fmla="*/ 0 h 238"/>
                  <a:gd name="T6" fmla="*/ 29 w 192"/>
                  <a:gd name="T7" fmla="*/ 2 h 238"/>
                  <a:gd name="T8" fmla="*/ 0 w 192"/>
                  <a:gd name="T9" fmla="*/ 37 h 238"/>
                  <a:gd name="T10" fmla="*/ 101 w 192"/>
                  <a:gd name="T11" fmla="*/ 118 h 238"/>
                  <a:gd name="T12" fmla="*/ 156 w 192"/>
                  <a:gd name="T13" fmla="*/ 238 h 238"/>
                  <a:gd name="T14" fmla="*/ 192 w 192"/>
                  <a:gd name="T15" fmla="*/ 216 h 238"/>
                  <a:gd name="T16" fmla="*/ 143 w 192"/>
                  <a:gd name="T17" fmla="*/ 9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238">
                    <a:moveTo>
                      <a:pt x="143" y="90"/>
                    </a:moveTo>
                    <a:cubicBezTo>
                      <a:pt x="143" y="89"/>
                      <a:pt x="141" y="87"/>
                      <a:pt x="140" y="86"/>
                    </a:cubicBezTo>
                    <a:cubicBezTo>
                      <a:pt x="54" y="0"/>
                      <a:pt x="54" y="0"/>
                      <a:pt x="54" y="0"/>
                    </a:cubicBezTo>
                    <a:cubicBezTo>
                      <a:pt x="47" y="3"/>
                      <a:pt x="36" y="1"/>
                      <a:pt x="29" y="2"/>
                    </a:cubicBezTo>
                    <a:cubicBezTo>
                      <a:pt x="0" y="37"/>
                      <a:pt x="0" y="37"/>
                      <a:pt x="0" y="37"/>
                    </a:cubicBezTo>
                    <a:cubicBezTo>
                      <a:pt x="101" y="118"/>
                      <a:pt x="101" y="118"/>
                      <a:pt x="101" y="118"/>
                    </a:cubicBezTo>
                    <a:cubicBezTo>
                      <a:pt x="156" y="238"/>
                      <a:pt x="156" y="238"/>
                      <a:pt x="156" y="238"/>
                    </a:cubicBezTo>
                    <a:cubicBezTo>
                      <a:pt x="192" y="216"/>
                      <a:pt x="192" y="216"/>
                      <a:pt x="192" y="216"/>
                    </a:cubicBezTo>
                    <a:cubicBezTo>
                      <a:pt x="192" y="216"/>
                      <a:pt x="144" y="91"/>
                      <a:pt x="143" y="90"/>
                    </a:cubicBezTo>
                    <a:close/>
                  </a:path>
                </a:pathLst>
              </a:custGeom>
              <a:solidFill>
                <a:srgbClr val="2B3B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3" name="Freeform 32">
                <a:extLst>
                  <a:ext uri="{FF2B5EF4-FFF2-40B4-BE49-F238E27FC236}">
                    <a16:creationId xmlns:a16="http://schemas.microsoft.com/office/drawing/2014/main" id="{AA811108-E594-4A23-A5CB-354E35DF6C75}"/>
                  </a:ext>
                </a:extLst>
              </p:cNvPr>
              <p:cNvSpPr>
                <a:spLocks/>
              </p:cNvSpPr>
              <p:nvPr/>
            </p:nvSpPr>
            <p:spPr bwMode="auto">
              <a:xfrm>
                <a:off x="4305300" y="2024063"/>
                <a:ext cx="106363" cy="136525"/>
              </a:xfrm>
              <a:custGeom>
                <a:avLst/>
                <a:gdLst>
                  <a:gd name="T0" fmla="*/ 28 w 28"/>
                  <a:gd name="T1" fmla="*/ 2 h 36"/>
                  <a:gd name="T2" fmla="*/ 10 w 28"/>
                  <a:gd name="T3" fmla="*/ 36 h 36"/>
                  <a:gd name="T4" fmla="*/ 0 w 28"/>
                  <a:gd name="T5" fmla="*/ 29 h 36"/>
                  <a:gd name="T6" fmla="*/ 19 w 28"/>
                  <a:gd name="T7" fmla="*/ 0 h 36"/>
                  <a:gd name="T8" fmla="*/ 28 w 28"/>
                  <a:gd name="T9" fmla="*/ 2 h 36"/>
                </a:gdLst>
                <a:ahLst/>
                <a:cxnLst>
                  <a:cxn ang="0">
                    <a:pos x="T0" y="T1"/>
                  </a:cxn>
                  <a:cxn ang="0">
                    <a:pos x="T2" y="T3"/>
                  </a:cxn>
                  <a:cxn ang="0">
                    <a:pos x="T4" y="T5"/>
                  </a:cxn>
                  <a:cxn ang="0">
                    <a:pos x="T6" y="T7"/>
                  </a:cxn>
                  <a:cxn ang="0">
                    <a:pos x="T8" y="T9"/>
                  </a:cxn>
                </a:cxnLst>
                <a:rect l="0" t="0" r="r" b="b"/>
                <a:pathLst>
                  <a:path w="28" h="36">
                    <a:moveTo>
                      <a:pt x="28" y="2"/>
                    </a:moveTo>
                    <a:cubicBezTo>
                      <a:pt x="28" y="2"/>
                      <a:pt x="24" y="30"/>
                      <a:pt x="10" y="36"/>
                    </a:cubicBezTo>
                    <a:cubicBezTo>
                      <a:pt x="0" y="31"/>
                      <a:pt x="0" y="29"/>
                      <a:pt x="0" y="29"/>
                    </a:cubicBezTo>
                    <a:cubicBezTo>
                      <a:pt x="19" y="0"/>
                      <a:pt x="19" y="0"/>
                      <a:pt x="19" y="0"/>
                    </a:cubicBezTo>
                    <a:lnTo>
                      <a:pt x="28" y="2"/>
                    </a:lnTo>
                    <a:close/>
                  </a:path>
                </a:pathLst>
              </a:custGeom>
              <a:solidFill>
                <a:srgbClr val="2735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4" name="Freeform 33">
                <a:extLst>
                  <a:ext uri="{FF2B5EF4-FFF2-40B4-BE49-F238E27FC236}">
                    <a16:creationId xmlns:a16="http://schemas.microsoft.com/office/drawing/2014/main" id="{2B641EF2-EF98-4F23-BA2B-C6721A4152D1}"/>
                  </a:ext>
                </a:extLst>
              </p:cNvPr>
              <p:cNvSpPr>
                <a:spLocks/>
              </p:cNvSpPr>
              <p:nvPr/>
            </p:nvSpPr>
            <p:spPr bwMode="auto">
              <a:xfrm>
                <a:off x="3435350" y="2032000"/>
                <a:ext cx="957263" cy="436563"/>
              </a:xfrm>
              <a:custGeom>
                <a:avLst/>
                <a:gdLst>
                  <a:gd name="T0" fmla="*/ 254 w 254"/>
                  <a:gd name="T1" fmla="*/ 4 h 116"/>
                  <a:gd name="T2" fmla="*/ 252 w 254"/>
                  <a:gd name="T3" fmla="*/ 11 h 116"/>
                  <a:gd name="T4" fmla="*/ 230 w 254"/>
                  <a:gd name="T5" fmla="*/ 36 h 116"/>
                  <a:gd name="T6" fmla="*/ 163 w 254"/>
                  <a:gd name="T7" fmla="*/ 106 h 116"/>
                  <a:gd name="T8" fmla="*/ 158 w 254"/>
                  <a:gd name="T9" fmla="*/ 111 h 116"/>
                  <a:gd name="T10" fmla="*/ 146 w 254"/>
                  <a:gd name="T11" fmla="*/ 115 h 116"/>
                  <a:gd name="T12" fmla="*/ 141 w 254"/>
                  <a:gd name="T13" fmla="*/ 114 h 116"/>
                  <a:gd name="T14" fmla="*/ 0 w 254"/>
                  <a:gd name="T15" fmla="*/ 91 h 116"/>
                  <a:gd name="T16" fmla="*/ 6 w 254"/>
                  <a:gd name="T17" fmla="*/ 48 h 116"/>
                  <a:gd name="T18" fmla="*/ 132 w 254"/>
                  <a:gd name="T19" fmla="*/ 64 h 116"/>
                  <a:gd name="T20" fmla="*/ 178 w 254"/>
                  <a:gd name="T21" fmla="*/ 0 h 116"/>
                  <a:gd name="T22" fmla="*/ 246 w 254"/>
                  <a:gd name="T23" fmla="*/ 5 h 116"/>
                  <a:gd name="T24" fmla="*/ 254 w 254"/>
                  <a:gd name="T25" fmla="*/ 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4" h="116">
                    <a:moveTo>
                      <a:pt x="254" y="4"/>
                    </a:moveTo>
                    <a:cubicBezTo>
                      <a:pt x="253" y="6"/>
                      <a:pt x="253" y="8"/>
                      <a:pt x="252" y="11"/>
                    </a:cubicBezTo>
                    <a:cubicBezTo>
                      <a:pt x="249" y="19"/>
                      <a:pt x="243" y="29"/>
                      <a:pt x="230" y="36"/>
                    </a:cubicBezTo>
                    <a:cubicBezTo>
                      <a:pt x="163" y="106"/>
                      <a:pt x="163" y="106"/>
                      <a:pt x="163" y="106"/>
                    </a:cubicBezTo>
                    <a:cubicBezTo>
                      <a:pt x="158" y="111"/>
                      <a:pt x="158" y="111"/>
                      <a:pt x="158" y="111"/>
                    </a:cubicBezTo>
                    <a:cubicBezTo>
                      <a:pt x="155" y="114"/>
                      <a:pt x="150" y="116"/>
                      <a:pt x="146" y="115"/>
                    </a:cubicBezTo>
                    <a:cubicBezTo>
                      <a:pt x="143" y="115"/>
                      <a:pt x="141" y="114"/>
                      <a:pt x="141" y="114"/>
                    </a:cubicBezTo>
                    <a:cubicBezTo>
                      <a:pt x="0" y="91"/>
                      <a:pt x="0" y="91"/>
                      <a:pt x="0" y="91"/>
                    </a:cubicBezTo>
                    <a:cubicBezTo>
                      <a:pt x="6" y="48"/>
                      <a:pt x="6" y="48"/>
                      <a:pt x="6" y="48"/>
                    </a:cubicBezTo>
                    <a:cubicBezTo>
                      <a:pt x="132" y="64"/>
                      <a:pt x="132" y="64"/>
                      <a:pt x="132" y="64"/>
                    </a:cubicBezTo>
                    <a:cubicBezTo>
                      <a:pt x="178" y="0"/>
                      <a:pt x="178" y="0"/>
                      <a:pt x="178" y="0"/>
                    </a:cubicBezTo>
                    <a:cubicBezTo>
                      <a:pt x="195" y="7"/>
                      <a:pt x="218" y="10"/>
                      <a:pt x="246" y="5"/>
                    </a:cubicBezTo>
                    <a:cubicBezTo>
                      <a:pt x="249" y="5"/>
                      <a:pt x="251" y="4"/>
                      <a:pt x="254" y="4"/>
                    </a:cubicBezTo>
                  </a:path>
                </a:pathLst>
              </a:custGeom>
              <a:solidFill>
                <a:srgbClr val="2F41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5" name="Freeform 34">
                <a:extLst>
                  <a:ext uri="{FF2B5EF4-FFF2-40B4-BE49-F238E27FC236}">
                    <a16:creationId xmlns:a16="http://schemas.microsoft.com/office/drawing/2014/main" id="{27E25E83-3BA0-43AD-B290-8898AE47FB8E}"/>
                  </a:ext>
                </a:extLst>
              </p:cNvPr>
              <p:cNvSpPr>
                <a:spLocks/>
              </p:cNvSpPr>
              <p:nvPr/>
            </p:nvSpPr>
            <p:spPr bwMode="auto">
              <a:xfrm>
                <a:off x="4302125" y="2125663"/>
                <a:ext cx="641350" cy="788988"/>
              </a:xfrm>
              <a:custGeom>
                <a:avLst/>
                <a:gdLst>
                  <a:gd name="T0" fmla="*/ 115 w 170"/>
                  <a:gd name="T1" fmla="*/ 80 h 209"/>
                  <a:gd name="T2" fmla="*/ 13 w 170"/>
                  <a:gd name="T3" fmla="*/ 0 h 209"/>
                  <a:gd name="T4" fmla="*/ 0 w 170"/>
                  <a:gd name="T5" fmla="*/ 11 h 209"/>
                  <a:gd name="T6" fmla="*/ 98 w 170"/>
                  <a:gd name="T7" fmla="*/ 89 h 209"/>
                  <a:gd name="T8" fmla="*/ 153 w 170"/>
                  <a:gd name="T9" fmla="*/ 209 h 209"/>
                  <a:gd name="T10" fmla="*/ 170 w 170"/>
                  <a:gd name="T11" fmla="*/ 198 h 209"/>
                  <a:gd name="T12" fmla="*/ 115 w 170"/>
                  <a:gd name="T13" fmla="*/ 80 h 209"/>
                </a:gdLst>
                <a:ahLst/>
                <a:cxnLst>
                  <a:cxn ang="0">
                    <a:pos x="T0" y="T1"/>
                  </a:cxn>
                  <a:cxn ang="0">
                    <a:pos x="T2" y="T3"/>
                  </a:cxn>
                  <a:cxn ang="0">
                    <a:pos x="T4" y="T5"/>
                  </a:cxn>
                  <a:cxn ang="0">
                    <a:pos x="T6" y="T7"/>
                  </a:cxn>
                  <a:cxn ang="0">
                    <a:pos x="T8" y="T9"/>
                  </a:cxn>
                  <a:cxn ang="0">
                    <a:pos x="T10" y="T11"/>
                  </a:cxn>
                  <a:cxn ang="0">
                    <a:pos x="T12" y="T13"/>
                  </a:cxn>
                </a:cxnLst>
                <a:rect l="0" t="0" r="r" b="b"/>
                <a:pathLst>
                  <a:path w="170" h="209">
                    <a:moveTo>
                      <a:pt x="115" y="80"/>
                    </a:moveTo>
                    <a:cubicBezTo>
                      <a:pt x="13" y="0"/>
                      <a:pt x="13" y="0"/>
                      <a:pt x="13" y="0"/>
                    </a:cubicBezTo>
                    <a:cubicBezTo>
                      <a:pt x="10" y="4"/>
                      <a:pt x="6" y="8"/>
                      <a:pt x="0" y="11"/>
                    </a:cubicBezTo>
                    <a:cubicBezTo>
                      <a:pt x="98" y="89"/>
                      <a:pt x="98" y="89"/>
                      <a:pt x="98" y="89"/>
                    </a:cubicBezTo>
                    <a:cubicBezTo>
                      <a:pt x="153" y="209"/>
                      <a:pt x="153" y="209"/>
                      <a:pt x="153" y="209"/>
                    </a:cubicBezTo>
                    <a:cubicBezTo>
                      <a:pt x="170" y="198"/>
                      <a:pt x="170" y="198"/>
                      <a:pt x="170" y="198"/>
                    </a:cubicBezTo>
                    <a:lnTo>
                      <a:pt x="115" y="80"/>
                    </a:lnTo>
                    <a:close/>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6" name="Freeform 35">
                <a:extLst>
                  <a:ext uri="{FF2B5EF4-FFF2-40B4-BE49-F238E27FC236}">
                    <a16:creationId xmlns:a16="http://schemas.microsoft.com/office/drawing/2014/main" id="{436BBAE5-0823-4D6B-8721-043AFF32A3F7}"/>
                  </a:ext>
                </a:extLst>
              </p:cNvPr>
              <p:cNvSpPr>
                <a:spLocks/>
              </p:cNvSpPr>
              <p:nvPr/>
            </p:nvSpPr>
            <p:spPr bwMode="auto">
              <a:xfrm>
                <a:off x="4343400" y="1270000"/>
                <a:ext cx="263525" cy="101600"/>
              </a:xfrm>
              <a:custGeom>
                <a:avLst/>
                <a:gdLst>
                  <a:gd name="T0" fmla="*/ 0 w 70"/>
                  <a:gd name="T1" fmla="*/ 26 h 27"/>
                  <a:gd name="T2" fmla="*/ 70 w 70"/>
                  <a:gd name="T3" fmla="*/ 27 h 27"/>
                  <a:gd name="T4" fmla="*/ 67 w 70"/>
                  <a:gd name="T5" fmla="*/ 12 h 27"/>
                  <a:gd name="T6" fmla="*/ 67 w 70"/>
                  <a:gd name="T7" fmla="*/ 11 h 27"/>
                  <a:gd name="T8" fmla="*/ 21 w 70"/>
                  <a:gd name="T9" fmla="*/ 0 h 27"/>
                  <a:gd name="T10" fmla="*/ 0 w 70"/>
                  <a:gd name="T11" fmla="*/ 26 h 27"/>
                </a:gdLst>
                <a:ahLst/>
                <a:cxnLst>
                  <a:cxn ang="0">
                    <a:pos x="T0" y="T1"/>
                  </a:cxn>
                  <a:cxn ang="0">
                    <a:pos x="T2" y="T3"/>
                  </a:cxn>
                  <a:cxn ang="0">
                    <a:pos x="T4" y="T5"/>
                  </a:cxn>
                  <a:cxn ang="0">
                    <a:pos x="T6" y="T7"/>
                  </a:cxn>
                  <a:cxn ang="0">
                    <a:pos x="T8" y="T9"/>
                  </a:cxn>
                  <a:cxn ang="0">
                    <a:pos x="T10" y="T11"/>
                  </a:cxn>
                </a:cxnLst>
                <a:rect l="0" t="0" r="r" b="b"/>
                <a:pathLst>
                  <a:path w="70" h="27">
                    <a:moveTo>
                      <a:pt x="0" y="26"/>
                    </a:moveTo>
                    <a:cubicBezTo>
                      <a:pt x="70" y="27"/>
                      <a:pt x="70" y="27"/>
                      <a:pt x="70" y="27"/>
                    </a:cubicBezTo>
                    <a:cubicBezTo>
                      <a:pt x="70" y="27"/>
                      <a:pt x="64" y="22"/>
                      <a:pt x="67" y="12"/>
                    </a:cubicBezTo>
                    <a:cubicBezTo>
                      <a:pt x="67" y="11"/>
                      <a:pt x="67" y="11"/>
                      <a:pt x="67" y="11"/>
                    </a:cubicBezTo>
                    <a:cubicBezTo>
                      <a:pt x="52" y="8"/>
                      <a:pt x="36" y="5"/>
                      <a:pt x="21" y="0"/>
                    </a:cubicBezTo>
                    <a:cubicBezTo>
                      <a:pt x="18" y="11"/>
                      <a:pt x="8" y="22"/>
                      <a:pt x="0" y="26"/>
                    </a:cubicBezTo>
                  </a:path>
                </a:pathLst>
              </a:custGeom>
              <a:solidFill>
                <a:srgbClr val="E3AD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7" name="Freeform 36">
                <a:extLst>
                  <a:ext uri="{FF2B5EF4-FFF2-40B4-BE49-F238E27FC236}">
                    <a16:creationId xmlns:a16="http://schemas.microsoft.com/office/drawing/2014/main" id="{8C5EE223-08C5-4614-930B-52C4ADCA8B38}"/>
                  </a:ext>
                </a:extLst>
              </p:cNvPr>
              <p:cNvSpPr>
                <a:spLocks/>
              </p:cNvSpPr>
              <p:nvPr/>
            </p:nvSpPr>
            <p:spPr bwMode="auto">
              <a:xfrm>
                <a:off x="4340225" y="889000"/>
                <a:ext cx="411163" cy="460375"/>
              </a:xfrm>
              <a:custGeom>
                <a:avLst/>
                <a:gdLst>
                  <a:gd name="T0" fmla="*/ 105 w 109"/>
                  <a:gd name="T1" fmla="*/ 83 h 122"/>
                  <a:gd name="T2" fmla="*/ 96 w 109"/>
                  <a:gd name="T3" fmla="*/ 60 h 122"/>
                  <a:gd name="T4" fmla="*/ 76 w 109"/>
                  <a:gd name="T5" fmla="*/ 8 h 122"/>
                  <a:gd name="T6" fmla="*/ 11 w 109"/>
                  <a:gd name="T7" fmla="*/ 29 h 122"/>
                  <a:gd name="T8" fmla="*/ 22 w 109"/>
                  <a:gd name="T9" fmla="*/ 87 h 122"/>
                  <a:gd name="T10" fmla="*/ 22 w 109"/>
                  <a:gd name="T11" fmla="*/ 101 h 122"/>
                  <a:gd name="T12" fmla="*/ 68 w 109"/>
                  <a:gd name="T13" fmla="*/ 112 h 122"/>
                  <a:gd name="T14" fmla="*/ 92 w 109"/>
                  <a:gd name="T15" fmla="*/ 111 h 122"/>
                  <a:gd name="T16" fmla="*/ 94 w 109"/>
                  <a:gd name="T17" fmla="*/ 99 h 122"/>
                  <a:gd name="T18" fmla="*/ 93 w 109"/>
                  <a:gd name="T19" fmla="*/ 95 h 122"/>
                  <a:gd name="T20" fmla="*/ 97 w 109"/>
                  <a:gd name="T21" fmla="*/ 86 h 122"/>
                  <a:gd name="T22" fmla="*/ 105 w 109"/>
                  <a:gd name="T23" fmla="*/ 83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9" h="122">
                    <a:moveTo>
                      <a:pt x="105" y="83"/>
                    </a:moveTo>
                    <a:cubicBezTo>
                      <a:pt x="105" y="83"/>
                      <a:pt x="99" y="66"/>
                      <a:pt x="96" y="60"/>
                    </a:cubicBezTo>
                    <a:cubicBezTo>
                      <a:pt x="109" y="44"/>
                      <a:pt x="95" y="15"/>
                      <a:pt x="76" y="8"/>
                    </a:cubicBezTo>
                    <a:cubicBezTo>
                      <a:pt x="52" y="0"/>
                      <a:pt x="24" y="6"/>
                      <a:pt x="11" y="29"/>
                    </a:cubicBezTo>
                    <a:cubicBezTo>
                      <a:pt x="0" y="50"/>
                      <a:pt x="13" y="68"/>
                      <a:pt x="22" y="87"/>
                    </a:cubicBezTo>
                    <a:cubicBezTo>
                      <a:pt x="24" y="91"/>
                      <a:pt x="24" y="96"/>
                      <a:pt x="22" y="101"/>
                    </a:cubicBezTo>
                    <a:cubicBezTo>
                      <a:pt x="37" y="106"/>
                      <a:pt x="53" y="109"/>
                      <a:pt x="68" y="112"/>
                    </a:cubicBezTo>
                    <a:cubicBezTo>
                      <a:pt x="71" y="106"/>
                      <a:pt x="86" y="122"/>
                      <a:pt x="92" y="111"/>
                    </a:cubicBezTo>
                    <a:cubicBezTo>
                      <a:pt x="94" y="106"/>
                      <a:pt x="90" y="103"/>
                      <a:pt x="94" y="99"/>
                    </a:cubicBezTo>
                    <a:cubicBezTo>
                      <a:pt x="97" y="96"/>
                      <a:pt x="92" y="95"/>
                      <a:pt x="93" y="95"/>
                    </a:cubicBezTo>
                    <a:cubicBezTo>
                      <a:pt x="98" y="95"/>
                      <a:pt x="97" y="89"/>
                      <a:pt x="97" y="86"/>
                    </a:cubicBezTo>
                    <a:cubicBezTo>
                      <a:pt x="101" y="86"/>
                      <a:pt x="105" y="83"/>
                      <a:pt x="105" y="83"/>
                    </a:cubicBezTo>
                    <a:close/>
                  </a:path>
                </a:pathLst>
              </a:custGeom>
              <a:solidFill>
                <a:srgbClr val="EABA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8" name="Freeform 37">
                <a:extLst>
                  <a:ext uri="{FF2B5EF4-FFF2-40B4-BE49-F238E27FC236}">
                    <a16:creationId xmlns:a16="http://schemas.microsoft.com/office/drawing/2014/main" id="{DEDA0EA2-92FF-45DB-B0CE-D913281C692A}"/>
                  </a:ext>
                </a:extLst>
              </p:cNvPr>
              <p:cNvSpPr>
                <a:spLocks/>
              </p:cNvSpPr>
              <p:nvPr/>
            </p:nvSpPr>
            <p:spPr bwMode="auto">
              <a:xfrm>
                <a:off x="4595813" y="911225"/>
                <a:ext cx="155575" cy="415925"/>
              </a:xfrm>
              <a:custGeom>
                <a:avLst/>
                <a:gdLst>
                  <a:gd name="T0" fmla="*/ 37 w 41"/>
                  <a:gd name="T1" fmla="*/ 77 h 110"/>
                  <a:gd name="T2" fmla="*/ 28 w 41"/>
                  <a:gd name="T3" fmla="*/ 54 h 110"/>
                  <a:gd name="T4" fmla="*/ 8 w 41"/>
                  <a:gd name="T5" fmla="*/ 2 h 110"/>
                  <a:gd name="T6" fmla="*/ 0 w 41"/>
                  <a:gd name="T7" fmla="*/ 0 h 110"/>
                  <a:gd name="T8" fmla="*/ 3 w 41"/>
                  <a:gd name="T9" fmla="*/ 1 h 110"/>
                  <a:gd name="T10" fmla="*/ 23 w 41"/>
                  <a:gd name="T11" fmla="*/ 53 h 110"/>
                  <a:gd name="T12" fmla="*/ 32 w 41"/>
                  <a:gd name="T13" fmla="*/ 75 h 110"/>
                  <a:gd name="T14" fmla="*/ 24 w 41"/>
                  <a:gd name="T15" fmla="*/ 79 h 110"/>
                  <a:gd name="T16" fmla="*/ 21 w 41"/>
                  <a:gd name="T17" fmla="*/ 87 h 110"/>
                  <a:gd name="T18" fmla="*/ 22 w 41"/>
                  <a:gd name="T19" fmla="*/ 92 h 110"/>
                  <a:gd name="T20" fmla="*/ 19 w 41"/>
                  <a:gd name="T21" fmla="*/ 103 h 110"/>
                  <a:gd name="T22" fmla="*/ 12 w 41"/>
                  <a:gd name="T23" fmla="*/ 108 h 110"/>
                  <a:gd name="T24" fmla="*/ 24 w 41"/>
                  <a:gd name="T25" fmla="*/ 105 h 110"/>
                  <a:gd name="T26" fmla="*/ 26 w 41"/>
                  <a:gd name="T27" fmla="*/ 93 h 110"/>
                  <a:gd name="T28" fmla="*/ 25 w 41"/>
                  <a:gd name="T29" fmla="*/ 89 h 110"/>
                  <a:gd name="T30" fmla="*/ 29 w 41"/>
                  <a:gd name="T31" fmla="*/ 80 h 110"/>
                  <a:gd name="T32" fmla="*/ 37 w 41"/>
                  <a:gd name="T33" fmla="*/ 77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1" h="110">
                    <a:moveTo>
                      <a:pt x="37" y="77"/>
                    </a:moveTo>
                    <a:cubicBezTo>
                      <a:pt x="37" y="77"/>
                      <a:pt x="31" y="60"/>
                      <a:pt x="28" y="54"/>
                    </a:cubicBezTo>
                    <a:cubicBezTo>
                      <a:pt x="41" y="38"/>
                      <a:pt x="27" y="9"/>
                      <a:pt x="8" y="2"/>
                    </a:cubicBezTo>
                    <a:cubicBezTo>
                      <a:pt x="6" y="1"/>
                      <a:pt x="3" y="1"/>
                      <a:pt x="0" y="0"/>
                    </a:cubicBezTo>
                    <a:cubicBezTo>
                      <a:pt x="1" y="0"/>
                      <a:pt x="2" y="1"/>
                      <a:pt x="3" y="1"/>
                    </a:cubicBezTo>
                    <a:cubicBezTo>
                      <a:pt x="22" y="8"/>
                      <a:pt x="36" y="37"/>
                      <a:pt x="23" y="53"/>
                    </a:cubicBezTo>
                    <a:cubicBezTo>
                      <a:pt x="26" y="59"/>
                      <a:pt x="32" y="75"/>
                      <a:pt x="32" y="75"/>
                    </a:cubicBezTo>
                    <a:cubicBezTo>
                      <a:pt x="32" y="75"/>
                      <a:pt x="28" y="79"/>
                      <a:pt x="24" y="79"/>
                    </a:cubicBezTo>
                    <a:cubicBezTo>
                      <a:pt x="24" y="82"/>
                      <a:pt x="25" y="88"/>
                      <a:pt x="21" y="87"/>
                    </a:cubicBezTo>
                    <a:cubicBezTo>
                      <a:pt x="19" y="87"/>
                      <a:pt x="24" y="89"/>
                      <a:pt x="22" y="92"/>
                    </a:cubicBezTo>
                    <a:cubicBezTo>
                      <a:pt x="17" y="96"/>
                      <a:pt x="22" y="99"/>
                      <a:pt x="19" y="103"/>
                    </a:cubicBezTo>
                    <a:cubicBezTo>
                      <a:pt x="18" y="107"/>
                      <a:pt x="15" y="108"/>
                      <a:pt x="12" y="108"/>
                    </a:cubicBezTo>
                    <a:cubicBezTo>
                      <a:pt x="17" y="109"/>
                      <a:pt x="22" y="110"/>
                      <a:pt x="24" y="105"/>
                    </a:cubicBezTo>
                    <a:cubicBezTo>
                      <a:pt x="26" y="100"/>
                      <a:pt x="22" y="97"/>
                      <a:pt x="26" y="93"/>
                    </a:cubicBezTo>
                    <a:cubicBezTo>
                      <a:pt x="29" y="90"/>
                      <a:pt x="24" y="89"/>
                      <a:pt x="25" y="89"/>
                    </a:cubicBezTo>
                    <a:cubicBezTo>
                      <a:pt x="30" y="89"/>
                      <a:pt x="29" y="83"/>
                      <a:pt x="29" y="80"/>
                    </a:cubicBezTo>
                    <a:cubicBezTo>
                      <a:pt x="33" y="80"/>
                      <a:pt x="37" y="77"/>
                      <a:pt x="37" y="77"/>
                    </a:cubicBezTo>
                    <a:close/>
                  </a:path>
                </a:pathLst>
              </a:custGeom>
              <a:solidFill>
                <a:srgbClr val="E8AD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39" name="Freeform 38">
                <a:extLst>
                  <a:ext uri="{FF2B5EF4-FFF2-40B4-BE49-F238E27FC236}">
                    <a16:creationId xmlns:a16="http://schemas.microsoft.com/office/drawing/2014/main" id="{78A97CE8-F4C1-4FBE-869A-1458C19BF6A5}"/>
                  </a:ext>
                </a:extLst>
              </p:cNvPr>
              <p:cNvSpPr>
                <a:spLocks/>
              </p:cNvSpPr>
              <p:nvPr/>
            </p:nvSpPr>
            <p:spPr bwMode="auto">
              <a:xfrm>
                <a:off x="4460875" y="1281113"/>
                <a:ext cx="142875" cy="30163"/>
              </a:xfrm>
              <a:custGeom>
                <a:avLst/>
                <a:gdLst>
                  <a:gd name="T0" fmla="*/ 31 w 38"/>
                  <a:gd name="T1" fmla="*/ 6 h 8"/>
                  <a:gd name="T2" fmla="*/ 0 w 38"/>
                  <a:gd name="T3" fmla="*/ 0 h 8"/>
                  <a:gd name="T4" fmla="*/ 36 w 38"/>
                  <a:gd name="T5" fmla="*/ 8 h 8"/>
                  <a:gd name="T6" fmla="*/ 38 w 38"/>
                  <a:gd name="T7" fmla="*/ 6 h 8"/>
                  <a:gd name="T8" fmla="*/ 31 w 38"/>
                  <a:gd name="T9" fmla="*/ 6 h 8"/>
                </a:gdLst>
                <a:ahLst/>
                <a:cxnLst>
                  <a:cxn ang="0">
                    <a:pos x="T0" y="T1"/>
                  </a:cxn>
                  <a:cxn ang="0">
                    <a:pos x="T2" y="T3"/>
                  </a:cxn>
                  <a:cxn ang="0">
                    <a:pos x="T4" y="T5"/>
                  </a:cxn>
                  <a:cxn ang="0">
                    <a:pos x="T6" y="T7"/>
                  </a:cxn>
                  <a:cxn ang="0">
                    <a:pos x="T8" y="T9"/>
                  </a:cxn>
                </a:cxnLst>
                <a:rect l="0" t="0" r="r" b="b"/>
                <a:pathLst>
                  <a:path w="38" h="8">
                    <a:moveTo>
                      <a:pt x="31" y="6"/>
                    </a:moveTo>
                    <a:cubicBezTo>
                      <a:pt x="21" y="5"/>
                      <a:pt x="11" y="3"/>
                      <a:pt x="0" y="0"/>
                    </a:cubicBezTo>
                    <a:cubicBezTo>
                      <a:pt x="12" y="4"/>
                      <a:pt x="24" y="6"/>
                      <a:pt x="36" y="8"/>
                    </a:cubicBezTo>
                    <a:cubicBezTo>
                      <a:pt x="37" y="7"/>
                      <a:pt x="37" y="6"/>
                      <a:pt x="38" y="6"/>
                    </a:cubicBezTo>
                    <a:cubicBezTo>
                      <a:pt x="35" y="5"/>
                      <a:pt x="32" y="4"/>
                      <a:pt x="31" y="6"/>
                    </a:cubicBezTo>
                    <a:close/>
                  </a:path>
                </a:pathLst>
              </a:custGeom>
              <a:solidFill>
                <a:srgbClr val="E8AD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0" name="Freeform 39">
                <a:extLst>
                  <a:ext uri="{FF2B5EF4-FFF2-40B4-BE49-F238E27FC236}">
                    <a16:creationId xmlns:a16="http://schemas.microsoft.com/office/drawing/2014/main" id="{DEE73423-FA6B-4760-BA25-531B6D34CAEB}"/>
                  </a:ext>
                </a:extLst>
              </p:cNvPr>
              <p:cNvSpPr>
                <a:spLocks/>
              </p:cNvSpPr>
              <p:nvPr/>
            </p:nvSpPr>
            <p:spPr bwMode="auto">
              <a:xfrm>
                <a:off x="4354513" y="889000"/>
                <a:ext cx="430213" cy="282575"/>
              </a:xfrm>
              <a:custGeom>
                <a:avLst/>
                <a:gdLst>
                  <a:gd name="T0" fmla="*/ 103 w 114"/>
                  <a:gd name="T1" fmla="*/ 2 h 75"/>
                  <a:gd name="T2" fmla="*/ 96 w 114"/>
                  <a:gd name="T3" fmla="*/ 8 h 75"/>
                  <a:gd name="T4" fmla="*/ 88 w 114"/>
                  <a:gd name="T5" fmla="*/ 4 h 75"/>
                  <a:gd name="T6" fmla="*/ 40 w 114"/>
                  <a:gd name="T7" fmla="*/ 2 h 75"/>
                  <a:gd name="T8" fmla="*/ 12 w 114"/>
                  <a:gd name="T9" fmla="*/ 13 h 75"/>
                  <a:gd name="T10" fmla="*/ 2 w 114"/>
                  <a:gd name="T11" fmla="*/ 52 h 75"/>
                  <a:gd name="T12" fmla="*/ 6 w 114"/>
                  <a:gd name="T13" fmla="*/ 63 h 75"/>
                  <a:gd name="T14" fmla="*/ 11 w 114"/>
                  <a:gd name="T15" fmla="*/ 75 h 75"/>
                  <a:gd name="T16" fmla="*/ 15 w 114"/>
                  <a:gd name="T17" fmla="*/ 69 h 75"/>
                  <a:gd name="T18" fmla="*/ 19 w 114"/>
                  <a:gd name="T19" fmla="*/ 52 h 75"/>
                  <a:gd name="T20" fmla="*/ 26 w 114"/>
                  <a:gd name="T21" fmla="*/ 47 h 75"/>
                  <a:gd name="T22" fmla="*/ 41 w 114"/>
                  <a:gd name="T23" fmla="*/ 39 h 75"/>
                  <a:gd name="T24" fmla="*/ 61 w 114"/>
                  <a:gd name="T25" fmla="*/ 33 h 75"/>
                  <a:gd name="T26" fmla="*/ 89 w 114"/>
                  <a:gd name="T27" fmla="*/ 35 h 75"/>
                  <a:gd name="T28" fmla="*/ 103 w 114"/>
                  <a:gd name="T29" fmla="*/ 2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4" h="75">
                    <a:moveTo>
                      <a:pt x="103" y="2"/>
                    </a:moveTo>
                    <a:cubicBezTo>
                      <a:pt x="100" y="1"/>
                      <a:pt x="98" y="8"/>
                      <a:pt x="96" y="8"/>
                    </a:cubicBezTo>
                    <a:cubicBezTo>
                      <a:pt x="94" y="9"/>
                      <a:pt x="93" y="5"/>
                      <a:pt x="88" y="4"/>
                    </a:cubicBezTo>
                    <a:cubicBezTo>
                      <a:pt x="73" y="0"/>
                      <a:pt x="55" y="1"/>
                      <a:pt x="40" y="2"/>
                    </a:cubicBezTo>
                    <a:cubicBezTo>
                      <a:pt x="30" y="3"/>
                      <a:pt x="19" y="6"/>
                      <a:pt x="12" y="13"/>
                    </a:cubicBezTo>
                    <a:cubicBezTo>
                      <a:pt x="2" y="23"/>
                      <a:pt x="0" y="39"/>
                      <a:pt x="2" y="52"/>
                    </a:cubicBezTo>
                    <a:cubicBezTo>
                      <a:pt x="3" y="56"/>
                      <a:pt x="4" y="60"/>
                      <a:pt x="6" y="63"/>
                    </a:cubicBezTo>
                    <a:cubicBezTo>
                      <a:pt x="6" y="65"/>
                      <a:pt x="10" y="75"/>
                      <a:pt x="11" y="75"/>
                    </a:cubicBezTo>
                    <a:cubicBezTo>
                      <a:pt x="14" y="75"/>
                      <a:pt x="15" y="71"/>
                      <a:pt x="15" y="69"/>
                    </a:cubicBezTo>
                    <a:cubicBezTo>
                      <a:pt x="17" y="63"/>
                      <a:pt x="16" y="57"/>
                      <a:pt x="19" y="52"/>
                    </a:cubicBezTo>
                    <a:cubicBezTo>
                      <a:pt x="20" y="48"/>
                      <a:pt x="23" y="45"/>
                      <a:pt x="26" y="47"/>
                    </a:cubicBezTo>
                    <a:cubicBezTo>
                      <a:pt x="28" y="41"/>
                      <a:pt x="31" y="35"/>
                      <a:pt x="41" y="39"/>
                    </a:cubicBezTo>
                    <a:cubicBezTo>
                      <a:pt x="45" y="34"/>
                      <a:pt x="54" y="33"/>
                      <a:pt x="61" y="33"/>
                    </a:cubicBezTo>
                    <a:cubicBezTo>
                      <a:pt x="70" y="33"/>
                      <a:pt x="80" y="37"/>
                      <a:pt x="89" y="35"/>
                    </a:cubicBezTo>
                    <a:cubicBezTo>
                      <a:pt x="104" y="31"/>
                      <a:pt x="114" y="5"/>
                      <a:pt x="103" y="2"/>
                    </a:cubicBezTo>
                    <a:close/>
                  </a:path>
                </a:pathLst>
              </a:custGeom>
              <a:solidFill>
                <a:srgbClr val="6039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1" name="Freeform 40">
                <a:extLst>
                  <a:ext uri="{FF2B5EF4-FFF2-40B4-BE49-F238E27FC236}">
                    <a16:creationId xmlns:a16="http://schemas.microsoft.com/office/drawing/2014/main" id="{84803AEF-3F88-4FC1-80D7-6A53A7AA1BB6}"/>
                  </a:ext>
                </a:extLst>
              </p:cNvPr>
              <p:cNvSpPr>
                <a:spLocks/>
              </p:cNvSpPr>
              <p:nvPr/>
            </p:nvSpPr>
            <p:spPr bwMode="auto">
              <a:xfrm>
                <a:off x="4354513" y="889000"/>
                <a:ext cx="400050" cy="282575"/>
              </a:xfrm>
              <a:custGeom>
                <a:avLst/>
                <a:gdLst>
                  <a:gd name="T0" fmla="*/ 14 w 106"/>
                  <a:gd name="T1" fmla="*/ 68 h 75"/>
                  <a:gd name="T2" fmla="*/ 11 w 106"/>
                  <a:gd name="T3" fmla="*/ 57 h 75"/>
                  <a:gd name="T4" fmla="*/ 20 w 106"/>
                  <a:gd name="T5" fmla="*/ 18 h 75"/>
                  <a:gd name="T6" fmla="*/ 48 w 106"/>
                  <a:gd name="T7" fmla="*/ 7 h 75"/>
                  <a:gd name="T8" fmla="*/ 96 w 106"/>
                  <a:gd name="T9" fmla="*/ 9 h 75"/>
                  <a:gd name="T10" fmla="*/ 104 w 106"/>
                  <a:gd name="T11" fmla="*/ 13 h 75"/>
                  <a:gd name="T12" fmla="*/ 103 w 106"/>
                  <a:gd name="T13" fmla="*/ 2 h 75"/>
                  <a:gd name="T14" fmla="*/ 96 w 106"/>
                  <a:gd name="T15" fmla="*/ 8 h 75"/>
                  <a:gd name="T16" fmla="*/ 88 w 106"/>
                  <a:gd name="T17" fmla="*/ 4 h 75"/>
                  <a:gd name="T18" fmla="*/ 40 w 106"/>
                  <a:gd name="T19" fmla="*/ 2 h 75"/>
                  <a:gd name="T20" fmla="*/ 12 w 106"/>
                  <a:gd name="T21" fmla="*/ 13 h 75"/>
                  <a:gd name="T22" fmla="*/ 2 w 106"/>
                  <a:gd name="T23" fmla="*/ 52 h 75"/>
                  <a:gd name="T24" fmla="*/ 6 w 106"/>
                  <a:gd name="T25" fmla="*/ 63 h 75"/>
                  <a:gd name="T26" fmla="*/ 11 w 106"/>
                  <a:gd name="T27" fmla="*/ 75 h 75"/>
                  <a:gd name="T28" fmla="*/ 15 w 106"/>
                  <a:gd name="T29" fmla="*/ 71 h 75"/>
                  <a:gd name="T30" fmla="*/ 14 w 106"/>
                  <a:gd name="T31"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6" h="75">
                    <a:moveTo>
                      <a:pt x="14" y="68"/>
                    </a:moveTo>
                    <a:cubicBezTo>
                      <a:pt x="13" y="65"/>
                      <a:pt x="11" y="61"/>
                      <a:pt x="11" y="57"/>
                    </a:cubicBezTo>
                    <a:cubicBezTo>
                      <a:pt x="8" y="44"/>
                      <a:pt x="10" y="28"/>
                      <a:pt x="20" y="18"/>
                    </a:cubicBezTo>
                    <a:cubicBezTo>
                      <a:pt x="28" y="11"/>
                      <a:pt x="38" y="8"/>
                      <a:pt x="48" y="7"/>
                    </a:cubicBezTo>
                    <a:cubicBezTo>
                      <a:pt x="63" y="6"/>
                      <a:pt x="81" y="5"/>
                      <a:pt x="96" y="9"/>
                    </a:cubicBezTo>
                    <a:cubicBezTo>
                      <a:pt x="100" y="10"/>
                      <a:pt x="103" y="12"/>
                      <a:pt x="104" y="13"/>
                    </a:cubicBezTo>
                    <a:cubicBezTo>
                      <a:pt x="104" y="9"/>
                      <a:pt x="106" y="3"/>
                      <a:pt x="103" y="2"/>
                    </a:cubicBezTo>
                    <a:cubicBezTo>
                      <a:pt x="100" y="1"/>
                      <a:pt x="98" y="8"/>
                      <a:pt x="96" y="8"/>
                    </a:cubicBezTo>
                    <a:cubicBezTo>
                      <a:pt x="94" y="9"/>
                      <a:pt x="93" y="5"/>
                      <a:pt x="88" y="4"/>
                    </a:cubicBezTo>
                    <a:cubicBezTo>
                      <a:pt x="73" y="0"/>
                      <a:pt x="55" y="1"/>
                      <a:pt x="40" y="2"/>
                    </a:cubicBezTo>
                    <a:cubicBezTo>
                      <a:pt x="30" y="3"/>
                      <a:pt x="19" y="6"/>
                      <a:pt x="12" y="13"/>
                    </a:cubicBezTo>
                    <a:cubicBezTo>
                      <a:pt x="2" y="23"/>
                      <a:pt x="0" y="39"/>
                      <a:pt x="2" y="52"/>
                    </a:cubicBezTo>
                    <a:cubicBezTo>
                      <a:pt x="3" y="56"/>
                      <a:pt x="4" y="60"/>
                      <a:pt x="6" y="63"/>
                    </a:cubicBezTo>
                    <a:cubicBezTo>
                      <a:pt x="6" y="65"/>
                      <a:pt x="10" y="75"/>
                      <a:pt x="11" y="75"/>
                    </a:cubicBezTo>
                    <a:cubicBezTo>
                      <a:pt x="13" y="75"/>
                      <a:pt x="14" y="73"/>
                      <a:pt x="15" y="71"/>
                    </a:cubicBezTo>
                    <a:cubicBezTo>
                      <a:pt x="15" y="70"/>
                      <a:pt x="14" y="69"/>
                      <a:pt x="14" y="68"/>
                    </a:cubicBezTo>
                    <a:close/>
                  </a:path>
                </a:pathLst>
              </a:custGeom>
              <a:solidFill>
                <a:srgbClr val="7D4B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2" name="Freeform 41">
                <a:extLst>
                  <a:ext uri="{FF2B5EF4-FFF2-40B4-BE49-F238E27FC236}">
                    <a16:creationId xmlns:a16="http://schemas.microsoft.com/office/drawing/2014/main" id="{D727E2DE-8325-4B2A-B430-35FBF05B9061}"/>
                  </a:ext>
                </a:extLst>
              </p:cNvPr>
              <p:cNvSpPr>
                <a:spLocks/>
              </p:cNvSpPr>
              <p:nvPr/>
            </p:nvSpPr>
            <p:spPr bwMode="auto">
              <a:xfrm>
                <a:off x="3586163" y="2227263"/>
                <a:ext cx="177800" cy="23813"/>
              </a:xfrm>
              <a:custGeom>
                <a:avLst/>
                <a:gdLst>
                  <a:gd name="T0" fmla="*/ 0 w 47"/>
                  <a:gd name="T1" fmla="*/ 0 h 6"/>
                  <a:gd name="T2" fmla="*/ 47 w 47"/>
                  <a:gd name="T3" fmla="*/ 6 h 6"/>
                  <a:gd name="T4" fmla="*/ 47 w 47"/>
                  <a:gd name="T5" fmla="*/ 6 h 6"/>
                  <a:gd name="T6" fmla="*/ 0 w 47"/>
                  <a:gd name="T7" fmla="*/ 0 h 6"/>
                </a:gdLst>
                <a:ahLst/>
                <a:cxnLst>
                  <a:cxn ang="0">
                    <a:pos x="T0" y="T1"/>
                  </a:cxn>
                  <a:cxn ang="0">
                    <a:pos x="T2" y="T3"/>
                  </a:cxn>
                  <a:cxn ang="0">
                    <a:pos x="T4" y="T5"/>
                  </a:cxn>
                  <a:cxn ang="0">
                    <a:pos x="T6" y="T7"/>
                  </a:cxn>
                </a:cxnLst>
                <a:rect l="0" t="0" r="r" b="b"/>
                <a:pathLst>
                  <a:path w="47" h="6">
                    <a:moveTo>
                      <a:pt x="0" y="0"/>
                    </a:moveTo>
                    <a:cubicBezTo>
                      <a:pt x="47" y="6"/>
                      <a:pt x="47" y="6"/>
                      <a:pt x="47" y="6"/>
                    </a:cubicBezTo>
                    <a:cubicBezTo>
                      <a:pt x="47" y="6"/>
                      <a:pt x="47" y="6"/>
                      <a:pt x="47" y="6"/>
                    </a:cubicBezTo>
                    <a:cubicBezTo>
                      <a:pt x="0" y="0"/>
                      <a:pt x="0" y="0"/>
                      <a:pt x="0" y="0"/>
                    </a:cubicBezTo>
                  </a:path>
                </a:pathLst>
              </a:custGeom>
              <a:solidFill>
                <a:srgbClr val="A7A9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3" name="Freeform 42">
                <a:extLst>
                  <a:ext uri="{FF2B5EF4-FFF2-40B4-BE49-F238E27FC236}">
                    <a16:creationId xmlns:a16="http://schemas.microsoft.com/office/drawing/2014/main" id="{E393B2B2-5476-4745-A0E0-DE3D74CBD46E}"/>
                  </a:ext>
                </a:extLst>
              </p:cNvPr>
              <p:cNvSpPr>
                <a:spLocks/>
              </p:cNvSpPr>
              <p:nvPr/>
            </p:nvSpPr>
            <p:spPr bwMode="auto">
              <a:xfrm>
                <a:off x="3575050" y="2227263"/>
                <a:ext cx="188913" cy="71438"/>
              </a:xfrm>
              <a:custGeom>
                <a:avLst/>
                <a:gdLst>
                  <a:gd name="T0" fmla="*/ 0 w 50"/>
                  <a:gd name="T1" fmla="*/ 0 h 19"/>
                  <a:gd name="T2" fmla="*/ 26 w 50"/>
                  <a:gd name="T3" fmla="*/ 18 h 19"/>
                  <a:gd name="T4" fmla="*/ 33 w 50"/>
                  <a:gd name="T5" fmla="*/ 19 h 19"/>
                  <a:gd name="T6" fmla="*/ 50 w 50"/>
                  <a:gd name="T7" fmla="*/ 6 h 19"/>
                  <a:gd name="T8" fmla="*/ 3 w 50"/>
                  <a:gd name="T9" fmla="*/ 0 h 19"/>
                  <a:gd name="T10" fmla="*/ 0 w 50"/>
                  <a:gd name="T11" fmla="*/ 0 h 19"/>
                </a:gdLst>
                <a:ahLst/>
                <a:cxnLst>
                  <a:cxn ang="0">
                    <a:pos x="T0" y="T1"/>
                  </a:cxn>
                  <a:cxn ang="0">
                    <a:pos x="T2" y="T3"/>
                  </a:cxn>
                  <a:cxn ang="0">
                    <a:pos x="T4" y="T5"/>
                  </a:cxn>
                  <a:cxn ang="0">
                    <a:pos x="T6" y="T7"/>
                  </a:cxn>
                  <a:cxn ang="0">
                    <a:pos x="T8" y="T9"/>
                  </a:cxn>
                  <a:cxn ang="0">
                    <a:pos x="T10" y="T11"/>
                  </a:cxn>
                </a:cxnLst>
                <a:rect l="0" t="0" r="r" b="b"/>
                <a:pathLst>
                  <a:path w="50" h="19">
                    <a:moveTo>
                      <a:pt x="0" y="0"/>
                    </a:moveTo>
                    <a:cubicBezTo>
                      <a:pt x="6" y="5"/>
                      <a:pt x="19" y="16"/>
                      <a:pt x="26" y="18"/>
                    </a:cubicBezTo>
                    <a:cubicBezTo>
                      <a:pt x="28" y="19"/>
                      <a:pt x="30" y="19"/>
                      <a:pt x="33" y="19"/>
                    </a:cubicBezTo>
                    <a:cubicBezTo>
                      <a:pt x="39" y="19"/>
                      <a:pt x="46" y="15"/>
                      <a:pt x="50" y="6"/>
                    </a:cubicBezTo>
                    <a:cubicBezTo>
                      <a:pt x="3" y="0"/>
                      <a:pt x="3" y="0"/>
                      <a:pt x="3" y="0"/>
                    </a:cubicBezTo>
                    <a:cubicBezTo>
                      <a:pt x="0" y="0"/>
                      <a:pt x="0" y="0"/>
                      <a:pt x="0" y="0"/>
                    </a:cubicBezTo>
                  </a:path>
                </a:pathLst>
              </a:custGeom>
              <a:solidFill>
                <a:srgbClr val="273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4" name="Freeform 43">
                <a:extLst>
                  <a:ext uri="{FF2B5EF4-FFF2-40B4-BE49-F238E27FC236}">
                    <a16:creationId xmlns:a16="http://schemas.microsoft.com/office/drawing/2014/main" id="{2DD12B2F-702A-4D5F-82DD-767390FD1E9E}"/>
                  </a:ext>
                </a:extLst>
              </p:cNvPr>
              <p:cNvSpPr>
                <a:spLocks/>
              </p:cNvSpPr>
              <p:nvPr/>
            </p:nvSpPr>
            <p:spPr bwMode="auto">
              <a:xfrm>
                <a:off x="3284538" y="1881188"/>
                <a:ext cx="520700" cy="403225"/>
              </a:xfrm>
              <a:custGeom>
                <a:avLst/>
                <a:gdLst>
                  <a:gd name="T0" fmla="*/ 1 w 138"/>
                  <a:gd name="T1" fmla="*/ 39 h 107"/>
                  <a:gd name="T2" fmla="*/ 4 w 138"/>
                  <a:gd name="T3" fmla="*/ 48 h 107"/>
                  <a:gd name="T4" fmla="*/ 108 w 138"/>
                  <a:gd name="T5" fmla="*/ 105 h 107"/>
                  <a:gd name="T6" fmla="*/ 116 w 138"/>
                  <a:gd name="T7" fmla="*/ 103 h 107"/>
                  <a:gd name="T8" fmla="*/ 138 w 138"/>
                  <a:gd name="T9" fmla="*/ 64 h 107"/>
                  <a:gd name="T10" fmla="*/ 75 w 138"/>
                  <a:gd name="T11" fmla="*/ 42 h 107"/>
                  <a:gd name="T12" fmla="*/ 23 w 138"/>
                  <a:gd name="T13" fmla="*/ 0 h 107"/>
                  <a:gd name="T14" fmla="*/ 1 w 138"/>
                  <a:gd name="T15" fmla="*/ 39 h 1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8" h="107">
                    <a:moveTo>
                      <a:pt x="1" y="39"/>
                    </a:moveTo>
                    <a:cubicBezTo>
                      <a:pt x="0" y="42"/>
                      <a:pt x="1" y="46"/>
                      <a:pt x="4" y="48"/>
                    </a:cubicBezTo>
                    <a:cubicBezTo>
                      <a:pt x="108" y="105"/>
                      <a:pt x="108" y="105"/>
                      <a:pt x="108" y="105"/>
                    </a:cubicBezTo>
                    <a:cubicBezTo>
                      <a:pt x="111" y="107"/>
                      <a:pt x="115" y="106"/>
                      <a:pt x="116" y="103"/>
                    </a:cubicBezTo>
                    <a:cubicBezTo>
                      <a:pt x="138" y="64"/>
                      <a:pt x="138" y="64"/>
                      <a:pt x="138" y="64"/>
                    </a:cubicBezTo>
                    <a:cubicBezTo>
                      <a:pt x="118" y="61"/>
                      <a:pt x="97" y="54"/>
                      <a:pt x="75" y="42"/>
                    </a:cubicBezTo>
                    <a:cubicBezTo>
                      <a:pt x="54" y="30"/>
                      <a:pt x="36" y="15"/>
                      <a:pt x="23" y="0"/>
                    </a:cubicBezTo>
                    <a:lnTo>
                      <a:pt x="1" y="39"/>
                    </a:lnTo>
                    <a:close/>
                  </a:path>
                </a:pathLst>
              </a:custGeom>
              <a:solidFill>
                <a:srgbClr val="1A1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5" name="Freeform 44">
                <a:extLst>
                  <a:ext uri="{FF2B5EF4-FFF2-40B4-BE49-F238E27FC236}">
                    <a16:creationId xmlns:a16="http://schemas.microsoft.com/office/drawing/2014/main" id="{FA71C6AC-0BF3-4B5B-9DCF-6C1EDD2F69C0}"/>
                  </a:ext>
                </a:extLst>
              </p:cNvPr>
              <p:cNvSpPr>
                <a:spLocks/>
              </p:cNvSpPr>
              <p:nvPr/>
            </p:nvSpPr>
            <p:spPr bwMode="auto">
              <a:xfrm>
                <a:off x="3371850" y="1760538"/>
                <a:ext cx="496888" cy="361950"/>
              </a:xfrm>
              <a:custGeom>
                <a:avLst/>
                <a:gdLst>
                  <a:gd name="T0" fmla="*/ 15 w 132"/>
                  <a:gd name="T1" fmla="*/ 4 h 96"/>
                  <a:gd name="T2" fmla="*/ 0 w 132"/>
                  <a:gd name="T3" fmla="*/ 32 h 96"/>
                  <a:gd name="T4" fmla="*/ 52 w 132"/>
                  <a:gd name="T5" fmla="*/ 74 h 96"/>
                  <a:gd name="T6" fmla="*/ 115 w 132"/>
                  <a:gd name="T7" fmla="*/ 96 h 96"/>
                  <a:gd name="T8" fmla="*/ 130 w 132"/>
                  <a:gd name="T9" fmla="*/ 68 h 96"/>
                  <a:gd name="T10" fmla="*/ 128 w 132"/>
                  <a:gd name="T11" fmla="*/ 59 h 96"/>
                  <a:gd name="T12" fmla="*/ 24 w 132"/>
                  <a:gd name="T13" fmla="*/ 2 h 96"/>
                  <a:gd name="T14" fmla="*/ 15 w 132"/>
                  <a:gd name="T15" fmla="*/ 4 h 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96">
                    <a:moveTo>
                      <a:pt x="15" y="4"/>
                    </a:moveTo>
                    <a:cubicBezTo>
                      <a:pt x="0" y="32"/>
                      <a:pt x="0" y="32"/>
                      <a:pt x="0" y="32"/>
                    </a:cubicBezTo>
                    <a:cubicBezTo>
                      <a:pt x="13" y="47"/>
                      <a:pt x="31" y="62"/>
                      <a:pt x="52" y="74"/>
                    </a:cubicBezTo>
                    <a:cubicBezTo>
                      <a:pt x="74" y="86"/>
                      <a:pt x="95" y="93"/>
                      <a:pt x="115" y="96"/>
                    </a:cubicBezTo>
                    <a:cubicBezTo>
                      <a:pt x="130" y="68"/>
                      <a:pt x="130" y="68"/>
                      <a:pt x="130" y="68"/>
                    </a:cubicBezTo>
                    <a:cubicBezTo>
                      <a:pt x="132" y="65"/>
                      <a:pt x="131" y="61"/>
                      <a:pt x="128" y="59"/>
                    </a:cubicBezTo>
                    <a:cubicBezTo>
                      <a:pt x="24" y="2"/>
                      <a:pt x="24" y="2"/>
                      <a:pt x="24" y="2"/>
                    </a:cubicBezTo>
                    <a:cubicBezTo>
                      <a:pt x="21" y="0"/>
                      <a:pt x="17" y="1"/>
                      <a:pt x="15" y="4"/>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6" name="Freeform 45">
                <a:extLst>
                  <a:ext uri="{FF2B5EF4-FFF2-40B4-BE49-F238E27FC236}">
                    <a16:creationId xmlns:a16="http://schemas.microsoft.com/office/drawing/2014/main" id="{981E0E28-7F92-4B39-9AF9-A00B202408AC}"/>
                  </a:ext>
                </a:extLst>
              </p:cNvPr>
              <p:cNvSpPr>
                <a:spLocks/>
              </p:cNvSpPr>
              <p:nvPr/>
            </p:nvSpPr>
            <p:spPr bwMode="auto">
              <a:xfrm>
                <a:off x="3525838" y="1993900"/>
                <a:ext cx="79375" cy="93663"/>
              </a:xfrm>
              <a:custGeom>
                <a:avLst/>
                <a:gdLst>
                  <a:gd name="T0" fmla="*/ 24 w 50"/>
                  <a:gd name="T1" fmla="*/ 59 h 59"/>
                  <a:gd name="T2" fmla="*/ 0 w 50"/>
                  <a:gd name="T3" fmla="*/ 48 h 59"/>
                  <a:gd name="T4" fmla="*/ 26 w 50"/>
                  <a:gd name="T5" fmla="*/ 0 h 59"/>
                  <a:gd name="T6" fmla="*/ 50 w 50"/>
                  <a:gd name="T7" fmla="*/ 12 h 59"/>
                  <a:gd name="T8" fmla="*/ 24 w 50"/>
                  <a:gd name="T9" fmla="*/ 59 h 59"/>
                </a:gdLst>
                <a:ahLst/>
                <a:cxnLst>
                  <a:cxn ang="0">
                    <a:pos x="T0" y="T1"/>
                  </a:cxn>
                  <a:cxn ang="0">
                    <a:pos x="T2" y="T3"/>
                  </a:cxn>
                  <a:cxn ang="0">
                    <a:pos x="T4" y="T5"/>
                  </a:cxn>
                  <a:cxn ang="0">
                    <a:pos x="T6" y="T7"/>
                  </a:cxn>
                  <a:cxn ang="0">
                    <a:pos x="T8" y="T9"/>
                  </a:cxn>
                </a:cxnLst>
                <a:rect l="0" t="0" r="r" b="b"/>
                <a:pathLst>
                  <a:path w="50" h="59">
                    <a:moveTo>
                      <a:pt x="24" y="59"/>
                    </a:moveTo>
                    <a:lnTo>
                      <a:pt x="0" y="48"/>
                    </a:lnTo>
                    <a:lnTo>
                      <a:pt x="26" y="0"/>
                    </a:lnTo>
                    <a:lnTo>
                      <a:pt x="50" y="12"/>
                    </a:lnTo>
                    <a:lnTo>
                      <a:pt x="24" y="5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7" name="Freeform 46">
                <a:extLst>
                  <a:ext uri="{FF2B5EF4-FFF2-40B4-BE49-F238E27FC236}">
                    <a16:creationId xmlns:a16="http://schemas.microsoft.com/office/drawing/2014/main" id="{D1C570A6-2A65-4E2A-AF0F-808A180F35DB}"/>
                  </a:ext>
                </a:extLst>
              </p:cNvPr>
              <p:cNvSpPr>
                <a:spLocks/>
              </p:cNvSpPr>
              <p:nvPr/>
            </p:nvSpPr>
            <p:spPr bwMode="auto">
              <a:xfrm>
                <a:off x="3536950" y="2043113"/>
                <a:ext cx="38100" cy="33338"/>
              </a:xfrm>
              <a:custGeom>
                <a:avLst/>
                <a:gdLst>
                  <a:gd name="T0" fmla="*/ 14 w 24"/>
                  <a:gd name="T1" fmla="*/ 21 h 21"/>
                  <a:gd name="T2" fmla="*/ 0 w 24"/>
                  <a:gd name="T3" fmla="*/ 14 h 21"/>
                  <a:gd name="T4" fmla="*/ 10 w 24"/>
                  <a:gd name="T5" fmla="*/ 0 h 21"/>
                  <a:gd name="T6" fmla="*/ 24 w 24"/>
                  <a:gd name="T7" fmla="*/ 7 h 21"/>
                  <a:gd name="T8" fmla="*/ 14 w 24"/>
                  <a:gd name="T9" fmla="*/ 21 h 21"/>
                </a:gdLst>
                <a:ahLst/>
                <a:cxnLst>
                  <a:cxn ang="0">
                    <a:pos x="T0" y="T1"/>
                  </a:cxn>
                  <a:cxn ang="0">
                    <a:pos x="T2" y="T3"/>
                  </a:cxn>
                  <a:cxn ang="0">
                    <a:pos x="T4" y="T5"/>
                  </a:cxn>
                  <a:cxn ang="0">
                    <a:pos x="T6" y="T7"/>
                  </a:cxn>
                  <a:cxn ang="0">
                    <a:pos x="T8" y="T9"/>
                  </a:cxn>
                </a:cxnLst>
                <a:rect l="0" t="0" r="r" b="b"/>
                <a:pathLst>
                  <a:path w="24" h="21">
                    <a:moveTo>
                      <a:pt x="14" y="21"/>
                    </a:moveTo>
                    <a:lnTo>
                      <a:pt x="0" y="14"/>
                    </a:lnTo>
                    <a:lnTo>
                      <a:pt x="10" y="0"/>
                    </a:lnTo>
                    <a:lnTo>
                      <a:pt x="24" y="7"/>
                    </a:lnTo>
                    <a:lnTo>
                      <a:pt x="14" y="21"/>
                    </a:ln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8" name="Freeform 47">
                <a:extLst>
                  <a:ext uri="{FF2B5EF4-FFF2-40B4-BE49-F238E27FC236}">
                    <a16:creationId xmlns:a16="http://schemas.microsoft.com/office/drawing/2014/main" id="{EC997A4C-D7C9-45B7-A1F3-151CC496A043}"/>
                  </a:ext>
                </a:extLst>
              </p:cNvPr>
              <p:cNvSpPr>
                <a:spLocks/>
              </p:cNvSpPr>
              <p:nvPr/>
            </p:nvSpPr>
            <p:spPr bwMode="auto">
              <a:xfrm>
                <a:off x="3582988" y="1782763"/>
                <a:ext cx="173038" cy="131763"/>
              </a:xfrm>
              <a:custGeom>
                <a:avLst/>
                <a:gdLst>
                  <a:gd name="T0" fmla="*/ 6 w 46"/>
                  <a:gd name="T1" fmla="*/ 17 h 35"/>
                  <a:gd name="T2" fmla="*/ 10 w 46"/>
                  <a:gd name="T3" fmla="*/ 10 h 35"/>
                  <a:gd name="T4" fmla="*/ 14 w 46"/>
                  <a:gd name="T5" fmla="*/ 8 h 35"/>
                  <a:gd name="T6" fmla="*/ 37 w 46"/>
                  <a:gd name="T7" fmla="*/ 21 h 35"/>
                  <a:gd name="T8" fmla="*/ 37 w 46"/>
                  <a:gd name="T9" fmla="*/ 25 h 35"/>
                  <a:gd name="T10" fmla="*/ 33 w 46"/>
                  <a:gd name="T11" fmla="*/ 32 h 35"/>
                  <a:gd name="T12" fmla="*/ 39 w 46"/>
                  <a:gd name="T13" fmla="*/ 35 h 35"/>
                  <a:gd name="T14" fmla="*/ 44 w 46"/>
                  <a:gd name="T15" fmla="*/ 27 h 35"/>
                  <a:gd name="T16" fmla="*/ 40 w 46"/>
                  <a:gd name="T17" fmla="*/ 15 h 35"/>
                  <a:gd name="T18" fmla="*/ 17 w 46"/>
                  <a:gd name="T19" fmla="*/ 2 h 35"/>
                  <a:gd name="T20" fmla="*/ 5 w 46"/>
                  <a:gd name="T21" fmla="*/ 6 h 35"/>
                  <a:gd name="T22" fmla="*/ 0 w 46"/>
                  <a:gd name="T23" fmla="*/ 14 h 35"/>
                  <a:gd name="T24" fmla="*/ 6 w 46"/>
                  <a:gd name="T25" fmla="*/ 1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 h="35">
                    <a:moveTo>
                      <a:pt x="6" y="17"/>
                    </a:moveTo>
                    <a:cubicBezTo>
                      <a:pt x="10" y="10"/>
                      <a:pt x="10" y="10"/>
                      <a:pt x="10" y="10"/>
                    </a:cubicBezTo>
                    <a:cubicBezTo>
                      <a:pt x="11" y="8"/>
                      <a:pt x="13" y="8"/>
                      <a:pt x="14" y="8"/>
                    </a:cubicBezTo>
                    <a:cubicBezTo>
                      <a:pt x="37" y="21"/>
                      <a:pt x="37" y="21"/>
                      <a:pt x="37" y="21"/>
                    </a:cubicBezTo>
                    <a:cubicBezTo>
                      <a:pt x="38" y="21"/>
                      <a:pt x="38" y="23"/>
                      <a:pt x="37" y="25"/>
                    </a:cubicBezTo>
                    <a:cubicBezTo>
                      <a:pt x="33" y="32"/>
                      <a:pt x="33" y="32"/>
                      <a:pt x="33" y="32"/>
                    </a:cubicBezTo>
                    <a:cubicBezTo>
                      <a:pt x="39" y="35"/>
                      <a:pt x="39" y="35"/>
                      <a:pt x="39" y="35"/>
                    </a:cubicBezTo>
                    <a:cubicBezTo>
                      <a:pt x="44" y="27"/>
                      <a:pt x="44" y="27"/>
                      <a:pt x="44" y="27"/>
                    </a:cubicBezTo>
                    <a:cubicBezTo>
                      <a:pt x="46" y="23"/>
                      <a:pt x="45" y="17"/>
                      <a:pt x="40" y="15"/>
                    </a:cubicBezTo>
                    <a:cubicBezTo>
                      <a:pt x="17" y="2"/>
                      <a:pt x="17" y="2"/>
                      <a:pt x="17" y="2"/>
                    </a:cubicBezTo>
                    <a:cubicBezTo>
                      <a:pt x="13" y="0"/>
                      <a:pt x="7" y="1"/>
                      <a:pt x="5" y="6"/>
                    </a:cubicBezTo>
                    <a:cubicBezTo>
                      <a:pt x="0" y="14"/>
                      <a:pt x="0" y="14"/>
                      <a:pt x="0" y="14"/>
                    </a:cubicBezTo>
                    <a:lnTo>
                      <a:pt x="6" y="17"/>
                    </a:lnTo>
                    <a:close/>
                  </a:path>
                </a:pathLst>
              </a:custGeom>
              <a:solidFill>
                <a:srgbClr val="1A1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49" name="Freeform 48">
                <a:extLst>
                  <a:ext uri="{FF2B5EF4-FFF2-40B4-BE49-F238E27FC236}">
                    <a16:creationId xmlns:a16="http://schemas.microsoft.com/office/drawing/2014/main" id="{B0016077-4A72-42F9-828E-97BB0BB09867}"/>
                  </a:ext>
                </a:extLst>
              </p:cNvPr>
              <p:cNvSpPr>
                <a:spLocks/>
              </p:cNvSpPr>
              <p:nvPr/>
            </p:nvSpPr>
            <p:spPr bwMode="auto">
              <a:xfrm>
                <a:off x="5026025" y="1530350"/>
                <a:ext cx="192088" cy="165100"/>
              </a:xfrm>
              <a:custGeom>
                <a:avLst/>
                <a:gdLst>
                  <a:gd name="T0" fmla="*/ 49 w 51"/>
                  <a:gd name="T1" fmla="*/ 29 h 44"/>
                  <a:gd name="T2" fmla="*/ 50 w 51"/>
                  <a:gd name="T3" fmla="*/ 25 h 44"/>
                  <a:gd name="T4" fmla="*/ 46 w 51"/>
                  <a:gd name="T5" fmla="*/ 24 h 44"/>
                  <a:gd name="T6" fmla="*/ 36 w 51"/>
                  <a:gd name="T7" fmla="*/ 29 h 44"/>
                  <a:gd name="T8" fmla="*/ 36 w 51"/>
                  <a:gd name="T9" fmla="*/ 27 h 44"/>
                  <a:gd name="T10" fmla="*/ 46 w 51"/>
                  <a:gd name="T11" fmla="*/ 23 h 44"/>
                  <a:gd name="T12" fmla="*/ 47 w 51"/>
                  <a:gd name="T13" fmla="*/ 19 h 44"/>
                  <a:gd name="T14" fmla="*/ 43 w 51"/>
                  <a:gd name="T15" fmla="*/ 17 h 44"/>
                  <a:gd name="T16" fmla="*/ 35 w 51"/>
                  <a:gd name="T17" fmla="*/ 21 h 44"/>
                  <a:gd name="T18" fmla="*/ 34 w 51"/>
                  <a:gd name="T19" fmla="*/ 20 h 44"/>
                  <a:gd name="T20" fmla="*/ 43 w 51"/>
                  <a:gd name="T21" fmla="*/ 16 h 44"/>
                  <a:gd name="T22" fmla="*/ 44 w 51"/>
                  <a:gd name="T23" fmla="*/ 12 h 44"/>
                  <a:gd name="T24" fmla="*/ 40 w 51"/>
                  <a:gd name="T25" fmla="*/ 11 h 44"/>
                  <a:gd name="T26" fmla="*/ 31 w 51"/>
                  <a:gd name="T27" fmla="*/ 15 h 44"/>
                  <a:gd name="T28" fmla="*/ 31 w 51"/>
                  <a:gd name="T29" fmla="*/ 14 h 44"/>
                  <a:gd name="T30" fmla="*/ 39 w 51"/>
                  <a:gd name="T31" fmla="*/ 10 h 44"/>
                  <a:gd name="T32" fmla="*/ 41 w 51"/>
                  <a:gd name="T33" fmla="*/ 6 h 44"/>
                  <a:gd name="T34" fmla="*/ 37 w 51"/>
                  <a:gd name="T35" fmla="*/ 4 h 44"/>
                  <a:gd name="T36" fmla="*/ 27 w 51"/>
                  <a:gd name="T37" fmla="*/ 9 h 44"/>
                  <a:gd name="T38" fmla="*/ 26 w 51"/>
                  <a:gd name="T39" fmla="*/ 8 h 44"/>
                  <a:gd name="T40" fmla="*/ 31 w 51"/>
                  <a:gd name="T41" fmla="*/ 6 h 44"/>
                  <a:gd name="T42" fmla="*/ 33 w 51"/>
                  <a:gd name="T43" fmla="*/ 2 h 44"/>
                  <a:gd name="T44" fmla="*/ 29 w 51"/>
                  <a:gd name="T45" fmla="*/ 1 h 44"/>
                  <a:gd name="T46" fmla="*/ 14 w 51"/>
                  <a:gd name="T47" fmla="*/ 7 h 44"/>
                  <a:gd name="T48" fmla="*/ 11 w 51"/>
                  <a:gd name="T49" fmla="*/ 9 h 44"/>
                  <a:gd name="T50" fmla="*/ 9 w 51"/>
                  <a:gd name="T51" fmla="*/ 10 h 44"/>
                  <a:gd name="T52" fmla="*/ 3 w 51"/>
                  <a:gd name="T53" fmla="*/ 26 h 44"/>
                  <a:gd name="T54" fmla="*/ 7 w 51"/>
                  <a:gd name="T55" fmla="*/ 35 h 44"/>
                  <a:gd name="T56" fmla="*/ 23 w 51"/>
                  <a:gd name="T57" fmla="*/ 41 h 44"/>
                  <a:gd name="T58" fmla="*/ 29 w 51"/>
                  <a:gd name="T59" fmla="*/ 39 h 44"/>
                  <a:gd name="T60" fmla="*/ 30 w 51"/>
                  <a:gd name="T61" fmla="*/ 38 h 44"/>
                  <a:gd name="T62" fmla="*/ 32 w 51"/>
                  <a:gd name="T63" fmla="*/ 37 h 44"/>
                  <a:gd name="T64" fmla="*/ 49 w 51"/>
                  <a:gd name="T65" fmla="*/ 29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1" h="44">
                    <a:moveTo>
                      <a:pt x="49" y="29"/>
                    </a:moveTo>
                    <a:cubicBezTo>
                      <a:pt x="50" y="28"/>
                      <a:pt x="51" y="27"/>
                      <a:pt x="50" y="25"/>
                    </a:cubicBezTo>
                    <a:cubicBezTo>
                      <a:pt x="49" y="24"/>
                      <a:pt x="48" y="23"/>
                      <a:pt x="46" y="24"/>
                    </a:cubicBezTo>
                    <a:cubicBezTo>
                      <a:pt x="36" y="29"/>
                      <a:pt x="36" y="29"/>
                      <a:pt x="36" y="29"/>
                    </a:cubicBezTo>
                    <a:cubicBezTo>
                      <a:pt x="36" y="28"/>
                      <a:pt x="36" y="28"/>
                      <a:pt x="36" y="27"/>
                    </a:cubicBezTo>
                    <a:cubicBezTo>
                      <a:pt x="46" y="23"/>
                      <a:pt x="46" y="23"/>
                      <a:pt x="46" y="23"/>
                    </a:cubicBezTo>
                    <a:cubicBezTo>
                      <a:pt x="47" y="22"/>
                      <a:pt x="48" y="20"/>
                      <a:pt x="47" y="19"/>
                    </a:cubicBezTo>
                    <a:cubicBezTo>
                      <a:pt x="46" y="17"/>
                      <a:pt x="45" y="17"/>
                      <a:pt x="43" y="17"/>
                    </a:cubicBezTo>
                    <a:cubicBezTo>
                      <a:pt x="35" y="21"/>
                      <a:pt x="35" y="21"/>
                      <a:pt x="35" y="21"/>
                    </a:cubicBezTo>
                    <a:cubicBezTo>
                      <a:pt x="34" y="20"/>
                      <a:pt x="34" y="20"/>
                      <a:pt x="34" y="20"/>
                    </a:cubicBezTo>
                    <a:cubicBezTo>
                      <a:pt x="43" y="16"/>
                      <a:pt x="43" y="16"/>
                      <a:pt x="43" y="16"/>
                    </a:cubicBezTo>
                    <a:cubicBezTo>
                      <a:pt x="44" y="15"/>
                      <a:pt x="45" y="14"/>
                      <a:pt x="44" y="12"/>
                    </a:cubicBezTo>
                    <a:cubicBezTo>
                      <a:pt x="43" y="11"/>
                      <a:pt x="42" y="10"/>
                      <a:pt x="40" y="11"/>
                    </a:cubicBezTo>
                    <a:cubicBezTo>
                      <a:pt x="31" y="15"/>
                      <a:pt x="31" y="15"/>
                      <a:pt x="31" y="15"/>
                    </a:cubicBezTo>
                    <a:cubicBezTo>
                      <a:pt x="31" y="14"/>
                      <a:pt x="31" y="14"/>
                      <a:pt x="31" y="14"/>
                    </a:cubicBezTo>
                    <a:cubicBezTo>
                      <a:pt x="39" y="10"/>
                      <a:pt x="39" y="10"/>
                      <a:pt x="39" y="10"/>
                    </a:cubicBezTo>
                    <a:cubicBezTo>
                      <a:pt x="41" y="9"/>
                      <a:pt x="42" y="7"/>
                      <a:pt x="41" y="6"/>
                    </a:cubicBezTo>
                    <a:cubicBezTo>
                      <a:pt x="40" y="4"/>
                      <a:pt x="38" y="4"/>
                      <a:pt x="37" y="4"/>
                    </a:cubicBezTo>
                    <a:cubicBezTo>
                      <a:pt x="27" y="9"/>
                      <a:pt x="27" y="9"/>
                      <a:pt x="27" y="9"/>
                    </a:cubicBezTo>
                    <a:cubicBezTo>
                      <a:pt x="26" y="8"/>
                      <a:pt x="26" y="8"/>
                      <a:pt x="26" y="8"/>
                    </a:cubicBezTo>
                    <a:cubicBezTo>
                      <a:pt x="31" y="6"/>
                      <a:pt x="31" y="6"/>
                      <a:pt x="31" y="6"/>
                    </a:cubicBezTo>
                    <a:cubicBezTo>
                      <a:pt x="33" y="5"/>
                      <a:pt x="33" y="3"/>
                      <a:pt x="33" y="2"/>
                    </a:cubicBezTo>
                    <a:cubicBezTo>
                      <a:pt x="32" y="0"/>
                      <a:pt x="30" y="0"/>
                      <a:pt x="29" y="1"/>
                    </a:cubicBezTo>
                    <a:cubicBezTo>
                      <a:pt x="14" y="7"/>
                      <a:pt x="14" y="7"/>
                      <a:pt x="14" y="7"/>
                    </a:cubicBezTo>
                    <a:cubicBezTo>
                      <a:pt x="11" y="9"/>
                      <a:pt x="11" y="9"/>
                      <a:pt x="11" y="9"/>
                    </a:cubicBezTo>
                    <a:cubicBezTo>
                      <a:pt x="9" y="10"/>
                      <a:pt x="9" y="10"/>
                      <a:pt x="9" y="10"/>
                    </a:cubicBezTo>
                    <a:cubicBezTo>
                      <a:pt x="2" y="13"/>
                      <a:pt x="0" y="20"/>
                      <a:pt x="3" y="26"/>
                    </a:cubicBezTo>
                    <a:cubicBezTo>
                      <a:pt x="7" y="35"/>
                      <a:pt x="7" y="35"/>
                      <a:pt x="7" y="35"/>
                    </a:cubicBezTo>
                    <a:cubicBezTo>
                      <a:pt x="10" y="41"/>
                      <a:pt x="17" y="44"/>
                      <a:pt x="23" y="41"/>
                    </a:cubicBezTo>
                    <a:cubicBezTo>
                      <a:pt x="29" y="39"/>
                      <a:pt x="29" y="39"/>
                      <a:pt x="29" y="39"/>
                    </a:cubicBezTo>
                    <a:cubicBezTo>
                      <a:pt x="29" y="38"/>
                      <a:pt x="30" y="38"/>
                      <a:pt x="30" y="38"/>
                    </a:cubicBezTo>
                    <a:cubicBezTo>
                      <a:pt x="32" y="37"/>
                      <a:pt x="32" y="37"/>
                      <a:pt x="32" y="37"/>
                    </a:cubicBezTo>
                    <a:lnTo>
                      <a:pt x="49" y="29"/>
                    </a:lnTo>
                    <a:close/>
                  </a:path>
                </a:pathLst>
              </a:custGeom>
              <a:solidFill>
                <a:srgbClr val="EABA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0" name="Freeform 49">
                <a:extLst>
                  <a:ext uri="{FF2B5EF4-FFF2-40B4-BE49-F238E27FC236}">
                    <a16:creationId xmlns:a16="http://schemas.microsoft.com/office/drawing/2014/main" id="{A997D45B-7605-49EE-8A7A-2694218C3830}"/>
                  </a:ext>
                </a:extLst>
              </p:cNvPr>
              <p:cNvSpPr>
                <a:spLocks/>
              </p:cNvSpPr>
              <p:nvPr/>
            </p:nvSpPr>
            <p:spPr bwMode="auto">
              <a:xfrm>
                <a:off x="3627438" y="1700213"/>
                <a:ext cx="173038" cy="195263"/>
              </a:xfrm>
              <a:custGeom>
                <a:avLst/>
                <a:gdLst>
                  <a:gd name="T0" fmla="*/ 26 w 46"/>
                  <a:gd name="T1" fmla="*/ 50 h 52"/>
                  <a:gd name="T2" fmla="*/ 22 w 46"/>
                  <a:gd name="T3" fmla="*/ 51 h 52"/>
                  <a:gd name="T4" fmla="*/ 21 w 46"/>
                  <a:gd name="T5" fmla="*/ 47 h 52"/>
                  <a:gd name="T6" fmla="*/ 28 w 46"/>
                  <a:gd name="T7" fmla="*/ 37 h 52"/>
                  <a:gd name="T8" fmla="*/ 26 w 46"/>
                  <a:gd name="T9" fmla="*/ 37 h 52"/>
                  <a:gd name="T10" fmla="*/ 20 w 46"/>
                  <a:gd name="T11" fmla="*/ 46 h 52"/>
                  <a:gd name="T12" fmla="*/ 16 w 46"/>
                  <a:gd name="T13" fmla="*/ 46 h 52"/>
                  <a:gd name="T14" fmla="*/ 15 w 46"/>
                  <a:gd name="T15" fmla="*/ 42 h 52"/>
                  <a:gd name="T16" fmla="*/ 21 w 46"/>
                  <a:gd name="T17" fmla="*/ 35 h 52"/>
                  <a:gd name="T18" fmla="*/ 20 w 46"/>
                  <a:gd name="T19" fmla="*/ 34 h 52"/>
                  <a:gd name="T20" fmla="*/ 14 w 46"/>
                  <a:gd name="T21" fmla="*/ 42 h 52"/>
                  <a:gd name="T22" fmla="*/ 10 w 46"/>
                  <a:gd name="T23" fmla="*/ 42 h 52"/>
                  <a:gd name="T24" fmla="*/ 9 w 46"/>
                  <a:gd name="T25" fmla="*/ 38 h 52"/>
                  <a:gd name="T26" fmla="*/ 15 w 46"/>
                  <a:gd name="T27" fmla="*/ 30 h 52"/>
                  <a:gd name="T28" fmla="*/ 14 w 46"/>
                  <a:gd name="T29" fmla="*/ 30 h 52"/>
                  <a:gd name="T30" fmla="*/ 8 w 46"/>
                  <a:gd name="T31" fmla="*/ 37 h 52"/>
                  <a:gd name="T32" fmla="*/ 4 w 46"/>
                  <a:gd name="T33" fmla="*/ 38 h 52"/>
                  <a:gd name="T34" fmla="*/ 4 w 46"/>
                  <a:gd name="T35" fmla="*/ 34 h 52"/>
                  <a:gd name="T36" fmla="*/ 10 w 46"/>
                  <a:gd name="T37" fmla="*/ 25 h 52"/>
                  <a:gd name="T38" fmla="*/ 9 w 46"/>
                  <a:gd name="T39" fmla="*/ 24 h 52"/>
                  <a:gd name="T40" fmla="*/ 6 w 46"/>
                  <a:gd name="T41" fmla="*/ 28 h 52"/>
                  <a:gd name="T42" fmla="*/ 2 w 46"/>
                  <a:gd name="T43" fmla="*/ 29 h 52"/>
                  <a:gd name="T44" fmla="*/ 1 w 46"/>
                  <a:gd name="T45" fmla="*/ 25 h 52"/>
                  <a:gd name="T46" fmla="*/ 11 w 46"/>
                  <a:gd name="T47" fmla="*/ 12 h 52"/>
                  <a:gd name="T48" fmla="*/ 12 w 46"/>
                  <a:gd name="T49" fmla="*/ 10 h 52"/>
                  <a:gd name="T50" fmla="*/ 14 w 46"/>
                  <a:gd name="T51" fmla="*/ 7 h 52"/>
                  <a:gd name="T52" fmla="*/ 32 w 46"/>
                  <a:gd name="T53" fmla="*/ 4 h 52"/>
                  <a:gd name="T54" fmla="*/ 40 w 46"/>
                  <a:gd name="T55" fmla="*/ 10 h 52"/>
                  <a:gd name="T56" fmla="*/ 42 w 46"/>
                  <a:gd name="T57" fmla="*/ 27 h 52"/>
                  <a:gd name="T58" fmla="*/ 39 w 46"/>
                  <a:gd name="T59" fmla="*/ 32 h 52"/>
                  <a:gd name="T60" fmla="*/ 37 w 46"/>
                  <a:gd name="T61" fmla="*/ 34 h 52"/>
                  <a:gd name="T62" fmla="*/ 37 w 46"/>
                  <a:gd name="T63" fmla="*/ 35 h 52"/>
                  <a:gd name="T64" fmla="*/ 26 w 46"/>
                  <a:gd name="T65" fmla="*/ 5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 h="52">
                    <a:moveTo>
                      <a:pt x="26" y="50"/>
                    </a:moveTo>
                    <a:cubicBezTo>
                      <a:pt x="25" y="51"/>
                      <a:pt x="23" y="52"/>
                      <a:pt x="22" y="51"/>
                    </a:cubicBezTo>
                    <a:cubicBezTo>
                      <a:pt x="20" y="50"/>
                      <a:pt x="20" y="48"/>
                      <a:pt x="21" y="47"/>
                    </a:cubicBezTo>
                    <a:cubicBezTo>
                      <a:pt x="28" y="37"/>
                      <a:pt x="28" y="37"/>
                      <a:pt x="28" y="37"/>
                    </a:cubicBezTo>
                    <a:cubicBezTo>
                      <a:pt x="27" y="37"/>
                      <a:pt x="27" y="37"/>
                      <a:pt x="26" y="37"/>
                    </a:cubicBezTo>
                    <a:cubicBezTo>
                      <a:pt x="20" y="46"/>
                      <a:pt x="20" y="46"/>
                      <a:pt x="20" y="46"/>
                    </a:cubicBezTo>
                    <a:cubicBezTo>
                      <a:pt x="19" y="47"/>
                      <a:pt x="17" y="47"/>
                      <a:pt x="16" y="46"/>
                    </a:cubicBezTo>
                    <a:cubicBezTo>
                      <a:pt x="15" y="46"/>
                      <a:pt x="14" y="44"/>
                      <a:pt x="15" y="42"/>
                    </a:cubicBezTo>
                    <a:cubicBezTo>
                      <a:pt x="21" y="35"/>
                      <a:pt x="21" y="35"/>
                      <a:pt x="21" y="35"/>
                    </a:cubicBezTo>
                    <a:cubicBezTo>
                      <a:pt x="20" y="34"/>
                      <a:pt x="20" y="34"/>
                      <a:pt x="20" y="34"/>
                    </a:cubicBezTo>
                    <a:cubicBezTo>
                      <a:pt x="14" y="42"/>
                      <a:pt x="14" y="42"/>
                      <a:pt x="14" y="42"/>
                    </a:cubicBezTo>
                    <a:cubicBezTo>
                      <a:pt x="13" y="43"/>
                      <a:pt x="11" y="43"/>
                      <a:pt x="10" y="42"/>
                    </a:cubicBezTo>
                    <a:cubicBezTo>
                      <a:pt x="9" y="41"/>
                      <a:pt x="8" y="39"/>
                      <a:pt x="9" y="38"/>
                    </a:cubicBezTo>
                    <a:cubicBezTo>
                      <a:pt x="15" y="30"/>
                      <a:pt x="15" y="30"/>
                      <a:pt x="15" y="30"/>
                    </a:cubicBezTo>
                    <a:cubicBezTo>
                      <a:pt x="14" y="30"/>
                      <a:pt x="14" y="30"/>
                      <a:pt x="14" y="30"/>
                    </a:cubicBezTo>
                    <a:cubicBezTo>
                      <a:pt x="8" y="37"/>
                      <a:pt x="8" y="37"/>
                      <a:pt x="8" y="37"/>
                    </a:cubicBezTo>
                    <a:cubicBezTo>
                      <a:pt x="7" y="39"/>
                      <a:pt x="5" y="39"/>
                      <a:pt x="4" y="38"/>
                    </a:cubicBezTo>
                    <a:cubicBezTo>
                      <a:pt x="3" y="37"/>
                      <a:pt x="3" y="35"/>
                      <a:pt x="4" y="34"/>
                    </a:cubicBezTo>
                    <a:cubicBezTo>
                      <a:pt x="10" y="25"/>
                      <a:pt x="10" y="25"/>
                      <a:pt x="10" y="25"/>
                    </a:cubicBezTo>
                    <a:cubicBezTo>
                      <a:pt x="10" y="25"/>
                      <a:pt x="9" y="24"/>
                      <a:pt x="9" y="24"/>
                    </a:cubicBezTo>
                    <a:cubicBezTo>
                      <a:pt x="6" y="28"/>
                      <a:pt x="6" y="28"/>
                      <a:pt x="6" y="28"/>
                    </a:cubicBezTo>
                    <a:cubicBezTo>
                      <a:pt x="5" y="30"/>
                      <a:pt x="3" y="30"/>
                      <a:pt x="2" y="29"/>
                    </a:cubicBezTo>
                    <a:cubicBezTo>
                      <a:pt x="1" y="28"/>
                      <a:pt x="0" y="26"/>
                      <a:pt x="1" y="25"/>
                    </a:cubicBezTo>
                    <a:cubicBezTo>
                      <a:pt x="11" y="12"/>
                      <a:pt x="11" y="12"/>
                      <a:pt x="11" y="12"/>
                    </a:cubicBezTo>
                    <a:cubicBezTo>
                      <a:pt x="12" y="10"/>
                      <a:pt x="12" y="10"/>
                      <a:pt x="12" y="10"/>
                    </a:cubicBezTo>
                    <a:cubicBezTo>
                      <a:pt x="14" y="7"/>
                      <a:pt x="14" y="7"/>
                      <a:pt x="14" y="7"/>
                    </a:cubicBezTo>
                    <a:cubicBezTo>
                      <a:pt x="18" y="2"/>
                      <a:pt x="26" y="0"/>
                      <a:pt x="32" y="4"/>
                    </a:cubicBezTo>
                    <a:cubicBezTo>
                      <a:pt x="40" y="10"/>
                      <a:pt x="40" y="10"/>
                      <a:pt x="40" y="10"/>
                    </a:cubicBezTo>
                    <a:cubicBezTo>
                      <a:pt x="45" y="14"/>
                      <a:pt x="46" y="22"/>
                      <a:pt x="42" y="27"/>
                    </a:cubicBezTo>
                    <a:cubicBezTo>
                      <a:pt x="39" y="32"/>
                      <a:pt x="39" y="32"/>
                      <a:pt x="39" y="32"/>
                    </a:cubicBezTo>
                    <a:cubicBezTo>
                      <a:pt x="38" y="33"/>
                      <a:pt x="38" y="33"/>
                      <a:pt x="37" y="34"/>
                    </a:cubicBezTo>
                    <a:cubicBezTo>
                      <a:pt x="37" y="35"/>
                      <a:pt x="37" y="35"/>
                      <a:pt x="37" y="35"/>
                    </a:cubicBezTo>
                    <a:lnTo>
                      <a:pt x="26" y="50"/>
                    </a:lnTo>
                    <a:close/>
                  </a:path>
                </a:pathLst>
              </a:custGeom>
              <a:solidFill>
                <a:srgbClr val="EABA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1" name="Freeform 50">
                <a:extLst>
                  <a:ext uri="{FF2B5EF4-FFF2-40B4-BE49-F238E27FC236}">
                    <a16:creationId xmlns:a16="http://schemas.microsoft.com/office/drawing/2014/main" id="{2F48AE93-E8FB-47D9-A77A-F42A02F201BF}"/>
                  </a:ext>
                </a:extLst>
              </p:cNvPr>
              <p:cNvSpPr>
                <a:spLocks/>
              </p:cNvSpPr>
              <p:nvPr/>
            </p:nvSpPr>
            <p:spPr bwMode="auto">
              <a:xfrm>
                <a:off x="4471988" y="1333500"/>
                <a:ext cx="598488" cy="646113"/>
              </a:xfrm>
              <a:custGeom>
                <a:avLst/>
                <a:gdLst>
                  <a:gd name="T0" fmla="*/ 159 w 159"/>
                  <a:gd name="T1" fmla="*/ 95 h 171"/>
                  <a:gd name="T2" fmla="*/ 87 w 159"/>
                  <a:gd name="T3" fmla="*/ 122 h 171"/>
                  <a:gd name="T4" fmla="*/ 36 w 159"/>
                  <a:gd name="T5" fmla="*/ 77 h 171"/>
                  <a:gd name="T6" fmla="*/ 0 w 159"/>
                  <a:gd name="T7" fmla="*/ 171 h 171"/>
                  <a:gd name="T8" fmla="*/ 33 w 159"/>
                  <a:gd name="T9" fmla="*/ 1 h 171"/>
                  <a:gd name="T10" fmla="*/ 44 w 159"/>
                  <a:gd name="T11" fmla="*/ 1 h 171"/>
                  <a:gd name="T12" fmla="*/ 53 w 159"/>
                  <a:gd name="T13" fmla="*/ 5 h 171"/>
                  <a:gd name="T14" fmla="*/ 54 w 159"/>
                  <a:gd name="T15" fmla="*/ 7 h 171"/>
                  <a:gd name="T16" fmla="*/ 59 w 159"/>
                  <a:gd name="T17" fmla="*/ 18 h 171"/>
                  <a:gd name="T18" fmla="*/ 90 w 159"/>
                  <a:gd name="T19" fmla="*/ 84 h 171"/>
                  <a:gd name="T20" fmla="*/ 148 w 159"/>
                  <a:gd name="T21" fmla="*/ 71 h 171"/>
                  <a:gd name="T22" fmla="*/ 159 w 159"/>
                  <a:gd name="T23" fmla="*/ 95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9" h="171">
                    <a:moveTo>
                      <a:pt x="159" y="95"/>
                    </a:moveTo>
                    <a:cubicBezTo>
                      <a:pt x="159" y="95"/>
                      <a:pt x="92" y="120"/>
                      <a:pt x="87" y="122"/>
                    </a:cubicBezTo>
                    <a:cubicBezTo>
                      <a:pt x="83" y="123"/>
                      <a:pt x="52" y="109"/>
                      <a:pt x="36" y="77"/>
                    </a:cubicBezTo>
                    <a:cubicBezTo>
                      <a:pt x="22" y="119"/>
                      <a:pt x="6" y="166"/>
                      <a:pt x="0" y="171"/>
                    </a:cubicBezTo>
                    <a:cubicBezTo>
                      <a:pt x="0" y="171"/>
                      <a:pt x="41" y="36"/>
                      <a:pt x="33" y="1"/>
                    </a:cubicBezTo>
                    <a:cubicBezTo>
                      <a:pt x="34" y="0"/>
                      <a:pt x="39" y="0"/>
                      <a:pt x="44" y="1"/>
                    </a:cubicBezTo>
                    <a:cubicBezTo>
                      <a:pt x="48" y="2"/>
                      <a:pt x="51" y="3"/>
                      <a:pt x="53" y="5"/>
                    </a:cubicBezTo>
                    <a:cubicBezTo>
                      <a:pt x="53" y="6"/>
                      <a:pt x="54" y="7"/>
                      <a:pt x="54" y="7"/>
                    </a:cubicBezTo>
                    <a:cubicBezTo>
                      <a:pt x="56" y="10"/>
                      <a:pt x="57" y="13"/>
                      <a:pt x="59" y="18"/>
                    </a:cubicBezTo>
                    <a:cubicBezTo>
                      <a:pt x="69" y="41"/>
                      <a:pt x="86" y="83"/>
                      <a:pt x="90" y="84"/>
                    </a:cubicBezTo>
                    <a:cubicBezTo>
                      <a:pt x="95" y="85"/>
                      <a:pt x="148" y="71"/>
                      <a:pt x="148" y="71"/>
                    </a:cubicBezTo>
                    <a:cubicBezTo>
                      <a:pt x="159" y="95"/>
                      <a:pt x="159" y="95"/>
                      <a:pt x="159" y="95"/>
                    </a:cubicBezTo>
                  </a:path>
                </a:pathLst>
              </a:custGeom>
              <a:solidFill>
                <a:srgbClr val="3449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2" name="Freeform 51">
                <a:extLst>
                  <a:ext uri="{FF2B5EF4-FFF2-40B4-BE49-F238E27FC236}">
                    <a16:creationId xmlns:a16="http://schemas.microsoft.com/office/drawing/2014/main" id="{8CC420C9-D981-44FC-8C0C-918B9EC0D70C}"/>
                  </a:ext>
                </a:extLst>
              </p:cNvPr>
              <p:cNvSpPr>
                <a:spLocks/>
              </p:cNvSpPr>
              <p:nvPr/>
            </p:nvSpPr>
            <p:spPr bwMode="auto">
              <a:xfrm>
                <a:off x="4595813" y="1333500"/>
                <a:ext cx="441325" cy="347663"/>
              </a:xfrm>
              <a:custGeom>
                <a:avLst/>
                <a:gdLst>
                  <a:gd name="T0" fmla="*/ 8 w 117"/>
                  <a:gd name="T1" fmla="*/ 7 h 92"/>
                  <a:gd name="T2" fmla="*/ 17 w 117"/>
                  <a:gd name="T3" fmla="*/ 12 h 92"/>
                  <a:gd name="T4" fmla="*/ 18 w 117"/>
                  <a:gd name="T5" fmla="*/ 14 h 92"/>
                  <a:gd name="T6" fmla="*/ 23 w 117"/>
                  <a:gd name="T7" fmla="*/ 24 h 92"/>
                  <a:gd name="T8" fmla="*/ 54 w 117"/>
                  <a:gd name="T9" fmla="*/ 91 h 92"/>
                  <a:gd name="T10" fmla="*/ 117 w 117"/>
                  <a:gd name="T11" fmla="*/ 76 h 92"/>
                  <a:gd name="T12" fmla="*/ 115 w 117"/>
                  <a:gd name="T13" fmla="*/ 71 h 92"/>
                  <a:gd name="T14" fmla="*/ 57 w 117"/>
                  <a:gd name="T15" fmla="*/ 84 h 92"/>
                  <a:gd name="T16" fmla="*/ 26 w 117"/>
                  <a:gd name="T17" fmla="*/ 18 h 92"/>
                  <a:gd name="T18" fmla="*/ 21 w 117"/>
                  <a:gd name="T19" fmla="*/ 7 h 92"/>
                  <a:gd name="T20" fmla="*/ 20 w 117"/>
                  <a:gd name="T21" fmla="*/ 5 h 92"/>
                  <a:gd name="T22" fmla="*/ 11 w 117"/>
                  <a:gd name="T23" fmla="*/ 1 h 92"/>
                  <a:gd name="T24" fmla="*/ 0 w 117"/>
                  <a:gd name="T25" fmla="*/ 1 h 92"/>
                  <a:gd name="T26" fmla="*/ 1 w 117"/>
                  <a:gd name="T27" fmla="*/ 6 h 92"/>
                  <a:gd name="T28" fmla="*/ 8 w 117"/>
                  <a:gd name="T29" fmla="*/ 7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7" h="92">
                    <a:moveTo>
                      <a:pt x="8" y="7"/>
                    </a:moveTo>
                    <a:cubicBezTo>
                      <a:pt x="11" y="8"/>
                      <a:pt x="15" y="10"/>
                      <a:pt x="17" y="12"/>
                    </a:cubicBezTo>
                    <a:cubicBezTo>
                      <a:pt x="17" y="12"/>
                      <a:pt x="17" y="13"/>
                      <a:pt x="18" y="14"/>
                    </a:cubicBezTo>
                    <a:cubicBezTo>
                      <a:pt x="19" y="16"/>
                      <a:pt x="21" y="20"/>
                      <a:pt x="23" y="24"/>
                    </a:cubicBezTo>
                    <a:cubicBezTo>
                      <a:pt x="32" y="47"/>
                      <a:pt x="49" y="90"/>
                      <a:pt x="54" y="91"/>
                    </a:cubicBezTo>
                    <a:cubicBezTo>
                      <a:pt x="57" y="92"/>
                      <a:pt x="102" y="80"/>
                      <a:pt x="117" y="76"/>
                    </a:cubicBezTo>
                    <a:cubicBezTo>
                      <a:pt x="115" y="71"/>
                      <a:pt x="115" y="71"/>
                      <a:pt x="115" y="71"/>
                    </a:cubicBezTo>
                    <a:cubicBezTo>
                      <a:pt x="115" y="71"/>
                      <a:pt x="62" y="85"/>
                      <a:pt x="57" y="84"/>
                    </a:cubicBezTo>
                    <a:cubicBezTo>
                      <a:pt x="53" y="83"/>
                      <a:pt x="36" y="41"/>
                      <a:pt x="26" y="18"/>
                    </a:cubicBezTo>
                    <a:cubicBezTo>
                      <a:pt x="24" y="13"/>
                      <a:pt x="23" y="10"/>
                      <a:pt x="21" y="7"/>
                    </a:cubicBezTo>
                    <a:cubicBezTo>
                      <a:pt x="21" y="7"/>
                      <a:pt x="20" y="6"/>
                      <a:pt x="20" y="5"/>
                    </a:cubicBezTo>
                    <a:cubicBezTo>
                      <a:pt x="18" y="3"/>
                      <a:pt x="15" y="2"/>
                      <a:pt x="11" y="1"/>
                    </a:cubicBezTo>
                    <a:cubicBezTo>
                      <a:pt x="6" y="0"/>
                      <a:pt x="1" y="0"/>
                      <a:pt x="0" y="1"/>
                    </a:cubicBezTo>
                    <a:cubicBezTo>
                      <a:pt x="1" y="3"/>
                      <a:pt x="1" y="4"/>
                      <a:pt x="1" y="6"/>
                    </a:cubicBezTo>
                    <a:cubicBezTo>
                      <a:pt x="3" y="6"/>
                      <a:pt x="5" y="7"/>
                      <a:pt x="8" y="7"/>
                    </a:cubicBezTo>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3" name="Freeform 52">
                <a:extLst>
                  <a:ext uri="{FF2B5EF4-FFF2-40B4-BE49-F238E27FC236}">
                    <a16:creationId xmlns:a16="http://schemas.microsoft.com/office/drawing/2014/main" id="{90E4A3C6-D5D7-4167-B4C9-2468A4A1E1A6}"/>
                  </a:ext>
                </a:extLst>
              </p:cNvPr>
              <p:cNvSpPr>
                <a:spLocks/>
              </p:cNvSpPr>
              <p:nvPr/>
            </p:nvSpPr>
            <p:spPr bwMode="auto">
              <a:xfrm>
                <a:off x="4106863" y="1979613"/>
                <a:ext cx="387350" cy="101600"/>
              </a:xfrm>
              <a:custGeom>
                <a:avLst/>
                <a:gdLst>
                  <a:gd name="T0" fmla="*/ 103 w 103"/>
                  <a:gd name="T1" fmla="*/ 10 h 27"/>
                  <a:gd name="T2" fmla="*/ 97 w 103"/>
                  <a:gd name="T3" fmla="*/ 0 h 27"/>
                  <a:gd name="T4" fmla="*/ 0 w 103"/>
                  <a:gd name="T5" fmla="*/ 3 h 27"/>
                  <a:gd name="T6" fmla="*/ 0 w 103"/>
                  <a:gd name="T7" fmla="*/ 14 h 27"/>
                  <a:gd name="T8" fmla="*/ 103 w 103"/>
                  <a:gd name="T9" fmla="*/ 10 h 27"/>
                </a:gdLst>
                <a:ahLst/>
                <a:cxnLst>
                  <a:cxn ang="0">
                    <a:pos x="T0" y="T1"/>
                  </a:cxn>
                  <a:cxn ang="0">
                    <a:pos x="T2" y="T3"/>
                  </a:cxn>
                  <a:cxn ang="0">
                    <a:pos x="T4" y="T5"/>
                  </a:cxn>
                  <a:cxn ang="0">
                    <a:pos x="T6" y="T7"/>
                  </a:cxn>
                  <a:cxn ang="0">
                    <a:pos x="T8" y="T9"/>
                  </a:cxn>
                </a:cxnLst>
                <a:rect l="0" t="0" r="r" b="b"/>
                <a:pathLst>
                  <a:path w="103" h="27">
                    <a:moveTo>
                      <a:pt x="103" y="10"/>
                    </a:moveTo>
                    <a:cubicBezTo>
                      <a:pt x="97" y="0"/>
                      <a:pt x="97" y="0"/>
                      <a:pt x="97" y="0"/>
                    </a:cubicBezTo>
                    <a:cubicBezTo>
                      <a:pt x="55" y="15"/>
                      <a:pt x="23" y="11"/>
                      <a:pt x="0" y="3"/>
                    </a:cubicBezTo>
                    <a:cubicBezTo>
                      <a:pt x="0" y="14"/>
                      <a:pt x="0" y="14"/>
                      <a:pt x="0" y="14"/>
                    </a:cubicBezTo>
                    <a:cubicBezTo>
                      <a:pt x="24" y="23"/>
                      <a:pt x="58" y="27"/>
                      <a:pt x="103" y="10"/>
                    </a:cubicBezTo>
                    <a:close/>
                  </a:path>
                </a:pathLst>
              </a:custGeom>
              <a:solidFill>
                <a:srgbClr val="582A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4" name="Freeform 53">
                <a:extLst>
                  <a:ext uri="{FF2B5EF4-FFF2-40B4-BE49-F238E27FC236}">
                    <a16:creationId xmlns:a16="http://schemas.microsoft.com/office/drawing/2014/main" id="{752838FF-BB93-4E5F-A1B4-C850D88523D1}"/>
                  </a:ext>
                </a:extLst>
              </p:cNvPr>
              <p:cNvSpPr>
                <a:spLocks/>
              </p:cNvSpPr>
              <p:nvPr/>
            </p:nvSpPr>
            <p:spPr bwMode="auto">
              <a:xfrm>
                <a:off x="4351338" y="1368425"/>
                <a:ext cx="109538" cy="441325"/>
              </a:xfrm>
              <a:custGeom>
                <a:avLst/>
                <a:gdLst>
                  <a:gd name="T0" fmla="*/ 29 w 29"/>
                  <a:gd name="T1" fmla="*/ 95 h 117"/>
                  <a:gd name="T2" fmla="*/ 17 w 29"/>
                  <a:gd name="T3" fmla="*/ 8 h 117"/>
                  <a:gd name="T4" fmla="*/ 0 w 29"/>
                  <a:gd name="T5" fmla="*/ 0 h 117"/>
                  <a:gd name="T6" fmla="*/ 19 w 29"/>
                  <a:gd name="T7" fmla="*/ 117 h 117"/>
                  <a:gd name="T8" fmla="*/ 29 w 29"/>
                  <a:gd name="T9" fmla="*/ 95 h 117"/>
                </a:gdLst>
                <a:ahLst/>
                <a:cxnLst>
                  <a:cxn ang="0">
                    <a:pos x="T0" y="T1"/>
                  </a:cxn>
                  <a:cxn ang="0">
                    <a:pos x="T2" y="T3"/>
                  </a:cxn>
                  <a:cxn ang="0">
                    <a:pos x="T4" y="T5"/>
                  </a:cxn>
                  <a:cxn ang="0">
                    <a:pos x="T6" y="T7"/>
                  </a:cxn>
                  <a:cxn ang="0">
                    <a:pos x="T8" y="T9"/>
                  </a:cxn>
                </a:cxnLst>
                <a:rect l="0" t="0" r="r" b="b"/>
                <a:pathLst>
                  <a:path w="29" h="117">
                    <a:moveTo>
                      <a:pt x="29" y="95"/>
                    </a:moveTo>
                    <a:cubicBezTo>
                      <a:pt x="17" y="8"/>
                      <a:pt x="17" y="8"/>
                      <a:pt x="17" y="8"/>
                    </a:cubicBezTo>
                    <a:cubicBezTo>
                      <a:pt x="13" y="7"/>
                      <a:pt x="8" y="5"/>
                      <a:pt x="0" y="0"/>
                    </a:cubicBezTo>
                    <a:cubicBezTo>
                      <a:pt x="7" y="30"/>
                      <a:pt x="23" y="81"/>
                      <a:pt x="19" y="117"/>
                    </a:cubicBezTo>
                    <a:cubicBezTo>
                      <a:pt x="26" y="104"/>
                      <a:pt x="29" y="95"/>
                      <a:pt x="29" y="95"/>
                    </a:cubicBezTo>
                    <a:close/>
                  </a:path>
                </a:pathLst>
              </a:custGeom>
              <a:solidFill>
                <a:srgbClr val="2A3B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5" name="Freeform 54">
                <a:extLst>
                  <a:ext uri="{FF2B5EF4-FFF2-40B4-BE49-F238E27FC236}">
                    <a16:creationId xmlns:a16="http://schemas.microsoft.com/office/drawing/2014/main" id="{95986D8B-98BE-46BB-AF0F-CD821ABD3FB8}"/>
                  </a:ext>
                </a:extLst>
              </p:cNvPr>
              <p:cNvSpPr>
                <a:spLocks/>
              </p:cNvSpPr>
              <p:nvPr/>
            </p:nvSpPr>
            <p:spPr bwMode="auto">
              <a:xfrm>
                <a:off x="4672013" y="1352550"/>
                <a:ext cx="3175" cy="7938"/>
              </a:xfrm>
              <a:custGeom>
                <a:avLst/>
                <a:gdLst>
                  <a:gd name="T0" fmla="*/ 1 w 1"/>
                  <a:gd name="T1" fmla="*/ 2 h 2"/>
                  <a:gd name="T2" fmla="*/ 0 w 1"/>
                  <a:gd name="T3" fmla="*/ 0 h 2"/>
                  <a:gd name="T4" fmla="*/ 1 w 1"/>
                  <a:gd name="T5" fmla="*/ 2 h 2"/>
                </a:gdLst>
                <a:ahLst/>
                <a:cxnLst>
                  <a:cxn ang="0">
                    <a:pos x="T0" y="T1"/>
                  </a:cxn>
                  <a:cxn ang="0">
                    <a:pos x="T2" y="T3"/>
                  </a:cxn>
                  <a:cxn ang="0">
                    <a:pos x="T4" y="T5"/>
                  </a:cxn>
                </a:cxnLst>
                <a:rect l="0" t="0" r="r" b="b"/>
                <a:pathLst>
                  <a:path w="1" h="2">
                    <a:moveTo>
                      <a:pt x="1" y="2"/>
                    </a:moveTo>
                    <a:cubicBezTo>
                      <a:pt x="1" y="2"/>
                      <a:pt x="0" y="1"/>
                      <a:pt x="0" y="0"/>
                    </a:cubicBezTo>
                    <a:cubicBezTo>
                      <a:pt x="1" y="1"/>
                      <a:pt x="1" y="2"/>
                      <a:pt x="1" y="2"/>
                    </a:cubicBezTo>
                    <a:close/>
                  </a:path>
                </a:pathLst>
              </a:custGeom>
              <a:solidFill>
                <a:srgbClr val="3449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6" name="Freeform 55">
                <a:extLst>
                  <a:ext uri="{FF2B5EF4-FFF2-40B4-BE49-F238E27FC236}">
                    <a16:creationId xmlns:a16="http://schemas.microsoft.com/office/drawing/2014/main" id="{ED4B27D8-5F12-4949-A0DE-916BBA6E97C5}"/>
                  </a:ext>
                </a:extLst>
              </p:cNvPr>
              <p:cNvSpPr>
                <a:spLocks/>
              </p:cNvSpPr>
              <p:nvPr/>
            </p:nvSpPr>
            <p:spPr bwMode="auto">
              <a:xfrm>
                <a:off x="4219575" y="1300163"/>
                <a:ext cx="338138" cy="720725"/>
              </a:xfrm>
              <a:custGeom>
                <a:avLst/>
                <a:gdLst>
                  <a:gd name="T0" fmla="*/ 85 w 90"/>
                  <a:gd name="T1" fmla="*/ 14 h 191"/>
                  <a:gd name="T2" fmla="*/ 48 w 90"/>
                  <a:gd name="T3" fmla="*/ 0 h 191"/>
                  <a:gd name="T4" fmla="*/ 64 w 90"/>
                  <a:gd name="T5" fmla="*/ 113 h 191"/>
                  <a:gd name="T6" fmla="*/ 0 w 90"/>
                  <a:gd name="T7" fmla="*/ 190 h 191"/>
                  <a:gd name="T8" fmla="*/ 45 w 90"/>
                  <a:gd name="T9" fmla="*/ 186 h 191"/>
                  <a:gd name="T10" fmla="*/ 85 w 90"/>
                  <a:gd name="T11" fmla="*/ 14 h 191"/>
                </a:gdLst>
                <a:ahLst/>
                <a:cxnLst>
                  <a:cxn ang="0">
                    <a:pos x="T0" y="T1"/>
                  </a:cxn>
                  <a:cxn ang="0">
                    <a:pos x="T2" y="T3"/>
                  </a:cxn>
                  <a:cxn ang="0">
                    <a:pos x="T4" y="T5"/>
                  </a:cxn>
                  <a:cxn ang="0">
                    <a:pos x="T6" y="T7"/>
                  </a:cxn>
                  <a:cxn ang="0">
                    <a:pos x="T8" y="T9"/>
                  </a:cxn>
                  <a:cxn ang="0">
                    <a:pos x="T10" y="T11"/>
                  </a:cxn>
                </a:cxnLst>
                <a:rect l="0" t="0" r="r" b="b"/>
                <a:pathLst>
                  <a:path w="90" h="191">
                    <a:moveTo>
                      <a:pt x="85" y="14"/>
                    </a:moveTo>
                    <a:cubicBezTo>
                      <a:pt x="48" y="0"/>
                      <a:pt x="48" y="0"/>
                      <a:pt x="48" y="0"/>
                    </a:cubicBezTo>
                    <a:cubicBezTo>
                      <a:pt x="64" y="113"/>
                      <a:pt x="64" y="113"/>
                      <a:pt x="64" y="113"/>
                    </a:cubicBezTo>
                    <a:cubicBezTo>
                      <a:pt x="64" y="113"/>
                      <a:pt x="46" y="165"/>
                      <a:pt x="0" y="190"/>
                    </a:cubicBezTo>
                    <a:cubicBezTo>
                      <a:pt x="13" y="191"/>
                      <a:pt x="28" y="190"/>
                      <a:pt x="45" y="186"/>
                    </a:cubicBezTo>
                    <a:cubicBezTo>
                      <a:pt x="90" y="122"/>
                      <a:pt x="85" y="14"/>
                      <a:pt x="85" y="1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7" name="Freeform 56">
                <a:extLst>
                  <a:ext uri="{FF2B5EF4-FFF2-40B4-BE49-F238E27FC236}">
                    <a16:creationId xmlns:a16="http://schemas.microsoft.com/office/drawing/2014/main" id="{CCBDD9B9-9E05-4964-B5F7-08EFF0012481}"/>
                  </a:ext>
                </a:extLst>
              </p:cNvPr>
              <p:cNvSpPr>
                <a:spLocks/>
              </p:cNvSpPr>
              <p:nvPr/>
            </p:nvSpPr>
            <p:spPr bwMode="auto">
              <a:xfrm>
                <a:off x="3706813" y="1300163"/>
                <a:ext cx="760413" cy="762000"/>
              </a:xfrm>
              <a:custGeom>
                <a:avLst/>
                <a:gdLst>
                  <a:gd name="T0" fmla="*/ 200 w 202"/>
                  <a:gd name="T1" fmla="*/ 113 h 202"/>
                  <a:gd name="T2" fmla="*/ 184 w 202"/>
                  <a:gd name="T3" fmla="*/ 0 h 202"/>
                  <a:gd name="T4" fmla="*/ 85 w 202"/>
                  <a:gd name="T5" fmla="*/ 21 h 202"/>
                  <a:gd name="T6" fmla="*/ 42 w 202"/>
                  <a:gd name="T7" fmla="*/ 47 h 202"/>
                  <a:gd name="T8" fmla="*/ 0 w 202"/>
                  <a:gd name="T9" fmla="*/ 108 h 202"/>
                  <a:gd name="T10" fmla="*/ 24 w 202"/>
                  <a:gd name="T11" fmla="*/ 128 h 202"/>
                  <a:gd name="T12" fmla="*/ 70 w 202"/>
                  <a:gd name="T13" fmla="*/ 63 h 202"/>
                  <a:gd name="T14" fmla="*/ 133 w 202"/>
                  <a:gd name="T15" fmla="*/ 56 h 202"/>
                  <a:gd name="T16" fmla="*/ 126 w 202"/>
                  <a:gd name="T17" fmla="*/ 120 h 202"/>
                  <a:gd name="T18" fmla="*/ 50 w 202"/>
                  <a:gd name="T19" fmla="*/ 182 h 202"/>
                  <a:gd name="T20" fmla="*/ 95 w 202"/>
                  <a:gd name="T21" fmla="*/ 202 h 202"/>
                  <a:gd name="T22" fmla="*/ 200 w 202"/>
                  <a:gd name="T23" fmla="*/ 113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2" h="202">
                    <a:moveTo>
                      <a:pt x="200" y="113"/>
                    </a:moveTo>
                    <a:cubicBezTo>
                      <a:pt x="202" y="85"/>
                      <a:pt x="184" y="0"/>
                      <a:pt x="184" y="0"/>
                    </a:cubicBezTo>
                    <a:cubicBezTo>
                      <a:pt x="164" y="1"/>
                      <a:pt x="102" y="19"/>
                      <a:pt x="85" y="21"/>
                    </a:cubicBezTo>
                    <a:cubicBezTo>
                      <a:pt x="65" y="24"/>
                      <a:pt x="49" y="38"/>
                      <a:pt x="42" y="47"/>
                    </a:cubicBezTo>
                    <a:cubicBezTo>
                      <a:pt x="34" y="56"/>
                      <a:pt x="0" y="108"/>
                      <a:pt x="0" y="108"/>
                    </a:cubicBezTo>
                    <a:cubicBezTo>
                      <a:pt x="24" y="128"/>
                      <a:pt x="24" y="128"/>
                      <a:pt x="24" y="128"/>
                    </a:cubicBezTo>
                    <a:cubicBezTo>
                      <a:pt x="24" y="128"/>
                      <a:pt x="63" y="72"/>
                      <a:pt x="70" y="63"/>
                    </a:cubicBezTo>
                    <a:cubicBezTo>
                      <a:pt x="80" y="66"/>
                      <a:pt x="133" y="56"/>
                      <a:pt x="133" y="56"/>
                    </a:cubicBezTo>
                    <a:cubicBezTo>
                      <a:pt x="133" y="56"/>
                      <a:pt x="138" y="96"/>
                      <a:pt x="126" y="120"/>
                    </a:cubicBezTo>
                    <a:cubicBezTo>
                      <a:pt x="114" y="145"/>
                      <a:pt x="46" y="161"/>
                      <a:pt x="50" y="182"/>
                    </a:cubicBezTo>
                    <a:cubicBezTo>
                      <a:pt x="52" y="192"/>
                      <a:pt x="89" y="202"/>
                      <a:pt x="95" y="202"/>
                    </a:cubicBezTo>
                    <a:cubicBezTo>
                      <a:pt x="172" y="195"/>
                      <a:pt x="196" y="148"/>
                      <a:pt x="200" y="113"/>
                    </a:cubicBezTo>
                  </a:path>
                </a:pathLst>
              </a:custGeom>
              <a:solidFill>
                <a:srgbClr val="3449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8" name="Freeform 57">
                <a:extLst>
                  <a:ext uri="{FF2B5EF4-FFF2-40B4-BE49-F238E27FC236}">
                    <a16:creationId xmlns:a16="http://schemas.microsoft.com/office/drawing/2014/main" id="{A549C814-8F90-4EB0-B0C3-368E005F616C}"/>
                  </a:ext>
                </a:extLst>
              </p:cNvPr>
              <p:cNvSpPr>
                <a:spLocks/>
              </p:cNvSpPr>
              <p:nvPr/>
            </p:nvSpPr>
            <p:spPr bwMode="auto">
              <a:xfrm>
                <a:off x="3706813" y="1300163"/>
                <a:ext cx="693738" cy="422275"/>
              </a:xfrm>
              <a:custGeom>
                <a:avLst/>
                <a:gdLst>
                  <a:gd name="T0" fmla="*/ 46 w 184"/>
                  <a:gd name="T1" fmla="*/ 54 h 112"/>
                  <a:gd name="T2" fmla="*/ 89 w 184"/>
                  <a:gd name="T3" fmla="*/ 28 h 112"/>
                  <a:gd name="T4" fmla="*/ 184 w 184"/>
                  <a:gd name="T5" fmla="*/ 0 h 112"/>
                  <a:gd name="T6" fmla="*/ 85 w 184"/>
                  <a:gd name="T7" fmla="*/ 21 h 112"/>
                  <a:gd name="T8" fmla="*/ 42 w 184"/>
                  <a:gd name="T9" fmla="*/ 47 h 112"/>
                  <a:gd name="T10" fmla="*/ 0 w 184"/>
                  <a:gd name="T11" fmla="*/ 108 h 112"/>
                  <a:gd name="T12" fmla="*/ 6 w 184"/>
                  <a:gd name="T13" fmla="*/ 112 h 112"/>
                  <a:gd name="T14" fmla="*/ 46 w 184"/>
                  <a:gd name="T15" fmla="*/ 54 h 1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4" h="112">
                    <a:moveTo>
                      <a:pt x="46" y="54"/>
                    </a:moveTo>
                    <a:cubicBezTo>
                      <a:pt x="53" y="45"/>
                      <a:pt x="69" y="31"/>
                      <a:pt x="89" y="28"/>
                    </a:cubicBezTo>
                    <a:cubicBezTo>
                      <a:pt x="106" y="26"/>
                      <a:pt x="162" y="2"/>
                      <a:pt x="184" y="0"/>
                    </a:cubicBezTo>
                    <a:cubicBezTo>
                      <a:pt x="164" y="1"/>
                      <a:pt x="102" y="19"/>
                      <a:pt x="85" y="21"/>
                    </a:cubicBezTo>
                    <a:cubicBezTo>
                      <a:pt x="65" y="24"/>
                      <a:pt x="49" y="38"/>
                      <a:pt x="42" y="47"/>
                    </a:cubicBezTo>
                    <a:cubicBezTo>
                      <a:pt x="34" y="56"/>
                      <a:pt x="0" y="108"/>
                      <a:pt x="0" y="108"/>
                    </a:cubicBezTo>
                    <a:cubicBezTo>
                      <a:pt x="6" y="112"/>
                      <a:pt x="6" y="112"/>
                      <a:pt x="6" y="112"/>
                    </a:cubicBezTo>
                    <a:cubicBezTo>
                      <a:pt x="12" y="103"/>
                      <a:pt x="39" y="62"/>
                      <a:pt x="46" y="54"/>
                    </a:cubicBezTo>
                    <a:close/>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59" name="Freeform 58">
                <a:extLst>
                  <a:ext uri="{FF2B5EF4-FFF2-40B4-BE49-F238E27FC236}">
                    <a16:creationId xmlns:a16="http://schemas.microsoft.com/office/drawing/2014/main" id="{B5AF1FBE-0AE9-447B-9F4A-5F4D3AC8656D}"/>
                  </a:ext>
                </a:extLst>
              </p:cNvPr>
              <p:cNvSpPr>
                <a:spLocks/>
              </p:cNvSpPr>
              <p:nvPr/>
            </p:nvSpPr>
            <p:spPr bwMode="auto">
              <a:xfrm>
                <a:off x="3879850" y="1525588"/>
                <a:ext cx="361950" cy="484188"/>
              </a:xfrm>
              <a:custGeom>
                <a:avLst/>
                <a:gdLst>
                  <a:gd name="T0" fmla="*/ 84 w 96"/>
                  <a:gd name="T1" fmla="*/ 67 h 128"/>
                  <a:gd name="T2" fmla="*/ 91 w 96"/>
                  <a:gd name="T3" fmla="*/ 0 h 128"/>
                  <a:gd name="T4" fmla="*/ 88 w 96"/>
                  <a:gd name="T5" fmla="*/ 3 h 128"/>
                  <a:gd name="T6" fmla="*/ 80 w 96"/>
                  <a:gd name="T7" fmla="*/ 60 h 128"/>
                  <a:gd name="T8" fmla="*/ 4 w 96"/>
                  <a:gd name="T9" fmla="*/ 122 h 128"/>
                  <a:gd name="T10" fmla="*/ 8 w 96"/>
                  <a:gd name="T11" fmla="*/ 128 h 128"/>
                  <a:gd name="T12" fmla="*/ 84 w 96"/>
                  <a:gd name="T13" fmla="*/ 67 h 128"/>
                </a:gdLst>
                <a:ahLst/>
                <a:cxnLst>
                  <a:cxn ang="0">
                    <a:pos x="T0" y="T1"/>
                  </a:cxn>
                  <a:cxn ang="0">
                    <a:pos x="T2" y="T3"/>
                  </a:cxn>
                  <a:cxn ang="0">
                    <a:pos x="T4" y="T5"/>
                  </a:cxn>
                  <a:cxn ang="0">
                    <a:pos x="T6" y="T7"/>
                  </a:cxn>
                  <a:cxn ang="0">
                    <a:pos x="T8" y="T9"/>
                  </a:cxn>
                  <a:cxn ang="0">
                    <a:pos x="T10" y="T11"/>
                  </a:cxn>
                  <a:cxn ang="0">
                    <a:pos x="T12" y="T13"/>
                  </a:cxn>
                </a:cxnLst>
                <a:rect l="0" t="0" r="r" b="b"/>
                <a:pathLst>
                  <a:path w="96" h="128">
                    <a:moveTo>
                      <a:pt x="84" y="67"/>
                    </a:moveTo>
                    <a:cubicBezTo>
                      <a:pt x="96" y="43"/>
                      <a:pt x="91" y="0"/>
                      <a:pt x="91" y="0"/>
                    </a:cubicBezTo>
                    <a:cubicBezTo>
                      <a:pt x="91" y="0"/>
                      <a:pt x="89" y="1"/>
                      <a:pt x="88" y="3"/>
                    </a:cubicBezTo>
                    <a:cubicBezTo>
                      <a:pt x="88" y="16"/>
                      <a:pt x="89" y="42"/>
                      <a:pt x="80" y="60"/>
                    </a:cubicBezTo>
                    <a:cubicBezTo>
                      <a:pt x="68" y="85"/>
                      <a:pt x="0" y="101"/>
                      <a:pt x="4" y="122"/>
                    </a:cubicBezTo>
                    <a:cubicBezTo>
                      <a:pt x="5" y="124"/>
                      <a:pt x="6" y="126"/>
                      <a:pt x="8" y="128"/>
                    </a:cubicBezTo>
                    <a:cubicBezTo>
                      <a:pt x="8" y="107"/>
                      <a:pt x="72" y="91"/>
                      <a:pt x="84" y="67"/>
                    </a:cubicBezTo>
                    <a:close/>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0" name="Freeform 59">
                <a:extLst>
                  <a:ext uri="{FF2B5EF4-FFF2-40B4-BE49-F238E27FC236}">
                    <a16:creationId xmlns:a16="http://schemas.microsoft.com/office/drawing/2014/main" id="{8F4212FC-FA92-411F-90D2-F9C5781E79DD}"/>
                  </a:ext>
                </a:extLst>
              </p:cNvPr>
              <p:cNvSpPr>
                <a:spLocks/>
              </p:cNvSpPr>
              <p:nvPr/>
            </p:nvSpPr>
            <p:spPr bwMode="auto">
              <a:xfrm>
                <a:off x="4362450" y="1382713"/>
                <a:ext cx="101600" cy="444500"/>
              </a:xfrm>
              <a:custGeom>
                <a:avLst/>
                <a:gdLst>
                  <a:gd name="T0" fmla="*/ 26 w 27"/>
                  <a:gd name="T1" fmla="*/ 91 h 118"/>
                  <a:gd name="T2" fmla="*/ 15 w 27"/>
                  <a:gd name="T3" fmla="*/ 4 h 118"/>
                  <a:gd name="T4" fmla="*/ 0 w 27"/>
                  <a:gd name="T5" fmla="*/ 0 h 118"/>
                  <a:gd name="T6" fmla="*/ 19 w 27"/>
                  <a:gd name="T7" fmla="*/ 118 h 118"/>
                  <a:gd name="T8" fmla="*/ 26 w 27"/>
                  <a:gd name="T9" fmla="*/ 91 h 118"/>
                </a:gdLst>
                <a:ahLst/>
                <a:cxnLst>
                  <a:cxn ang="0">
                    <a:pos x="T0" y="T1"/>
                  </a:cxn>
                  <a:cxn ang="0">
                    <a:pos x="T2" y="T3"/>
                  </a:cxn>
                  <a:cxn ang="0">
                    <a:pos x="T4" y="T5"/>
                  </a:cxn>
                  <a:cxn ang="0">
                    <a:pos x="T6" y="T7"/>
                  </a:cxn>
                  <a:cxn ang="0">
                    <a:pos x="T8" y="T9"/>
                  </a:cxn>
                </a:cxnLst>
                <a:rect l="0" t="0" r="r" b="b"/>
                <a:pathLst>
                  <a:path w="27" h="118">
                    <a:moveTo>
                      <a:pt x="26" y="91"/>
                    </a:moveTo>
                    <a:cubicBezTo>
                      <a:pt x="27" y="73"/>
                      <a:pt x="21" y="32"/>
                      <a:pt x="15" y="4"/>
                    </a:cubicBezTo>
                    <a:cubicBezTo>
                      <a:pt x="11" y="4"/>
                      <a:pt x="5" y="4"/>
                      <a:pt x="0" y="0"/>
                    </a:cubicBezTo>
                    <a:cubicBezTo>
                      <a:pt x="9" y="37"/>
                      <a:pt x="21" y="87"/>
                      <a:pt x="19" y="118"/>
                    </a:cubicBezTo>
                    <a:cubicBezTo>
                      <a:pt x="23" y="109"/>
                      <a:pt x="25" y="100"/>
                      <a:pt x="26" y="91"/>
                    </a:cubicBezTo>
                    <a:close/>
                  </a:path>
                </a:pathLst>
              </a:custGeom>
              <a:solidFill>
                <a:srgbClr val="2A3B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1" name="Freeform 60">
                <a:extLst>
                  <a:ext uri="{FF2B5EF4-FFF2-40B4-BE49-F238E27FC236}">
                    <a16:creationId xmlns:a16="http://schemas.microsoft.com/office/drawing/2014/main" id="{0F8E7AE1-76FC-4EE6-8AC8-96D88314E40C}"/>
                  </a:ext>
                </a:extLst>
              </p:cNvPr>
              <p:cNvSpPr>
                <a:spLocks/>
              </p:cNvSpPr>
              <p:nvPr/>
            </p:nvSpPr>
            <p:spPr bwMode="auto">
              <a:xfrm>
                <a:off x="4389438" y="1338263"/>
                <a:ext cx="236538" cy="663575"/>
              </a:xfrm>
              <a:custGeom>
                <a:avLst/>
                <a:gdLst>
                  <a:gd name="T0" fmla="*/ 55 w 63"/>
                  <a:gd name="T1" fmla="*/ 0 h 176"/>
                  <a:gd name="T2" fmla="*/ 40 w 63"/>
                  <a:gd name="T3" fmla="*/ 4 h 176"/>
                  <a:gd name="T4" fmla="*/ 0 w 63"/>
                  <a:gd name="T5" fmla="*/ 176 h 176"/>
                  <a:gd name="T6" fmla="*/ 22 w 63"/>
                  <a:gd name="T7" fmla="*/ 170 h 176"/>
                  <a:gd name="T8" fmla="*/ 55 w 63"/>
                  <a:gd name="T9" fmla="*/ 0 h 176"/>
                </a:gdLst>
                <a:ahLst/>
                <a:cxnLst>
                  <a:cxn ang="0">
                    <a:pos x="T0" y="T1"/>
                  </a:cxn>
                  <a:cxn ang="0">
                    <a:pos x="T2" y="T3"/>
                  </a:cxn>
                  <a:cxn ang="0">
                    <a:pos x="T4" y="T5"/>
                  </a:cxn>
                  <a:cxn ang="0">
                    <a:pos x="T6" y="T7"/>
                  </a:cxn>
                  <a:cxn ang="0">
                    <a:pos x="T8" y="T9"/>
                  </a:cxn>
                </a:cxnLst>
                <a:rect l="0" t="0" r="r" b="b"/>
                <a:pathLst>
                  <a:path w="63" h="176">
                    <a:moveTo>
                      <a:pt x="55" y="0"/>
                    </a:moveTo>
                    <a:cubicBezTo>
                      <a:pt x="40" y="4"/>
                      <a:pt x="40" y="4"/>
                      <a:pt x="40" y="4"/>
                    </a:cubicBezTo>
                    <a:cubicBezTo>
                      <a:pt x="40" y="4"/>
                      <a:pt x="45" y="112"/>
                      <a:pt x="0" y="176"/>
                    </a:cubicBezTo>
                    <a:cubicBezTo>
                      <a:pt x="7" y="175"/>
                      <a:pt x="14" y="173"/>
                      <a:pt x="22" y="170"/>
                    </a:cubicBezTo>
                    <a:cubicBezTo>
                      <a:pt x="22" y="170"/>
                      <a:pt x="63" y="35"/>
                      <a:pt x="55" y="0"/>
                    </a:cubicBezTo>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2" name="Freeform 61">
                <a:extLst>
                  <a:ext uri="{FF2B5EF4-FFF2-40B4-BE49-F238E27FC236}">
                    <a16:creationId xmlns:a16="http://schemas.microsoft.com/office/drawing/2014/main" id="{8793BD19-BC69-4FD2-BE00-6D1A4D156CD0}"/>
                  </a:ext>
                </a:extLst>
              </p:cNvPr>
              <p:cNvSpPr>
                <a:spLocks/>
              </p:cNvSpPr>
              <p:nvPr/>
            </p:nvSpPr>
            <p:spPr bwMode="auto">
              <a:xfrm>
                <a:off x="4354513" y="1835150"/>
                <a:ext cx="23813" cy="23813"/>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5"/>
                      <a:pt x="4" y="6"/>
                      <a:pt x="3" y="6"/>
                    </a:cubicBezTo>
                    <a:cubicBezTo>
                      <a:pt x="1" y="6"/>
                      <a:pt x="0" y="5"/>
                      <a:pt x="0" y="3"/>
                    </a:cubicBezTo>
                    <a:cubicBezTo>
                      <a:pt x="0" y="2"/>
                      <a:pt x="1" y="0"/>
                      <a:pt x="3" y="0"/>
                    </a:cubicBezTo>
                    <a:cubicBezTo>
                      <a:pt x="4" y="0"/>
                      <a:pt x="5" y="1"/>
                      <a:pt x="6" y="3"/>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3" name="Oval 62">
                <a:extLst>
                  <a:ext uri="{FF2B5EF4-FFF2-40B4-BE49-F238E27FC236}">
                    <a16:creationId xmlns:a16="http://schemas.microsoft.com/office/drawing/2014/main" id="{2CB99798-B462-494C-8AAA-54364943FF2E}"/>
                  </a:ext>
                </a:extLst>
              </p:cNvPr>
              <p:cNvSpPr>
                <a:spLocks noChangeArrowheads="1"/>
              </p:cNvSpPr>
              <p:nvPr/>
            </p:nvSpPr>
            <p:spPr bwMode="auto">
              <a:xfrm>
                <a:off x="4532313" y="1458913"/>
                <a:ext cx="7938" cy="6350"/>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4" name="Freeform 63">
                <a:extLst>
                  <a:ext uri="{FF2B5EF4-FFF2-40B4-BE49-F238E27FC236}">
                    <a16:creationId xmlns:a16="http://schemas.microsoft.com/office/drawing/2014/main" id="{7B238D87-FAFA-42D5-85F2-17694722613C}"/>
                  </a:ext>
                </a:extLst>
              </p:cNvPr>
              <p:cNvSpPr>
                <a:spLocks/>
              </p:cNvSpPr>
              <p:nvPr/>
            </p:nvSpPr>
            <p:spPr bwMode="auto">
              <a:xfrm>
                <a:off x="4524375" y="1552575"/>
                <a:ext cx="7938" cy="7938"/>
              </a:xfrm>
              <a:custGeom>
                <a:avLst/>
                <a:gdLst>
                  <a:gd name="T0" fmla="*/ 2 w 2"/>
                  <a:gd name="T1" fmla="*/ 1 h 2"/>
                  <a:gd name="T2" fmla="*/ 1 w 2"/>
                  <a:gd name="T3" fmla="*/ 2 h 2"/>
                  <a:gd name="T4" fmla="*/ 0 w 2"/>
                  <a:gd name="T5" fmla="*/ 1 h 2"/>
                  <a:gd name="T6" fmla="*/ 1 w 2"/>
                  <a:gd name="T7" fmla="*/ 0 h 2"/>
                  <a:gd name="T8" fmla="*/ 2 w 2"/>
                  <a:gd name="T9" fmla="*/ 1 h 2"/>
                </a:gdLst>
                <a:ahLst/>
                <a:cxnLst>
                  <a:cxn ang="0">
                    <a:pos x="T0" y="T1"/>
                  </a:cxn>
                  <a:cxn ang="0">
                    <a:pos x="T2" y="T3"/>
                  </a:cxn>
                  <a:cxn ang="0">
                    <a:pos x="T4" y="T5"/>
                  </a:cxn>
                  <a:cxn ang="0">
                    <a:pos x="T6" y="T7"/>
                  </a:cxn>
                  <a:cxn ang="0">
                    <a:pos x="T8" y="T9"/>
                  </a:cxn>
                </a:cxnLst>
                <a:rect l="0" t="0" r="r" b="b"/>
                <a:pathLst>
                  <a:path w="2" h="2">
                    <a:moveTo>
                      <a:pt x="2" y="1"/>
                    </a:moveTo>
                    <a:cubicBezTo>
                      <a:pt x="2" y="1"/>
                      <a:pt x="2" y="2"/>
                      <a:pt x="1" y="2"/>
                    </a:cubicBezTo>
                    <a:cubicBezTo>
                      <a:pt x="1" y="2"/>
                      <a:pt x="1" y="1"/>
                      <a:pt x="0" y="1"/>
                    </a:cubicBezTo>
                    <a:cubicBezTo>
                      <a:pt x="0" y="0"/>
                      <a:pt x="1" y="0"/>
                      <a:pt x="1" y="0"/>
                    </a:cubicBezTo>
                    <a:cubicBezTo>
                      <a:pt x="2" y="0"/>
                      <a:pt x="2" y="0"/>
                      <a:pt x="2" y="1"/>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5" name="Freeform 64">
                <a:extLst>
                  <a:ext uri="{FF2B5EF4-FFF2-40B4-BE49-F238E27FC236}">
                    <a16:creationId xmlns:a16="http://schemas.microsoft.com/office/drawing/2014/main" id="{03204A02-F86C-49D4-9E35-CB740AF7DB02}"/>
                  </a:ext>
                </a:extLst>
              </p:cNvPr>
              <p:cNvSpPr>
                <a:spLocks/>
              </p:cNvSpPr>
              <p:nvPr/>
            </p:nvSpPr>
            <p:spPr bwMode="auto">
              <a:xfrm>
                <a:off x="4513263" y="1643063"/>
                <a:ext cx="7938" cy="7938"/>
              </a:xfrm>
              <a:custGeom>
                <a:avLst/>
                <a:gdLst>
                  <a:gd name="T0" fmla="*/ 2 w 2"/>
                  <a:gd name="T1" fmla="*/ 1 h 2"/>
                  <a:gd name="T2" fmla="*/ 1 w 2"/>
                  <a:gd name="T3" fmla="*/ 2 h 2"/>
                  <a:gd name="T4" fmla="*/ 0 w 2"/>
                  <a:gd name="T5" fmla="*/ 1 h 2"/>
                  <a:gd name="T6" fmla="*/ 1 w 2"/>
                  <a:gd name="T7" fmla="*/ 0 h 2"/>
                  <a:gd name="T8" fmla="*/ 2 w 2"/>
                  <a:gd name="T9" fmla="*/ 1 h 2"/>
                </a:gdLst>
                <a:ahLst/>
                <a:cxnLst>
                  <a:cxn ang="0">
                    <a:pos x="T0" y="T1"/>
                  </a:cxn>
                  <a:cxn ang="0">
                    <a:pos x="T2" y="T3"/>
                  </a:cxn>
                  <a:cxn ang="0">
                    <a:pos x="T4" y="T5"/>
                  </a:cxn>
                  <a:cxn ang="0">
                    <a:pos x="T6" y="T7"/>
                  </a:cxn>
                  <a:cxn ang="0">
                    <a:pos x="T8" y="T9"/>
                  </a:cxn>
                </a:cxnLst>
                <a:rect l="0" t="0" r="r" b="b"/>
                <a:pathLst>
                  <a:path w="2" h="2">
                    <a:moveTo>
                      <a:pt x="2" y="1"/>
                    </a:moveTo>
                    <a:cubicBezTo>
                      <a:pt x="2" y="2"/>
                      <a:pt x="2" y="2"/>
                      <a:pt x="1" y="2"/>
                    </a:cubicBezTo>
                    <a:cubicBezTo>
                      <a:pt x="1" y="2"/>
                      <a:pt x="0" y="2"/>
                      <a:pt x="0" y="1"/>
                    </a:cubicBezTo>
                    <a:cubicBezTo>
                      <a:pt x="0" y="1"/>
                      <a:pt x="0" y="0"/>
                      <a:pt x="1" y="0"/>
                    </a:cubicBezTo>
                    <a:cubicBezTo>
                      <a:pt x="2" y="0"/>
                      <a:pt x="2" y="1"/>
                      <a:pt x="2" y="1"/>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6" name="Oval 65">
                <a:extLst>
                  <a:ext uri="{FF2B5EF4-FFF2-40B4-BE49-F238E27FC236}">
                    <a16:creationId xmlns:a16="http://schemas.microsoft.com/office/drawing/2014/main" id="{54B4C439-DD98-4F5E-AE23-9D9E5E5BE087}"/>
                  </a:ext>
                </a:extLst>
              </p:cNvPr>
              <p:cNvSpPr>
                <a:spLocks noChangeArrowheads="1"/>
              </p:cNvSpPr>
              <p:nvPr/>
            </p:nvSpPr>
            <p:spPr bwMode="auto">
              <a:xfrm>
                <a:off x="4494213" y="1736725"/>
                <a:ext cx="7938" cy="7938"/>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7" name="Oval 66">
                <a:extLst>
                  <a:ext uri="{FF2B5EF4-FFF2-40B4-BE49-F238E27FC236}">
                    <a16:creationId xmlns:a16="http://schemas.microsoft.com/office/drawing/2014/main" id="{AC043311-8AEC-453F-A820-154DCA22FB66}"/>
                  </a:ext>
                </a:extLst>
              </p:cNvPr>
              <p:cNvSpPr>
                <a:spLocks noChangeArrowheads="1"/>
              </p:cNvSpPr>
              <p:nvPr/>
            </p:nvSpPr>
            <p:spPr bwMode="auto">
              <a:xfrm>
                <a:off x="4467225" y="1827213"/>
                <a:ext cx="7938" cy="7938"/>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8" name="Oval 67">
                <a:extLst>
                  <a:ext uri="{FF2B5EF4-FFF2-40B4-BE49-F238E27FC236}">
                    <a16:creationId xmlns:a16="http://schemas.microsoft.com/office/drawing/2014/main" id="{753D3DB4-630F-4C44-9E30-8A492761AF2C}"/>
                  </a:ext>
                </a:extLst>
              </p:cNvPr>
              <p:cNvSpPr>
                <a:spLocks noChangeArrowheads="1"/>
              </p:cNvSpPr>
              <p:nvPr/>
            </p:nvSpPr>
            <p:spPr bwMode="auto">
              <a:xfrm>
                <a:off x="4430713" y="1914525"/>
                <a:ext cx="6350" cy="7938"/>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69" name="Freeform 68">
                <a:extLst>
                  <a:ext uri="{FF2B5EF4-FFF2-40B4-BE49-F238E27FC236}">
                    <a16:creationId xmlns:a16="http://schemas.microsoft.com/office/drawing/2014/main" id="{FFD10AFB-2292-48A1-AA6D-E9067D26D95F}"/>
                  </a:ext>
                </a:extLst>
              </p:cNvPr>
              <p:cNvSpPr>
                <a:spLocks/>
              </p:cNvSpPr>
              <p:nvPr/>
            </p:nvSpPr>
            <p:spPr bwMode="auto">
              <a:xfrm>
                <a:off x="4076700" y="1420813"/>
                <a:ext cx="444500" cy="312738"/>
              </a:xfrm>
              <a:custGeom>
                <a:avLst/>
                <a:gdLst>
                  <a:gd name="T0" fmla="*/ 115 w 118"/>
                  <a:gd name="T1" fmla="*/ 0 h 83"/>
                  <a:gd name="T2" fmla="*/ 116 w 118"/>
                  <a:gd name="T3" fmla="*/ 2 h 83"/>
                  <a:gd name="T4" fmla="*/ 118 w 118"/>
                  <a:gd name="T5" fmla="*/ 4 h 83"/>
                  <a:gd name="T6" fmla="*/ 4 w 118"/>
                  <a:gd name="T7" fmla="*/ 83 h 83"/>
                  <a:gd name="T8" fmla="*/ 0 w 118"/>
                  <a:gd name="T9" fmla="*/ 73 h 83"/>
                  <a:gd name="T10" fmla="*/ 115 w 118"/>
                  <a:gd name="T11" fmla="*/ 0 h 83"/>
                </a:gdLst>
                <a:ahLst/>
                <a:cxnLst>
                  <a:cxn ang="0">
                    <a:pos x="T0" y="T1"/>
                  </a:cxn>
                  <a:cxn ang="0">
                    <a:pos x="T2" y="T3"/>
                  </a:cxn>
                  <a:cxn ang="0">
                    <a:pos x="T4" y="T5"/>
                  </a:cxn>
                  <a:cxn ang="0">
                    <a:pos x="T6" y="T7"/>
                  </a:cxn>
                  <a:cxn ang="0">
                    <a:pos x="T8" y="T9"/>
                  </a:cxn>
                  <a:cxn ang="0">
                    <a:pos x="T10" y="T11"/>
                  </a:cxn>
                </a:cxnLst>
                <a:rect l="0" t="0" r="r" b="b"/>
                <a:pathLst>
                  <a:path w="118" h="83">
                    <a:moveTo>
                      <a:pt x="115" y="0"/>
                    </a:moveTo>
                    <a:cubicBezTo>
                      <a:pt x="115" y="1"/>
                      <a:pt x="115" y="1"/>
                      <a:pt x="116" y="2"/>
                    </a:cubicBezTo>
                    <a:cubicBezTo>
                      <a:pt x="116" y="3"/>
                      <a:pt x="117" y="4"/>
                      <a:pt x="118" y="4"/>
                    </a:cubicBezTo>
                    <a:cubicBezTo>
                      <a:pt x="80" y="35"/>
                      <a:pt x="45" y="59"/>
                      <a:pt x="4" y="83"/>
                    </a:cubicBezTo>
                    <a:cubicBezTo>
                      <a:pt x="3" y="79"/>
                      <a:pt x="2" y="77"/>
                      <a:pt x="0" y="73"/>
                    </a:cubicBezTo>
                    <a:cubicBezTo>
                      <a:pt x="41" y="51"/>
                      <a:pt x="77" y="28"/>
                      <a:pt x="115" y="0"/>
                    </a:cubicBezTo>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0" name="Freeform 69">
                <a:extLst>
                  <a:ext uri="{FF2B5EF4-FFF2-40B4-BE49-F238E27FC236}">
                    <a16:creationId xmlns:a16="http://schemas.microsoft.com/office/drawing/2014/main" id="{44B5A033-5463-4B31-AC4B-21AE8930850D}"/>
                  </a:ext>
                </a:extLst>
              </p:cNvPr>
              <p:cNvSpPr>
                <a:spLocks/>
              </p:cNvSpPr>
              <p:nvPr/>
            </p:nvSpPr>
            <p:spPr bwMode="auto">
              <a:xfrm>
                <a:off x="4060825" y="1398588"/>
                <a:ext cx="449263" cy="296863"/>
              </a:xfrm>
              <a:custGeom>
                <a:avLst/>
                <a:gdLst>
                  <a:gd name="T0" fmla="*/ 117 w 119"/>
                  <a:gd name="T1" fmla="*/ 0 h 79"/>
                  <a:gd name="T2" fmla="*/ 118 w 119"/>
                  <a:gd name="T3" fmla="*/ 3 h 79"/>
                  <a:gd name="T4" fmla="*/ 119 w 119"/>
                  <a:gd name="T5" fmla="*/ 6 h 79"/>
                  <a:gd name="T6" fmla="*/ 4 w 119"/>
                  <a:gd name="T7" fmla="*/ 79 h 79"/>
                  <a:gd name="T8" fmla="*/ 0 w 119"/>
                  <a:gd name="T9" fmla="*/ 69 h 79"/>
                  <a:gd name="T10" fmla="*/ 117 w 119"/>
                  <a:gd name="T11" fmla="*/ 0 h 79"/>
                </a:gdLst>
                <a:ahLst/>
                <a:cxnLst>
                  <a:cxn ang="0">
                    <a:pos x="T0" y="T1"/>
                  </a:cxn>
                  <a:cxn ang="0">
                    <a:pos x="T2" y="T3"/>
                  </a:cxn>
                  <a:cxn ang="0">
                    <a:pos x="T4" y="T5"/>
                  </a:cxn>
                  <a:cxn ang="0">
                    <a:pos x="T6" y="T7"/>
                  </a:cxn>
                  <a:cxn ang="0">
                    <a:pos x="T8" y="T9"/>
                  </a:cxn>
                  <a:cxn ang="0">
                    <a:pos x="T10" y="T11"/>
                  </a:cxn>
                </a:cxnLst>
                <a:rect l="0" t="0" r="r" b="b"/>
                <a:pathLst>
                  <a:path w="119" h="79">
                    <a:moveTo>
                      <a:pt x="117" y="0"/>
                    </a:moveTo>
                    <a:cubicBezTo>
                      <a:pt x="117" y="1"/>
                      <a:pt x="117" y="2"/>
                      <a:pt x="118" y="3"/>
                    </a:cubicBezTo>
                    <a:cubicBezTo>
                      <a:pt x="118" y="4"/>
                      <a:pt x="118" y="5"/>
                      <a:pt x="119" y="6"/>
                    </a:cubicBezTo>
                    <a:cubicBezTo>
                      <a:pt x="81" y="34"/>
                      <a:pt x="45" y="57"/>
                      <a:pt x="4" y="79"/>
                    </a:cubicBezTo>
                    <a:cubicBezTo>
                      <a:pt x="2" y="75"/>
                      <a:pt x="2" y="73"/>
                      <a:pt x="0" y="69"/>
                    </a:cubicBezTo>
                    <a:cubicBezTo>
                      <a:pt x="41" y="49"/>
                      <a:pt x="78" y="28"/>
                      <a:pt x="117" y="0"/>
                    </a:cubicBezTo>
                  </a:path>
                </a:pathLst>
              </a:custGeom>
              <a:solidFill>
                <a:srgbClr val="ED2F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1" name="Freeform 70">
                <a:extLst>
                  <a:ext uri="{FF2B5EF4-FFF2-40B4-BE49-F238E27FC236}">
                    <a16:creationId xmlns:a16="http://schemas.microsoft.com/office/drawing/2014/main" id="{9F474B3E-E6CD-43EC-92FE-8961D549DF83}"/>
                  </a:ext>
                </a:extLst>
              </p:cNvPr>
              <p:cNvSpPr>
                <a:spLocks/>
              </p:cNvSpPr>
              <p:nvPr/>
            </p:nvSpPr>
            <p:spPr bwMode="auto">
              <a:xfrm>
                <a:off x="4019550" y="1695450"/>
                <a:ext cx="71438" cy="38100"/>
              </a:xfrm>
              <a:custGeom>
                <a:avLst/>
                <a:gdLst>
                  <a:gd name="T0" fmla="*/ 19 w 19"/>
                  <a:gd name="T1" fmla="*/ 10 h 10"/>
                  <a:gd name="T2" fmla="*/ 0 w 19"/>
                  <a:gd name="T3" fmla="*/ 7 h 10"/>
                  <a:gd name="T4" fmla="*/ 15 w 19"/>
                  <a:gd name="T5" fmla="*/ 0 h 10"/>
                  <a:gd name="T6" fmla="*/ 19 w 19"/>
                  <a:gd name="T7" fmla="*/ 10 h 10"/>
                </a:gdLst>
                <a:ahLst/>
                <a:cxnLst>
                  <a:cxn ang="0">
                    <a:pos x="T0" y="T1"/>
                  </a:cxn>
                  <a:cxn ang="0">
                    <a:pos x="T2" y="T3"/>
                  </a:cxn>
                  <a:cxn ang="0">
                    <a:pos x="T4" y="T5"/>
                  </a:cxn>
                  <a:cxn ang="0">
                    <a:pos x="T6" y="T7"/>
                  </a:cxn>
                </a:cxnLst>
                <a:rect l="0" t="0" r="r" b="b"/>
                <a:pathLst>
                  <a:path w="19" h="10">
                    <a:moveTo>
                      <a:pt x="19" y="10"/>
                    </a:moveTo>
                    <a:cubicBezTo>
                      <a:pt x="12" y="9"/>
                      <a:pt x="8" y="9"/>
                      <a:pt x="0" y="7"/>
                    </a:cubicBezTo>
                    <a:cubicBezTo>
                      <a:pt x="6" y="4"/>
                      <a:pt x="9" y="3"/>
                      <a:pt x="15" y="0"/>
                    </a:cubicBezTo>
                    <a:cubicBezTo>
                      <a:pt x="17" y="4"/>
                      <a:pt x="18" y="6"/>
                      <a:pt x="19" y="10"/>
                    </a:cubicBez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2" name="Freeform 71">
                <a:extLst>
                  <a:ext uri="{FF2B5EF4-FFF2-40B4-BE49-F238E27FC236}">
                    <a16:creationId xmlns:a16="http://schemas.microsoft.com/office/drawing/2014/main" id="{F00535E1-F81B-4D5F-A84A-E9865572AD38}"/>
                  </a:ext>
                </a:extLst>
              </p:cNvPr>
              <p:cNvSpPr>
                <a:spLocks/>
              </p:cNvSpPr>
              <p:nvPr/>
            </p:nvSpPr>
            <p:spPr bwMode="auto">
              <a:xfrm>
                <a:off x="4019550" y="1658938"/>
                <a:ext cx="57150" cy="63500"/>
              </a:xfrm>
              <a:custGeom>
                <a:avLst/>
                <a:gdLst>
                  <a:gd name="T0" fmla="*/ 0 w 15"/>
                  <a:gd name="T1" fmla="*/ 17 h 17"/>
                  <a:gd name="T2" fmla="*/ 11 w 15"/>
                  <a:gd name="T3" fmla="*/ 0 h 17"/>
                  <a:gd name="T4" fmla="*/ 15 w 15"/>
                  <a:gd name="T5" fmla="*/ 10 h 17"/>
                  <a:gd name="T6" fmla="*/ 0 w 15"/>
                  <a:gd name="T7" fmla="*/ 17 h 17"/>
                </a:gdLst>
                <a:ahLst/>
                <a:cxnLst>
                  <a:cxn ang="0">
                    <a:pos x="T0" y="T1"/>
                  </a:cxn>
                  <a:cxn ang="0">
                    <a:pos x="T2" y="T3"/>
                  </a:cxn>
                  <a:cxn ang="0">
                    <a:pos x="T4" y="T5"/>
                  </a:cxn>
                  <a:cxn ang="0">
                    <a:pos x="T6" y="T7"/>
                  </a:cxn>
                </a:cxnLst>
                <a:rect l="0" t="0" r="r" b="b"/>
                <a:pathLst>
                  <a:path w="15" h="17">
                    <a:moveTo>
                      <a:pt x="0" y="17"/>
                    </a:moveTo>
                    <a:cubicBezTo>
                      <a:pt x="4" y="10"/>
                      <a:pt x="6" y="7"/>
                      <a:pt x="11" y="0"/>
                    </a:cubicBezTo>
                    <a:cubicBezTo>
                      <a:pt x="13" y="4"/>
                      <a:pt x="13" y="6"/>
                      <a:pt x="15" y="10"/>
                    </a:cubicBezTo>
                    <a:cubicBezTo>
                      <a:pt x="9" y="13"/>
                      <a:pt x="6" y="14"/>
                      <a:pt x="0" y="17"/>
                    </a:cubicBezTo>
                    <a:close/>
                  </a:path>
                </a:pathLst>
              </a:custGeom>
              <a:solidFill>
                <a:srgbClr val="ED2F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3" name="Freeform 72">
                <a:extLst>
                  <a:ext uri="{FF2B5EF4-FFF2-40B4-BE49-F238E27FC236}">
                    <a16:creationId xmlns:a16="http://schemas.microsoft.com/office/drawing/2014/main" id="{130FEFC1-BCFC-49C5-BBCC-EBCB07224F42}"/>
                  </a:ext>
                </a:extLst>
              </p:cNvPr>
              <p:cNvSpPr>
                <a:spLocks/>
              </p:cNvSpPr>
              <p:nvPr/>
            </p:nvSpPr>
            <p:spPr bwMode="auto">
              <a:xfrm>
                <a:off x="4510088" y="1368425"/>
                <a:ext cx="71438" cy="74613"/>
              </a:xfrm>
              <a:custGeom>
                <a:avLst/>
                <a:gdLst>
                  <a:gd name="T0" fmla="*/ 17 w 19"/>
                  <a:gd name="T1" fmla="*/ 3 h 20"/>
                  <a:gd name="T2" fmla="*/ 16 w 19"/>
                  <a:gd name="T3" fmla="*/ 0 h 20"/>
                  <a:gd name="T4" fmla="*/ 4 w 19"/>
                  <a:gd name="T5" fmla="*/ 10 h 20"/>
                  <a:gd name="T6" fmla="*/ 0 w 19"/>
                  <a:gd name="T7" fmla="*/ 14 h 20"/>
                  <a:gd name="T8" fmla="*/ 1 w 19"/>
                  <a:gd name="T9" fmla="*/ 16 h 20"/>
                  <a:gd name="T10" fmla="*/ 3 w 19"/>
                  <a:gd name="T11" fmla="*/ 18 h 20"/>
                  <a:gd name="T12" fmla="*/ 12 w 19"/>
                  <a:gd name="T13" fmla="*/ 16 h 20"/>
                  <a:gd name="T14" fmla="*/ 17 w 19"/>
                  <a:gd name="T15" fmla="*/ 3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20">
                    <a:moveTo>
                      <a:pt x="17" y="3"/>
                    </a:moveTo>
                    <a:cubicBezTo>
                      <a:pt x="17" y="2"/>
                      <a:pt x="16" y="1"/>
                      <a:pt x="16" y="0"/>
                    </a:cubicBezTo>
                    <a:cubicBezTo>
                      <a:pt x="11" y="5"/>
                      <a:pt x="9" y="7"/>
                      <a:pt x="4" y="10"/>
                    </a:cubicBezTo>
                    <a:cubicBezTo>
                      <a:pt x="2" y="12"/>
                      <a:pt x="1" y="12"/>
                      <a:pt x="0" y="14"/>
                    </a:cubicBezTo>
                    <a:cubicBezTo>
                      <a:pt x="0" y="15"/>
                      <a:pt x="0" y="15"/>
                      <a:pt x="1" y="16"/>
                    </a:cubicBezTo>
                    <a:cubicBezTo>
                      <a:pt x="1" y="17"/>
                      <a:pt x="2" y="18"/>
                      <a:pt x="3" y="18"/>
                    </a:cubicBezTo>
                    <a:cubicBezTo>
                      <a:pt x="5" y="20"/>
                      <a:pt x="8" y="19"/>
                      <a:pt x="12" y="16"/>
                    </a:cubicBezTo>
                    <a:cubicBezTo>
                      <a:pt x="16" y="12"/>
                      <a:pt x="19" y="7"/>
                      <a:pt x="17" y="3"/>
                    </a:cubicBezTo>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4" name="Freeform 73">
                <a:extLst>
                  <a:ext uri="{FF2B5EF4-FFF2-40B4-BE49-F238E27FC236}">
                    <a16:creationId xmlns:a16="http://schemas.microsoft.com/office/drawing/2014/main" id="{BAB90A3E-BB1B-4950-9997-833E77AB158F}"/>
                  </a:ext>
                </a:extLst>
              </p:cNvPr>
              <p:cNvSpPr>
                <a:spLocks/>
              </p:cNvSpPr>
              <p:nvPr/>
            </p:nvSpPr>
            <p:spPr bwMode="auto">
              <a:xfrm>
                <a:off x="4502150" y="1344613"/>
                <a:ext cx="68263" cy="76200"/>
              </a:xfrm>
              <a:custGeom>
                <a:avLst/>
                <a:gdLst>
                  <a:gd name="T0" fmla="*/ 17 w 18"/>
                  <a:gd name="T1" fmla="*/ 4 h 20"/>
                  <a:gd name="T2" fmla="*/ 6 w 18"/>
                  <a:gd name="T3" fmla="*/ 4 h 20"/>
                  <a:gd name="T4" fmla="*/ 0 w 18"/>
                  <a:gd name="T5" fmla="*/ 14 h 20"/>
                  <a:gd name="T6" fmla="*/ 1 w 18"/>
                  <a:gd name="T7" fmla="*/ 17 h 20"/>
                  <a:gd name="T8" fmla="*/ 2 w 18"/>
                  <a:gd name="T9" fmla="*/ 20 h 20"/>
                  <a:gd name="T10" fmla="*/ 6 w 18"/>
                  <a:gd name="T11" fmla="*/ 16 h 20"/>
                  <a:gd name="T12" fmla="*/ 18 w 18"/>
                  <a:gd name="T13" fmla="*/ 6 h 20"/>
                  <a:gd name="T14" fmla="*/ 17 w 18"/>
                  <a:gd name="T15" fmla="*/ 4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20">
                    <a:moveTo>
                      <a:pt x="17" y="4"/>
                    </a:moveTo>
                    <a:cubicBezTo>
                      <a:pt x="15" y="0"/>
                      <a:pt x="11" y="1"/>
                      <a:pt x="6" y="4"/>
                    </a:cubicBezTo>
                    <a:cubicBezTo>
                      <a:pt x="3" y="7"/>
                      <a:pt x="0" y="11"/>
                      <a:pt x="0" y="14"/>
                    </a:cubicBezTo>
                    <a:cubicBezTo>
                      <a:pt x="0" y="15"/>
                      <a:pt x="0" y="16"/>
                      <a:pt x="1" y="17"/>
                    </a:cubicBezTo>
                    <a:cubicBezTo>
                      <a:pt x="1" y="18"/>
                      <a:pt x="1" y="19"/>
                      <a:pt x="2" y="20"/>
                    </a:cubicBezTo>
                    <a:cubicBezTo>
                      <a:pt x="3" y="18"/>
                      <a:pt x="4" y="18"/>
                      <a:pt x="6" y="16"/>
                    </a:cubicBezTo>
                    <a:cubicBezTo>
                      <a:pt x="11" y="13"/>
                      <a:pt x="13" y="11"/>
                      <a:pt x="18" y="6"/>
                    </a:cubicBezTo>
                    <a:cubicBezTo>
                      <a:pt x="18" y="5"/>
                      <a:pt x="17" y="5"/>
                      <a:pt x="17" y="4"/>
                    </a:cubicBezTo>
                  </a:path>
                </a:pathLst>
              </a:custGeom>
              <a:solidFill>
                <a:srgbClr val="ED2F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5" name="Freeform 74">
                <a:extLst>
                  <a:ext uri="{FF2B5EF4-FFF2-40B4-BE49-F238E27FC236}">
                    <a16:creationId xmlns:a16="http://schemas.microsoft.com/office/drawing/2014/main" id="{7994769E-A4E2-4F34-A450-855AE36088AE}"/>
                  </a:ext>
                </a:extLst>
              </p:cNvPr>
              <p:cNvSpPr>
                <a:spLocks/>
              </p:cNvSpPr>
              <p:nvPr/>
            </p:nvSpPr>
            <p:spPr bwMode="auto">
              <a:xfrm>
                <a:off x="4540250" y="1338263"/>
                <a:ext cx="60325" cy="66675"/>
              </a:xfrm>
              <a:custGeom>
                <a:avLst/>
                <a:gdLst>
                  <a:gd name="T0" fmla="*/ 16 w 16"/>
                  <a:gd name="T1" fmla="*/ 10 h 18"/>
                  <a:gd name="T2" fmla="*/ 15 w 16"/>
                  <a:gd name="T3" fmla="*/ 0 h 18"/>
                  <a:gd name="T4" fmla="*/ 0 w 16"/>
                  <a:gd name="T5" fmla="*/ 4 h 18"/>
                  <a:gd name="T6" fmla="*/ 8 w 16"/>
                  <a:gd name="T7" fmla="*/ 18 h 18"/>
                  <a:gd name="T8" fmla="*/ 16 w 16"/>
                  <a:gd name="T9" fmla="*/ 10 h 18"/>
                </a:gdLst>
                <a:ahLst/>
                <a:cxnLst>
                  <a:cxn ang="0">
                    <a:pos x="T0" y="T1"/>
                  </a:cxn>
                  <a:cxn ang="0">
                    <a:pos x="T2" y="T3"/>
                  </a:cxn>
                  <a:cxn ang="0">
                    <a:pos x="T4" y="T5"/>
                  </a:cxn>
                  <a:cxn ang="0">
                    <a:pos x="T6" y="T7"/>
                  </a:cxn>
                  <a:cxn ang="0">
                    <a:pos x="T8" y="T9"/>
                  </a:cxn>
                </a:cxnLst>
                <a:rect l="0" t="0" r="r" b="b"/>
                <a:pathLst>
                  <a:path w="16" h="18">
                    <a:moveTo>
                      <a:pt x="16" y="10"/>
                    </a:moveTo>
                    <a:cubicBezTo>
                      <a:pt x="16" y="6"/>
                      <a:pt x="16" y="3"/>
                      <a:pt x="15" y="0"/>
                    </a:cubicBezTo>
                    <a:cubicBezTo>
                      <a:pt x="0" y="4"/>
                      <a:pt x="0" y="4"/>
                      <a:pt x="0" y="4"/>
                    </a:cubicBezTo>
                    <a:cubicBezTo>
                      <a:pt x="8" y="18"/>
                      <a:pt x="8" y="18"/>
                      <a:pt x="8" y="18"/>
                    </a:cubicBezTo>
                    <a:cubicBezTo>
                      <a:pt x="16" y="10"/>
                      <a:pt x="16" y="10"/>
                      <a:pt x="16" y="10"/>
                    </a:cubicBezTo>
                  </a:path>
                </a:pathLst>
              </a:custGeom>
              <a:solidFill>
                <a:srgbClr val="E6F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6" name="Freeform 75">
                <a:extLst>
                  <a:ext uri="{FF2B5EF4-FFF2-40B4-BE49-F238E27FC236}">
                    <a16:creationId xmlns:a16="http://schemas.microsoft.com/office/drawing/2014/main" id="{F3F3C89B-36A5-4157-B076-DECDEC05D925}"/>
                  </a:ext>
                </a:extLst>
              </p:cNvPr>
              <p:cNvSpPr>
                <a:spLocks/>
              </p:cNvSpPr>
              <p:nvPr/>
            </p:nvSpPr>
            <p:spPr bwMode="auto">
              <a:xfrm>
                <a:off x="4359275" y="1997075"/>
                <a:ext cx="60325" cy="57150"/>
              </a:xfrm>
              <a:custGeom>
                <a:avLst/>
                <a:gdLst>
                  <a:gd name="T0" fmla="*/ 16 w 16"/>
                  <a:gd name="T1" fmla="*/ 9 h 15"/>
                  <a:gd name="T2" fmla="*/ 13 w 16"/>
                  <a:gd name="T3" fmla="*/ 13 h 15"/>
                  <a:gd name="T4" fmla="*/ 5 w 16"/>
                  <a:gd name="T5" fmla="*/ 15 h 15"/>
                  <a:gd name="T6" fmla="*/ 2 w 16"/>
                  <a:gd name="T7" fmla="*/ 12 h 15"/>
                  <a:gd name="T8" fmla="*/ 0 w 16"/>
                  <a:gd name="T9" fmla="*/ 6 h 15"/>
                  <a:gd name="T10" fmla="*/ 3 w 16"/>
                  <a:gd name="T11" fmla="*/ 2 h 15"/>
                  <a:gd name="T12" fmla="*/ 11 w 16"/>
                  <a:gd name="T13" fmla="*/ 0 h 15"/>
                  <a:gd name="T14" fmla="*/ 15 w 16"/>
                  <a:gd name="T15" fmla="*/ 3 h 15"/>
                  <a:gd name="T16" fmla="*/ 16 w 16"/>
                  <a:gd name="T17" fmla="*/ 9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5">
                    <a:moveTo>
                      <a:pt x="16" y="9"/>
                    </a:moveTo>
                    <a:cubicBezTo>
                      <a:pt x="16" y="11"/>
                      <a:pt x="15" y="13"/>
                      <a:pt x="13" y="13"/>
                    </a:cubicBezTo>
                    <a:cubicBezTo>
                      <a:pt x="5" y="15"/>
                      <a:pt x="5" y="15"/>
                      <a:pt x="5" y="15"/>
                    </a:cubicBezTo>
                    <a:cubicBezTo>
                      <a:pt x="4" y="15"/>
                      <a:pt x="2" y="14"/>
                      <a:pt x="2" y="12"/>
                    </a:cubicBezTo>
                    <a:cubicBezTo>
                      <a:pt x="0" y="6"/>
                      <a:pt x="0" y="6"/>
                      <a:pt x="0" y="6"/>
                    </a:cubicBezTo>
                    <a:cubicBezTo>
                      <a:pt x="0" y="4"/>
                      <a:pt x="1" y="2"/>
                      <a:pt x="3" y="2"/>
                    </a:cubicBezTo>
                    <a:cubicBezTo>
                      <a:pt x="11" y="0"/>
                      <a:pt x="11" y="0"/>
                      <a:pt x="11" y="0"/>
                    </a:cubicBezTo>
                    <a:cubicBezTo>
                      <a:pt x="12" y="0"/>
                      <a:pt x="14" y="1"/>
                      <a:pt x="15" y="3"/>
                    </a:cubicBezTo>
                    <a:lnTo>
                      <a:pt x="16" y="9"/>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7" name="Freeform 76">
                <a:extLst>
                  <a:ext uri="{FF2B5EF4-FFF2-40B4-BE49-F238E27FC236}">
                    <a16:creationId xmlns:a16="http://schemas.microsoft.com/office/drawing/2014/main" id="{6968618B-79D8-4C85-91DD-39DD6709B2F0}"/>
                  </a:ext>
                </a:extLst>
              </p:cNvPr>
              <p:cNvSpPr>
                <a:spLocks/>
              </p:cNvSpPr>
              <p:nvPr/>
            </p:nvSpPr>
            <p:spPr bwMode="auto">
              <a:xfrm>
                <a:off x="4524375" y="1401763"/>
                <a:ext cx="93663" cy="395288"/>
              </a:xfrm>
              <a:custGeom>
                <a:avLst/>
                <a:gdLst>
                  <a:gd name="T0" fmla="*/ 25 w 25"/>
                  <a:gd name="T1" fmla="*/ 0 h 105"/>
                  <a:gd name="T2" fmla="*/ 20 w 25"/>
                  <a:gd name="T3" fmla="*/ 1 h 105"/>
                  <a:gd name="T4" fmla="*/ 0 w 25"/>
                  <a:gd name="T5" fmla="*/ 105 h 105"/>
                  <a:gd name="T6" fmla="*/ 25 w 25"/>
                  <a:gd name="T7" fmla="*/ 0 h 105"/>
                </a:gdLst>
                <a:ahLst/>
                <a:cxnLst>
                  <a:cxn ang="0">
                    <a:pos x="T0" y="T1"/>
                  </a:cxn>
                  <a:cxn ang="0">
                    <a:pos x="T2" y="T3"/>
                  </a:cxn>
                  <a:cxn ang="0">
                    <a:pos x="T4" y="T5"/>
                  </a:cxn>
                  <a:cxn ang="0">
                    <a:pos x="T6" y="T7"/>
                  </a:cxn>
                </a:cxnLst>
                <a:rect l="0" t="0" r="r" b="b"/>
                <a:pathLst>
                  <a:path w="25" h="105">
                    <a:moveTo>
                      <a:pt x="25" y="0"/>
                    </a:moveTo>
                    <a:cubicBezTo>
                      <a:pt x="24" y="2"/>
                      <a:pt x="22" y="2"/>
                      <a:pt x="20" y="1"/>
                    </a:cubicBezTo>
                    <a:cubicBezTo>
                      <a:pt x="19" y="29"/>
                      <a:pt x="8" y="72"/>
                      <a:pt x="0" y="105"/>
                    </a:cubicBezTo>
                    <a:cubicBezTo>
                      <a:pt x="16" y="86"/>
                      <a:pt x="24" y="7"/>
                      <a:pt x="25" y="0"/>
                    </a:cubicBezTo>
                    <a:close/>
                  </a:path>
                </a:pathLst>
              </a:custGeom>
              <a:solidFill>
                <a:srgbClr val="2A3B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8" name="Freeform 77">
                <a:extLst>
                  <a:ext uri="{FF2B5EF4-FFF2-40B4-BE49-F238E27FC236}">
                    <a16:creationId xmlns:a16="http://schemas.microsoft.com/office/drawing/2014/main" id="{1295A571-F8D5-464C-BDE0-4FEABE143709}"/>
                  </a:ext>
                </a:extLst>
              </p:cNvPr>
              <p:cNvSpPr>
                <a:spLocks/>
              </p:cNvSpPr>
              <p:nvPr/>
            </p:nvSpPr>
            <p:spPr bwMode="auto">
              <a:xfrm>
                <a:off x="4060825" y="2046288"/>
                <a:ext cx="166688" cy="57150"/>
              </a:xfrm>
              <a:custGeom>
                <a:avLst/>
                <a:gdLst>
                  <a:gd name="T0" fmla="*/ 0 w 44"/>
                  <a:gd name="T1" fmla="*/ 12 h 15"/>
                  <a:gd name="T2" fmla="*/ 13 w 44"/>
                  <a:gd name="T3" fmla="*/ 14 h 15"/>
                  <a:gd name="T4" fmla="*/ 44 w 44"/>
                  <a:gd name="T5" fmla="*/ 3 h 15"/>
                  <a:gd name="T6" fmla="*/ 25 w 44"/>
                  <a:gd name="T7" fmla="*/ 0 h 15"/>
                  <a:gd name="T8" fmla="*/ 7 w 44"/>
                  <a:gd name="T9" fmla="*/ 3 h 15"/>
                  <a:gd name="T10" fmla="*/ 0 w 44"/>
                  <a:gd name="T11" fmla="*/ 12 h 15"/>
                </a:gdLst>
                <a:ahLst/>
                <a:cxnLst>
                  <a:cxn ang="0">
                    <a:pos x="T0" y="T1"/>
                  </a:cxn>
                  <a:cxn ang="0">
                    <a:pos x="T2" y="T3"/>
                  </a:cxn>
                  <a:cxn ang="0">
                    <a:pos x="T4" y="T5"/>
                  </a:cxn>
                  <a:cxn ang="0">
                    <a:pos x="T6" y="T7"/>
                  </a:cxn>
                  <a:cxn ang="0">
                    <a:pos x="T8" y="T9"/>
                  </a:cxn>
                  <a:cxn ang="0">
                    <a:pos x="T10" y="T11"/>
                  </a:cxn>
                </a:cxnLst>
                <a:rect l="0" t="0" r="r" b="b"/>
                <a:pathLst>
                  <a:path w="44" h="15">
                    <a:moveTo>
                      <a:pt x="0" y="12"/>
                    </a:moveTo>
                    <a:cubicBezTo>
                      <a:pt x="4" y="14"/>
                      <a:pt x="8" y="15"/>
                      <a:pt x="13" y="14"/>
                    </a:cubicBezTo>
                    <a:cubicBezTo>
                      <a:pt x="27" y="12"/>
                      <a:pt x="37" y="10"/>
                      <a:pt x="44" y="3"/>
                    </a:cubicBezTo>
                    <a:cubicBezTo>
                      <a:pt x="37" y="3"/>
                      <a:pt x="31" y="1"/>
                      <a:pt x="25" y="0"/>
                    </a:cubicBezTo>
                    <a:cubicBezTo>
                      <a:pt x="19" y="1"/>
                      <a:pt x="13" y="2"/>
                      <a:pt x="7" y="3"/>
                    </a:cubicBezTo>
                    <a:lnTo>
                      <a:pt x="0" y="12"/>
                    </a:lnTo>
                    <a:close/>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79" name="Freeform 78">
                <a:extLst>
                  <a:ext uri="{FF2B5EF4-FFF2-40B4-BE49-F238E27FC236}">
                    <a16:creationId xmlns:a16="http://schemas.microsoft.com/office/drawing/2014/main" id="{7E0FAA18-D969-4AE9-89AC-9F910A9A5658}"/>
                  </a:ext>
                </a:extLst>
              </p:cNvPr>
              <p:cNvSpPr>
                <a:spLocks/>
              </p:cNvSpPr>
              <p:nvPr/>
            </p:nvSpPr>
            <p:spPr bwMode="auto">
              <a:xfrm>
                <a:off x="4208463" y="1454150"/>
                <a:ext cx="74613" cy="84138"/>
              </a:xfrm>
              <a:custGeom>
                <a:avLst/>
                <a:gdLst>
                  <a:gd name="T0" fmla="*/ 1 w 20"/>
                  <a:gd name="T1" fmla="*/ 22 h 22"/>
                  <a:gd name="T2" fmla="*/ 20 w 20"/>
                  <a:gd name="T3" fmla="*/ 0 h 22"/>
                  <a:gd name="T4" fmla="*/ 0 w 20"/>
                  <a:gd name="T5" fmla="*/ 15 h 22"/>
                  <a:gd name="T6" fmla="*/ 1 w 20"/>
                  <a:gd name="T7" fmla="*/ 22 h 22"/>
                </a:gdLst>
                <a:ahLst/>
                <a:cxnLst>
                  <a:cxn ang="0">
                    <a:pos x="T0" y="T1"/>
                  </a:cxn>
                  <a:cxn ang="0">
                    <a:pos x="T2" y="T3"/>
                  </a:cxn>
                  <a:cxn ang="0">
                    <a:pos x="T4" y="T5"/>
                  </a:cxn>
                  <a:cxn ang="0">
                    <a:pos x="T6" y="T7"/>
                  </a:cxn>
                </a:cxnLst>
                <a:rect l="0" t="0" r="r" b="b"/>
                <a:pathLst>
                  <a:path w="20" h="22">
                    <a:moveTo>
                      <a:pt x="1" y="22"/>
                    </a:moveTo>
                    <a:cubicBezTo>
                      <a:pt x="8" y="17"/>
                      <a:pt x="20" y="0"/>
                      <a:pt x="20" y="0"/>
                    </a:cubicBezTo>
                    <a:cubicBezTo>
                      <a:pt x="0" y="15"/>
                      <a:pt x="0" y="15"/>
                      <a:pt x="0" y="15"/>
                    </a:cubicBezTo>
                    <a:cubicBezTo>
                      <a:pt x="0" y="15"/>
                      <a:pt x="0" y="18"/>
                      <a:pt x="1" y="22"/>
                    </a:cubicBezTo>
                    <a:close/>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0" name="Freeform 79">
                <a:extLst>
                  <a:ext uri="{FF2B5EF4-FFF2-40B4-BE49-F238E27FC236}">
                    <a16:creationId xmlns:a16="http://schemas.microsoft.com/office/drawing/2014/main" id="{D025DE3E-DD86-46D8-A14B-82A14CE89DC4}"/>
                  </a:ext>
                </a:extLst>
              </p:cNvPr>
              <p:cNvSpPr>
                <a:spLocks/>
              </p:cNvSpPr>
              <p:nvPr/>
            </p:nvSpPr>
            <p:spPr bwMode="auto">
              <a:xfrm>
                <a:off x="3914775" y="2257425"/>
                <a:ext cx="30163" cy="65088"/>
              </a:xfrm>
              <a:custGeom>
                <a:avLst/>
                <a:gdLst>
                  <a:gd name="T0" fmla="*/ 0 w 8"/>
                  <a:gd name="T1" fmla="*/ 3 h 17"/>
                  <a:gd name="T2" fmla="*/ 8 w 8"/>
                  <a:gd name="T3" fmla="*/ 17 h 17"/>
                  <a:gd name="T4" fmla="*/ 8 w 8"/>
                  <a:gd name="T5" fmla="*/ 0 h 17"/>
                  <a:gd name="T6" fmla="*/ 5 w 8"/>
                  <a:gd name="T7" fmla="*/ 4 h 17"/>
                  <a:gd name="T8" fmla="*/ 0 w 8"/>
                  <a:gd name="T9" fmla="*/ 3 h 17"/>
                </a:gdLst>
                <a:ahLst/>
                <a:cxnLst>
                  <a:cxn ang="0">
                    <a:pos x="T0" y="T1"/>
                  </a:cxn>
                  <a:cxn ang="0">
                    <a:pos x="T2" y="T3"/>
                  </a:cxn>
                  <a:cxn ang="0">
                    <a:pos x="T4" y="T5"/>
                  </a:cxn>
                  <a:cxn ang="0">
                    <a:pos x="T6" y="T7"/>
                  </a:cxn>
                  <a:cxn ang="0">
                    <a:pos x="T8" y="T9"/>
                  </a:cxn>
                </a:cxnLst>
                <a:rect l="0" t="0" r="r" b="b"/>
                <a:pathLst>
                  <a:path w="8" h="17">
                    <a:moveTo>
                      <a:pt x="0" y="3"/>
                    </a:moveTo>
                    <a:cubicBezTo>
                      <a:pt x="3" y="6"/>
                      <a:pt x="6" y="11"/>
                      <a:pt x="8" y="17"/>
                    </a:cubicBezTo>
                    <a:cubicBezTo>
                      <a:pt x="8" y="12"/>
                      <a:pt x="8" y="5"/>
                      <a:pt x="8" y="0"/>
                    </a:cubicBezTo>
                    <a:cubicBezTo>
                      <a:pt x="5" y="4"/>
                      <a:pt x="5" y="4"/>
                      <a:pt x="5" y="4"/>
                    </a:cubicBezTo>
                    <a:lnTo>
                      <a:pt x="0" y="3"/>
                    </a:lnTo>
                    <a:close/>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1" name="Freeform 80">
                <a:extLst>
                  <a:ext uri="{FF2B5EF4-FFF2-40B4-BE49-F238E27FC236}">
                    <a16:creationId xmlns:a16="http://schemas.microsoft.com/office/drawing/2014/main" id="{70ADCCD4-3FD7-4FFA-8C56-8C568422C5F0}"/>
                  </a:ext>
                </a:extLst>
              </p:cNvPr>
              <p:cNvSpPr>
                <a:spLocks/>
              </p:cNvSpPr>
              <p:nvPr/>
            </p:nvSpPr>
            <p:spPr bwMode="auto">
              <a:xfrm>
                <a:off x="4795838" y="1631950"/>
                <a:ext cx="26988" cy="74613"/>
              </a:xfrm>
              <a:custGeom>
                <a:avLst/>
                <a:gdLst>
                  <a:gd name="T0" fmla="*/ 7 w 7"/>
                  <a:gd name="T1" fmla="*/ 5 h 20"/>
                  <a:gd name="T2" fmla="*/ 4 w 7"/>
                  <a:gd name="T3" fmla="*/ 5 h 20"/>
                  <a:gd name="T4" fmla="*/ 0 w 7"/>
                  <a:gd name="T5" fmla="*/ 0 h 20"/>
                  <a:gd name="T6" fmla="*/ 0 w 7"/>
                  <a:gd name="T7" fmla="*/ 20 h 20"/>
                  <a:gd name="T8" fmla="*/ 7 w 7"/>
                  <a:gd name="T9" fmla="*/ 5 h 20"/>
                </a:gdLst>
                <a:ahLst/>
                <a:cxnLst>
                  <a:cxn ang="0">
                    <a:pos x="T0" y="T1"/>
                  </a:cxn>
                  <a:cxn ang="0">
                    <a:pos x="T2" y="T3"/>
                  </a:cxn>
                  <a:cxn ang="0">
                    <a:pos x="T4" y="T5"/>
                  </a:cxn>
                  <a:cxn ang="0">
                    <a:pos x="T6" y="T7"/>
                  </a:cxn>
                  <a:cxn ang="0">
                    <a:pos x="T8" y="T9"/>
                  </a:cxn>
                </a:cxnLst>
                <a:rect l="0" t="0" r="r" b="b"/>
                <a:pathLst>
                  <a:path w="7" h="20">
                    <a:moveTo>
                      <a:pt x="7" y="5"/>
                    </a:moveTo>
                    <a:cubicBezTo>
                      <a:pt x="6" y="5"/>
                      <a:pt x="5" y="5"/>
                      <a:pt x="4" y="5"/>
                    </a:cubicBezTo>
                    <a:cubicBezTo>
                      <a:pt x="3" y="5"/>
                      <a:pt x="2" y="3"/>
                      <a:pt x="0" y="0"/>
                    </a:cubicBezTo>
                    <a:cubicBezTo>
                      <a:pt x="1" y="7"/>
                      <a:pt x="1" y="15"/>
                      <a:pt x="0" y="20"/>
                    </a:cubicBezTo>
                    <a:cubicBezTo>
                      <a:pt x="2" y="16"/>
                      <a:pt x="5" y="10"/>
                      <a:pt x="7" y="5"/>
                    </a:cubicBezTo>
                    <a:close/>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2" name="Freeform 81">
                <a:extLst>
                  <a:ext uri="{FF2B5EF4-FFF2-40B4-BE49-F238E27FC236}">
                    <a16:creationId xmlns:a16="http://schemas.microsoft.com/office/drawing/2014/main" id="{C1722E72-9FA4-434A-8AA1-F9A8CE3EDAA1}"/>
                  </a:ext>
                </a:extLst>
              </p:cNvPr>
              <p:cNvSpPr>
                <a:spLocks/>
              </p:cNvSpPr>
              <p:nvPr/>
            </p:nvSpPr>
            <p:spPr bwMode="auto">
              <a:xfrm>
                <a:off x="3944938" y="1477963"/>
                <a:ext cx="36513" cy="77788"/>
              </a:xfrm>
              <a:custGeom>
                <a:avLst/>
                <a:gdLst>
                  <a:gd name="T0" fmla="*/ 10 w 10"/>
                  <a:gd name="T1" fmla="*/ 17 h 21"/>
                  <a:gd name="T2" fmla="*/ 2 w 10"/>
                  <a:gd name="T3" fmla="*/ 0 h 21"/>
                  <a:gd name="T4" fmla="*/ 4 w 10"/>
                  <a:gd name="T5" fmla="*/ 21 h 21"/>
                  <a:gd name="T6" fmla="*/ 7 w 10"/>
                  <a:gd name="T7" fmla="*/ 16 h 21"/>
                  <a:gd name="T8" fmla="*/ 10 w 10"/>
                  <a:gd name="T9" fmla="*/ 17 h 21"/>
                </a:gdLst>
                <a:ahLst/>
                <a:cxnLst>
                  <a:cxn ang="0">
                    <a:pos x="T0" y="T1"/>
                  </a:cxn>
                  <a:cxn ang="0">
                    <a:pos x="T2" y="T3"/>
                  </a:cxn>
                  <a:cxn ang="0">
                    <a:pos x="T4" y="T5"/>
                  </a:cxn>
                  <a:cxn ang="0">
                    <a:pos x="T6" y="T7"/>
                  </a:cxn>
                  <a:cxn ang="0">
                    <a:pos x="T8" y="T9"/>
                  </a:cxn>
                </a:cxnLst>
                <a:rect l="0" t="0" r="r" b="b"/>
                <a:pathLst>
                  <a:path w="10" h="21">
                    <a:moveTo>
                      <a:pt x="10" y="17"/>
                    </a:moveTo>
                    <a:cubicBezTo>
                      <a:pt x="7" y="12"/>
                      <a:pt x="5" y="6"/>
                      <a:pt x="2" y="0"/>
                    </a:cubicBezTo>
                    <a:cubicBezTo>
                      <a:pt x="0" y="5"/>
                      <a:pt x="2" y="14"/>
                      <a:pt x="4" y="21"/>
                    </a:cubicBezTo>
                    <a:cubicBezTo>
                      <a:pt x="5" y="19"/>
                      <a:pt x="6" y="17"/>
                      <a:pt x="7" y="16"/>
                    </a:cubicBezTo>
                    <a:cubicBezTo>
                      <a:pt x="8" y="16"/>
                      <a:pt x="9" y="17"/>
                      <a:pt x="10" y="17"/>
                    </a:cubicBezTo>
                    <a:close/>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3" name="Freeform 82">
                <a:extLst>
                  <a:ext uri="{FF2B5EF4-FFF2-40B4-BE49-F238E27FC236}">
                    <a16:creationId xmlns:a16="http://schemas.microsoft.com/office/drawing/2014/main" id="{489B8848-D8EB-4E42-BC82-D0217BE7DCFC}"/>
                  </a:ext>
                </a:extLst>
              </p:cNvPr>
              <p:cNvSpPr>
                <a:spLocks/>
              </p:cNvSpPr>
              <p:nvPr/>
            </p:nvSpPr>
            <p:spPr bwMode="auto">
              <a:xfrm>
                <a:off x="4400550" y="1300163"/>
                <a:ext cx="139700" cy="112713"/>
              </a:xfrm>
              <a:custGeom>
                <a:avLst/>
                <a:gdLst>
                  <a:gd name="T0" fmla="*/ 2 w 37"/>
                  <a:gd name="T1" fmla="*/ 8 h 30"/>
                  <a:gd name="T2" fmla="*/ 32 w 37"/>
                  <a:gd name="T3" fmla="*/ 30 h 30"/>
                  <a:gd name="T4" fmla="*/ 37 w 37"/>
                  <a:gd name="T5" fmla="*/ 14 h 30"/>
                  <a:gd name="T6" fmla="*/ 0 w 37"/>
                  <a:gd name="T7" fmla="*/ 0 h 30"/>
                  <a:gd name="T8" fmla="*/ 2 w 37"/>
                  <a:gd name="T9" fmla="*/ 8 h 30"/>
                </a:gdLst>
                <a:ahLst/>
                <a:cxnLst>
                  <a:cxn ang="0">
                    <a:pos x="T0" y="T1"/>
                  </a:cxn>
                  <a:cxn ang="0">
                    <a:pos x="T2" y="T3"/>
                  </a:cxn>
                  <a:cxn ang="0">
                    <a:pos x="T4" y="T5"/>
                  </a:cxn>
                  <a:cxn ang="0">
                    <a:pos x="T6" y="T7"/>
                  </a:cxn>
                  <a:cxn ang="0">
                    <a:pos x="T8" y="T9"/>
                  </a:cxn>
                </a:cxnLst>
                <a:rect l="0" t="0" r="r" b="b"/>
                <a:pathLst>
                  <a:path w="37" h="30">
                    <a:moveTo>
                      <a:pt x="2" y="8"/>
                    </a:moveTo>
                    <a:cubicBezTo>
                      <a:pt x="32" y="30"/>
                      <a:pt x="32" y="30"/>
                      <a:pt x="32" y="30"/>
                    </a:cubicBezTo>
                    <a:cubicBezTo>
                      <a:pt x="37" y="14"/>
                      <a:pt x="37" y="14"/>
                      <a:pt x="37" y="14"/>
                    </a:cubicBezTo>
                    <a:cubicBezTo>
                      <a:pt x="0" y="0"/>
                      <a:pt x="0" y="0"/>
                      <a:pt x="0" y="0"/>
                    </a:cubicBezTo>
                    <a:cubicBezTo>
                      <a:pt x="0" y="0"/>
                      <a:pt x="1" y="3"/>
                      <a:pt x="2" y="8"/>
                    </a:cubicBezTo>
                  </a:path>
                </a:pathLst>
              </a:custGeom>
              <a:solidFill>
                <a:srgbClr val="E6F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5" name="Freeform 84">
                <a:extLst>
                  <a:ext uri="{FF2B5EF4-FFF2-40B4-BE49-F238E27FC236}">
                    <a16:creationId xmlns:a16="http://schemas.microsoft.com/office/drawing/2014/main" id="{D163B996-ECC6-473E-BD62-E33E1A066D94}"/>
                  </a:ext>
                </a:extLst>
              </p:cNvPr>
              <p:cNvSpPr>
                <a:spLocks/>
              </p:cNvSpPr>
              <p:nvPr/>
            </p:nvSpPr>
            <p:spPr bwMode="auto">
              <a:xfrm>
                <a:off x="4400550" y="1308100"/>
                <a:ext cx="6350" cy="33338"/>
              </a:xfrm>
              <a:custGeom>
                <a:avLst/>
                <a:gdLst>
                  <a:gd name="T0" fmla="*/ 0 w 2"/>
                  <a:gd name="T1" fmla="*/ 0 h 9"/>
                  <a:gd name="T2" fmla="*/ 2 w 2"/>
                  <a:gd name="T3" fmla="*/ 8 h 9"/>
                  <a:gd name="T4" fmla="*/ 2 w 2"/>
                  <a:gd name="T5" fmla="*/ 9 h 9"/>
                  <a:gd name="T6" fmla="*/ 1 w 2"/>
                  <a:gd name="T7" fmla="*/ 1 h 9"/>
                  <a:gd name="T8" fmla="*/ 0 w 2"/>
                  <a:gd name="T9" fmla="*/ 0 h 9"/>
                </a:gdLst>
                <a:ahLst/>
                <a:cxnLst>
                  <a:cxn ang="0">
                    <a:pos x="T0" y="T1"/>
                  </a:cxn>
                  <a:cxn ang="0">
                    <a:pos x="T2" y="T3"/>
                  </a:cxn>
                  <a:cxn ang="0">
                    <a:pos x="T4" y="T5"/>
                  </a:cxn>
                  <a:cxn ang="0">
                    <a:pos x="T6" y="T7"/>
                  </a:cxn>
                  <a:cxn ang="0">
                    <a:pos x="T8" y="T9"/>
                  </a:cxn>
                </a:cxnLst>
                <a:rect l="0" t="0" r="r" b="b"/>
                <a:pathLst>
                  <a:path w="2" h="9">
                    <a:moveTo>
                      <a:pt x="0" y="0"/>
                    </a:moveTo>
                    <a:cubicBezTo>
                      <a:pt x="0" y="0"/>
                      <a:pt x="1" y="3"/>
                      <a:pt x="2" y="8"/>
                    </a:cubicBezTo>
                    <a:cubicBezTo>
                      <a:pt x="2" y="9"/>
                      <a:pt x="2" y="9"/>
                      <a:pt x="2" y="9"/>
                    </a:cubicBezTo>
                    <a:cubicBezTo>
                      <a:pt x="2" y="5"/>
                      <a:pt x="1" y="2"/>
                      <a:pt x="1" y="1"/>
                    </a:cubicBezTo>
                    <a:cubicBezTo>
                      <a:pt x="0" y="0"/>
                      <a:pt x="0" y="0"/>
                      <a:pt x="0" y="0"/>
                    </a:cubicBezTo>
                  </a:path>
                </a:pathLst>
              </a:custGeom>
              <a:solidFill>
                <a:srgbClr val="2031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6" name="Freeform 85">
                <a:extLst>
                  <a:ext uri="{FF2B5EF4-FFF2-40B4-BE49-F238E27FC236}">
                    <a16:creationId xmlns:a16="http://schemas.microsoft.com/office/drawing/2014/main" id="{3945EA1B-99BE-4C7F-B970-9D37D3217CF5}"/>
                  </a:ext>
                </a:extLst>
              </p:cNvPr>
              <p:cNvSpPr>
                <a:spLocks/>
              </p:cNvSpPr>
              <p:nvPr/>
            </p:nvSpPr>
            <p:spPr bwMode="auto">
              <a:xfrm>
                <a:off x="4497388" y="1398588"/>
                <a:ext cx="4763" cy="11113"/>
              </a:xfrm>
              <a:custGeom>
                <a:avLst/>
                <a:gdLst>
                  <a:gd name="T0" fmla="*/ 1 w 1"/>
                  <a:gd name="T1" fmla="*/ 0 h 3"/>
                  <a:gd name="T2" fmla="*/ 0 w 1"/>
                  <a:gd name="T3" fmla="*/ 1 h 3"/>
                  <a:gd name="T4" fmla="*/ 1 w 1"/>
                  <a:gd name="T5" fmla="*/ 3 h 3"/>
                  <a:gd name="T6" fmla="*/ 1 w 1"/>
                  <a:gd name="T7" fmla="*/ 1 h 3"/>
                  <a:gd name="T8" fmla="*/ 1 w 1"/>
                  <a:gd name="T9" fmla="*/ 0 h 3"/>
                  <a:gd name="T10" fmla="*/ 1 w 1"/>
                  <a:gd name="T11" fmla="*/ 0 h 3"/>
                </a:gdLst>
                <a:ahLst/>
                <a:cxnLst>
                  <a:cxn ang="0">
                    <a:pos x="T0" y="T1"/>
                  </a:cxn>
                  <a:cxn ang="0">
                    <a:pos x="T2" y="T3"/>
                  </a:cxn>
                  <a:cxn ang="0">
                    <a:pos x="T4" y="T5"/>
                  </a:cxn>
                  <a:cxn ang="0">
                    <a:pos x="T6" y="T7"/>
                  </a:cxn>
                  <a:cxn ang="0">
                    <a:pos x="T8" y="T9"/>
                  </a:cxn>
                  <a:cxn ang="0">
                    <a:pos x="T10" y="T11"/>
                  </a:cxn>
                </a:cxnLst>
                <a:rect l="0" t="0" r="r" b="b"/>
                <a:pathLst>
                  <a:path w="1" h="3">
                    <a:moveTo>
                      <a:pt x="1" y="0"/>
                    </a:moveTo>
                    <a:cubicBezTo>
                      <a:pt x="1" y="1"/>
                      <a:pt x="0" y="1"/>
                      <a:pt x="0" y="1"/>
                    </a:cubicBezTo>
                    <a:cubicBezTo>
                      <a:pt x="1" y="3"/>
                      <a:pt x="1" y="3"/>
                      <a:pt x="1" y="3"/>
                    </a:cubicBezTo>
                    <a:cubicBezTo>
                      <a:pt x="1" y="2"/>
                      <a:pt x="1" y="2"/>
                      <a:pt x="1" y="1"/>
                    </a:cubicBezTo>
                    <a:cubicBezTo>
                      <a:pt x="1" y="1"/>
                      <a:pt x="1" y="1"/>
                      <a:pt x="1" y="0"/>
                    </a:cubicBezTo>
                    <a:cubicBezTo>
                      <a:pt x="1" y="0"/>
                      <a:pt x="1" y="0"/>
                      <a:pt x="1" y="0"/>
                    </a:cubicBezTo>
                  </a:path>
                </a:pathLst>
              </a:custGeom>
              <a:solidFill>
                <a:srgbClr val="9120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7" name="Freeform 86">
                <a:extLst>
                  <a:ext uri="{FF2B5EF4-FFF2-40B4-BE49-F238E27FC236}">
                    <a16:creationId xmlns:a16="http://schemas.microsoft.com/office/drawing/2014/main" id="{24D2DB79-9BB2-49E2-B5B6-15E97F29E5DD}"/>
                  </a:ext>
                </a:extLst>
              </p:cNvPr>
              <p:cNvSpPr>
                <a:spLocks/>
              </p:cNvSpPr>
              <p:nvPr/>
            </p:nvSpPr>
            <p:spPr bwMode="auto">
              <a:xfrm>
                <a:off x="4513263" y="1404938"/>
                <a:ext cx="14288" cy="15875"/>
              </a:xfrm>
              <a:custGeom>
                <a:avLst/>
                <a:gdLst>
                  <a:gd name="T0" fmla="*/ 4 w 4"/>
                  <a:gd name="T1" fmla="*/ 0 h 4"/>
                  <a:gd name="T2" fmla="*/ 3 w 4"/>
                  <a:gd name="T3" fmla="*/ 0 h 4"/>
                  <a:gd name="T4" fmla="*/ 3 w 4"/>
                  <a:gd name="T5" fmla="*/ 1 h 4"/>
                  <a:gd name="T6" fmla="*/ 2 w 4"/>
                  <a:gd name="T7" fmla="*/ 2 h 4"/>
                  <a:gd name="T8" fmla="*/ 2 w 4"/>
                  <a:gd name="T9" fmla="*/ 2 h 4"/>
                  <a:gd name="T10" fmla="*/ 0 w 4"/>
                  <a:gd name="T11" fmla="*/ 3 h 4"/>
                  <a:gd name="T12" fmla="*/ 2 w 4"/>
                  <a:gd name="T13" fmla="*/ 4 h 4"/>
                  <a:gd name="T14" fmla="*/ 4 w 4"/>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0"/>
                    </a:moveTo>
                    <a:cubicBezTo>
                      <a:pt x="3" y="0"/>
                      <a:pt x="3" y="0"/>
                      <a:pt x="3" y="0"/>
                    </a:cubicBezTo>
                    <a:cubicBezTo>
                      <a:pt x="3" y="0"/>
                      <a:pt x="3" y="1"/>
                      <a:pt x="3" y="1"/>
                    </a:cubicBezTo>
                    <a:cubicBezTo>
                      <a:pt x="2" y="2"/>
                      <a:pt x="2" y="2"/>
                      <a:pt x="2" y="2"/>
                    </a:cubicBezTo>
                    <a:cubicBezTo>
                      <a:pt x="2" y="2"/>
                      <a:pt x="2" y="2"/>
                      <a:pt x="2" y="2"/>
                    </a:cubicBezTo>
                    <a:cubicBezTo>
                      <a:pt x="1" y="2"/>
                      <a:pt x="1" y="2"/>
                      <a:pt x="0" y="3"/>
                    </a:cubicBezTo>
                    <a:cubicBezTo>
                      <a:pt x="2" y="4"/>
                      <a:pt x="2" y="4"/>
                      <a:pt x="2" y="4"/>
                    </a:cubicBezTo>
                    <a:cubicBezTo>
                      <a:pt x="4" y="0"/>
                      <a:pt x="4" y="0"/>
                      <a:pt x="4" y="0"/>
                    </a:cubicBezTo>
                  </a:path>
                </a:pathLst>
              </a:custGeom>
              <a:solidFill>
                <a:srgbClr val="911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8" name="Freeform 87">
                <a:extLst>
                  <a:ext uri="{FF2B5EF4-FFF2-40B4-BE49-F238E27FC236}">
                    <a16:creationId xmlns:a16="http://schemas.microsoft.com/office/drawing/2014/main" id="{F6CFE581-7C2E-4D9A-B473-C7DEF3300292}"/>
                  </a:ext>
                </a:extLst>
              </p:cNvPr>
              <p:cNvSpPr>
                <a:spLocks noEditPoints="1"/>
              </p:cNvSpPr>
              <p:nvPr/>
            </p:nvSpPr>
            <p:spPr bwMode="auto">
              <a:xfrm>
                <a:off x="4502150" y="1360488"/>
                <a:ext cx="38100" cy="57150"/>
              </a:xfrm>
              <a:custGeom>
                <a:avLst/>
                <a:gdLst>
                  <a:gd name="T0" fmla="*/ 0 w 10"/>
                  <a:gd name="T1" fmla="*/ 10 h 15"/>
                  <a:gd name="T2" fmla="*/ 0 w 10"/>
                  <a:gd name="T3" fmla="*/ 11 h 15"/>
                  <a:gd name="T4" fmla="*/ 0 w 10"/>
                  <a:gd name="T5" fmla="*/ 13 h 15"/>
                  <a:gd name="T6" fmla="*/ 3 w 10"/>
                  <a:gd name="T7" fmla="*/ 15 h 15"/>
                  <a:gd name="T8" fmla="*/ 5 w 10"/>
                  <a:gd name="T9" fmla="*/ 14 h 15"/>
                  <a:gd name="T10" fmla="*/ 0 w 10"/>
                  <a:gd name="T11" fmla="*/ 10 h 15"/>
                  <a:gd name="T12" fmla="*/ 9 w 10"/>
                  <a:gd name="T13" fmla="*/ 0 h 15"/>
                  <a:gd name="T14" fmla="*/ 6 w 10"/>
                  <a:gd name="T15" fmla="*/ 13 h 15"/>
                  <a:gd name="T16" fmla="*/ 6 w 10"/>
                  <a:gd name="T17" fmla="*/ 12 h 15"/>
                  <a:gd name="T18" fmla="*/ 7 w 10"/>
                  <a:gd name="T19" fmla="*/ 12 h 15"/>
                  <a:gd name="T20" fmla="*/ 10 w 10"/>
                  <a:gd name="T21" fmla="*/ 0 h 15"/>
                  <a:gd name="T22" fmla="*/ 9 w 10"/>
                  <a:gd name="T23"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 h="15">
                    <a:moveTo>
                      <a:pt x="0" y="10"/>
                    </a:moveTo>
                    <a:cubicBezTo>
                      <a:pt x="0" y="11"/>
                      <a:pt x="0" y="11"/>
                      <a:pt x="0" y="11"/>
                    </a:cubicBezTo>
                    <a:cubicBezTo>
                      <a:pt x="0" y="12"/>
                      <a:pt x="0" y="12"/>
                      <a:pt x="0" y="13"/>
                    </a:cubicBezTo>
                    <a:cubicBezTo>
                      <a:pt x="3" y="15"/>
                      <a:pt x="3" y="15"/>
                      <a:pt x="3" y="15"/>
                    </a:cubicBezTo>
                    <a:cubicBezTo>
                      <a:pt x="4" y="14"/>
                      <a:pt x="4" y="14"/>
                      <a:pt x="5" y="14"/>
                    </a:cubicBezTo>
                    <a:cubicBezTo>
                      <a:pt x="0" y="10"/>
                      <a:pt x="0" y="10"/>
                      <a:pt x="0" y="10"/>
                    </a:cubicBezTo>
                    <a:moveTo>
                      <a:pt x="9" y="0"/>
                    </a:moveTo>
                    <a:cubicBezTo>
                      <a:pt x="6" y="13"/>
                      <a:pt x="6" y="13"/>
                      <a:pt x="6" y="13"/>
                    </a:cubicBezTo>
                    <a:cubicBezTo>
                      <a:pt x="6" y="13"/>
                      <a:pt x="6" y="12"/>
                      <a:pt x="6" y="12"/>
                    </a:cubicBezTo>
                    <a:cubicBezTo>
                      <a:pt x="6" y="12"/>
                      <a:pt x="6" y="12"/>
                      <a:pt x="7" y="12"/>
                    </a:cubicBezTo>
                    <a:cubicBezTo>
                      <a:pt x="10" y="0"/>
                      <a:pt x="10" y="0"/>
                      <a:pt x="10" y="0"/>
                    </a:cubicBezTo>
                    <a:cubicBezTo>
                      <a:pt x="9" y="0"/>
                      <a:pt x="9" y="0"/>
                      <a:pt x="9" y="0"/>
                    </a:cubicBezTo>
                  </a:path>
                </a:pathLst>
              </a:custGeom>
              <a:solidFill>
                <a:srgbClr val="9120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9" name="Freeform 88">
                <a:extLst>
                  <a:ext uri="{FF2B5EF4-FFF2-40B4-BE49-F238E27FC236}">
                    <a16:creationId xmlns:a16="http://schemas.microsoft.com/office/drawing/2014/main" id="{D73D685A-FA67-4CEC-822B-F59BEC739022}"/>
                  </a:ext>
                </a:extLst>
              </p:cNvPr>
              <p:cNvSpPr>
                <a:spLocks/>
              </p:cNvSpPr>
              <p:nvPr/>
            </p:nvSpPr>
            <p:spPr bwMode="auto">
              <a:xfrm>
                <a:off x="4403725" y="1311275"/>
                <a:ext cx="131763" cy="101600"/>
              </a:xfrm>
              <a:custGeom>
                <a:avLst/>
                <a:gdLst>
                  <a:gd name="T0" fmla="*/ 0 w 35"/>
                  <a:gd name="T1" fmla="*/ 0 h 27"/>
                  <a:gd name="T2" fmla="*/ 1 w 35"/>
                  <a:gd name="T3" fmla="*/ 5 h 27"/>
                  <a:gd name="T4" fmla="*/ 26 w 35"/>
                  <a:gd name="T5" fmla="*/ 23 h 27"/>
                  <a:gd name="T6" fmla="*/ 26 w 35"/>
                  <a:gd name="T7" fmla="*/ 23 h 27"/>
                  <a:gd name="T8" fmla="*/ 31 w 35"/>
                  <a:gd name="T9" fmla="*/ 27 h 27"/>
                  <a:gd name="T10" fmla="*/ 31 w 35"/>
                  <a:gd name="T11" fmla="*/ 27 h 27"/>
                  <a:gd name="T12" fmla="*/ 32 w 35"/>
                  <a:gd name="T13" fmla="*/ 26 h 27"/>
                  <a:gd name="T14" fmla="*/ 35 w 35"/>
                  <a:gd name="T15" fmla="*/ 13 h 27"/>
                  <a:gd name="T16" fmla="*/ 35 w 35"/>
                  <a:gd name="T17" fmla="*/ 13 h 27"/>
                  <a:gd name="T18" fmla="*/ 31 w 35"/>
                  <a:gd name="T19" fmla="*/ 27 h 27"/>
                  <a:gd name="T20" fmla="*/ 1 w 35"/>
                  <a:gd name="T21" fmla="*/ 5 h 27"/>
                  <a:gd name="T22" fmla="*/ 0 w 35"/>
                  <a:gd name="T23"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27">
                    <a:moveTo>
                      <a:pt x="0" y="0"/>
                    </a:moveTo>
                    <a:cubicBezTo>
                      <a:pt x="0" y="2"/>
                      <a:pt x="1" y="3"/>
                      <a:pt x="1" y="5"/>
                    </a:cubicBezTo>
                    <a:cubicBezTo>
                      <a:pt x="26" y="23"/>
                      <a:pt x="26" y="23"/>
                      <a:pt x="26" y="23"/>
                    </a:cubicBezTo>
                    <a:cubicBezTo>
                      <a:pt x="26" y="23"/>
                      <a:pt x="26" y="23"/>
                      <a:pt x="26" y="23"/>
                    </a:cubicBezTo>
                    <a:cubicBezTo>
                      <a:pt x="31" y="27"/>
                      <a:pt x="31" y="27"/>
                      <a:pt x="31" y="27"/>
                    </a:cubicBezTo>
                    <a:cubicBezTo>
                      <a:pt x="31" y="27"/>
                      <a:pt x="31" y="27"/>
                      <a:pt x="31" y="27"/>
                    </a:cubicBezTo>
                    <a:cubicBezTo>
                      <a:pt x="32" y="26"/>
                      <a:pt x="32" y="26"/>
                      <a:pt x="32" y="26"/>
                    </a:cubicBezTo>
                    <a:cubicBezTo>
                      <a:pt x="35" y="13"/>
                      <a:pt x="35" y="13"/>
                      <a:pt x="35" y="13"/>
                    </a:cubicBezTo>
                    <a:cubicBezTo>
                      <a:pt x="35" y="13"/>
                      <a:pt x="35" y="13"/>
                      <a:pt x="35" y="13"/>
                    </a:cubicBezTo>
                    <a:cubicBezTo>
                      <a:pt x="31" y="27"/>
                      <a:pt x="31" y="27"/>
                      <a:pt x="31" y="27"/>
                    </a:cubicBezTo>
                    <a:cubicBezTo>
                      <a:pt x="1" y="5"/>
                      <a:pt x="1" y="5"/>
                      <a:pt x="1" y="5"/>
                    </a:cubicBezTo>
                    <a:cubicBezTo>
                      <a:pt x="1" y="3"/>
                      <a:pt x="0" y="2"/>
                      <a:pt x="0" y="0"/>
                    </a:cubicBezTo>
                  </a:path>
                </a:pathLst>
              </a:custGeom>
              <a:solidFill>
                <a:srgbClr val="8DA8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0" name="Freeform 89">
                <a:extLst>
                  <a:ext uri="{FF2B5EF4-FFF2-40B4-BE49-F238E27FC236}">
                    <a16:creationId xmlns:a16="http://schemas.microsoft.com/office/drawing/2014/main" id="{D3FB59B7-6397-4E6D-9EA6-FE2E03AD75E2}"/>
                  </a:ext>
                </a:extLst>
              </p:cNvPr>
              <p:cNvSpPr>
                <a:spLocks/>
              </p:cNvSpPr>
              <p:nvPr/>
            </p:nvSpPr>
            <p:spPr bwMode="auto">
              <a:xfrm>
                <a:off x="4600575" y="1357313"/>
                <a:ext cx="3175" cy="25400"/>
              </a:xfrm>
              <a:custGeom>
                <a:avLst/>
                <a:gdLst>
                  <a:gd name="T0" fmla="*/ 0 w 1"/>
                  <a:gd name="T1" fmla="*/ 0 h 7"/>
                  <a:gd name="T2" fmla="*/ 0 w 1"/>
                  <a:gd name="T3" fmla="*/ 0 h 7"/>
                  <a:gd name="T4" fmla="*/ 0 w 1"/>
                  <a:gd name="T5" fmla="*/ 3 h 7"/>
                  <a:gd name="T6" fmla="*/ 0 w 1"/>
                  <a:gd name="T7" fmla="*/ 7 h 7"/>
                  <a:gd name="T8" fmla="*/ 1 w 1"/>
                  <a:gd name="T9" fmla="*/ 6 h 7"/>
                  <a:gd name="T10" fmla="*/ 1 w 1"/>
                  <a:gd name="T11" fmla="*/ 0 h 7"/>
                  <a:gd name="T12" fmla="*/ 0 w 1"/>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1" h="7">
                    <a:moveTo>
                      <a:pt x="0" y="0"/>
                    </a:moveTo>
                    <a:cubicBezTo>
                      <a:pt x="0" y="0"/>
                      <a:pt x="0" y="0"/>
                      <a:pt x="0" y="0"/>
                    </a:cubicBezTo>
                    <a:cubicBezTo>
                      <a:pt x="0" y="1"/>
                      <a:pt x="0" y="2"/>
                      <a:pt x="0" y="3"/>
                    </a:cubicBezTo>
                    <a:cubicBezTo>
                      <a:pt x="0" y="4"/>
                      <a:pt x="0" y="5"/>
                      <a:pt x="0" y="7"/>
                    </a:cubicBezTo>
                    <a:cubicBezTo>
                      <a:pt x="1" y="6"/>
                      <a:pt x="1" y="6"/>
                      <a:pt x="1" y="6"/>
                    </a:cubicBezTo>
                    <a:cubicBezTo>
                      <a:pt x="1" y="4"/>
                      <a:pt x="1" y="2"/>
                      <a:pt x="1" y="0"/>
                    </a:cubicBezTo>
                    <a:cubicBezTo>
                      <a:pt x="0" y="0"/>
                      <a:pt x="0" y="0"/>
                      <a:pt x="0" y="0"/>
                    </a:cubicBezTo>
                  </a:path>
                </a:pathLst>
              </a:custGeom>
              <a:solidFill>
                <a:srgbClr val="2031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1" name="Freeform 90">
                <a:extLst>
                  <a:ext uri="{FF2B5EF4-FFF2-40B4-BE49-F238E27FC236}">
                    <a16:creationId xmlns:a16="http://schemas.microsoft.com/office/drawing/2014/main" id="{62864157-84B3-4B69-9B66-0F25849F160E}"/>
                  </a:ext>
                </a:extLst>
              </p:cNvPr>
              <p:cNvSpPr>
                <a:spLocks/>
              </p:cNvSpPr>
              <p:nvPr/>
            </p:nvSpPr>
            <p:spPr bwMode="auto">
              <a:xfrm>
                <a:off x="4600575" y="1341438"/>
                <a:ext cx="3175" cy="15875"/>
              </a:xfrm>
              <a:custGeom>
                <a:avLst/>
                <a:gdLst>
                  <a:gd name="T0" fmla="*/ 0 w 1"/>
                  <a:gd name="T1" fmla="*/ 0 h 4"/>
                  <a:gd name="T2" fmla="*/ 0 w 1"/>
                  <a:gd name="T3" fmla="*/ 4 h 4"/>
                  <a:gd name="T4" fmla="*/ 0 w 1"/>
                  <a:gd name="T5" fmla="*/ 4 h 4"/>
                  <a:gd name="T6" fmla="*/ 1 w 1"/>
                  <a:gd name="T7" fmla="*/ 4 h 4"/>
                  <a:gd name="T8" fmla="*/ 0 w 1"/>
                  <a:gd name="T9" fmla="*/ 0 h 4"/>
                </a:gdLst>
                <a:ahLst/>
                <a:cxnLst>
                  <a:cxn ang="0">
                    <a:pos x="T0" y="T1"/>
                  </a:cxn>
                  <a:cxn ang="0">
                    <a:pos x="T2" y="T3"/>
                  </a:cxn>
                  <a:cxn ang="0">
                    <a:pos x="T4" y="T5"/>
                  </a:cxn>
                  <a:cxn ang="0">
                    <a:pos x="T6" y="T7"/>
                  </a:cxn>
                  <a:cxn ang="0">
                    <a:pos x="T8" y="T9"/>
                  </a:cxn>
                </a:cxnLst>
                <a:rect l="0" t="0" r="r" b="b"/>
                <a:pathLst>
                  <a:path w="1" h="4">
                    <a:moveTo>
                      <a:pt x="0" y="0"/>
                    </a:moveTo>
                    <a:cubicBezTo>
                      <a:pt x="0" y="2"/>
                      <a:pt x="0" y="3"/>
                      <a:pt x="0" y="4"/>
                    </a:cubicBezTo>
                    <a:cubicBezTo>
                      <a:pt x="0" y="4"/>
                      <a:pt x="0" y="4"/>
                      <a:pt x="0" y="4"/>
                    </a:cubicBezTo>
                    <a:cubicBezTo>
                      <a:pt x="0" y="4"/>
                      <a:pt x="0" y="4"/>
                      <a:pt x="1" y="4"/>
                    </a:cubicBezTo>
                    <a:cubicBezTo>
                      <a:pt x="0" y="3"/>
                      <a:pt x="0" y="2"/>
                      <a:pt x="0" y="0"/>
                    </a:cubicBezTo>
                  </a:path>
                </a:pathLst>
              </a:custGeom>
              <a:solidFill>
                <a:srgbClr val="141E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2" name="Freeform 91">
                <a:extLst>
                  <a:ext uri="{FF2B5EF4-FFF2-40B4-BE49-F238E27FC236}">
                    <a16:creationId xmlns:a16="http://schemas.microsoft.com/office/drawing/2014/main" id="{889F34D6-448A-4A8A-B3F3-663BBBB68F5E}"/>
                  </a:ext>
                </a:extLst>
              </p:cNvPr>
              <p:cNvSpPr>
                <a:spLocks/>
              </p:cNvSpPr>
              <p:nvPr/>
            </p:nvSpPr>
            <p:spPr bwMode="auto">
              <a:xfrm>
                <a:off x="4570413" y="1368425"/>
                <a:ext cx="30163" cy="41275"/>
              </a:xfrm>
              <a:custGeom>
                <a:avLst/>
                <a:gdLst>
                  <a:gd name="T0" fmla="*/ 8 w 8"/>
                  <a:gd name="T1" fmla="*/ 0 h 11"/>
                  <a:gd name="T2" fmla="*/ 8 w 8"/>
                  <a:gd name="T3" fmla="*/ 0 h 11"/>
                  <a:gd name="T4" fmla="*/ 8 w 8"/>
                  <a:gd name="T5" fmla="*/ 2 h 11"/>
                  <a:gd name="T6" fmla="*/ 8 w 8"/>
                  <a:gd name="T7" fmla="*/ 2 h 11"/>
                  <a:gd name="T8" fmla="*/ 8 w 8"/>
                  <a:gd name="T9" fmla="*/ 2 h 11"/>
                  <a:gd name="T10" fmla="*/ 1 w 8"/>
                  <a:gd name="T11" fmla="*/ 8 h 11"/>
                  <a:gd name="T12" fmla="*/ 0 w 8"/>
                  <a:gd name="T13" fmla="*/ 11 h 11"/>
                  <a:gd name="T14" fmla="*/ 0 w 8"/>
                  <a:gd name="T15" fmla="*/ 11 h 11"/>
                  <a:gd name="T16" fmla="*/ 8 w 8"/>
                  <a:gd name="T17" fmla="*/ 4 h 11"/>
                  <a:gd name="T18" fmla="*/ 8 w 8"/>
                  <a:gd name="T1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11">
                    <a:moveTo>
                      <a:pt x="8" y="0"/>
                    </a:moveTo>
                    <a:cubicBezTo>
                      <a:pt x="8" y="0"/>
                      <a:pt x="8" y="0"/>
                      <a:pt x="8" y="0"/>
                    </a:cubicBezTo>
                    <a:cubicBezTo>
                      <a:pt x="8" y="1"/>
                      <a:pt x="8" y="1"/>
                      <a:pt x="8" y="2"/>
                    </a:cubicBezTo>
                    <a:cubicBezTo>
                      <a:pt x="8" y="2"/>
                      <a:pt x="8" y="2"/>
                      <a:pt x="8" y="2"/>
                    </a:cubicBezTo>
                    <a:cubicBezTo>
                      <a:pt x="8" y="2"/>
                      <a:pt x="8" y="2"/>
                      <a:pt x="8" y="2"/>
                    </a:cubicBezTo>
                    <a:cubicBezTo>
                      <a:pt x="1" y="8"/>
                      <a:pt x="1" y="8"/>
                      <a:pt x="1" y="8"/>
                    </a:cubicBezTo>
                    <a:cubicBezTo>
                      <a:pt x="1" y="9"/>
                      <a:pt x="0" y="10"/>
                      <a:pt x="0" y="11"/>
                    </a:cubicBezTo>
                    <a:cubicBezTo>
                      <a:pt x="0" y="11"/>
                      <a:pt x="0" y="11"/>
                      <a:pt x="0" y="11"/>
                    </a:cubicBezTo>
                    <a:cubicBezTo>
                      <a:pt x="8" y="4"/>
                      <a:pt x="8" y="4"/>
                      <a:pt x="8" y="4"/>
                    </a:cubicBezTo>
                    <a:cubicBezTo>
                      <a:pt x="8" y="2"/>
                      <a:pt x="8" y="1"/>
                      <a:pt x="8" y="0"/>
                    </a:cubicBezTo>
                  </a:path>
                </a:pathLst>
              </a:custGeom>
              <a:solidFill>
                <a:srgbClr val="93A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3" name="Freeform 92">
                <a:extLst>
                  <a:ext uri="{FF2B5EF4-FFF2-40B4-BE49-F238E27FC236}">
                    <a16:creationId xmlns:a16="http://schemas.microsoft.com/office/drawing/2014/main" id="{3146EF03-10ED-4DE3-AE66-09BBF0BE6B83}"/>
                  </a:ext>
                </a:extLst>
              </p:cNvPr>
              <p:cNvSpPr>
                <a:spLocks/>
              </p:cNvSpPr>
              <p:nvPr/>
            </p:nvSpPr>
            <p:spPr bwMode="auto">
              <a:xfrm>
                <a:off x="4554538" y="1382713"/>
                <a:ext cx="19050" cy="26988"/>
              </a:xfrm>
              <a:custGeom>
                <a:avLst/>
                <a:gdLst>
                  <a:gd name="T0" fmla="*/ 0 w 5"/>
                  <a:gd name="T1" fmla="*/ 0 h 7"/>
                  <a:gd name="T2" fmla="*/ 0 w 5"/>
                  <a:gd name="T3" fmla="*/ 0 h 7"/>
                  <a:gd name="T4" fmla="*/ 4 w 5"/>
                  <a:gd name="T5" fmla="*/ 7 h 7"/>
                  <a:gd name="T6" fmla="*/ 5 w 5"/>
                  <a:gd name="T7" fmla="*/ 4 h 7"/>
                  <a:gd name="T8" fmla="*/ 4 w 5"/>
                  <a:gd name="T9" fmla="*/ 6 h 7"/>
                  <a:gd name="T10" fmla="*/ 0 w 5"/>
                  <a:gd name="T11" fmla="*/ 0 h 7"/>
                </a:gdLst>
                <a:ahLst/>
                <a:cxnLst>
                  <a:cxn ang="0">
                    <a:pos x="T0" y="T1"/>
                  </a:cxn>
                  <a:cxn ang="0">
                    <a:pos x="T2" y="T3"/>
                  </a:cxn>
                  <a:cxn ang="0">
                    <a:pos x="T4" y="T5"/>
                  </a:cxn>
                  <a:cxn ang="0">
                    <a:pos x="T6" y="T7"/>
                  </a:cxn>
                  <a:cxn ang="0">
                    <a:pos x="T8" y="T9"/>
                  </a:cxn>
                  <a:cxn ang="0">
                    <a:pos x="T10" y="T11"/>
                  </a:cxn>
                </a:cxnLst>
                <a:rect l="0" t="0" r="r" b="b"/>
                <a:pathLst>
                  <a:path w="5" h="7">
                    <a:moveTo>
                      <a:pt x="0" y="0"/>
                    </a:moveTo>
                    <a:cubicBezTo>
                      <a:pt x="0" y="0"/>
                      <a:pt x="0" y="0"/>
                      <a:pt x="0" y="0"/>
                    </a:cubicBezTo>
                    <a:cubicBezTo>
                      <a:pt x="4" y="7"/>
                      <a:pt x="4" y="7"/>
                      <a:pt x="4" y="7"/>
                    </a:cubicBezTo>
                    <a:cubicBezTo>
                      <a:pt x="4" y="6"/>
                      <a:pt x="5" y="5"/>
                      <a:pt x="5" y="4"/>
                    </a:cubicBezTo>
                    <a:cubicBezTo>
                      <a:pt x="4" y="6"/>
                      <a:pt x="4" y="6"/>
                      <a:pt x="4" y="6"/>
                    </a:cubicBezTo>
                    <a:cubicBezTo>
                      <a:pt x="0" y="0"/>
                      <a:pt x="0" y="0"/>
                      <a:pt x="0" y="0"/>
                    </a:cubicBezTo>
                  </a:path>
                </a:pathLst>
              </a:custGeom>
              <a:solidFill>
                <a:srgbClr val="9113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4" name="Freeform 93">
                <a:extLst>
                  <a:ext uri="{FF2B5EF4-FFF2-40B4-BE49-F238E27FC236}">
                    <a16:creationId xmlns:a16="http://schemas.microsoft.com/office/drawing/2014/main" id="{62AB7C28-8A6A-4312-984F-210058F7D9AA}"/>
                  </a:ext>
                </a:extLst>
              </p:cNvPr>
              <p:cNvSpPr>
                <a:spLocks/>
              </p:cNvSpPr>
              <p:nvPr/>
            </p:nvSpPr>
            <p:spPr bwMode="auto">
              <a:xfrm>
                <a:off x="4540250" y="1357313"/>
                <a:ext cx="14288" cy="25400"/>
              </a:xfrm>
              <a:custGeom>
                <a:avLst/>
                <a:gdLst>
                  <a:gd name="T0" fmla="*/ 0 w 4"/>
                  <a:gd name="T1" fmla="*/ 0 h 7"/>
                  <a:gd name="T2" fmla="*/ 0 w 4"/>
                  <a:gd name="T3" fmla="*/ 0 h 7"/>
                  <a:gd name="T4" fmla="*/ 4 w 4"/>
                  <a:gd name="T5" fmla="*/ 7 h 7"/>
                  <a:gd name="T6" fmla="*/ 4 w 4"/>
                  <a:gd name="T7" fmla="*/ 7 h 7"/>
                  <a:gd name="T8" fmla="*/ 0 w 4"/>
                  <a:gd name="T9" fmla="*/ 0 h 7"/>
                </a:gdLst>
                <a:ahLst/>
                <a:cxnLst>
                  <a:cxn ang="0">
                    <a:pos x="T0" y="T1"/>
                  </a:cxn>
                  <a:cxn ang="0">
                    <a:pos x="T2" y="T3"/>
                  </a:cxn>
                  <a:cxn ang="0">
                    <a:pos x="T4" y="T5"/>
                  </a:cxn>
                  <a:cxn ang="0">
                    <a:pos x="T6" y="T7"/>
                  </a:cxn>
                  <a:cxn ang="0">
                    <a:pos x="T8" y="T9"/>
                  </a:cxn>
                </a:cxnLst>
                <a:rect l="0" t="0" r="r" b="b"/>
                <a:pathLst>
                  <a:path w="4" h="7">
                    <a:moveTo>
                      <a:pt x="0" y="0"/>
                    </a:moveTo>
                    <a:cubicBezTo>
                      <a:pt x="0" y="0"/>
                      <a:pt x="0" y="0"/>
                      <a:pt x="0" y="0"/>
                    </a:cubicBezTo>
                    <a:cubicBezTo>
                      <a:pt x="4" y="7"/>
                      <a:pt x="4" y="7"/>
                      <a:pt x="4" y="7"/>
                    </a:cubicBezTo>
                    <a:cubicBezTo>
                      <a:pt x="4" y="7"/>
                      <a:pt x="4" y="7"/>
                      <a:pt x="4" y="7"/>
                    </a:cubicBezTo>
                    <a:cubicBezTo>
                      <a:pt x="0" y="0"/>
                      <a:pt x="0" y="0"/>
                      <a:pt x="0" y="0"/>
                    </a:cubicBezTo>
                  </a:path>
                </a:pathLst>
              </a:custGeom>
              <a:solidFill>
                <a:srgbClr val="9120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5" name="Freeform 94">
                <a:extLst>
                  <a:ext uri="{FF2B5EF4-FFF2-40B4-BE49-F238E27FC236}">
                    <a16:creationId xmlns:a16="http://schemas.microsoft.com/office/drawing/2014/main" id="{EB85D72F-E432-43A1-90F9-5EA32DE0F489}"/>
                  </a:ext>
                </a:extLst>
              </p:cNvPr>
              <p:cNvSpPr>
                <a:spLocks noEditPoints="1"/>
              </p:cNvSpPr>
              <p:nvPr/>
            </p:nvSpPr>
            <p:spPr bwMode="auto">
              <a:xfrm>
                <a:off x="4570413" y="1368425"/>
                <a:ext cx="30163" cy="36513"/>
              </a:xfrm>
              <a:custGeom>
                <a:avLst/>
                <a:gdLst>
                  <a:gd name="T0" fmla="*/ 8 w 8"/>
                  <a:gd name="T1" fmla="*/ 2 h 10"/>
                  <a:gd name="T2" fmla="*/ 0 w 8"/>
                  <a:gd name="T3" fmla="*/ 10 h 10"/>
                  <a:gd name="T4" fmla="*/ 1 w 8"/>
                  <a:gd name="T5" fmla="*/ 8 h 10"/>
                  <a:gd name="T6" fmla="*/ 8 w 8"/>
                  <a:gd name="T7" fmla="*/ 2 h 10"/>
                  <a:gd name="T8" fmla="*/ 8 w 8"/>
                  <a:gd name="T9" fmla="*/ 2 h 10"/>
                  <a:gd name="T10" fmla="*/ 8 w 8"/>
                  <a:gd name="T11" fmla="*/ 0 h 10"/>
                  <a:gd name="T12" fmla="*/ 8 w 8"/>
                  <a:gd name="T13" fmla="*/ 2 h 10"/>
                  <a:gd name="T14" fmla="*/ 8 w 8"/>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0">
                    <a:moveTo>
                      <a:pt x="8" y="2"/>
                    </a:moveTo>
                    <a:cubicBezTo>
                      <a:pt x="0" y="10"/>
                      <a:pt x="0" y="10"/>
                      <a:pt x="0" y="10"/>
                    </a:cubicBezTo>
                    <a:cubicBezTo>
                      <a:pt x="1" y="8"/>
                      <a:pt x="1" y="8"/>
                      <a:pt x="1" y="8"/>
                    </a:cubicBezTo>
                    <a:cubicBezTo>
                      <a:pt x="8" y="2"/>
                      <a:pt x="8" y="2"/>
                      <a:pt x="8" y="2"/>
                    </a:cubicBezTo>
                    <a:cubicBezTo>
                      <a:pt x="8" y="2"/>
                      <a:pt x="8" y="2"/>
                      <a:pt x="8" y="2"/>
                    </a:cubicBezTo>
                    <a:moveTo>
                      <a:pt x="8" y="0"/>
                    </a:moveTo>
                    <a:cubicBezTo>
                      <a:pt x="8" y="1"/>
                      <a:pt x="8" y="1"/>
                      <a:pt x="8" y="2"/>
                    </a:cubicBezTo>
                    <a:cubicBezTo>
                      <a:pt x="8" y="1"/>
                      <a:pt x="8" y="1"/>
                      <a:pt x="8" y="0"/>
                    </a:cubicBezTo>
                  </a:path>
                </a:pathLst>
              </a:custGeom>
              <a:solidFill>
                <a:srgbClr val="8DA8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6" name="Freeform 95">
                <a:extLst>
                  <a:ext uri="{FF2B5EF4-FFF2-40B4-BE49-F238E27FC236}">
                    <a16:creationId xmlns:a16="http://schemas.microsoft.com/office/drawing/2014/main" id="{2FFBD01D-1D61-437B-AAE5-7F71B0E2B359}"/>
                  </a:ext>
                </a:extLst>
              </p:cNvPr>
              <p:cNvSpPr>
                <a:spLocks/>
              </p:cNvSpPr>
              <p:nvPr/>
            </p:nvSpPr>
            <p:spPr bwMode="auto">
              <a:xfrm>
                <a:off x="4452938" y="1020763"/>
                <a:ext cx="57150" cy="120650"/>
              </a:xfrm>
              <a:custGeom>
                <a:avLst/>
                <a:gdLst>
                  <a:gd name="T0" fmla="*/ 0 w 15"/>
                  <a:gd name="T1" fmla="*/ 12 h 32"/>
                  <a:gd name="T2" fmla="*/ 3 w 15"/>
                  <a:gd name="T3" fmla="*/ 14 h 32"/>
                  <a:gd name="T4" fmla="*/ 6 w 15"/>
                  <a:gd name="T5" fmla="*/ 28 h 32"/>
                  <a:gd name="T6" fmla="*/ 13 w 15"/>
                  <a:gd name="T7" fmla="*/ 28 h 32"/>
                  <a:gd name="T8" fmla="*/ 14 w 15"/>
                  <a:gd name="T9" fmla="*/ 5 h 32"/>
                  <a:gd name="T10" fmla="*/ 15 w 15"/>
                  <a:gd name="T11" fmla="*/ 4 h 32"/>
                  <a:gd name="T12" fmla="*/ 0 w 15"/>
                  <a:gd name="T13" fmla="*/ 12 h 32"/>
                </a:gdLst>
                <a:ahLst/>
                <a:cxnLst>
                  <a:cxn ang="0">
                    <a:pos x="T0" y="T1"/>
                  </a:cxn>
                  <a:cxn ang="0">
                    <a:pos x="T2" y="T3"/>
                  </a:cxn>
                  <a:cxn ang="0">
                    <a:pos x="T4" y="T5"/>
                  </a:cxn>
                  <a:cxn ang="0">
                    <a:pos x="T6" y="T7"/>
                  </a:cxn>
                  <a:cxn ang="0">
                    <a:pos x="T8" y="T9"/>
                  </a:cxn>
                  <a:cxn ang="0">
                    <a:pos x="T10" y="T11"/>
                  </a:cxn>
                  <a:cxn ang="0">
                    <a:pos x="T12" y="T13"/>
                  </a:cxn>
                </a:cxnLst>
                <a:rect l="0" t="0" r="r" b="b"/>
                <a:pathLst>
                  <a:path w="15" h="32">
                    <a:moveTo>
                      <a:pt x="0" y="12"/>
                    </a:moveTo>
                    <a:cubicBezTo>
                      <a:pt x="1" y="12"/>
                      <a:pt x="2" y="13"/>
                      <a:pt x="3" y="14"/>
                    </a:cubicBezTo>
                    <a:cubicBezTo>
                      <a:pt x="6" y="18"/>
                      <a:pt x="4" y="24"/>
                      <a:pt x="6" y="28"/>
                    </a:cubicBezTo>
                    <a:cubicBezTo>
                      <a:pt x="8" y="32"/>
                      <a:pt x="12" y="32"/>
                      <a:pt x="13" y="28"/>
                    </a:cubicBezTo>
                    <a:cubicBezTo>
                      <a:pt x="15" y="21"/>
                      <a:pt x="8" y="12"/>
                      <a:pt x="14" y="5"/>
                    </a:cubicBezTo>
                    <a:cubicBezTo>
                      <a:pt x="15" y="4"/>
                      <a:pt x="15" y="4"/>
                      <a:pt x="15" y="4"/>
                    </a:cubicBezTo>
                    <a:cubicBezTo>
                      <a:pt x="5" y="0"/>
                      <a:pt x="2" y="6"/>
                      <a:pt x="0" y="12"/>
                    </a:cubicBezTo>
                    <a:close/>
                  </a:path>
                </a:pathLst>
              </a:custGeom>
              <a:solidFill>
                <a:srgbClr val="7D4B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7" name="Freeform 96">
                <a:extLst>
                  <a:ext uri="{FF2B5EF4-FFF2-40B4-BE49-F238E27FC236}">
                    <a16:creationId xmlns:a16="http://schemas.microsoft.com/office/drawing/2014/main" id="{69583123-9168-4BDE-9648-0528D5631BB6}"/>
                  </a:ext>
                </a:extLst>
              </p:cNvPr>
              <p:cNvSpPr>
                <a:spLocks/>
              </p:cNvSpPr>
              <p:nvPr/>
            </p:nvSpPr>
            <p:spPr bwMode="auto">
              <a:xfrm>
                <a:off x="4219575" y="1500188"/>
                <a:ext cx="217488" cy="192088"/>
              </a:xfrm>
              <a:custGeom>
                <a:avLst/>
                <a:gdLst>
                  <a:gd name="T0" fmla="*/ 0 w 58"/>
                  <a:gd name="T1" fmla="*/ 51 h 51"/>
                  <a:gd name="T2" fmla="*/ 58 w 58"/>
                  <a:gd name="T3" fmla="*/ 0 h 51"/>
                  <a:gd name="T4" fmla="*/ 58 w 58"/>
                  <a:gd name="T5" fmla="*/ 0 h 51"/>
                  <a:gd name="T6" fmla="*/ 2 w 58"/>
                  <a:gd name="T7" fmla="*/ 40 h 51"/>
                  <a:gd name="T8" fmla="*/ 0 w 58"/>
                  <a:gd name="T9" fmla="*/ 51 h 51"/>
                </a:gdLst>
                <a:ahLst/>
                <a:cxnLst>
                  <a:cxn ang="0">
                    <a:pos x="T0" y="T1"/>
                  </a:cxn>
                  <a:cxn ang="0">
                    <a:pos x="T2" y="T3"/>
                  </a:cxn>
                  <a:cxn ang="0">
                    <a:pos x="T4" y="T5"/>
                  </a:cxn>
                  <a:cxn ang="0">
                    <a:pos x="T6" y="T7"/>
                  </a:cxn>
                  <a:cxn ang="0">
                    <a:pos x="T8" y="T9"/>
                  </a:cxn>
                </a:cxnLst>
                <a:rect l="0" t="0" r="r" b="b"/>
                <a:pathLst>
                  <a:path w="58" h="51">
                    <a:moveTo>
                      <a:pt x="0" y="51"/>
                    </a:moveTo>
                    <a:cubicBezTo>
                      <a:pt x="21" y="33"/>
                      <a:pt x="58" y="0"/>
                      <a:pt x="58" y="0"/>
                    </a:cubicBezTo>
                    <a:cubicBezTo>
                      <a:pt x="58" y="0"/>
                      <a:pt x="58" y="0"/>
                      <a:pt x="58" y="0"/>
                    </a:cubicBezTo>
                    <a:cubicBezTo>
                      <a:pt x="39" y="15"/>
                      <a:pt x="21" y="28"/>
                      <a:pt x="2" y="40"/>
                    </a:cubicBezTo>
                    <a:cubicBezTo>
                      <a:pt x="1" y="44"/>
                      <a:pt x="1" y="48"/>
                      <a:pt x="0" y="51"/>
                    </a:cubicBezTo>
                    <a:close/>
                  </a:path>
                </a:pathLst>
              </a:custGeom>
              <a:solidFill>
                <a:srgbClr val="212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grpSp>
      <p:grpSp>
        <p:nvGrpSpPr>
          <p:cNvPr id="150" name="Group 149">
            <a:extLst>
              <a:ext uri="{FF2B5EF4-FFF2-40B4-BE49-F238E27FC236}">
                <a16:creationId xmlns:a16="http://schemas.microsoft.com/office/drawing/2014/main" id="{4F2BCC14-1E2C-4331-AE0D-45A6D56D9DF6}"/>
              </a:ext>
            </a:extLst>
          </p:cNvPr>
          <p:cNvGrpSpPr/>
          <p:nvPr/>
        </p:nvGrpSpPr>
        <p:grpSpPr>
          <a:xfrm>
            <a:off x="2554288" y="3929062"/>
            <a:ext cx="1695450" cy="2039939"/>
            <a:chOff x="2554288" y="3929062"/>
            <a:chExt cx="1695450" cy="2039939"/>
          </a:xfrm>
        </p:grpSpPr>
        <p:sp>
          <p:nvSpPr>
            <p:cNvPr id="98" name="Freeform 97">
              <a:extLst>
                <a:ext uri="{FF2B5EF4-FFF2-40B4-BE49-F238E27FC236}">
                  <a16:creationId xmlns:a16="http://schemas.microsoft.com/office/drawing/2014/main" id="{660D170E-E6B7-4500-BB38-36232C6A8669}"/>
                </a:ext>
              </a:extLst>
            </p:cNvPr>
            <p:cNvSpPr>
              <a:spLocks/>
            </p:cNvSpPr>
            <p:nvPr/>
          </p:nvSpPr>
          <p:spPr bwMode="auto">
            <a:xfrm>
              <a:off x="3849688" y="4022725"/>
              <a:ext cx="400050" cy="392113"/>
            </a:xfrm>
            <a:custGeom>
              <a:avLst/>
              <a:gdLst>
                <a:gd name="T0" fmla="*/ 49 w 106"/>
                <a:gd name="T1" fmla="*/ 11 h 104"/>
                <a:gd name="T2" fmla="*/ 3 w 106"/>
                <a:gd name="T3" fmla="*/ 60 h 104"/>
                <a:gd name="T4" fmla="*/ 0 w 106"/>
                <a:gd name="T5" fmla="*/ 104 h 104"/>
                <a:gd name="T6" fmla="*/ 99 w 106"/>
                <a:gd name="T7" fmla="*/ 104 h 104"/>
                <a:gd name="T8" fmla="*/ 49 w 106"/>
                <a:gd name="T9" fmla="*/ 11 h 104"/>
              </a:gdLst>
              <a:ahLst/>
              <a:cxnLst>
                <a:cxn ang="0">
                  <a:pos x="T0" y="T1"/>
                </a:cxn>
                <a:cxn ang="0">
                  <a:pos x="T2" y="T3"/>
                </a:cxn>
                <a:cxn ang="0">
                  <a:pos x="T4" y="T5"/>
                </a:cxn>
                <a:cxn ang="0">
                  <a:pos x="T6" y="T7"/>
                </a:cxn>
                <a:cxn ang="0">
                  <a:pos x="T8" y="T9"/>
                </a:cxn>
              </a:cxnLst>
              <a:rect l="0" t="0" r="r" b="b"/>
              <a:pathLst>
                <a:path w="106" h="104">
                  <a:moveTo>
                    <a:pt x="49" y="11"/>
                  </a:moveTo>
                  <a:cubicBezTo>
                    <a:pt x="16" y="0"/>
                    <a:pt x="5" y="43"/>
                    <a:pt x="3" y="60"/>
                  </a:cubicBezTo>
                  <a:cubicBezTo>
                    <a:pt x="2" y="72"/>
                    <a:pt x="1" y="87"/>
                    <a:pt x="0" y="104"/>
                  </a:cubicBezTo>
                  <a:cubicBezTo>
                    <a:pt x="99" y="104"/>
                    <a:pt x="99" y="104"/>
                    <a:pt x="99" y="104"/>
                  </a:cubicBezTo>
                  <a:cubicBezTo>
                    <a:pt x="99" y="104"/>
                    <a:pt x="106" y="35"/>
                    <a:pt x="49" y="11"/>
                  </a:cubicBezTo>
                  <a:close/>
                </a:path>
              </a:pathLst>
            </a:custGeom>
            <a:gradFill flip="none" rotWithShape="1">
              <a:gsLst>
                <a:gs pos="0">
                  <a:schemeClr val="accent6">
                    <a:lumMod val="75000"/>
                    <a:shade val="30000"/>
                    <a:satMod val="115000"/>
                  </a:schemeClr>
                </a:gs>
                <a:gs pos="50000">
                  <a:schemeClr val="accent6">
                    <a:lumMod val="75000"/>
                    <a:shade val="67500"/>
                    <a:satMod val="115000"/>
                  </a:schemeClr>
                </a:gs>
                <a:gs pos="100000">
                  <a:schemeClr val="accent6">
                    <a:lumMod val="75000"/>
                    <a:shade val="100000"/>
                    <a:satMod val="115000"/>
                  </a:schemeClr>
                </a:gs>
              </a:gsLst>
              <a:lin ang="5400000" scaled="1"/>
              <a:tileRect/>
            </a:gradFill>
            <a:ln>
              <a:noFill/>
            </a:ln>
          </p:spPr>
          <p:txBody>
            <a:bodyPr vert="horz" wrap="square" lIns="91440" tIns="45720" rIns="91440" bIns="45720" numCol="1" anchor="t" anchorCtr="0" compatLnSpc="1">
              <a:prstTxWarp prst="textNoShape">
                <a:avLst/>
              </a:prstTxWarp>
            </a:bodyPr>
            <a:lstStyle/>
            <a:p>
              <a:endParaRPr lang="aa-ET"/>
            </a:p>
          </p:txBody>
        </p:sp>
        <p:sp>
          <p:nvSpPr>
            <p:cNvPr id="149" name="Right Triangle 34">
              <a:extLst>
                <a:ext uri="{FF2B5EF4-FFF2-40B4-BE49-F238E27FC236}">
                  <a16:creationId xmlns:a16="http://schemas.microsoft.com/office/drawing/2014/main" id="{57FED00C-7F9A-47A0-B4CC-F8976D7586F2}"/>
                </a:ext>
              </a:extLst>
            </p:cNvPr>
            <p:cNvSpPr/>
            <p:nvPr/>
          </p:nvSpPr>
          <p:spPr>
            <a:xfrm rot="16200000" flipV="1">
              <a:off x="2907506" y="4666057"/>
              <a:ext cx="2012950" cy="538959"/>
            </a:xfrm>
            <a:custGeom>
              <a:avLst/>
              <a:gdLst>
                <a:gd name="connsiteX0" fmla="*/ 0 w 3227387"/>
                <a:gd name="connsiteY0" fmla="*/ 441199 h 441199"/>
                <a:gd name="connsiteX1" fmla="*/ 0 w 3227387"/>
                <a:gd name="connsiteY1" fmla="*/ 0 h 441199"/>
                <a:gd name="connsiteX2" fmla="*/ 3227387 w 3227387"/>
                <a:gd name="connsiteY2" fmla="*/ 441199 h 441199"/>
                <a:gd name="connsiteX3" fmla="*/ 0 w 3227387"/>
                <a:gd name="connsiteY3" fmla="*/ 441199 h 441199"/>
                <a:gd name="connsiteX0" fmla="*/ 6350 w 3233737"/>
                <a:gd name="connsiteY0" fmla="*/ 371349 h 371349"/>
                <a:gd name="connsiteX1" fmla="*/ 0 w 3233737"/>
                <a:gd name="connsiteY1" fmla="*/ 0 h 371349"/>
                <a:gd name="connsiteX2" fmla="*/ 3233737 w 3233737"/>
                <a:gd name="connsiteY2" fmla="*/ 371349 h 371349"/>
                <a:gd name="connsiteX3" fmla="*/ 6350 w 3233737"/>
                <a:gd name="connsiteY3" fmla="*/ 371349 h 371349"/>
                <a:gd name="connsiteX0" fmla="*/ 12700 w 3240087"/>
                <a:gd name="connsiteY0" fmla="*/ 333249 h 333249"/>
                <a:gd name="connsiteX1" fmla="*/ 0 w 3240087"/>
                <a:gd name="connsiteY1" fmla="*/ 0 h 333249"/>
                <a:gd name="connsiteX2" fmla="*/ 3240087 w 3240087"/>
                <a:gd name="connsiteY2" fmla="*/ 333249 h 333249"/>
                <a:gd name="connsiteX3" fmla="*/ 12700 w 3240087"/>
                <a:gd name="connsiteY3" fmla="*/ 333249 h 333249"/>
                <a:gd name="connsiteX0" fmla="*/ 134555 w 3361942"/>
                <a:gd name="connsiteY0" fmla="*/ 376111 h 376111"/>
                <a:gd name="connsiteX1" fmla="*/ 0 w 3361942"/>
                <a:gd name="connsiteY1" fmla="*/ 0 h 376111"/>
                <a:gd name="connsiteX2" fmla="*/ 3361942 w 3361942"/>
                <a:gd name="connsiteY2" fmla="*/ 376111 h 376111"/>
                <a:gd name="connsiteX3" fmla="*/ 134555 w 3361942"/>
                <a:gd name="connsiteY3" fmla="*/ 376111 h 376111"/>
                <a:gd name="connsiteX0" fmla="*/ 143928 w 3371315"/>
                <a:gd name="connsiteY0" fmla="*/ 380874 h 380874"/>
                <a:gd name="connsiteX1" fmla="*/ 0 w 3371315"/>
                <a:gd name="connsiteY1" fmla="*/ 0 h 380874"/>
                <a:gd name="connsiteX2" fmla="*/ 3371315 w 3371315"/>
                <a:gd name="connsiteY2" fmla="*/ 380874 h 380874"/>
                <a:gd name="connsiteX3" fmla="*/ 143928 w 3371315"/>
                <a:gd name="connsiteY3" fmla="*/ 380874 h 380874"/>
                <a:gd name="connsiteX0" fmla="*/ 153301 w 3371315"/>
                <a:gd name="connsiteY0" fmla="*/ 447549 h 447549"/>
                <a:gd name="connsiteX1" fmla="*/ 0 w 3371315"/>
                <a:gd name="connsiteY1" fmla="*/ 0 h 447549"/>
                <a:gd name="connsiteX2" fmla="*/ 3371315 w 3371315"/>
                <a:gd name="connsiteY2" fmla="*/ 380874 h 447549"/>
                <a:gd name="connsiteX3" fmla="*/ 153301 w 3371315"/>
                <a:gd name="connsiteY3" fmla="*/ 447549 h 447549"/>
                <a:gd name="connsiteX0" fmla="*/ 118482 w 3336496"/>
                <a:gd name="connsiteY0" fmla="*/ 400967 h 400967"/>
                <a:gd name="connsiteX1" fmla="*/ 0 w 3336496"/>
                <a:gd name="connsiteY1" fmla="*/ 0 h 400967"/>
                <a:gd name="connsiteX2" fmla="*/ 3336496 w 3336496"/>
                <a:gd name="connsiteY2" fmla="*/ 334292 h 400967"/>
                <a:gd name="connsiteX3" fmla="*/ 118482 w 3336496"/>
                <a:gd name="connsiteY3" fmla="*/ 400967 h 400967"/>
                <a:gd name="connsiteX0" fmla="*/ 83663 w 3301677"/>
                <a:gd name="connsiteY0" fmla="*/ 391651 h 391651"/>
                <a:gd name="connsiteX1" fmla="*/ 0 w 3301677"/>
                <a:gd name="connsiteY1" fmla="*/ 0 h 391651"/>
                <a:gd name="connsiteX2" fmla="*/ 3301677 w 3301677"/>
                <a:gd name="connsiteY2" fmla="*/ 324976 h 391651"/>
                <a:gd name="connsiteX3" fmla="*/ 83663 w 3301677"/>
                <a:gd name="connsiteY3" fmla="*/ 391651 h 391651"/>
                <a:gd name="connsiteX0" fmla="*/ 0 w 3218014"/>
                <a:gd name="connsiteY0" fmla="*/ 410280 h 410280"/>
                <a:gd name="connsiteX1" fmla="*/ 13831 w 3218014"/>
                <a:gd name="connsiteY1" fmla="*/ 0 h 410280"/>
                <a:gd name="connsiteX2" fmla="*/ 3218014 w 3218014"/>
                <a:gd name="connsiteY2" fmla="*/ 343605 h 410280"/>
                <a:gd name="connsiteX3" fmla="*/ 0 w 3218014"/>
                <a:gd name="connsiteY3" fmla="*/ 410280 h 410280"/>
                <a:gd name="connsiteX0" fmla="*/ 0 w 3218014"/>
                <a:gd name="connsiteY0" fmla="*/ 396307 h 396307"/>
                <a:gd name="connsiteX1" fmla="*/ 6868 w 3218014"/>
                <a:gd name="connsiteY1" fmla="*/ 0 h 396307"/>
                <a:gd name="connsiteX2" fmla="*/ 3218014 w 3218014"/>
                <a:gd name="connsiteY2" fmla="*/ 329632 h 396307"/>
                <a:gd name="connsiteX3" fmla="*/ 0 w 3218014"/>
                <a:gd name="connsiteY3" fmla="*/ 396307 h 396307"/>
                <a:gd name="connsiteX0" fmla="*/ 0 w 3218014"/>
                <a:gd name="connsiteY0" fmla="*/ 315569 h 315569"/>
                <a:gd name="connsiteX1" fmla="*/ 6867 w 3218014"/>
                <a:gd name="connsiteY1" fmla="*/ 0 h 315569"/>
                <a:gd name="connsiteX2" fmla="*/ 3218014 w 3218014"/>
                <a:gd name="connsiteY2" fmla="*/ 248894 h 315569"/>
                <a:gd name="connsiteX3" fmla="*/ 0 w 3218014"/>
                <a:gd name="connsiteY3" fmla="*/ 315569 h 315569"/>
                <a:gd name="connsiteX0" fmla="*/ 0 w 3218014"/>
                <a:gd name="connsiteY0" fmla="*/ 306196 h 306196"/>
                <a:gd name="connsiteX1" fmla="*/ 126007 w 3218014"/>
                <a:gd name="connsiteY1" fmla="*/ 0 h 306196"/>
                <a:gd name="connsiteX2" fmla="*/ 3218014 w 3218014"/>
                <a:gd name="connsiteY2" fmla="*/ 239521 h 306196"/>
                <a:gd name="connsiteX3" fmla="*/ 0 w 3218014"/>
                <a:gd name="connsiteY3" fmla="*/ 306196 h 306196"/>
                <a:gd name="connsiteX0" fmla="*/ 0 w 3218014"/>
                <a:gd name="connsiteY0" fmla="*/ 262845 h 262845"/>
                <a:gd name="connsiteX1" fmla="*/ 198214 w 3218014"/>
                <a:gd name="connsiteY1" fmla="*/ 0 h 262845"/>
                <a:gd name="connsiteX2" fmla="*/ 3218014 w 3218014"/>
                <a:gd name="connsiteY2" fmla="*/ 196170 h 262845"/>
                <a:gd name="connsiteX3" fmla="*/ 0 w 3218014"/>
                <a:gd name="connsiteY3" fmla="*/ 262845 h 262845"/>
                <a:gd name="connsiteX0" fmla="*/ 1 w 3051941"/>
                <a:gd name="connsiteY0" fmla="*/ 265188 h 265188"/>
                <a:gd name="connsiteX1" fmla="*/ 32141 w 3051941"/>
                <a:gd name="connsiteY1" fmla="*/ 0 h 265188"/>
                <a:gd name="connsiteX2" fmla="*/ 3051941 w 3051941"/>
                <a:gd name="connsiteY2" fmla="*/ 196170 h 265188"/>
                <a:gd name="connsiteX3" fmla="*/ 1 w 3051941"/>
                <a:gd name="connsiteY3" fmla="*/ 265188 h 265188"/>
              </a:gdLst>
              <a:ahLst/>
              <a:cxnLst>
                <a:cxn ang="0">
                  <a:pos x="connsiteX0" y="connsiteY0"/>
                </a:cxn>
                <a:cxn ang="0">
                  <a:pos x="connsiteX1" y="connsiteY1"/>
                </a:cxn>
                <a:cxn ang="0">
                  <a:pos x="connsiteX2" y="connsiteY2"/>
                </a:cxn>
                <a:cxn ang="0">
                  <a:pos x="connsiteX3" y="connsiteY3"/>
                </a:cxn>
              </a:cxnLst>
              <a:rect l="l" t="t" r="r" b="b"/>
              <a:pathLst>
                <a:path w="3051941" h="265188">
                  <a:moveTo>
                    <a:pt x="1" y="265188"/>
                  </a:moveTo>
                  <a:lnTo>
                    <a:pt x="32141" y="0"/>
                  </a:lnTo>
                  <a:lnTo>
                    <a:pt x="3051941" y="196170"/>
                  </a:lnTo>
                  <a:lnTo>
                    <a:pt x="1" y="265188"/>
                  </a:lnTo>
                  <a:close/>
                </a:path>
              </a:pathLst>
            </a:custGeom>
            <a:gradFill>
              <a:gsLst>
                <a:gs pos="100000">
                  <a:srgbClr val="080808">
                    <a:alpha val="0"/>
                  </a:srgbClr>
                </a:gs>
                <a:gs pos="0">
                  <a:srgbClr val="000000">
                    <a:alpha val="65000"/>
                  </a:srgbClr>
                </a:gs>
              </a:gsLst>
              <a:lin ang="10800000" scaled="1"/>
            </a:gra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nvGrpSpPr>
            <p:cNvPr id="131" name="Group 130">
              <a:extLst>
                <a:ext uri="{FF2B5EF4-FFF2-40B4-BE49-F238E27FC236}">
                  <a16:creationId xmlns:a16="http://schemas.microsoft.com/office/drawing/2014/main" id="{DB35D292-3334-416E-829A-51D123B0A31D}"/>
                </a:ext>
              </a:extLst>
            </p:cNvPr>
            <p:cNvGrpSpPr/>
            <p:nvPr/>
          </p:nvGrpSpPr>
          <p:grpSpPr>
            <a:xfrm>
              <a:off x="2554288" y="4022725"/>
              <a:ext cx="1492250" cy="1946276"/>
              <a:chOff x="2554288" y="4022725"/>
              <a:chExt cx="1492250" cy="1946276"/>
            </a:xfrm>
          </p:grpSpPr>
          <p:sp>
            <p:nvSpPr>
              <p:cNvPr id="108" name="Freeform 107">
                <a:extLst>
                  <a:ext uri="{FF2B5EF4-FFF2-40B4-BE49-F238E27FC236}">
                    <a16:creationId xmlns:a16="http://schemas.microsoft.com/office/drawing/2014/main" id="{027B9D11-1F70-4121-9BB9-9146390B2BE5}"/>
                  </a:ext>
                </a:extLst>
              </p:cNvPr>
              <p:cNvSpPr>
                <a:spLocks/>
              </p:cNvSpPr>
              <p:nvPr/>
            </p:nvSpPr>
            <p:spPr bwMode="auto">
              <a:xfrm>
                <a:off x="2568575" y="4033838"/>
                <a:ext cx="1477963" cy="1935163"/>
              </a:xfrm>
              <a:custGeom>
                <a:avLst/>
                <a:gdLst>
                  <a:gd name="T0" fmla="*/ 391 w 392"/>
                  <a:gd name="T1" fmla="*/ 8 h 513"/>
                  <a:gd name="T2" fmla="*/ 388 w 392"/>
                  <a:gd name="T3" fmla="*/ 7 h 513"/>
                  <a:gd name="T4" fmla="*/ 347 w 392"/>
                  <a:gd name="T5" fmla="*/ 1 h 513"/>
                  <a:gd name="T6" fmla="*/ 58 w 392"/>
                  <a:gd name="T7" fmla="*/ 1 h 513"/>
                  <a:gd name="T8" fmla="*/ 41 w 392"/>
                  <a:gd name="T9" fmla="*/ 1 h 513"/>
                  <a:gd name="T10" fmla="*/ 10 w 392"/>
                  <a:gd name="T11" fmla="*/ 58 h 513"/>
                  <a:gd name="T12" fmla="*/ 8 w 392"/>
                  <a:gd name="T13" fmla="*/ 476 h 513"/>
                  <a:gd name="T14" fmla="*/ 46 w 392"/>
                  <a:gd name="T15" fmla="*/ 513 h 513"/>
                  <a:gd name="T16" fmla="*/ 311 w 392"/>
                  <a:gd name="T17" fmla="*/ 513 h 513"/>
                  <a:gd name="T18" fmla="*/ 346 w 392"/>
                  <a:gd name="T19" fmla="*/ 476 h 513"/>
                  <a:gd name="T20" fmla="*/ 344 w 392"/>
                  <a:gd name="T21" fmla="*/ 101 h 513"/>
                  <a:gd name="T22" fmla="*/ 347 w 392"/>
                  <a:gd name="T23" fmla="*/ 58 h 513"/>
                  <a:gd name="T24" fmla="*/ 392 w 392"/>
                  <a:gd name="T25" fmla="*/ 9 h 513"/>
                  <a:gd name="T26" fmla="*/ 391 w 392"/>
                  <a:gd name="T27" fmla="*/ 8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2" h="513">
                    <a:moveTo>
                      <a:pt x="391" y="8"/>
                    </a:moveTo>
                    <a:cubicBezTo>
                      <a:pt x="390" y="8"/>
                      <a:pt x="389" y="8"/>
                      <a:pt x="388" y="7"/>
                    </a:cubicBezTo>
                    <a:cubicBezTo>
                      <a:pt x="376" y="3"/>
                      <a:pt x="362" y="1"/>
                      <a:pt x="347" y="1"/>
                    </a:cubicBezTo>
                    <a:cubicBezTo>
                      <a:pt x="58" y="1"/>
                      <a:pt x="58" y="1"/>
                      <a:pt x="58" y="1"/>
                    </a:cubicBezTo>
                    <a:cubicBezTo>
                      <a:pt x="41" y="1"/>
                      <a:pt x="41" y="1"/>
                      <a:pt x="41" y="1"/>
                    </a:cubicBezTo>
                    <a:cubicBezTo>
                      <a:pt x="19" y="9"/>
                      <a:pt x="11" y="45"/>
                      <a:pt x="10" y="58"/>
                    </a:cubicBezTo>
                    <a:cubicBezTo>
                      <a:pt x="0" y="149"/>
                      <a:pt x="6" y="385"/>
                      <a:pt x="8" y="476"/>
                    </a:cubicBezTo>
                    <a:cubicBezTo>
                      <a:pt x="9" y="496"/>
                      <a:pt x="26" y="513"/>
                      <a:pt x="46" y="513"/>
                    </a:cubicBezTo>
                    <a:cubicBezTo>
                      <a:pt x="311" y="513"/>
                      <a:pt x="311" y="513"/>
                      <a:pt x="311" y="513"/>
                    </a:cubicBezTo>
                    <a:cubicBezTo>
                      <a:pt x="331" y="513"/>
                      <a:pt x="347" y="496"/>
                      <a:pt x="346" y="476"/>
                    </a:cubicBezTo>
                    <a:cubicBezTo>
                      <a:pt x="344" y="398"/>
                      <a:pt x="339" y="209"/>
                      <a:pt x="344" y="101"/>
                    </a:cubicBezTo>
                    <a:cubicBezTo>
                      <a:pt x="345" y="85"/>
                      <a:pt x="346" y="70"/>
                      <a:pt x="347" y="58"/>
                    </a:cubicBezTo>
                    <a:cubicBezTo>
                      <a:pt x="349" y="42"/>
                      <a:pt x="360" y="0"/>
                      <a:pt x="392" y="9"/>
                    </a:cubicBezTo>
                    <a:lnTo>
                      <a:pt x="391" y="8"/>
                    </a:lnTo>
                    <a:close/>
                  </a:path>
                </a:pathLst>
              </a:custGeom>
              <a:solidFill>
                <a:schemeClr val="accent6">
                  <a:lumMod val="50000"/>
                </a:schemeClr>
              </a:solidFill>
              <a:ln>
                <a:noFill/>
              </a:ln>
            </p:spPr>
            <p:txBody>
              <a:bodyPr vert="horz" wrap="square" lIns="91440" tIns="45720" rIns="91440" bIns="45720" numCol="1" anchor="t" anchorCtr="0" compatLnSpc="1">
                <a:prstTxWarp prst="textNoShape">
                  <a:avLst/>
                </a:prstTxWarp>
              </a:bodyPr>
              <a:lstStyle/>
              <a:p>
                <a:endParaRPr lang="aa-ET"/>
              </a:p>
            </p:txBody>
          </p:sp>
          <p:sp>
            <p:nvSpPr>
              <p:cNvPr id="109" name="Freeform 108">
                <a:extLst>
                  <a:ext uri="{FF2B5EF4-FFF2-40B4-BE49-F238E27FC236}">
                    <a16:creationId xmlns:a16="http://schemas.microsoft.com/office/drawing/2014/main" id="{070D18DF-29FE-450F-A9B0-B1B34E792666}"/>
                  </a:ext>
                </a:extLst>
              </p:cNvPr>
              <p:cNvSpPr>
                <a:spLocks/>
              </p:cNvSpPr>
              <p:nvPr/>
            </p:nvSpPr>
            <p:spPr bwMode="auto">
              <a:xfrm>
                <a:off x="2554288" y="4022725"/>
                <a:ext cx="1484313" cy="1938338"/>
              </a:xfrm>
              <a:custGeom>
                <a:avLst/>
                <a:gdLst>
                  <a:gd name="T0" fmla="*/ 57 w 394"/>
                  <a:gd name="T1" fmla="*/ 2 h 514"/>
                  <a:gd name="T2" fmla="*/ 40 w 394"/>
                  <a:gd name="T3" fmla="*/ 2 h 514"/>
                  <a:gd name="T4" fmla="*/ 9 w 394"/>
                  <a:gd name="T5" fmla="*/ 60 h 514"/>
                  <a:gd name="T6" fmla="*/ 8 w 394"/>
                  <a:gd name="T7" fmla="*/ 478 h 514"/>
                  <a:gd name="T8" fmla="*/ 46 w 394"/>
                  <a:gd name="T9" fmla="*/ 514 h 514"/>
                  <a:gd name="T10" fmla="*/ 311 w 394"/>
                  <a:gd name="T11" fmla="*/ 514 h 514"/>
                  <a:gd name="T12" fmla="*/ 346 w 394"/>
                  <a:gd name="T13" fmla="*/ 478 h 514"/>
                  <a:gd name="T14" fmla="*/ 347 w 394"/>
                  <a:gd name="T15" fmla="*/ 60 h 514"/>
                  <a:gd name="T16" fmla="*/ 394 w 394"/>
                  <a:gd name="T17" fmla="*/ 11 h 514"/>
                  <a:gd name="T18" fmla="*/ 347 w 394"/>
                  <a:gd name="T19" fmla="*/ 2 h 514"/>
                  <a:gd name="T20" fmla="*/ 57 w 394"/>
                  <a:gd name="T21" fmla="*/ 2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4" h="514">
                    <a:moveTo>
                      <a:pt x="57" y="2"/>
                    </a:moveTo>
                    <a:cubicBezTo>
                      <a:pt x="40" y="2"/>
                      <a:pt x="40" y="2"/>
                      <a:pt x="40" y="2"/>
                    </a:cubicBezTo>
                    <a:cubicBezTo>
                      <a:pt x="19" y="10"/>
                      <a:pt x="11" y="46"/>
                      <a:pt x="9" y="60"/>
                    </a:cubicBezTo>
                    <a:cubicBezTo>
                      <a:pt x="0" y="150"/>
                      <a:pt x="5" y="387"/>
                      <a:pt x="8" y="478"/>
                    </a:cubicBezTo>
                    <a:cubicBezTo>
                      <a:pt x="9" y="498"/>
                      <a:pt x="26" y="514"/>
                      <a:pt x="46" y="514"/>
                    </a:cubicBezTo>
                    <a:cubicBezTo>
                      <a:pt x="311" y="514"/>
                      <a:pt x="311" y="514"/>
                      <a:pt x="311" y="514"/>
                    </a:cubicBezTo>
                    <a:cubicBezTo>
                      <a:pt x="331" y="514"/>
                      <a:pt x="346" y="498"/>
                      <a:pt x="346" y="478"/>
                    </a:cubicBezTo>
                    <a:cubicBezTo>
                      <a:pt x="343" y="387"/>
                      <a:pt x="337" y="150"/>
                      <a:pt x="347" y="60"/>
                    </a:cubicBezTo>
                    <a:cubicBezTo>
                      <a:pt x="349" y="43"/>
                      <a:pt x="360" y="0"/>
                      <a:pt x="394" y="11"/>
                    </a:cubicBezTo>
                    <a:cubicBezTo>
                      <a:pt x="380" y="6"/>
                      <a:pt x="365" y="2"/>
                      <a:pt x="347" y="2"/>
                    </a:cubicBezTo>
                    <a:lnTo>
                      <a:pt x="57" y="2"/>
                    </a:lnTo>
                    <a:close/>
                  </a:path>
                </a:pathLst>
              </a:custGeom>
              <a:gradFill>
                <a:gsLst>
                  <a:gs pos="40000">
                    <a:schemeClr val="accent6"/>
                  </a:gs>
                  <a:gs pos="12000">
                    <a:schemeClr val="accent6">
                      <a:lumMod val="75000"/>
                    </a:schemeClr>
                  </a:gs>
                  <a:gs pos="0">
                    <a:schemeClr val="accent6">
                      <a:lumMod val="20000"/>
                      <a:lumOff val="80000"/>
                    </a:schemeClr>
                  </a:gs>
                </a:gsLst>
                <a:lin ang="5400000" scaled="0"/>
              </a:gradFill>
              <a:ln>
                <a:noFill/>
              </a:ln>
            </p:spPr>
            <p:txBody>
              <a:bodyPr vert="horz" wrap="square" lIns="91440" tIns="45720" rIns="91440" bIns="45720" numCol="1" anchor="t" anchorCtr="0" compatLnSpc="1">
                <a:prstTxWarp prst="textNoShape">
                  <a:avLst/>
                </a:prstTxWarp>
              </a:bodyPr>
              <a:lstStyle/>
              <a:p>
                <a:endParaRPr lang="aa-ET"/>
              </a:p>
            </p:txBody>
          </p:sp>
        </p:grpSp>
      </p:grpSp>
      <p:grpSp>
        <p:nvGrpSpPr>
          <p:cNvPr id="163" name="Group 162">
            <a:extLst>
              <a:ext uri="{FF2B5EF4-FFF2-40B4-BE49-F238E27FC236}">
                <a16:creationId xmlns:a16="http://schemas.microsoft.com/office/drawing/2014/main" id="{B7FE3711-97EA-4568-8D90-A7DE261728F8}"/>
              </a:ext>
            </a:extLst>
          </p:cNvPr>
          <p:cNvGrpSpPr/>
          <p:nvPr/>
        </p:nvGrpSpPr>
        <p:grpSpPr>
          <a:xfrm>
            <a:off x="4364038" y="2982912"/>
            <a:ext cx="1695450" cy="2039939"/>
            <a:chOff x="2554288" y="3929062"/>
            <a:chExt cx="1695450" cy="2039939"/>
          </a:xfrm>
        </p:grpSpPr>
        <p:sp>
          <p:nvSpPr>
            <p:cNvPr id="164" name="Freeform 97">
              <a:extLst>
                <a:ext uri="{FF2B5EF4-FFF2-40B4-BE49-F238E27FC236}">
                  <a16:creationId xmlns:a16="http://schemas.microsoft.com/office/drawing/2014/main" id="{FEA410C2-B383-4BE9-833C-F424BA41258E}"/>
                </a:ext>
              </a:extLst>
            </p:cNvPr>
            <p:cNvSpPr>
              <a:spLocks/>
            </p:cNvSpPr>
            <p:nvPr/>
          </p:nvSpPr>
          <p:spPr bwMode="auto">
            <a:xfrm>
              <a:off x="3849688" y="4022725"/>
              <a:ext cx="400050" cy="392113"/>
            </a:xfrm>
            <a:custGeom>
              <a:avLst/>
              <a:gdLst>
                <a:gd name="T0" fmla="*/ 49 w 106"/>
                <a:gd name="T1" fmla="*/ 11 h 104"/>
                <a:gd name="T2" fmla="*/ 3 w 106"/>
                <a:gd name="T3" fmla="*/ 60 h 104"/>
                <a:gd name="T4" fmla="*/ 0 w 106"/>
                <a:gd name="T5" fmla="*/ 104 h 104"/>
                <a:gd name="T6" fmla="*/ 99 w 106"/>
                <a:gd name="T7" fmla="*/ 104 h 104"/>
                <a:gd name="T8" fmla="*/ 49 w 106"/>
                <a:gd name="T9" fmla="*/ 11 h 104"/>
              </a:gdLst>
              <a:ahLst/>
              <a:cxnLst>
                <a:cxn ang="0">
                  <a:pos x="T0" y="T1"/>
                </a:cxn>
                <a:cxn ang="0">
                  <a:pos x="T2" y="T3"/>
                </a:cxn>
                <a:cxn ang="0">
                  <a:pos x="T4" y="T5"/>
                </a:cxn>
                <a:cxn ang="0">
                  <a:pos x="T6" y="T7"/>
                </a:cxn>
                <a:cxn ang="0">
                  <a:pos x="T8" y="T9"/>
                </a:cxn>
              </a:cxnLst>
              <a:rect l="0" t="0" r="r" b="b"/>
              <a:pathLst>
                <a:path w="106" h="104">
                  <a:moveTo>
                    <a:pt x="49" y="11"/>
                  </a:moveTo>
                  <a:cubicBezTo>
                    <a:pt x="16" y="0"/>
                    <a:pt x="5" y="43"/>
                    <a:pt x="3" y="60"/>
                  </a:cubicBezTo>
                  <a:cubicBezTo>
                    <a:pt x="2" y="72"/>
                    <a:pt x="1" y="87"/>
                    <a:pt x="0" y="104"/>
                  </a:cubicBezTo>
                  <a:cubicBezTo>
                    <a:pt x="99" y="104"/>
                    <a:pt x="99" y="104"/>
                    <a:pt x="99" y="104"/>
                  </a:cubicBezTo>
                  <a:cubicBezTo>
                    <a:pt x="99" y="104"/>
                    <a:pt x="106" y="35"/>
                    <a:pt x="49" y="11"/>
                  </a:cubicBezTo>
                  <a:close/>
                </a:path>
              </a:pathLst>
            </a:custGeom>
            <a:gradFill flip="none" rotWithShape="1">
              <a:gsLst>
                <a:gs pos="0">
                  <a:schemeClr val="accent1">
                    <a:lumMod val="50000"/>
                  </a:schemeClr>
                </a:gs>
                <a:gs pos="50000">
                  <a:schemeClr val="accent1">
                    <a:lumMod val="75000"/>
                  </a:schemeClr>
                </a:gs>
                <a:gs pos="100000">
                  <a:schemeClr val="accent1"/>
                </a:gs>
              </a:gsLst>
              <a:lin ang="5400000" scaled="1"/>
              <a:tileRect/>
            </a:gradFill>
            <a:ln>
              <a:noFill/>
            </a:ln>
          </p:spPr>
          <p:txBody>
            <a:bodyPr vert="horz" wrap="square" lIns="91440" tIns="45720" rIns="91440" bIns="45720" numCol="1" anchor="t" anchorCtr="0" compatLnSpc="1">
              <a:prstTxWarp prst="textNoShape">
                <a:avLst/>
              </a:prstTxWarp>
            </a:bodyPr>
            <a:lstStyle/>
            <a:p>
              <a:endParaRPr lang="aa-ET"/>
            </a:p>
          </p:txBody>
        </p:sp>
        <p:sp>
          <p:nvSpPr>
            <p:cNvPr id="166" name="Right Triangle 34">
              <a:extLst>
                <a:ext uri="{FF2B5EF4-FFF2-40B4-BE49-F238E27FC236}">
                  <a16:creationId xmlns:a16="http://schemas.microsoft.com/office/drawing/2014/main" id="{D5692F2B-B751-44ED-B202-37B333CCCCAA}"/>
                </a:ext>
              </a:extLst>
            </p:cNvPr>
            <p:cNvSpPr/>
            <p:nvPr/>
          </p:nvSpPr>
          <p:spPr>
            <a:xfrm rot="16200000" flipV="1">
              <a:off x="2907506" y="4666057"/>
              <a:ext cx="2012950" cy="538959"/>
            </a:xfrm>
            <a:custGeom>
              <a:avLst/>
              <a:gdLst>
                <a:gd name="connsiteX0" fmla="*/ 0 w 3227387"/>
                <a:gd name="connsiteY0" fmla="*/ 441199 h 441199"/>
                <a:gd name="connsiteX1" fmla="*/ 0 w 3227387"/>
                <a:gd name="connsiteY1" fmla="*/ 0 h 441199"/>
                <a:gd name="connsiteX2" fmla="*/ 3227387 w 3227387"/>
                <a:gd name="connsiteY2" fmla="*/ 441199 h 441199"/>
                <a:gd name="connsiteX3" fmla="*/ 0 w 3227387"/>
                <a:gd name="connsiteY3" fmla="*/ 441199 h 441199"/>
                <a:gd name="connsiteX0" fmla="*/ 6350 w 3233737"/>
                <a:gd name="connsiteY0" fmla="*/ 371349 h 371349"/>
                <a:gd name="connsiteX1" fmla="*/ 0 w 3233737"/>
                <a:gd name="connsiteY1" fmla="*/ 0 h 371349"/>
                <a:gd name="connsiteX2" fmla="*/ 3233737 w 3233737"/>
                <a:gd name="connsiteY2" fmla="*/ 371349 h 371349"/>
                <a:gd name="connsiteX3" fmla="*/ 6350 w 3233737"/>
                <a:gd name="connsiteY3" fmla="*/ 371349 h 371349"/>
                <a:gd name="connsiteX0" fmla="*/ 12700 w 3240087"/>
                <a:gd name="connsiteY0" fmla="*/ 333249 h 333249"/>
                <a:gd name="connsiteX1" fmla="*/ 0 w 3240087"/>
                <a:gd name="connsiteY1" fmla="*/ 0 h 333249"/>
                <a:gd name="connsiteX2" fmla="*/ 3240087 w 3240087"/>
                <a:gd name="connsiteY2" fmla="*/ 333249 h 333249"/>
                <a:gd name="connsiteX3" fmla="*/ 12700 w 3240087"/>
                <a:gd name="connsiteY3" fmla="*/ 333249 h 333249"/>
                <a:gd name="connsiteX0" fmla="*/ 134555 w 3361942"/>
                <a:gd name="connsiteY0" fmla="*/ 376111 h 376111"/>
                <a:gd name="connsiteX1" fmla="*/ 0 w 3361942"/>
                <a:gd name="connsiteY1" fmla="*/ 0 h 376111"/>
                <a:gd name="connsiteX2" fmla="*/ 3361942 w 3361942"/>
                <a:gd name="connsiteY2" fmla="*/ 376111 h 376111"/>
                <a:gd name="connsiteX3" fmla="*/ 134555 w 3361942"/>
                <a:gd name="connsiteY3" fmla="*/ 376111 h 376111"/>
                <a:gd name="connsiteX0" fmla="*/ 143928 w 3371315"/>
                <a:gd name="connsiteY0" fmla="*/ 380874 h 380874"/>
                <a:gd name="connsiteX1" fmla="*/ 0 w 3371315"/>
                <a:gd name="connsiteY1" fmla="*/ 0 h 380874"/>
                <a:gd name="connsiteX2" fmla="*/ 3371315 w 3371315"/>
                <a:gd name="connsiteY2" fmla="*/ 380874 h 380874"/>
                <a:gd name="connsiteX3" fmla="*/ 143928 w 3371315"/>
                <a:gd name="connsiteY3" fmla="*/ 380874 h 380874"/>
                <a:gd name="connsiteX0" fmla="*/ 153301 w 3371315"/>
                <a:gd name="connsiteY0" fmla="*/ 447549 h 447549"/>
                <a:gd name="connsiteX1" fmla="*/ 0 w 3371315"/>
                <a:gd name="connsiteY1" fmla="*/ 0 h 447549"/>
                <a:gd name="connsiteX2" fmla="*/ 3371315 w 3371315"/>
                <a:gd name="connsiteY2" fmla="*/ 380874 h 447549"/>
                <a:gd name="connsiteX3" fmla="*/ 153301 w 3371315"/>
                <a:gd name="connsiteY3" fmla="*/ 447549 h 447549"/>
                <a:gd name="connsiteX0" fmla="*/ 118482 w 3336496"/>
                <a:gd name="connsiteY0" fmla="*/ 400967 h 400967"/>
                <a:gd name="connsiteX1" fmla="*/ 0 w 3336496"/>
                <a:gd name="connsiteY1" fmla="*/ 0 h 400967"/>
                <a:gd name="connsiteX2" fmla="*/ 3336496 w 3336496"/>
                <a:gd name="connsiteY2" fmla="*/ 334292 h 400967"/>
                <a:gd name="connsiteX3" fmla="*/ 118482 w 3336496"/>
                <a:gd name="connsiteY3" fmla="*/ 400967 h 400967"/>
                <a:gd name="connsiteX0" fmla="*/ 83663 w 3301677"/>
                <a:gd name="connsiteY0" fmla="*/ 391651 h 391651"/>
                <a:gd name="connsiteX1" fmla="*/ 0 w 3301677"/>
                <a:gd name="connsiteY1" fmla="*/ 0 h 391651"/>
                <a:gd name="connsiteX2" fmla="*/ 3301677 w 3301677"/>
                <a:gd name="connsiteY2" fmla="*/ 324976 h 391651"/>
                <a:gd name="connsiteX3" fmla="*/ 83663 w 3301677"/>
                <a:gd name="connsiteY3" fmla="*/ 391651 h 391651"/>
                <a:gd name="connsiteX0" fmla="*/ 0 w 3218014"/>
                <a:gd name="connsiteY0" fmla="*/ 410280 h 410280"/>
                <a:gd name="connsiteX1" fmla="*/ 13831 w 3218014"/>
                <a:gd name="connsiteY1" fmla="*/ 0 h 410280"/>
                <a:gd name="connsiteX2" fmla="*/ 3218014 w 3218014"/>
                <a:gd name="connsiteY2" fmla="*/ 343605 h 410280"/>
                <a:gd name="connsiteX3" fmla="*/ 0 w 3218014"/>
                <a:gd name="connsiteY3" fmla="*/ 410280 h 410280"/>
                <a:gd name="connsiteX0" fmla="*/ 0 w 3218014"/>
                <a:gd name="connsiteY0" fmla="*/ 396307 h 396307"/>
                <a:gd name="connsiteX1" fmla="*/ 6868 w 3218014"/>
                <a:gd name="connsiteY1" fmla="*/ 0 h 396307"/>
                <a:gd name="connsiteX2" fmla="*/ 3218014 w 3218014"/>
                <a:gd name="connsiteY2" fmla="*/ 329632 h 396307"/>
                <a:gd name="connsiteX3" fmla="*/ 0 w 3218014"/>
                <a:gd name="connsiteY3" fmla="*/ 396307 h 396307"/>
                <a:gd name="connsiteX0" fmla="*/ 0 w 3218014"/>
                <a:gd name="connsiteY0" fmla="*/ 315569 h 315569"/>
                <a:gd name="connsiteX1" fmla="*/ 6867 w 3218014"/>
                <a:gd name="connsiteY1" fmla="*/ 0 h 315569"/>
                <a:gd name="connsiteX2" fmla="*/ 3218014 w 3218014"/>
                <a:gd name="connsiteY2" fmla="*/ 248894 h 315569"/>
                <a:gd name="connsiteX3" fmla="*/ 0 w 3218014"/>
                <a:gd name="connsiteY3" fmla="*/ 315569 h 315569"/>
                <a:gd name="connsiteX0" fmla="*/ 0 w 3218014"/>
                <a:gd name="connsiteY0" fmla="*/ 306196 h 306196"/>
                <a:gd name="connsiteX1" fmla="*/ 126007 w 3218014"/>
                <a:gd name="connsiteY1" fmla="*/ 0 h 306196"/>
                <a:gd name="connsiteX2" fmla="*/ 3218014 w 3218014"/>
                <a:gd name="connsiteY2" fmla="*/ 239521 h 306196"/>
                <a:gd name="connsiteX3" fmla="*/ 0 w 3218014"/>
                <a:gd name="connsiteY3" fmla="*/ 306196 h 306196"/>
                <a:gd name="connsiteX0" fmla="*/ 0 w 3218014"/>
                <a:gd name="connsiteY0" fmla="*/ 262845 h 262845"/>
                <a:gd name="connsiteX1" fmla="*/ 198214 w 3218014"/>
                <a:gd name="connsiteY1" fmla="*/ 0 h 262845"/>
                <a:gd name="connsiteX2" fmla="*/ 3218014 w 3218014"/>
                <a:gd name="connsiteY2" fmla="*/ 196170 h 262845"/>
                <a:gd name="connsiteX3" fmla="*/ 0 w 3218014"/>
                <a:gd name="connsiteY3" fmla="*/ 262845 h 262845"/>
                <a:gd name="connsiteX0" fmla="*/ 1 w 3051941"/>
                <a:gd name="connsiteY0" fmla="*/ 265188 h 265188"/>
                <a:gd name="connsiteX1" fmla="*/ 32141 w 3051941"/>
                <a:gd name="connsiteY1" fmla="*/ 0 h 265188"/>
                <a:gd name="connsiteX2" fmla="*/ 3051941 w 3051941"/>
                <a:gd name="connsiteY2" fmla="*/ 196170 h 265188"/>
                <a:gd name="connsiteX3" fmla="*/ 1 w 3051941"/>
                <a:gd name="connsiteY3" fmla="*/ 265188 h 265188"/>
              </a:gdLst>
              <a:ahLst/>
              <a:cxnLst>
                <a:cxn ang="0">
                  <a:pos x="connsiteX0" y="connsiteY0"/>
                </a:cxn>
                <a:cxn ang="0">
                  <a:pos x="connsiteX1" y="connsiteY1"/>
                </a:cxn>
                <a:cxn ang="0">
                  <a:pos x="connsiteX2" y="connsiteY2"/>
                </a:cxn>
                <a:cxn ang="0">
                  <a:pos x="connsiteX3" y="connsiteY3"/>
                </a:cxn>
              </a:cxnLst>
              <a:rect l="l" t="t" r="r" b="b"/>
              <a:pathLst>
                <a:path w="3051941" h="265188">
                  <a:moveTo>
                    <a:pt x="1" y="265188"/>
                  </a:moveTo>
                  <a:lnTo>
                    <a:pt x="32141" y="0"/>
                  </a:lnTo>
                  <a:lnTo>
                    <a:pt x="3051941" y="196170"/>
                  </a:lnTo>
                  <a:lnTo>
                    <a:pt x="1" y="265188"/>
                  </a:lnTo>
                  <a:close/>
                </a:path>
              </a:pathLst>
            </a:custGeom>
            <a:gradFill>
              <a:gsLst>
                <a:gs pos="100000">
                  <a:srgbClr val="080808">
                    <a:alpha val="0"/>
                  </a:srgbClr>
                </a:gs>
                <a:gs pos="0">
                  <a:srgbClr val="000000">
                    <a:alpha val="65000"/>
                  </a:srgbClr>
                </a:gs>
              </a:gsLst>
              <a:lin ang="10800000" scaled="1"/>
            </a:gra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nvGrpSpPr>
            <p:cNvPr id="167" name="Group 166">
              <a:extLst>
                <a:ext uri="{FF2B5EF4-FFF2-40B4-BE49-F238E27FC236}">
                  <a16:creationId xmlns:a16="http://schemas.microsoft.com/office/drawing/2014/main" id="{79849CD7-0CB4-4E7A-AE61-B1A0C0410A42}"/>
                </a:ext>
              </a:extLst>
            </p:cNvPr>
            <p:cNvGrpSpPr/>
            <p:nvPr/>
          </p:nvGrpSpPr>
          <p:grpSpPr>
            <a:xfrm>
              <a:off x="2554288" y="4022725"/>
              <a:ext cx="1492250" cy="1946276"/>
              <a:chOff x="2554288" y="4022725"/>
              <a:chExt cx="1492250" cy="1946276"/>
            </a:xfrm>
          </p:grpSpPr>
          <p:sp>
            <p:nvSpPr>
              <p:cNvPr id="168" name="Freeform 107">
                <a:extLst>
                  <a:ext uri="{FF2B5EF4-FFF2-40B4-BE49-F238E27FC236}">
                    <a16:creationId xmlns:a16="http://schemas.microsoft.com/office/drawing/2014/main" id="{CF366F98-3944-4AA0-A6DA-CBAE623BC4C7}"/>
                  </a:ext>
                </a:extLst>
              </p:cNvPr>
              <p:cNvSpPr>
                <a:spLocks/>
              </p:cNvSpPr>
              <p:nvPr/>
            </p:nvSpPr>
            <p:spPr bwMode="auto">
              <a:xfrm>
                <a:off x="2568575" y="4033838"/>
                <a:ext cx="1477963" cy="1935163"/>
              </a:xfrm>
              <a:custGeom>
                <a:avLst/>
                <a:gdLst>
                  <a:gd name="T0" fmla="*/ 391 w 392"/>
                  <a:gd name="T1" fmla="*/ 8 h 513"/>
                  <a:gd name="T2" fmla="*/ 388 w 392"/>
                  <a:gd name="T3" fmla="*/ 7 h 513"/>
                  <a:gd name="T4" fmla="*/ 347 w 392"/>
                  <a:gd name="T5" fmla="*/ 1 h 513"/>
                  <a:gd name="T6" fmla="*/ 58 w 392"/>
                  <a:gd name="T7" fmla="*/ 1 h 513"/>
                  <a:gd name="T8" fmla="*/ 41 w 392"/>
                  <a:gd name="T9" fmla="*/ 1 h 513"/>
                  <a:gd name="T10" fmla="*/ 10 w 392"/>
                  <a:gd name="T11" fmla="*/ 58 h 513"/>
                  <a:gd name="T12" fmla="*/ 8 w 392"/>
                  <a:gd name="T13" fmla="*/ 476 h 513"/>
                  <a:gd name="T14" fmla="*/ 46 w 392"/>
                  <a:gd name="T15" fmla="*/ 513 h 513"/>
                  <a:gd name="T16" fmla="*/ 311 w 392"/>
                  <a:gd name="T17" fmla="*/ 513 h 513"/>
                  <a:gd name="T18" fmla="*/ 346 w 392"/>
                  <a:gd name="T19" fmla="*/ 476 h 513"/>
                  <a:gd name="T20" fmla="*/ 344 w 392"/>
                  <a:gd name="T21" fmla="*/ 101 h 513"/>
                  <a:gd name="T22" fmla="*/ 347 w 392"/>
                  <a:gd name="T23" fmla="*/ 58 h 513"/>
                  <a:gd name="T24" fmla="*/ 392 w 392"/>
                  <a:gd name="T25" fmla="*/ 9 h 513"/>
                  <a:gd name="T26" fmla="*/ 391 w 392"/>
                  <a:gd name="T27" fmla="*/ 8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2" h="513">
                    <a:moveTo>
                      <a:pt x="391" y="8"/>
                    </a:moveTo>
                    <a:cubicBezTo>
                      <a:pt x="390" y="8"/>
                      <a:pt x="389" y="8"/>
                      <a:pt x="388" y="7"/>
                    </a:cubicBezTo>
                    <a:cubicBezTo>
                      <a:pt x="376" y="3"/>
                      <a:pt x="362" y="1"/>
                      <a:pt x="347" y="1"/>
                    </a:cubicBezTo>
                    <a:cubicBezTo>
                      <a:pt x="58" y="1"/>
                      <a:pt x="58" y="1"/>
                      <a:pt x="58" y="1"/>
                    </a:cubicBezTo>
                    <a:cubicBezTo>
                      <a:pt x="41" y="1"/>
                      <a:pt x="41" y="1"/>
                      <a:pt x="41" y="1"/>
                    </a:cubicBezTo>
                    <a:cubicBezTo>
                      <a:pt x="19" y="9"/>
                      <a:pt x="11" y="45"/>
                      <a:pt x="10" y="58"/>
                    </a:cubicBezTo>
                    <a:cubicBezTo>
                      <a:pt x="0" y="149"/>
                      <a:pt x="6" y="385"/>
                      <a:pt x="8" y="476"/>
                    </a:cubicBezTo>
                    <a:cubicBezTo>
                      <a:pt x="9" y="496"/>
                      <a:pt x="26" y="513"/>
                      <a:pt x="46" y="513"/>
                    </a:cubicBezTo>
                    <a:cubicBezTo>
                      <a:pt x="311" y="513"/>
                      <a:pt x="311" y="513"/>
                      <a:pt x="311" y="513"/>
                    </a:cubicBezTo>
                    <a:cubicBezTo>
                      <a:pt x="331" y="513"/>
                      <a:pt x="347" y="496"/>
                      <a:pt x="346" y="476"/>
                    </a:cubicBezTo>
                    <a:cubicBezTo>
                      <a:pt x="344" y="398"/>
                      <a:pt x="339" y="209"/>
                      <a:pt x="344" y="101"/>
                    </a:cubicBezTo>
                    <a:cubicBezTo>
                      <a:pt x="345" y="85"/>
                      <a:pt x="346" y="70"/>
                      <a:pt x="347" y="58"/>
                    </a:cubicBezTo>
                    <a:cubicBezTo>
                      <a:pt x="349" y="42"/>
                      <a:pt x="360" y="0"/>
                      <a:pt x="392" y="9"/>
                    </a:cubicBezTo>
                    <a:lnTo>
                      <a:pt x="391" y="8"/>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aa-ET"/>
              </a:p>
            </p:txBody>
          </p:sp>
          <p:sp>
            <p:nvSpPr>
              <p:cNvPr id="169" name="Freeform 108">
                <a:extLst>
                  <a:ext uri="{FF2B5EF4-FFF2-40B4-BE49-F238E27FC236}">
                    <a16:creationId xmlns:a16="http://schemas.microsoft.com/office/drawing/2014/main" id="{86B6290D-5C8E-4EEA-8EB7-BD5724E7F020}"/>
                  </a:ext>
                </a:extLst>
              </p:cNvPr>
              <p:cNvSpPr>
                <a:spLocks/>
              </p:cNvSpPr>
              <p:nvPr/>
            </p:nvSpPr>
            <p:spPr bwMode="auto">
              <a:xfrm>
                <a:off x="2554288" y="4022725"/>
                <a:ext cx="1484313" cy="1938338"/>
              </a:xfrm>
              <a:custGeom>
                <a:avLst/>
                <a:gdLst>
                  <a:gd name="T0" fmla="*/ 57 w 394"/>
                  <a:gd name="T1" fmla="*/ 2 h 514"/>
                  <a:gd name="T2" fmla="*/ 40 w 394"/>
                  <a:gd name="T3" fmla="*/ 2 h 514"/>
                  <a:gd name="T4" fmla="*/ 9 w 394"/>
                  <a:gd name="T5" fmla="*/ 60 h 514"/>
                  <a:gd name="T6" fmla="*/ 8 w 394"/>
                  <a:gd name="T7" fmla="*/ 478 h 514"/>
                  <a:gd name="T8" fmla="*/ 46 w 394"/>
                  <a:gd name="T9" fmla="*/ 514 h 514"/>
                  <a:gd name="T10" fmla="*/ 311 w 394"/>
                  <a:gd name="T11" fmla="*/ 514 h 514"/>
                  <a:gd name="T12" fmla="*/ 346 w 394"/>
                  <a:gd name="T13" fmla="*/ 478 h 514"/>
                  <a:gd name="T14" fmla="*/ 347 w 394"/>
                  <a:gd name="T15" fmla="*/ 60 h 514"/>
                  <a:gd name="T16" fmla="*/ 394 w 394"/>
                  <a:gd name="T17" fmla="*/ 11 h 514"/>
                  <a:gd name="T18" fmla="*/ 347 w 394"/>
                  <a:gd name="T19" fmla="*/ 2 h 514"/>
                  <a:gd name="T20" fmla="*/ 57 w 394"/>
                  <a:gd name="T21" fmla="*/ 2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4" h="514">
                    <a:moveTo>
                      <a:pt x="57" y="2"/>
                    </a:moveTo>
                    <a:cubicBezTo>
                      <a:pt x="40" y="2"/>
                      <a:pt x="40" y="2"/>
                      <a:pt x="40" y="2"/>
                    </a:cubicBezTo>
                    <a:cubicBezTo>
                      <a:pt x="19" y="10"/>
                      <a:pt x="11" y="46"/>
                      <a:pt x="9" y="60"/>
                    </a:cubicBezTo>
                    <a:cubicBezTo>
                      <a:pt x="0" y="150"/>
                      <a:pt x="5" y="387"/>
                      <a:pt x="8" y="478"/>
                    </a:cubicBezTo>
                    <a:cubicBezTo>
                      <a:pt x="9" y="498"/>
                      <a:pt x="26" y="514"/>
                      <a:pt x="46" y="514"/>
                    </a:cubicBezTo>
                    <a:cubicBezTo>
                      <a:pt x="311" y="514"/>
                      <a:pt x="311" y="514"/>
                      <a:pt x="311" y="514"/>
                    </a:cubicBezTo>
                    <a:cubicBezTo>
                      <a:pt x="331" y="514"/>
                      <a:pt x="346" y="498"/>
                      <a:pt x="346" y="478"/>
                    </a:cubicBezTo>
                    <a:cubicBezTo>
                      <a:pt x="343" y="387"/>
                      <a:pt x="337" y="150"/>
                      <a:pt x="347" y="60"/>
                    </a:cubicBezTo>
                    <a:cubicBezTo>
                      <a:pt x="349" y="43"/>
                      <a:pt x="360" y="0"/>
                      <a:pt x="394" y="11"/>
                    </a:cubicBezTo>
                    <a:cubicBezTo>
                      <a:pt x="380" y="6"/>
                      <a:pt x="365" y="2"/>
                      <a:pt x="347" y="2"/>
                    </a:cubicBezTo>
                    <a:lnTo>
                      <a:pt x="57" y="2"/>
                    </a:lnTo>
                    <a:close/>
                  </a:path>
                </a:pathLst>
              </a:custGeom>
              <a:gradFill>
                <a:gsLst>
                  <a:gs pos="40000">
                    <a:schemeClr val="accent1"/>
                  </a:gs>
                  <a:gs pos="12000">
                    <a:schemeClr val="accent1">
                      <a:lumMod val="75000"/>
                    </a:schemeClr>
                  </a:gs>
                  <a:gs pos="0">
                    <a:schemeClr val="accent1">
                      <a:lumMod val="40000"/>
                      <a:lumOff val="60000"/>
                    </a:schemeClr>
                  </a:gs>
                </a:gsLst>
                <a:lin ang="5400000" scaled="0"/>
              </a:gradFill>
              <a:ln>
                <a:noFill/>
              </a:ln>
            </p:spPr>
            <p:txBody>
              <a:bodyPr vert="horz" wrap="square" lIns="91440" tIns="45720" rIns="91440" bIns="45720" numCol="1" anchor="t" anchorCtr="0" compatLnSpc="1">
                <a:prstTxWarp prst="textNoShape">
                  <a:avLst/>
                </a:prstTxWarp>
              </a:bodyPr>
              <a:lstStyle/>
              <a:p>
                <a:endParaRPr lang="aa-ET"/>
              </a:p>
            </p:txBody>
          </p:sp>
        </p:grpSp>
      </p:grpSp>
      <p:grpSp>
        <p:nvGrpSpPr>
          <p:cNvPr id="172" name="Group 171">
            <a:extLst>
              <a:ext uri="{FF2B5EF4-FFF2-40B4-BE49-F238E27FC236}">
                <a16:creationId xmlns:a16="http://schemas.microsoft.com/office/drawing/2014/main" id="{A072868C-EE32-4FA9-B00A-231CF05528A2}"/>
              </a:ext>
            </a:extLst>
          </p:cNvPr>
          <p:cNvGrpSpPr/>
          <p:nvPr/>
        </p:nvGrpSpPr>
        <p:grpSpPr>
          <a:xfrm>
            <a:off x="6161088" y="2055812"/>
            <a:ext cx="1695450" cy="2039939"/>
            <a:chOff x="2554288" y="3929062"/>
            <a:chExt cx="1695450" cy="2039939"/>
          </a:xfrm>
        </p:grpSpPr>
        <p:sp>
          <p:nvSpPr>
            <p:cNvPr id="173" name="Freeform 97">
              <a:extLst>
                <a:ext uri="{FF2B5EF4-FFF2-40B4-BE49-F238E27FC236}">
                  <a16:creationId xmlns:a16="http://schemas.microsoft.com/office/drawing/2014/main" id="{B87F02C6-E77B-48D7-9C34-C972BDAEA482}"/>
                </a:ext>
              </a:extLst>
            </p:cNvPr>
            <p:cNvSpPr>
              <a:spLocks/>
            </p:cNvSpPr>
            <p:nvPr/>
          </p:nvSpPr>
          <p:spPr bwMode="auto">
            <a:xfrm>
              <a:off x="3849688" y="4022725"/>
              <a:ext cx="400050" cy="392113"/>
            </a:xfrm>
            <a:custGeom>
              <a:avLst/>
              <a:gdLst>
                <a:gd name="T0" fmla="*/ 49 w 106"/>
                <a:gd name="T1" fmla="*/ 11 h 104"/>
                <a:gd name="T2" fmla="*/ 3 w 106"/>
                <a:gd name="T3" fmla="*/ 60 h 104"/>
                <a:gd name="T4" fmla="*/ 0 w 106"/>
                <a:gd name="T5" fmla="*/ 104 h 104"/>
                <a:gd name="T6" fmla="*/ 99 w 106"/>
                <a:gd name="T7" fmla="*/ 104 h 104"/>
                <a:gd name="T8" fmla="*/ 49 w 106"/>
                <a:gd name="T9" fmla="*/ 11 h 104"/>
              </a:gdLst>
              <a:ahLst/>
              <a:cxnLst>
                <a:cxn ang="0">
                  <a:pos x="T0" y="T1"/>
                </a:cxn>
                <a:cxn ang="0">
                  <a:pos x="T2" y="T3"/>
                </a:cxn>
                <a:cxn ang="0">
                  <a:pos x="T4" y="T5"/>
                </a:cxn>
                <a:cxn ang="0">
                  <a:pos x="T6" y="T7"/>
                </a:cxn>
                <a:cxn ang="0">
                  <a:pos x="T8" y="T9"/>
                </a:cxn>
              </a:cxnLst>
              <a:rect l="0" t="0" r="r" b="b"/>
              <a:pathLst>
                <a:path w="106" h="104">
                  <a:moveTo>
                    <a:pt x="49" y="11"/>
                  </a:moveTo>
                  <a:cubicBezTo>
                    <a:pt x="16" y="0"/>
                    <a:pt x="5" y="43"/>
                    <a:pt x="3" y="60"/>
                  </a:cubicBezTo>
                  <a:cubicBezTo>
                    <a:pt x="2" y="72"/>
                    <a:pt x="1" y="87"/>
                    <a:pt x="0" y="104"/>
                  </a:cubicBezTo>
                  <a:cubicBezTo>
                    <a:pt x="99" y="104"/>
                    <a:pt x="99" y="104"/>
                    <a:pt x="99" y="104"/>
                  </a:cubicBezTo>
                  <a:cubicBezTo>
                    <a:pt x="99" y="104"/>
                    <a:pt x="106" y="35"/>
                    <a:pt x="49" y="11"/>
                  </a:cubicBezTo>
                  <a:close/>
                </a:path>
              </a:pathLst>
            </a:custGeom>
            <a:gradFill flip="none" rotWithShape="1">
              <a:gsLst>
                <a:gs pos="0">
                  <a:schemeClr val="accent3">
                    <a:lumMod val="50000"/>
                  </a:schemeClr>
                </a:gs>
                <a:gs pos="50000">
                  <a:schemeClr val="accent3">
                    <a:lumMod val="75000"/>
                  </a:schemeClr>
                </a:gs>
                <a:gs pos="100000">
                  <a:schemeClr val="accent3"/>
                </a:gs>
              </a:gsLst>
              <a:lin ang="5400000" scaled="1"/>
              <a:tileRect/>
            </a:gradFill>
            <a:ln>
              <a:noFill/>
            </a:ln>
          </p:spPr>
          <p:txBody>
            <a:bodyPr vert="horz" wrap="square" lIns="91440" tIns="45720" rIns="91440" bIns="45720" numCol="1" anchor="t" anchorCtr="0" compatLnSpc="1">
              <a:prstTxWarp prst="textNoShape">
                <a:avLst/>
              </a:prstTxWarp>
            </a:bodyPr>
            <a:lstStyle/>
            <a:p>
              <a:endParaRPr lang="aa-ET"/>
            </a:p>
          </p:txBody>
        </p:sp>
        <p:sp>
          <p:nvSpPr>
            <p:cNvPr id="175" name="Right Triangle 34">
              <a:extLst>
                <a:ext uri="{FF2B5EF4-FFF2-40B4-BE49-F238E27FC236}">
                  <a16:creationId xmlns:a16="http://schemas.microsoft.com/office/drawing/2014/main" id="{60B0E467-D302-4028-B86C-73DF98761B7F}"/>
                </a:ext>
              </a:extLst>
            </p:cNvPr>
            <p:cNvSpPr/>
            <p:nvPr/>
          </p:nvSpPr>
          <p:spPr>
            <a:xfrm rot="16200000" flipV="1">
              <a:off x="2907506" y="4666057"/>
              <a:ext cx="2012950" cy="538959"/>
            </a:xfrm>
            <a:custGeom>
              <a:avLst/>
              <a:gdLst>
                <a:gd name="connsiteX0" fmla="*/ 0 w 3227387"/>
                <a:gd name="connsiteY0" fmla="*/ 441199 h 441199"/>
                <a:gd name="connsiteX1" fmla="*/ 0 w 3227387"/>
                <a:gd name="connsiteY1" fmla="*/ 0 h 441199"/>
                <a:gd name="connsiteX2" fmla="*/ 3227387 w 3227387"/>
                <a:gd name="connsiteY2" fmla="*/ 441199 h 441199"/>
                <a:gd name="connsiteX3" fmla="*/ 0 w 3227387"/>
                <a:gd name="connsiteY3" fmla="*/ 441199 h 441199"/>
                <a:gd name="connsiteX0" fmla="*/ 6350 w 3233737"/>
                <a:gd name="connsiteY0" fmla="*/ 371349 h 371349"/>
                <a:gd name="connsiteX1" fmla="*/ 0 w 3233737"/>
                <a:gd name="connsiteY1" fmla="*/ 0 h 371349"/>
                <a:gd name="connsiteX2" fmla="*/ 3233737 w 3233737"/>
                <a:gd name="connsiteY2" fmla="*/ 371349 h 371349"/>
                <a:gd name="connsiteX3" fmla="*/ 6350 w 3233737"/>
                <a:gd name="connsiteY3" fmla="*/ 371349 h 371349"/>
                <a:gd name="connsiteX0" fmla="*/ 12700 w 3240087"/>
                <a:gd name="connsiteY0" fmla="*/ 333249 h 333249"/>
                <a:gd name="connsiteX1" fmla="*/ 0 w 3240087"/>
                <a:gd name="connsiteY1" fmla="*/ 0 h 333249"/>
                <a:gd name="connsiteX2" fmla="*/ 3240087 w 3240087"/>
                <a:gd name="connsiteY2" fmla="*/ 333249 h 333249"/>
                <a:gd name="connsiteX3" fmla="*/ 12700 w 3240087"/>
                <a:gd name="connsiteY3" fmla="*/ 333249 h 333249"/>
                <a:gd name="connsiteX0" fmla="*/ 134555 w 3361942"/>
                <a:gd name="connsiteY0" fmla="*/ 376111 h 376111"/>
                <a:gd name="connsiteX1" fmla="*/ 0 w 3361942"/>
                <a:gd name="connsiteY1" fmla="*/ 0 h 376111"/>
                <a:gd name="connsiteX2" fmla="*/ 3361942 w 3361942"/>
                <a:gd name="connsiteY2" fmla="*/ 376111 h 376111"/>
                <a:gd name="connsiteX3" fmla="*/ 134555 w 3361942"/>
                <a:gd name="connsiteY3" fmla="*/ 376111 h 376111"/>
                <a:gd name="connsiteX0" fmla="*/ 143928 w 3371315"/>
                <a:gd name="connsiteY0" fmla="*/ 380874 h 380874"/>
                <a:gd name="connsiteX1" fmla="*/ 0 w 3371315"/>
                <a:gd name="connsiteY1" fmla="*/ 0 h 380874"/>
                <a:gd name="connsiteX2" fmla="*/ 3371315 w 3371315"/>
                <a:gd name="connsiteY2" fmla="*/ 380874 h 380874"/>
                <a:gd name="connsiteX3" fmla="*/ 143928 w 3371315"/>
                <a:gd name="connsiteY3" fmla="*/ 380874 h 380874"/>
                <a:gd name="connsiteX0" fmla="*/ 153301 w 3371315"/>
                <a:gd name="connsiteY0" fmla="*/ 447549 h 447549"/>
                <a:gd name="connsiteX1" fmla="*/ 0 w 3371315"/>
                <a:gd name="connsiteY1" fmla="*/ 0 h 447549"/>
                <a:gd name="connsiteX2" fmla="*/ 3371315 w 3371315"/>
                <a:gd name="connsiteY2" fmla="*/ 380874 h 447549"/>
                <a:gd name="connsiteX3" fmla="*/ 153301 w 3371315"/>
                <a:gd name="connsiteY3" fmla="*/ 447549 h 447549"/>
                <a:gd name="connsiteX0" fmla="*/ 118482 w 3336496"/>
                <a:gd name="connsiteY0" fmla="*/ 400967 h 400967"/>
                <a:gd name="connsiteX1" fmla="*/ 0 w 3336496"/>
                <a:gd name="connsiteY1" fmla="*/ 0 h 400967"/>
                <a:gd name="connsiteX2" fmla="*/ 3336496 w 3336496"/>
                <a:gd name="connsiteY2" fmla="*/ 334292 h 400967"/>
                <a:gd name="connsiteX3" fmla="*/ 118482 w 3336496"/>
                <a:gd name="connsiteY3" fmla="*/ 400967 h 400967"/>
                <a:gd name="connsiteX0" fmla="*/ 83663 w 3301677"/>
                <a:gd name="connsiteY0" fmla="*/ 391651 h 391651"/>
                <a:gd name="connsiteX1" fmla="*/ 0 w 3301677"/>
                <a:gd name="connsiteY1" fmla="*/ 0 h 391651"/>
                <a:gd name="connsiteX2" fmla="*/ 3301677 w 3301677"/>
                <a:gd name="connsiteY2" fmla="*/ 324976 h 391651"/>
                <a:gd name="connsiteX3" fmla="*/ 83663 w 3301677"/>
                <a:gd name="connsiteY3" fmla="*/ 391651 h 391651"/>
                <a:gd name="connsiteX0" fmla="*/ 0 w 3218014"/>
                <a:gd name="connsiteY0" fmla="*/ 410280 h 410280"/>
                <a:gd name="connsiteX1" fmla="*/ 13831 w 3218014"/>
                <a:gd name="connsiteY1" fmla="*/ 0 h 410280"/>
                <a:gd name="connsiteX2" fmla="*/ 3218014 w 3218014"/>
                <a:gd name="connsiteY2" fmla="*/ 343605 h 410280"/>
                <a:gd name="connsiteX3" fmla="*/ 0 w 3218014"/>
                <a:gd name="connsiteY3" fmla="*/ 410280 h 410280"/>
                <a:gd name="connsiteX0" fmla="*/ 0 w 3218014"/>
                <a:gd name="connsiteY0" fmla="*/ 396307 h 396307"/>
                <a:gd name="connsiteX1" fmla="*/ 6868 w 3218014"/>
                <a:gd name="connsiteY1" fmla="*/ 0 h 396307"/>
                <a:gd name="connsiteX2" fmla="*/ 3218014 w 3218014"/>
                <a:gd name="connsiteY2" fmla="*/ 329632 h 396307"/>
                <a:gd name="connsiteX3" fmla="*/ 0 w 3218014"/>
                <a:gd name="connsiteY3" fmla="*/ 396307 h 396307"/>
                <a:gd name="connsiteX0" fmla="*/ 0 w 3218014"/>
                <a:gd name="connsiteY0" fmla="*/ 315569 h 315569"/>
                <a:gd name="connsiteX1" fmla="*/ 6867 w 3218014"/>
                <a:gd name="connsiteY1" fmla="*/ 0 h 315569"/>
                <a:gd name="connsiteX2" fmla="*/ 3218014 w 3218014"/>
                <a:gd name="connsiteY2" fmla="*/ 248894 h 315569"/>
                <a:gd name="connsiteX3" fmla="*/ 0 w 3218014"/>
                <a:gd name="connsiteY3" fmla="*/ 315569 h 315569"/>
                <a:gd name="connsiteX0" fmla="*/ 0 w 3218014"/>
                <a:gd name="connsiteY0" fmla="*/ 306196 h 306196"/>
                <a:gd name="connsiteX1" fmla="*/ 126007 w 3218014"/>
                <a:gd name="connsiteY1" fmla="*/ 0 h 306196"/>
                <a:gd name="connsiteX2" fmla="*/ 3218014 w 3218014"/>
                <a:gd name="connsiteY2" fmla="*/ 239521 h 306196"/>
                <a:gd name="connsiteX3" fmla="*/ 0 w 3218014"/>
                <a:gd name="connsiteY3" fmla="*/ 306196 h 306196"/>
                <a:gd name="connsiteX0" fmla="*/ 0 w 3218014"/>
                <a:gd name="connsiteY0" fmla="*/ 262845 h 262845"/>
                <a:gd name="connsiteX1" fmla="*/ 198214 w 3218014"/>
                <a:gd name="connsiteY1" fmla="*/ 0 h 262845"/>
                <a:gd name="connsiteX2" fmla="*/ 3218014 w 3218014"/>
                <a:gd name="connsiteY2" fmla="*/ 196170 h 262845"/>
                <a:gd name="connsiteX3" fmla="*/ 0 w 3218014"/>
                <a:gd name="connsiteY3" fmla="*/ 262845 h 262845"/>
                <a:gd name="connsiteX0" fmla="*/ 1 w 3051941"/>
                <a:gd name="connsiteY0" fmla="*/ 265188 h 265188"/>
                <a:gd name="connsiteX1" fmla="*/ 32141 w 3051941"/>
                <a:gd name="connsiteY1" fmla="*/ 0 h 265188"/>
                <a:gd name="connsiteX2" fmla="*/ 3051941 w 3051941"/>
                <a:gd name="connsiteY2" fmla="*/ 196170 h 265188"/>
                <a:gd name="connsiteX3" fmla="*/ 1 w 3051941"/>
                <a:gd name="connsiteY3" fmla="*/ 265188 h 265188"/>
              </a:gdLst>
              <a:ahLst/>
              <a:cxnLst>
                <a:cxn ang="0">
                  <a:pos x="connsiteX0" y="connsiteY0"/>
                </a:cxn>
                <a:cxn ang="0">
                  <a:pos x="connsiteX1" y="connsiteY1"/>
                </a:cxn>
                <a:cxn ang="0">
                  <a:pos x="connsiteX2" y="connsiteY2"/>
                </a:cxn>
                <a:cxn ang="0">
                  <a:pos x="connsiteX3" y="connsiteY3"/>
                </a:cxn>
              </a:cxnLst>
              <a:rect l="l" t="t" r="r" b="b"/>
              <a:pathLst>
                <a:path w="3051941" h="265188">
                  <a:moveTo>
                    <a:pt x="1" y="265188"/>
                  </a:moveTo>
                  <a:lnTo>
                    <a:pt x="32141" y="0"/>
                  </a:lnTo>
                  <a:lnTo>
                    <a:pt x="3051941" y="196170"/>
                  </a:lnTo>
                  <a:lnTo>
                    <a:pt x="1" y="265188"/>
                  </a:lnTo>
                  <a:close/>
                </a:path>
              </a:pathLst>
            </a:custGeom>
            <a:gradFill>
              <a:gsLst>
                <a:gs pos="100000">
                  <a:srgbClr val="080808">
                    <a:alpha val="0"/>
                  </a:srgbClr>
                </a:gs>
                <a:gs pos="0">
                  <a:srgbClr val="000000">
                    <a:alpha val="65000"/>
                  </a:srgbClr>
                </a:gs>
              </a:gsLst>
              <a:lin ang="10800000" scaled="1"/>
            </a:gra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nvGrpSpPr>
            <p:cNvPr id="176" name="Group 175">
              <a:extLst>
                <a:ext uri="{FF2B5EF4-FFF2-40B4-BE49-F238E27FC236}">
                  <a16:creationId xmlns:a16="http://schemas.microsoft.com/office/drawing/2014/main" id="{654F26AD-B8A5-459D-95AC-562E69D77122}"/>
                </a:ext>
              </a:extLst>
            </p:cNvPr>
            <p:cNvGrpSpPr/>
            <p:nvPr/>
          </p:nvGrpSpPr>
          <p:grpSpPr>
            <a:xfrm>
              <a:off x="2554288" y="4022725"/>
              <a:ext cx="1492250" cy="1946276"/>
              <a:chOff x="2554288" y="4022725"/>
              <a:chExt cx="1492250" cy="1946276"/>
            </a:xfrm>
          </p:grpSpPr>
          <p:sp>
            <p:nvSpPr>
              <p:cNvPr id="177" name="Freeform 107">
                <a:extLst>
                  <a:ext uri="{FF2B5EF4-FFF2-40B4-BE49-F238E27FC236}">
                    <a16:creationId xmlns:a16="http://schemas.microsoft.com/office/drawing/2014/main" id="{D5755503-B5EF-4B21-8BE6-8DC1C01FAECD}"/>
                  </a:ext>
                </a:extLst>
              </p:cNvPr>
              <p:cNvSpPr>
                <a:spLocks/>
              </p:cNvSpPr>
              <p:nvPr/>
            </p:nvSpPr>
            <p:spPr bwMode="auto">
              <a:xfrm>
                <a:off x="2568575" y="4033838"/>
                <a:ext cx="1477963" cy="1935163"/>
              </a:xfrm>
              <a:custGeom>
                <a:avLst/>
                <a:gdLst>
                  <a:gd name="T0" fmla="*/ 391 w 392"/>
                  <a:gd name="T1" fmla="*/ 8 h 513"/>
                  <a:gd name="T2" fmla="*/ 388 w 392"/>
                  <a:gd name="T3" fmla="*/ 7 h 513"/>
                  <a:gd name="T4" fmla="*/ 347 w 392"/>
                  <a:gd name="T5" fmla="*/ 1 h 513"/>
                  <a:gd name="T6" fmla="*/ 58 w 392"/>
                  <a:gd name="T7" fmla="*/ 1 h 513"/>
                  <a:gd name="T8" fmla="*/ 41 w 392"/>
                  <a:gd name="T9" fmla="*/ 1 h 513"/>
                  <a:gd name="T10" fmla="*/ 10 w 392"/>
                  <a:gd name="T11" fmla="*/ 58 h 513"/>
                  <a:gd name="T12" fmla="*/ 8 w 392"/>
                  <a:gd name="T13" fmla="*/ 476 h 513"/>
                  <a:gd name="T14" fmla="*/ 46 w 392"/>
                  <a:gd name="T15" fmla="*/ 513 h 513"/>
                  <a:gd name="T16" fmla="*/ 311 w 392"/>
                  <a:gd name="T17" fmla="*/ 513 h 513"/>
                  <a:gd name="T18" fmla="*/ 346 w 392"/>
                  <a:gd name="T19" fmla="*/ 476 h 513"/>
                  <a:gd name="T20" fmla="*/ 344 w 392"/>
                  <a:gd name="T21" fmla="*/ 101 h 513"/>
                  <a:gd name="T22" fmla="*/ 347 w 392"/>
                  <a:gd name="T23" fmla="*/ 58 h 513"/>
                  <a:gd name="T24" fmla="*/ 392 w 392"/>
                  <a:gd name="T25" fmla="*/ 9 h 513"/>
                  <a:gd name="T26" fmla="*/ 391 w 392"/>
                  <a:gd name="T27" fmla="*/ 8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2" h="513">
                    <a:moveTo>
                      <a:pt x="391" y="8"/>
                    </a:moveTo>
                    <a:cubicBezTo>
                      <a:pt x="390" y="8"/>
                      <a:pt x="389" y="8"/>
                      <a:pt x="388" y="7"/>
                    </a:cubicBezTo>
                    <a:cubicBezTo>
                      <a:pt x="376" y="3"/>
                      <a:pt x="362" y="1"/>
                      <a:pt x="347" y="1"/>
                    </a:cubicBezTo>
                    <a:cubicBezTo>
                      <a:pt x="58" y="1"/>
                      <a:pt x="58" y="1"/>
                      <a:pt x="58" y="1"/>
                    </a:cubicBezTo>
                    <a:cubicBezTo>
                      <a:pt x="41" y="1"/>
                      <a:pt x="41" y="1"/>
                      <a:pt x="41" y="1"/>
                    </a:cubicBezTo>
                    <a:cubicBezTo>
                      <a:pt x="19" y="9"/>
                      <a:pt x="11" y="45"/>
                      <a:pt x="10" y="58"/>
                    </a:cubicBezTo>
                    <a:cubicBezTo>
                      <a:pt x="0" y="149"/>
                      <a:pt x="6" y="385"/>
                      <a:pt x="8" y="476"/>
                    </a:cubicBezTo>
                    <a:cubicBezTo>
                      <a:pt x="9" y="496"/>
                      <a:pt x="26" y="513"/>
                      <a:pt x="46" y="513"/>
                    </a:cubicBezTo>
                    <a:cubicBezTo>
                      <a:pt x="311" y="513"/>
                      <a:pt x="311" y="513"/>
                      <a:pt x="311" y="513"/>
                    </a:cubicBezTo>
                    <a:cubicBezTo>
                      <a:pt x="331" y="513"/>
                      <a:pt x="347" y="496"/>
                      <a:pt x="346" y="476"/>
                    </a:cubicBezTo>
                    <a:cubicBezTo>
                      <a:pt x="344" y="398"/>
                      <a:pt x="339" y="209"/>
                      <a:pt x="344" y="101"/>
                    </a:cubicBezTo>
                    <a:cubicBezTo>
                      <a:pt x="345" y="85"/>
                      <a:pt x="346" y="70"/>
                      <a:pt x="347" y="58"/>
                    </a:cubicBezTo>
                    <a:cubicBezTo>
                      <a:pt x="349" y="42"/>
                      <a:pt x="360" y="0"/>
                      <a:pt x="392" y="9"/>
                    </a:cubicBezTo>
                    <a:lnTo>
                      <a:pt x="391" y="8"/>
                    </a:lnTo>
                    <a:close/>
                  </a:path>
                </a:pathLst>
              </a:custGeom>
              <a:solidFill>
                <a:schemeClr val="accent3">
                  <a:lumMod val="50000"/>
                </a:schemeClr>
              </a:solidFill>
              <a:ln>
                <a:noFill/>
              </a:ln>
            </p:spPr>
            <p:txBody>
              <a:bodyPr vert="horz" wrap="square" lIns="91440" tIns="45720" rIns="91440" bIns="45720" numCol="1" anchor="t" anchorCtr="0" compatLnSpc="1">
                <a:prstTxWarp prst="textNoShape">
                  <a:avLst/>
                </a:prstTxWarp>
              </a:bodyPr>
              <a:lstStyle/>
              <a:p>
                <a:endParaRPr lang="aa-ET"/>
              </a:p>
            </p:txBody>
          </p:sp>
          <p:sp>
            <p:nvSpPr>
              <p:cNvPr id="178" name="Freeform 108">
                <a:extLst>
                  <a:ext uri="{FF2B5EF4-FFF2-40B4-BE49-F238E27FC236}">
                    <a16:creationId xmlns:a16="http://schemas.microsoft.com/office/drawing/2014/main" id="{FC46E582-077B-486A-8941-D7A327F2453F}"/>
                  </a:ext>
                </a:extLst>
              </p:cNvPr>
              <p:cNvSpPr>
                <a:spLocks/>
              </p:cNvSpPr>
              <p:nvPr/>
            </p:nvSpPr>
            <p:spPr bwMode="auto">
              <a:xfrm>
                <a:off x="2554288" y="4022725"/>
                <a:ext cx="1484313" cy="1938338"/>
              </a:xfrm>
              <a:custGeom>
                <a:avLst/>
                <a:gdLst>
                  <a:gd name="T0" fmla="*/ 57 w 394"/>
                  <a:gd name="T1" fmla="*/ 2 h 514"/>
                  <a:gd name="T2" fmla="*/ 40 w 394"/>
                  <a:gd name="T3" fmla="*/ 2 h 514"/>
                  <a:gd name="T4" fmla="*/ 9 w 394"/>
                  <a:gd name="T5" fmla="*/ 60 h 514"/>
                  <a:gd name="T6" fmla="*/ 8 w 394"/>
                  <a:gd name="T7" fmla="*/ 478 h 514"/>
                  <a:gd name="T8" fmla="*/ 46 w 394"/>
                  <a:gd name="T9" fmla="*/ 514 h 514"/>
                  <a:gd name="T10" fmla="*/ 311 w 394"/>
                  <a:gd name="T11" fmla="*/ 514 h 514"/>
                  <a:gd name="T12" fmla="*/ 346 w 394"/>
                  <a:gd name="T13" fmla="*/ 478 h 514"/>
                  <a:gd name="T14" fmla="*/ 347 w 394"/>
                  <a:gd name="T15" fmla="*/ 60 h 514"/>
                  <a:gd name="T16" fmla="*/ 394 w 394"/>
                  <a:gd name="T17" fmla="*/ 11 h 514"/>
                  <a:gd name="T18" fmla="*/ 347 w 394"/>
                  <a:gd name="T19" fmla="*/ 2 h 514"/>
                  <a:gd name="T20" fmla="*/ 57 w 394"/>
                  <a:gd name="T21" fmla="*/ 2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4" h="514">
                    <a:moveTo>
                      <a:pt x="57" y="2"/>
                    </a:moveTo>
                    <a:cubicBezTo>
                      <a:pt x="40" y="2"/>
                      <a:pt x="40" y="2"/>
                      <a:pt x="40" y="2"/>
                    </a:cubicBezTo>
                    <a:cubicBezTo>
                      <a:pt x="19" y="10"/>
                      <a:pt x="11" y="46"/>
                      <a:pt x="9" y="60"/>
                    </a:cubicBezTo>
                    <a:cubicBezTo>
                      <a:pt x="0" y="150"/>
                      <a:pt x="5" y="387"/>
                      <a:pt x="8" y="478"/>
                    </a:cubicBezTo>
                    <a:cubicBezTo>
                      <a:pt x="9" y="498"/>
                      <a:pt x="26" y="514"/>
                      <a:pt x="46" y="514"/>
                    </a:cubicBezTo>
                    <a:cubicBezTo>
                      <a:pt x="311" y="514"/>
                      <a:pt x="311" y="514"/>
                      <a:pt x="311" y="514"/>
                    </a:cubicBezTo>
                    <a:cubicBezTo>
                      <a:pt x="331" y="514"/>
                      <a:pt x="346" y="498"/>
                      <a:pt x="346" y="478"/>
                    </a:cubicBezTo>
                    <a:cubicBezTo>
                      <a:pt x="343" y="387"/>
                      <a:pt x="337" y="150"/>
                      <a:pt x="347" y="60"/>
                    </a:cubicBezTo>
                    <a:cubicBezTo>
                      <a:pt x="349" y="43"/>
                      <a:pt x="360" y="0"/>
                      <a:pt x="394" y="11"/>
                    </a:cubicBezTo>
                    <a:cubicBezTo>
                      <a:pt x="380" y="6"/>
                      <a:pt x="365" y="2"/>
                      <a:pt x="347" y="2"/>
                    </a:cubicBezTo>
                    <a:lnTo>
                      <a:pt x="57" y="2"/>
                    </a:lnTo>
                    <a:close/>
                  </a:path>
                </a:pathLst>
              </a:custGeom>
              <a:gradFill>
                <a:gsLst>
                  <a:gs pos="40000">
                    <a:schemeClr val="accent3"/>
                  </a:gs>
                  <a:gs pos="12000">
                    <a:schemeClr val="accent3">
                      <a:lumMod val="75000"/>
                    </a:schemeClr>
                  </a:gs>
                  <a:gs pos="0">
                    <a:schemeClr val="accent3">
                      <a:lumMod val="40000"/>
                      <a:lumOff val="60000"/>
                    </a:schemeClr>
                  </a:gs>
                </a:gsLst>
                <a:lin ang="5400000" scaled="0"/>
              </a:gradFill>
              <a:ln>
                <a:noFill/>
              </a:ln>
            </p:spPr>
            <p:txBody>
              <a:bodyPr vert="horz" wrap="square" lIns="91440" tIns="45720" rIns="91440" bIns="45720" numCol="1" anchor="t" anchorCtr="0" compatLnSpc="1">
                <a:prstTxWarp prst="textNoShape">
                  <a:avLst/>
                </a:prstTxWarp>
              </a:bodyPr>
              <a:lstStyle/>
              <a:p>
                <a:endParaRPr lang="aa-ET"/>
              </a:p>
            </p:txBody>
          </p:sp>
        </p:grpSp>
      </p:grpSp>
      <p:grpSp>
        <p:nvGrpSpPr>
          <p:cNvPr id="181" name="Group 180">
            <a:extLst>
              <a:ext uri="{FF2B5EF4-FFF2-40B4-BE49-F238E27FC236}">
                <a16:creationId xmlns:a16="http://schemas.microsoft.com/office/drawing/2014/main" id="{2D9FD17E-8019-45DB-A0AC-CD88F2C773FB}"/>
              </a:ext>
            </a:extLst>
          </p:cNvPr>
          <p:cNvGrpSpPr/>
          <p:nvPr/>
        </p:nvGrpSpPr>
        <p:grpSpPr>
          <a:xfrm>
            <a:off x="7951788" y="1116012"/>
            <a:ext cx="1695450" cy="2039939"/>
            <a:chOff x="2554288" y="3929062"/>
            <a:chExt cx="1695450" cy="2039939"/>
          </a:xfrm>
        </p:grpSpPr>
        <p:sp>
          <p:nvSpPr>
            <p:cNvPr id="182" name="Freeform 97">
              <a:extLst>
                <a:ext uri="{FF2B5EF4-FFF2-40B4-BE49-F238E27FC236}">
                  <a16:creationId xmlns:a16="http://schemas.microsoft.com/office/drawing/2014/main" id="{3CB8D26C-7DD5-4D4C-88FC-D699D60CAA95}"/>
                </a:ext>
              </a:extLst>
            </p:cNvPr>
            <p:cNvSpPr>
              <a:spLocks/>
            </p:cNvSpPr>
            <p:nvPr/>
          </p:nvSpPr>
          <p:spPr bwMode="auto">
            <a:xfrm>
              <a:off x="3849688" y="4022725"/>
              <a:ext cx="400050" cy="392113"/>
            </a:xfrm>
            <a:custGeom>
              <a:avLst/>
              <a:gdLst>
                <a:gd name="T0" fmla="*/ 49 w 106"/>
                <a:gd name="T1" fmla="*/ 11 h 104"/>
                <a:gd name="T2" fmla="*/ 3 w 106"/>
                <a:gd name="T3" fmla="*/ 60 h 104"/>
                <a:gd name="T4" fmla="*/ 0 w 106"/>
                <a:gd name="T5" fmla="*/ 104 h 104"/>
                <a:gd name="T6" fmla="*/ 99 w 106"/>
                <a:gd name="T7" fmla="*/ 104 h 104"/>
                <a:gd name="T8" fmla="*/ 49 w 106"/>
                <a:gd name="T9" fmla="*/ 11 h 104"/>
              </a:gdLst>
              <a:ahLst/>
              <a:cxnLst>
                <a:cxn ang="0">
                  <a:pos x="T0" y="T1"/>
                </a:cxn>
                <a:cxn ang="0">
                  <a:pos x="T2" y="T3"/>
                </a:cxn>
                <a:cxn ang="0">
                  <a:pos x="T4" y="T5"/>
                </a:cxn>
                <a:cxn ang="0">
                  <a:pos x="T6" y="T7"/>
                </a:cxn>
                <a:cxn ang="0">
                  <a:pos x="T8" y="T9"/>
                </a:cxn>
              </a:cxnLst>
              <a:rect l="0" t="0" r="r" b="b"/>
              <a:pathLst>
                <a:path w="106" h="104">
                  <a:moveTo>
                    <a:pt x="49" y="11"/>
                  </a:moveTo>
                  <a:cubicBezTo>
                    <a:pt x="16" y="0"/>
                    <a:pt x="5" y="43"/>
                    <a:pt x="3" y="60"/>
                  </a:cubicBezTo>
                  <a:cubicBezTo>
                    <a:pt x="2" y="72"/>
                    <a:pt x="1" y="87"/>
                    <a:pt x="0" y="104"/>
                  </a:cubicBezTo>
                  <a:cubicBezTo>
                    <a:pt x="99" y="104"/>
                    <a:pt x="99" y="104"/>
                    <a:pt x="99" y="104"/>
                  </a:cubicBezTo>
                  <a:cubicBezTo>
                    <a:pt x="99" y="104"/>
                    <a:pt x="106" y="35"/>
                    <a:pt x="49" y="11"/>
                  </a:cubicBezTo>
                  <a:close/>
                </a:path>
              </a:pathLst>
            </a:custGeom>
            <a:gradFill flip="none" rotWithShape="1">
              <a:gsLst>
                <a:gs pos="0">
                  <a:schemeClr val="accent4">
                    <a:lumMod val="50000"/>
                  </a:schemeClr>
                </a:gs>
                <a:gs pos="50000">
                  <a:schemeClr val="accent4">
                    <a:lumMod val="75000"/>
                  </a:schemeClr>
                </a:gs>
                <a:gs pos="100000">
                  <a:schemeClr val="accent4"/>
                </a:gs>
              </a:gsLst>
              <a:lin ang="5400000" scaled="1"/>
              <a:tileRect/>
            </a:gradFill>
            <a:ln>
              <a:noFill/>
            </a:ln>
          </p:spPr>
          <p:txBody>
            <a:bodyPr vert="horz" wrap="square" lIns="91440" tIns="45720" rIns="91440" bIns="45720" numCol="1" anchor="t" anchorCtr="0" compatLnSpc="1">
              <a:prstTxWarp prst="textNoShape">
                <a:avLst/>
              </a:prstTxWarp>
            </a:bodyPr>
            <a:lstStyle/>
            <a:p>
              <a:endParaRPr lang="aa-ET"/>
            </a:p>
          </p:txBody>
        </p:sp>
        <p:sp>
          <p:nvSpPr>
            <p:cNvPr id="184" name="Right Triangle 34">
              <a:extLst>
                <a:ext uri="{FF2B5EF4-FFF2-40B4-BE49-F238E27FC236}">
                  <a16:creationId xmlns:a16="http://schemas.microsoft.com/office/drawing/2014/main" id="{7E535041-58C5-42A5-9BC3-9D3AC7417DD4}"/>
                </a:ext>
              </a:extLst>
            </p:cNvPr>
            <p:cNvSpPr/>
            <p:nvPr/>
          </p:nvSpPr>
          <p:spPr>
            <a:xfrm rot="16200000" flipV="1">
              <a:off x="2907506" y="4666057"/>
              <a:ext cx="2012950" cy="538959"/>
            </a:xfrm>
            <a:custGeom>
              <a:avLst/>
              <a:gdLst>
                <a:gd name="connsiteX0" fmla="*/ 0 w 3227387"/>
                <a:gd name="connsiteY0" fmla="*/ 441199 h 441199"/>
                <a:gd name="connsiteX1" fmla="*/ 0 w 3227387"/>
                <a:gd name="connsiteY1" fmla="*/ 0 h 441199"/>
                <a:gd name="connsiteX2" fmla="*/ 3227387 w 3227387"/>
                <a:gd name="connsiteY2" fmla="*/ 441199 h 441199"/>
                <a:gd name="connsiteX3" fmla="*/ 0 w 3227387"/>
                <a:gd name="connsiteY3" fmla="*/ 441199 h 441199"/>
                <a:gd name="connsiteX0" fmla="*/ 6350 w 3233737"/>
                <a:gd name="connsiteY0" fmla="*/ 371349 h 371349"/>
                <a:gd name="connsiteX1" fmla="*/ 0 w 3233737"/>
                <a:gd name="connsiteY1" fmla="*/ 0 h 371349"/>
                <a:gd name="connsiteX2" fmla="*/ 3233737 w 3233737"/>
                <a:gd name="connsiteY2" fmla="*/ 371349 h 371349"/>
                <a:gd name="connsiteX3" fmla="*/ 6350 w 3233737"/>
                <a:gd name="connsiteY3" fmla="*/ 371349 h 371349"/>
                <a:gd name="connsiteX0" fmla="*/ 12700 w 3240087"/>
                <a:gd name="connsiteY0" fmla="*/ 333249 h 333249"/>
                <a:gd name="connsiteX1" fmla="*/ 0 w 3240087"/>
                <a:gd name="connsiteY1" fmla="*/ 0 h 333249"/>
                <a:gd name="connsiteX2" fmla="*/ 3240087 w 3240087"/>
                <a:gd name="connsiteY2" fmla="*/ 333249 h 333249"/>
                <a:gd name="connsiteX3" fmla="*/ 12700 w 3240087"/>
                <a:gd name="connsiteY3" fmla="*/ 333249 h 333249"/>
                <a:gd name="connsiteX0" fmla="*/ 134555 w 3361942"/>
                <a:gd name="connsiteY0" fmla="*/ 376111 h 376111"/>
                <a:gd name="connsiteX1" fmla="*/ 0 w 3361942"/>
                <a:gd name="connsiteY1" fmla="*/ 0 h 376111"/>
                <a:gd name="connsiteX2" fmla="*/ 3361942 w 3361942"/>
                <a:gd name="connsiteY2" fmla="*/ 376111 h 376111"/>
                <a:gd name="connsiteX3" fmla="*/ 134555 w 3361942"/>
                <a:gd name="connsiteY3" fmla="*/ 376111 h 376111"/>
                <a:gd name="connsiteX0" fmla="*/ 143928 w 3371315"/>
                <a:gd name="connsiteY0" fmla="*/ 380874 h 380874"/>
                <a:gd name="connsiteX1" fmla="*/ 0 w 3371315"/>
                <a:gd name="connsiteY1" fmla="*/ 0 h 380874"/>
                <a:gd name="connsiteX2" fmla="*/ 3371315 w 3371315"/>
                <a:gd name="connsiteY2" fmla="*/ 380874 h 380874"/>
                <a:gd name="connsiteX3" fmla="*/ 143928 w 3371315"/>
                <a:gd name="connsiteY3" fmla="*/ 380874 h 380874"/>
                <a:gd name="connsiteX0" fmla="*/ 153301 w 3371315"/>
                <a:gd name="connsiteY0" fmla="*/ 447549 h 447549"/>
                <a:gd name="connsiteX1" fmla="*/ 0 w 3371315"/>
                <a:gd name="connsiteY1" fmla="*/ 0 h 447549"/>
                <a:gd name="connsiteX2" fmla="*/ 3371315 w 3371315"/>
                <a:gd name="connsiteY2" fmla="*/ 380874 h 447549"/>
                <a:gd name="connsiteX3" fmla="*/ 153301 w 3371315"/>
                <a:gd name="connsiteY3" fmla="*/ 447549 h 447549"/>
                <a:gd name="connsiteX0" fmla="*/ 118482 w 3336496"/>
                <a:gd name="connsiteY0" fmla="*/ 400967 h 400967"/>
                <a:gd name="connsiteX1" fmla="*/ 0 w 3336496"/>
                <a:gd name="connsiteY1" fmla="*/ 0 h 400967"/>
                <a:gd name="connsiteX2" fmla="*/ 3336496 w 3336496"/>
                <a:gd name="connsiteY2" fmla="*/ 334292 h 400967"/>
                <a:gd name="connsiteX3" fmla="*/ 118482 w 3336496"/>
                <a:gd name="connsiteY3" fmla="*/ 400967 h 400967"/>
                <a:gd name="connsiteX0" fmla="*/ 83663 w 3301677"/>
                <a:gd name="connsiteY0" fmla="*/ 391651 h 391651"/>
                <a:gd name="connsiteX1" fmla="*/ 0 w 3301677"/>
                <a:gd name="connsiteY1" fmla="*/ 0 h 391651"/>
                <a:gd name="connsiteX2" fmla="*/ 3301677 w 3301677"/>
                <a:gd name="connsiteY2" fmla="*/ 324976 h 391651"/>
                <a:gd name="connsiteX3" fmla="*/ 83663 w 3301677"/>
                <a:gd name="connsiteY3" fmla="*/ 391651 h 391651"/>
                <a:gd name="connsiteX0" fmla="*/ 0 w 3218014"/>
                <a:gd name="connsiteY0" fmla="*/ 410280 h 410280"/>
                <a:gd name="connsiteX1" fmla="*/ 13831 w 3218014"/>
                <a:gd name="connsiteY1" fmla="*/ 0 h 410280"/>
                <a:gd name="connsiteX2" fmla="*/ 3218014 w 3218014"/>
                <a:gd name="connsiteY2" fmla="*/ 343605 h 410280"/>
                <a:gd name="connsiteX3" fmla="*/ 0 w 3218014"/>
                <a:gd name="connsiteY3" fmla="*/ 410280 h 410280"/>
                <a:gd name="connsiteX0" fmla="*/ 0 w 3218014"/>
                <a:gd name="connsiteY0" fmla="*/ 396307 h 396307"/>
                <a:gd name="connsiteX1" fmla="*/ 6868 w 3218014"/>
                <a:gd name="connsiteY1" fmla="*/ 0 h 396307"/>
                <a:gd name="connsiteX2" fmla="*/ 3218014 w 3218014"/>
                <a:gd name="connsiteY2" fmla="*/ 329632 h 396307"/>
                <a:gd name="connsiteX3" fmla="*/ 0 w 3218014"/>
                <a:gd name="connsiteY3" fmla="*/ 396307 h 396307"/>
                <a:gd name="connsiteX0" fmla="*/ 0 w 3218014"/>
                <a:gd name="connsiteY0" fmla="*/ 315569 h 315569"/>
                <a:gd name="connsiteX1" fmla="*/ 6867 w 3218014"/>
                <a:gd name="connsiteY1" fmla="*/ 0 h 315569"/>
                <a:gd name="connsiteX2" fmla="*/ 3218014 w 3218014"/>
                <a:gd name="connsiteY2" fmla="*/ 248894 h 315569"/>
                <a:gd name="connsiteX3" fmla="*/ 0 w 3218014"/>
                <a:gd name="connsiteY3" fmla="*/ 315569 h 315569"/>
                <a:gd name="connsiteX0" fmla="*/ 0 w 3218014"/>
                <a:gd name="connsiteY0" fmla="*/ 306196 h 306196"/>
                <a:gd name="connsiteX1" fmla="*/ 126007 w 3218014"/>
                <a:gd name="connsiteY1" fmla="*/ 0 h 306196"/>
                <a:gd name="connsiteX2" fmla="*/ 3218014 w 3218014"/>
                <a:gd name="connsiteY2" fmla="*/ 239521 h 306196"/>
                <a:gd name="connsiteX3" fmla="*/ 0 w 3218014"/>
                <a:gd name="connsiteY3" fmla="*/ 306196 h 306196"/>
                <a:gd name="connsiteX0" fmla="*/ 0 w 3218014"/>
                <a:gd name="connsiteY0" fmla="*/ 262845 h 262845"/>
                <a:gd name="connsiteX1" fmla="*/ 198214 w 3218014"/>
                <a:gd name="connsiteY1" fmla="*/ 0 h 262845"/>
                <a:gd name="connsiteX2" fmla="*/ 3218014 w 3218014"/>
                <a:gd name="connsiteY2" fmla="*/ 196170 h 262845"/>
                <a:gd name="connsiteX3" fmla="*/ 0 w 3218014"/>
                <a:gd name="connsiteY3" fmla="*/ 262845 h 262845"/>
                <a:gd name="connsiteX0" fmla="*/ 1 w 3051941"/>
                <a:gd name="connsiteY0" fmla="*/ 265188 h 265188"/>
                <a:gd name="connsiteX1" fmla="*/ 32141 w 3051941"/>
                <a:gd name="connsiteY1" fmla="*/ 0 h 265188"/>
                <a:gd name="connsiteX2" fmla="*/ 3051941 w 3051941"/>
                <a:gd name="connsiteY2" fmla="*/ 196170 h 265188"/>
                <a:gd name="connsiteX3" fmla="*/ 1 w 3051941"/>
                <a:gd name="connsiteY3" fmla="*/ 265188 h 265188"/>
              </a:gdLst>
              <a:ahLst/>
              <a:cxnLst>
                <a:cxn ang="0">
                  <a:pos x="connsiteX0" y="connsiteY0"/>
                </a:cxn>
                <a:cxn ang="0">
                  <a:pos x="connsiteX1" y="connsiteY1"/>
                </a:cxn>
                <a:cxn ang="0">
                  <a:pos x="connsiteX2" y="connsiteY2"/>
                </a:cxn>
                <a:cxn ang="0">
                  <a:pos x="connsiteX3" y="connsiteY3"/>
                </a:cxn>
              </a:cxnLst>
              <a:rect l="l" t="t" r="r" b="b"/>
              <a:pathLst>
                <a:path w="3051941" h="265188">
                  <a:moveTo>
                    <a:pt x="1" y="265188"/>
                  </a:moveTo>
                  <a:lnTo>
                    <a:pt x="32141" y="0"/>
                  </a:lnTo>
                  <a:lnTo>
                    <a:pt x="3051941" y="196170"/>
                  </a:lnTo>
                  <a:lnTo>
                    <a:pt x="1" y="265188"/>
                  </a:lnTo>
                  <a:close/>
                </a:path>
              </a:pathLst>
            </a:custGeom>
            <a:gradFill>
              <a:gsLst>
                <a:gs pos="100000">
                  <a:srgbClr val="080808">
                    <a:alpha val="0"/>
                  </a:srgbClr>
                </a:gs>
                <a:gs pos="0">
                  <a:srgbClr val="000000">
                    <a:alpha val="65000"/>
                  </a:srgbClr>
                </a:gs>
              </a:gsLst>
              <a:lin ang="10800000" scaled="1"/>
            </a:gra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nvGrpSpPr>
            <p:cNvPr id="185" name="Group 184">
              <a:extLst>
                <a:ext uri="{FF2B5EF4-FFF2-40B4-BE49-F238E27FC236}">
                  <a16:creationId xmlns:a16="http://schemas.microsoft.com/office/drawing/2014/main" id="{DC4329C8-A25E-4D6A-A4C6-D57C9FAA2799}"/>
                </a:ext>
              </a:extLst>
            </p:cNvPr>
            <p:cNvGrpSpPr/>
            <p:nvPr/>
          </p:nvGrpSpPr>
          <p:grpSpPr>
            <a:xfrm>
              <a:off x="2554288" y="4022725"/>
              <a:ext cx="1492250" cy="1946276"/>
              <a:chOff x="2554288" y="4022725"/>
              <a:chExt cx="1492250" cy="1946276"/>
            </a:xfrm>
          </p:grpSpPr>
          <p:sp>
            <p:nvSpPr>
              <p:cNvPr id="186" name="Freeform 107">
                <a:extLst>
                  <a:ext uri="{FF2B5EF4-FFF2-40B4-BE49-F238E27FC236}">
                    <a16:creationId xmlns:a16="http://schemas.microsoft.com/office/drawing/2014/main" id="{05A516F4-86ED-4EF8-BD5F-AF1CB0F0B540}"/>
                  </a:ext>
                </a:extLst>
              </p:cNvPr>
              <p:cNvSpPr>
                <a:spLocks/>
              </p:cNvSpPr>
              <p:nvPr/>
            </p:nvSpPr>
            <p:spPr bwMode="auto">
              <a:xfrm>
                <a:off x="2568575" y="4033838"/>
                <a:ext cx="1477963" cy="1935163"/>
              </a:xfrm>
              <a:custGeom>
                <a:avLst/>
                <a:gdLst>
                  <a:gd name="T0" fmla="*/ 391 w 392"/>
                  <a:gd name="T1" fmla="*/ 8 h 513"/>
                  <a:gd name="T2" fmla="*/ 388 w 392"/>
                  <a:gd name="T3" fmla="*/ 7 h 513"/>
                  <a:gd name="T4" fmla="*/ 347 w 392"/>
                  <a:gd name="T5" fmla="*/ 1 h 513"/>
                  <a:gd name="T6" fmla="*/ 58 w 392"/>
                  <a:gd name="T7" fmla="*/ 1 h 513"/>
                  <a:gd name="T8" fmla="*/ 41 w 392"/>
                  <a:gd name="T9" fmla="*/ 1 h 513"/>
                  <a:gd name="T10" fmla="*/ 10 w 392"/>
                  <a:gd name="T11" fmla="*/ 58 h 513"/>
                  <a:gd name="T12" fmla="*/ 8 w 392"/>
                  <a:gd name="T13" fmla="*/ 476 h 513"/>
                  <a:gd name="T14" fmla="*/ 46 w 392"/>
                  <a:gd name="T15" fmla="*/ 513 h 513"/>
                  <a:gd name="T16" fmla="*/ 311 w 392"/>
                  <a:gd name="T17" fmla="*/ 513 h 513"/>
                  <a:gd name="T18" fmla="*/ 346 w 392"/>
                  <a:gd name="T19" fmla="*/ 476 h 513"/>
                  <a:gd name="T20" fmla="*/ 344 w 392"/>
                  <a:gd name="T21" fmla="*/ 101 h 513"/>
                  <a:gd name="T22" fmla="*/ 347 w 392"/>
                  <a:gd name="T23" fmla="*/ 58 h 513"/>
                  <a:gd name="T24" fmla="*/ 392 w 392"/>
                  <a:gd name="T25" fmla="*/ 9 h 513"/>
                  <a:gd name="T26" fmla="*/ 391 w 392"/>
                  <a:gd name="T27" fmla="*/ 8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2" h="513">
                    <a:moveTo>
                      <a:pt x="391" y="8"/>
                    </a:moveTo>
                    <a:cubicBezTo>
                      <a:pt x="390" y="8"/>
                      <a:pt x="389" y="8"/>
                      <a:pt x="388" y="7"/>
                    </a:cubicBezTo>
                    <a:cubicBezTo>
                      <a:pt x="376" y="3"/>
                      <a:pt x="362" y="1"/>
                      <a:pt x="347" y="1"/>
                    </a:cubicBezTo>
                    <a:cubicBezTo>
                      <a:pt x="58" y="1"/>
                      <a:pt x="58" y="1"/>
                      <a:pt x="58" y="1"/>
                    </a:cubicBezTo>
                    <a:cubicBezTo>
                      <a:pt x="41" y="1"/>
                      <a:pt x="41" y="1"/>
                      <a:pt x="41" y="1"/>
                    </a:cubicBezTo>
                    <a:cubicBezTo>
                      <a:pt x="19" y="9"/>
                      <a:pt x="11" y="45"/>
                      <a:pt x="10" y="58"/>
                    </a:cubicBezTo>
                    <a:cubicBezTo>
                      <a:pt x="0" y="149"/>
                      <a:pt x="6" y="385"/>
                      <a:pt x="8" y="476"/>
                    </a:cubicBezTo>
                    <a:cubicBezTo>
                      <a:pt x="9" y="496"/>
                      <a:pt x="26" y="513"/>
                      <a:pt x="46" y="513"/>
                    </a:cubicBezTo>
                    <a:cubicBezTo>
                      <a:pt x="311" y="513"/>
                      <a:pt x="311" y="513"/>
                      <a:pt x="311" y="513"/>
                    </a:cubicBezTo>
                    <a:cubicBezTo>
                      <a:pt x="331" y="513"/>
                      <a:pt x="347" y="496"/>
                      <a:pt x="346" y="476"/>
                    </a:cubicBezTo>
                    <a:cubicBezTo>
                      <a:pt x="344" y="398"/>
                      <a:pt x="339" y="209"/>
                      <a:pt x="344" y="101"/>
                    </a:cubicBezTo>
                    <a:cubicBezTo>
                      <a:pt x="345" y="85"/>
                      <a:pt x="346" y="70"/>
                      <a:pt x="347" y="58"/>
                    </a:cubicBezTo>
                    <a:cubicBezTo>
                      <a:pt x="349" y="42"/>
                      <a:pt x="360" y="0"/>
                      <a:pt x="392" y="9"/>
                    </a:cubicBezTo>
                    <a:lnTo>
                      <a:pt x="391" y="8"/>
                    </a:lnTo>
                    <a:close/>
                  </a:path>
                </a:pathLst>
              </a:custGeom>
              <a:solidFill>
                <a:schemeClr val="accent4">
                  <a:lumMod val="50000"/>
                </a:schemeClr>
              </a:solidFill>
              <a:ln>
                <a:noFill/>
              </a:ln>
            </p:spPr>
            <p:txBody>
              <a:bodyPr vert="horz" wrap="square" lIns="91440" tIns="45720" rIns="91440" bIns="45720" numCol="1" anchor="t" anchorCtr="0" compatLnSpc="1">
                <a:prstTxWarp prst="textNoShape">
                  <a:avLst/>
                </a:prstTxWarp>
              </a:bodyPr>
              <a:lstStyle/>
              <a:p>
                <a:endParaRPr lang="aa-ET"/>
              </a:p>
            </p:txBody>
          </p:sp>
          <p:sp>
            <p:nvSpPr>
              <p:cNvPr id="187" name="Freeform 108">
                <a:extLst>
                  <a:ext uri="{FF2B5EF4-FFF2-40B4-BE49-F238E27FC236}">
                    <a16:creationId xmlns:a16="http://schemas.microsoft.com/office/drawing/2014/main" id="{62C65879-8864-46F8-B97A-4D4018F7142D}"/>
                  </a:ext>
                </a:extLst>
              </p:cNvPr>
              <p:cNvSpPr>
                <a:spLocks/>
              </p:cNvSpPr>
              <p:nvPr/>
            </p:nvSpPr>
            <p:spPr bwMode="auto">
              <a:xfrm>
                <a:off x="2554288" y="4022725"/>
                <a:ext cx="1484313" cy="1938338"/>
              </a:xfrm>
              <a:custGeom>
                <a:avLst/>
                <a:gdLst>
                  <a:gd name="T0" fmla="*/ 57 w 394"/>
                  <a:gd name="T1" fmla="*/ 2 h 514"/>
                  <a:gd name="T2" fmla="*/ 40 w 394"/>
                  <a:gd name="T3" fmla="*/ 2 h 514"/>
                  <a:gd name="T4" fmla="*/ 9 w 394"/>
                  <a:gd name="T5" fmla="*/ 60 h 514"/>
                  <a:gd name="T6" fmla="*/ 8 w 394"/>
                  <a:gd name="T7" fmla="*/ 478 h 514"/>
                  <a:gd name="T8" fmla="*/ 46 w 394"/>
                  <a:gd name="T9" fmla="*/ 514 h 514"/>
                  <a:gd name="T10" fmla="*/ 311 w 394"/>
                  <a:gd name="T11" fmla="*/ 514 h 514"/>
                  <a:gd name="T12" fmla="*/ 346 w 394"/>
                  <a:gd name="T13" fmla="*/ 478 h 514"/>
                  <a:gd name="T14" fmla="*/ 347 w 394"/>
                  <a:gd name="T15" fmla="*/ 60 h 514"/>
                  <a:gd name="T16" fmla="*/ 394 w 394"/>
                  <a:gd name="T17" fmla="*/ 11 h 514"/>
                  <a:gd name="T18" fmla="*/ 347 w 394"/>
                  <a:gd name="T19" fmla="*/ 2 h 514"/>
                  <a:gd name="T20" fmla="*/ 57 w 394"/>
                  <a:gd name="T21" fmla="*/ 2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4" h="514">
                    <a:moveTo>
                      <a:pt x="57" y="2"/>
                    </a:moveTo>
                    <a:cubicBezTo>
                      <a:pt x="40" y="2"/>
                      <a:pt x="40" y="2"/>
                      <a:pt x="40" y="2"/>
                    </a:cubicBezTo>
                    <a:cubicBezTo>
                      <a:pt x="19" y="10"/>
                      <a:pt x="11" y="46"/>
                      <a:pt x="9" y="60"/>
                    </a:cubicBezTo>
                    <a:cubicBezTo>
                      <a:pt x="0" y="150"/>
                      <a:pt x="5" y="387"/>
                      <a:pt x="8" y="478"/>
                    </a:cubicBezTo>
                    <a:cubicBezTo>
                      <a:pt x="9" y="498"/>
                      <a:pt x="26" y="514"/>
                      <a:pt x="46" y="514"/>
                    </a:cubicBezTo>
                    <a:cubicBezTo>
                      <a:pt x="311" y="514"/>
                      <a:pt x="311" y="514"/>
                      <a:pt x="311" y="514"/>
                    </a:cubicBezTo>
                    <a:cubicBezTo>
                      <a:pt x="331" y="514"/>
                      <a:pt x="346" y="498"/>
                      <a:pt x="346" y="478"/>
                    </a:cubicBezTo>
                    <a:cubicBezTo>
                      <a:pt x="343" y="387"/>
                      <a:pt x="337" y="150"/>
                      <a:pt x="347" y="60"/>
                    </a:cubicBezTo>
                    <a:cubicBezTo>
                      <a:pt x="349" y="43"/>
                      <a:pt x="360" y="0"/>
                      <a:pt x="394" y="11"/>
                    </a:cubicBezTo>
                    <a:cubicBezTo>
                      <a:pt x="380" y="6"/>
                      <a:pt x="365" y="2"/>
                      <a:pt x="347" y="2"/>
                    </a:cubicBezTo>
                    <a:lnTo>
                      <a:pt x="57" y="2"/>
                    </a:lnTo>
                    <a:close/>
                  </a:path>
                </a:pathLst>
              </a:custGeom>
              <a:gradFill>
                <a:gsLst>
                  <a:gs pos="40000">
                    <a:schemeClr val="accent4"/>
                  </a:gs>
                  <a:gs pos="12000">
                    <a:schemeClr val="accent4">
                      <a:lumMod val="75000"/>
                    </a:schemeClr>
                  </a:gs>
                  <a:gs pos="0">
                    <a:schemeClr val="accent4">
                      <a:lumMod val="40000"/>
                      <a:lumOff val="60000"/>
                    </a:schemeClr>
                  </a:gs>
                </a:gsLst>
                <a:lin ang="5400000" scaled="0"/>
              </a:gradFill>
              <a:ln>
                <a:noFill/>
              </a:ln>
            </p:spPr>
            <p:txBody>
              <a:bodyPr vert="horz" wrap="square" lIns="91440" tIns="45720" rIns="91440" bIns="45720" numCol="1" anchor="t" anchorCtr="0" compatLnSpc="1">
                <a:prstTxWarp prst="textNoShape">
                  <a:avLst/>
                </a:prstTxWarp>
              </a:bodyPr>
              <a:lstStyle/>
              <a:p>
                <a:endParaRPr lang="aa-ET"/>
              </a:p>
            </p:txBody>
          </p:sp>
        </p:grpSp>
      </p:grpSp>
      <p:grpSp>
        <p:nvGrpSpPr>
          <p:cNvPr id="191" name="Group 190">
            <a:extLst>
              <a:ext uri="{FF2B5EF4-FFF2-40B4-BE49-F238E27FC236}">
                <a16:creationId xmlns:a16="http://schemas.microsoft.com/office/drawing/2014/main" id="{8081D1E2-4209-462E-B133-021F765386C1}"/>
              </a:ext>
            </a:extLst>
          </p:cNvPr>
          <p:cNvGrpSpPr/>
          <p:nvPr/>
        </p:nvGrpSpPr>
        <p:grpSpPr>
          <a:xfrm>
            <a:off x="6440120" y="2487963"/>
            <a:ext cx="1084988" cy="1045099"/>
            <a:chOff x="6715125" y="2906713"/>
            <a:chExt cx="863600" cy="831850"/>
          </a:xfrm>
        </p:grpSpPr>
        <p:sp>
          <p:nvSpPr>
            <p:cNvPr id="192" name="Freeform 184">
              <a:extLst>
                <a:ext uri="{FF2B5EF4-FFF2-40B4-BE49-F238E27FC236}">
                  <a16:creationId xmlns:a16="http://schemas.microsoft.com/office/drawing/2014/main" id="{D5753EC7-C2B5-465B-B3AC-6E67A4D5DEA2}"/>
                </a:ext>
              </a:extLst>
            </p:cNvPr>
            <p:cNvSpPr>
              <a:spLocks/>
            </p:cNvSpPr>
            <p:nvPr/>
          </p:nvSpPr>
          <p:spPr bwMode="auto">
            <a:xfrm>
              <a:off x="6715125" y="2906713"/>
              <a:ext cx="863600" cy="831850"/>
            </a:xfrm>
            <a:custGeom>
              <a:avLst/>
              <a:gdLst>
                <a:gd name="T0" fmla="*/ 151 w 241"/>
                <a:gd name="T1" fmla="*/ 6 h 232"/>
                <a:gd name="T2" fmla="*/ 241 w 241"/>
                <a:gd name="T3" fmla="*/ 95 h 232"/>
                <a:gd name="T4" fmla="*/ 104 w 241"/>
                <a:gd name="T5" fmla="*/ 232 h 232"/>
                <a:gd name="T6" fmla="*/ 24 w 241"/>
                <a:gd name="T7" fmla="*/ 152 h 232"/>
                <a:gd name="T8" fmla="*/ 38 w 241"/>
                <a:gd name="T9" fmla="*/ 61 h 232"/>
                <a:gd name="T10" fmla="*/ 37 w 241"/>
                <a:gd name="T11" fmla="*/ 61 h 232"/>
                <a:gd name="T12" fmla="*/ 21 w 241"/>
                <a:gd name="T13" fmla="*/ 44 h 232"/>
                <a:gd name="T14" fmla="*/ 21 w 241"/>
                <a:gd name="T15" fmla="*/ 41 h 232"/>
                <a:gd name="T16" fmla="*/ 42 w 241"/>
                <a:gd name="T17" fmla="*/ 38 h 232"/>
                <a:gd name="T18" fmla="*/ 24 w 241"/>
                <a:gd name="T19" fmla="*/ 20 h 232"/>
                <a:gd name="T20" fmla="*/ 26 w 241"/>
                <a:gd name="T21" fmla="*/ 4 h 232"/>
                <a:gd name="T22" fmla="*/ 47 w 241"/>
                <a:gd name="T23" fmla="*/ 3 h 232"/>
                <a:gd name="T24" fmla="*/ 66 w 241"/>
                <a:gd name="T25" fmla="*/ 22 h 232"/>
                <a:gd name="T26" fmla="*/ 66 w 241"/>
                <a:gd name="T27" fmla="*/ 20 h 232"/>
                <a:gd name="T28" fmla="*/ 52 w 241"/>
                <a:gd name="T29" fmla="*/ 6 h 232"/>
                <a:gd name="T30" fmla="*/ 52 w 241"/>
                <a:gd name="T31" fmla="*/ 2 h 232"/>
                <a:gd name="T32" fmla="*/ 85 w 241"/>
                <a:gd name="T33" fmla="*/ 2 h 232"/>
                <a:gd name="T34" fmla="*/ 92 w 241"/>
                <a:gd name="T35" fmla="*/ 8 h 232"/>
                <a:gd name="T36" fmla="*/ 92 w 241"/>
                <a:gd name="T37" fmla="*/ 2 h 232"/>
                <a:gd name="T38" fmla="*/ 116 w 241"/>
                <a:gd name="T39" fmla="*/ 2 h 232"/>
                <a:gd name="T40" fmla="*/ 126 w 241"/>
                <a:gd name="T41" fmla="*/ 12 h 232"/>
                <a:gd name="T42" fmla="*/ 126 w 241"/>
                <a:gd name="T43" fmla="*/ 3 h 232"/>
                <a:gd name="T44" fmla="*/ 151 w 241"/>
                <a:gd name="T45" fmla="*/ 6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1" h="232">
                  <a:moveTo>
                    <a:pt x="151" y="6"/>
                  </a:moveTo>
                  <a:cubicBezTo>
                    <a:pt x="241" y="95"/>
                    <a:pt x="241" y="95"/>
                    <a:pt x="241" y="95"/>
                  </a:cubicBezTo>
                  <a:cubicBezTo>
                    <a:pt x="104" y="232"/>
                    <a:pt x="104" y="232"/>
                    <a:pt x="104" y="232"/>
                  </a:cubicBezTo>
                  <a:cubicBezTo>
                    <a:pt x="24" y="152"/>
                    <a:pt x="24" y="152"/>
                    <a:pt x="24" y="152"/>
                  </a:cubicBezTo>
                  <a:cubicBezTo>
                    <a:pt x="24" y="152"/>
                    <a:pt x="0" y="80"/>
                    <a:pt x="38" y="61"/>
                  </a:cubicBezTo>
                  <a:cubicBezTo>
                    <a:pt x="37" y="61"/>
                    <a:pt x="37" y="61"/>
                    <a:pt x="37" y="61"/>
                  </a:cubicBezTo>
                  <a:cubicBezTo>
                    <a:pt x="21" y="44"/>
                    <a:pt x="21" y="44"/>
                    <a:pt x="21" y="44"/>
                  </a:cubicBezTo>
                  <a:cubicBezTo>
                    <a:pt x="21" y="41"/>
                    <a:pt x="21" y="41"/>
                    <a:pt x="21" y="41"/>
                  </a:cubicBezTo>
                  <a:cubicBezTo>
                    <a:pt x="21" y="41"/>
                    <a:pt x="39" y="46"/>
                    <a:pt x="42" y="38"/>
                  </a:cubicBezTo>
                  <a:cubicBezTo>
                    <a:pt x="39" y="35"/>
                    <a:pt x="24" y="20"/>
                    <a:pt x="24" y="20"/>
                  </a:cubicBezTo>
                  <a:cubicBezTo>
                    <a:pt x="24" y="20"/>
                    <a:pt x="20" y="8"/>
                    <a:pt x="26" y="4"/>
                  </a:cubicBezTo>
                  <a:cubicBezTo>
                    <a:pt x="29" y="3"/>
                    <a:pt x="30" y="0"/>
                    <a:pt x="47" y="3"/>
                  </a:cubicBezTo>
                  <a:cubicBezTo>
                    <a:pt x="56" y="12"/>
                    <a:pt x="66" y="22"/>
                    <a:pt x="66" y="22"/>
                  </a:cubicBezTo>
                  <a:cubicBezTo>
                    <a:pt x="66" y="20"/>
                    <a:pt x="66" y="20"/>
                    <a:pt x="66" y="20"/>
                  </a:cubicBezTo>
                  <a:cubicBezTo>
                    <a:pt x="52" y="6"/>
                    <a:pt x="52" y="6"/>
                    <a:pt x="52" y="6"/>
                  </a:cubicBezTo>
                  <a:cubicBezTo>
                    <a:pt x="52" y="2"/>
                    <a:pt x="52" y="2"/>
                    <a:pt x="52" y="2"/>
                  </a:cubicBezTo>
                  <a:cubicBezTo>
                    <a:pt x="85" y="2"/>
                    <a:pt x="85" y="2"/>
                    <a:pt x="85" y="2"/>
                  </a:cubicBezTo>
                  <a:cubicBezTo>
                    <a:pt x="92" y="8"/>
                    <a:pt x="92" y="8"/>
                    <a:pt x="92" y="8"/>
                  </a:cubicBezTo>
                  <a:cubicBezTo>
                    <a:pt x="92" y="2"/>
                    <a:pt x="92" y="2"/>
                    <a:pt x="92" y="2"/>
                  </a:cubicBezTo>
                  <a:cubicBezTo>
                    <a:pt x="116" y="2"/>
                    <a:pt x="116" y="2"/>
                    <a:pt x="116" y="2"/>
                  </a:cubicBezTo>
                  <a:cubicBezTo>
                    <a:pt x="126" y="12"/>
                    <a:pt x="126" y="12"/>
                    <a:pt x="126" y="12"/>
                  </a:cubicBezTo>
                  <a:cubicBezTo>
                    <a:pt x="126" y="3"/>
                    <a:pt x="126" y="3"/>
                    <a:pt x="126" y="3"/>
                  </a:cubicBezTo>
                  <a:cubicBezTo>
                    <a:pt x="126" y="3"/>
                    <a:pt x="140" y="1"/>
                    <a:pt x="151" y="6"/>
                  </a:cubicBezTo>
                  <a:close/>
                </a:path>
              </a:pathLst>
            </a:custGeom>
            <a:gradFill flip="none" rotWithShape="1">
              <a:gsLst>
                <a:gs pos="13000">
                  <a:schemeClr val="accent3">
                    <a:lumMod val="50000"/>
                  </a:schemeClr>
                </a:gs>
                <a:gs pos="74000">
                  <a:schemeClr val="accent3">
                    <a:alpha val="0"/>
                  </a:schemeClr>
                </a:gs>
              </a:gsLst>
              <a:lin ang="2700000" scaled="1"/>
              <a:tileRect/>
            </a:gradFill>
            <a:ln>
              <a:noFill/>
            </a:ln>
          </p:spPr>
          <p:txBody>
            <a:bodyPr vert="horz" wrap="square" lIns="91440" tIns="45720" rIns="91440" bIns="45720" numCol="1" anchor="t" anchorCtr="0" compatLnSpc="1">
              <a:prstTxWarp prst="textNoShape">
                <a:avLst/>
              </a:prstTxWarp>
            </a:bodyPr>
            <a:lstStyle/>
            <a:p>
              <a:endParaRPr lang="aa-ET"/>
            </a:p>
          </p:txBody>
        </p:sp>
        <p:sp>
          <p:nvSpPr>
            <p:cNvPr id="193" name="Freeform 185">
              <a:extLst>
                <a:ext uri="{FF2B5EF4-FFF2-40B4-BE49-F238E27FC236}">
                  <a16:creationId xmlns:a16="http://schemas.microsoft.com/office/drawing/2014/main" id="{7E4BEAE8-9DDE-49E3-B1E3-2F93265CEF1C}"/>
                </a:ext>
              </a:extLst>
            </p:cNvPr>
            <p:cNvSpPr>
              <a:spLocks noEditPoints="1"/>
            </p:cNvSpPr>
            <p:nvPr/>
          </p:nvSpPr>
          <p:spPr bwMode="auto">
            <a:xfrm>
              <a:off x="6761163" y="2909888"/>
              <a:ext cx="530225" cy="582613"/>
            </a:xfrm>
            <a:custGeom>
              <a:avLst/>
              <a:gdLst>
                <a:gd name="T0" fmla="*/ 31 w 148"/>
                <a:gd name="T1" fmla="*/ 42 h 162"/>
                <a:gd name="T2" fmla="*/ 8 w 148"/>
                <a:gd name="T3" fmla="*/ 43 h 162"/>
                <a:gd name="T4" fmla="*/ 13 w 148"/>
                <a:gd name="T5" fmla="*/ 40 h 162"/>
                <a:gd name="T6" fmla="*/ 28 w 148"/>
                <a:gd name="T7" fmla="*/ 39 h 162"/>
                <a:gd name="T8" fmla="*/ 29 w 148"/>
                <a:gd name="T9" fmla="*/ 30 h 162"/>
                <a:gd name="T10" fmla="*/ 20 w 148"/>
                <a:gd name="T11" fmla="*/ 24 h 162"/>
                <a:gd name="T12" fmla="*/ 8 w 148"/>
                <a:gd name="T13" fmla="*/ 11 h 162"/>
                <a:gd name="T14" fmla="*/ 22 w 148"/>
                <a:gd name="T15" fmla="*/ 0 h 162"/>
                <a:gd name="T16" fmla="*/ 33 w 148"/>
                <a:gd name="T17" fmla="*/ 7 h 162"/>
                <a:gd name="T18" fmla="*/ 16 w 148"/>
                <a:gd name="T19" fmla="*/ 6 h 162"/>
                <a:gd name="T20" fmla="*/ 14 w 148"/>
                <a:gd name="T21" fmla="*/ 15 h 162"/>
                <a:gd name="T22" fmla="*/ 23 w 148"/>
                <a:gd name="T23" fmla="*/ 20 h 162"/>
                <a:gd name="T24" fmla="*/ 35 w 148"/>
                <a:gd name="T25" fmla="*/ 33 h 162"/>
                <a:gd name="T26" fmla="*/ 53 w 148"/>
                <a:gd name="T27" fmla="*/ 45 h 162"/>
                <a:gd name="T28" fmla="*/ 39 w 148"/>
                <a:gd name="T29" fmla="*/ 5 h 162"/>
                <a:gd name="T30" fmla="*/ 72 w 148"/>
                <a:gd name="T31" fmla="*/ 1 h 162"/>
                <a:gd name="T32" fmla="*/ 58 w 148"/>
                <a:gd name="T33" fmla="*/ 5 h 162"/>
                <a:gd name="T34" fmla="*/ 103 w 148"/>
                <a:gd name="T35" fmla="*/ 45 h 162"/>
                <a:gd name="T36" fmla="*/ 79 w 148"/>
                <a:gd name="T37" fmla="*/ 1 h 162"/>
                <a:gd name="T38" fmla="*/ 103 w 148"/>
                <a:gd name="T39" fmla="*/ 5 h 162"/>
                <a:gd name="T40" fmla="*/ 84 w 148"/>
                <a:gd name="T41" fmla="*/ 19 h 162"/>
                <a:gd name="T42" fmla="*/ 102 w 148"/>
                <a:gd name="T43" fmla="*/ 24 h 162"/>
                <a:gd name="T44" fmla="*/ 84 w 148"/>
                <a:gd name="T45" fmla="*/ 40 h 162"/>
                <a:gd name="T46" fmla="*/ 103 w 148"/>
                <a:gd name="T47" fmla="*/ 45 h 162"/>
                <a:gd name="T48" fmla="*/ 136 w 148"/>
                <a:gd name="T49" fmla="*/ 24 h 162"/>
                <a:gd name="T50" fmla="*/ 118 w 148"/>
                <a:gd name="T51" fmla="*/ 27 h 162"/>
                <a:gd name="T52" fmla="*/ 113 w 148"/>
                <a:gd name="T53" fmla="*/ 45 h 162"/>
                <a:gd name="T54" fmla="*/ 124 w 148"/>
                <a:gd name="T55" fmla="*/ 1 h 162"/>
                <a:gd name="T56" fmla="*/ 118 w 148"/>
                <a:gd name="T57" fmla="*/ 23 h 162"/>
                <a:gd name="T58" fmla="*/ 133 w 148"/>
                <a:gd name="T59" fmla="*/ 21 h 162"/>
                <a:gd name="T60" fmla="*/ 133 w 148"/>
                <a:gd name="T61" fmla="*/ 7 h 162"/>
                <a:gd name="T62" fmla="*/ 118 w 148"/>
                <a:gd name="T63" fmla="*/ 5 h 162"/>
                <a:gd name="T64" fmla="*/ 69 w 148"/>
                <a:gd name="T65" fmla="*/ 110 h 162"/>
                <a:gd name="T66" fmla="*/ 34 w 148"/>
                <a:gd name="T67" fmla="*/ 162 h 162"/>
                <a:gd name="T68" fmla="*/ 0 w 148"/>
                <a:gd name="T69" fmla="*/ 110 h 162"/>
                <a:gd name="T70" fmla="*/ 34 w 148"/>
                <a:gd name="T71" fmla="*/ 58 h 162"/>
                <a:gd name="T72" fmla="*/ 69 w 148"/>
                <a:gd name="T73" fmla="*/ 110 h 162"/>
                <a:gd name="T74" fmla="*/ 21 w 148"/>
                <a:gd name="T75" fmla="*/ 140 h 162"/>
                <a:gd name="T76" fmla="*/ 48 w 148"/>
                <a:gd name="T77" fmla="*/ 140 h 162"/>
                <a:gd name="T78" fmla="*/ 48 w 148"/>
                <a:gd name="T79" fmla="*/ 81 h 162"/>
                <a:gd name="T80" fmla="*/ 21 w 148"/>
                <a:gd name="T81" fmla="*/ 81 h 162"/>
                <a:gd name="T82" fmla="*/ 145 w 148"/>
                <a:gd name="T83" fmla="*/ 83 h 162"/>
                <a:gd name="T84" fmla="*/ 124 w 148"/>
                <a:gd name="T85" fmla="*/ 108 h 162"/>
                <a:gd name="T86" fmla="*/ 142 w 148"/>
                <a:gd name="T87" fmla="*/ 116 h 162"/>
                <a:gd name="T88" fmla="*/ 138 w 148"/>
                <a:gd name="T89" fmla="*/ 154 h 162"/>
                <a:gd name="T90" fmla="*/ 81 w 148"/>
                <a:gd name="T91" fmla="*/ 157 h 162"/>
                <a:gd name="T92" fmla="*/ 94 w 148"/>
                <a:gd name="T93" fmla="*/ 147 h 162"/>
                <a:gd name="T94" fmla="*/ 126 w 148"/>
                <a:gd name="T95" fmla="*/ 145 h 162"/>
                <a:gd name="T96" fmla="*/ 125 w 148"/>
                <a:gd name="T97" fmla="*/ 119 h 162"/>
                <a:gd name="T98" fmla="*/ 96 w 148"/>
                <a:gd name="T99" fmla="*/ 115 h 162"/>
                <a:gd name="T100" fmla="*/ 105 w 148"/>
                <a:gd name="T101" fmla="*/ 102 h 162"/>
                <a:gd name="T102" fmla="*/ 125 w 148"/>
                <a:gd name="T103" fmla="*/ 76 h 162"/>
                <a:gd name="T104" fmla="*/ 101 w 148"/>
                <a:gd name="T105" fmla="*/ 74 h 162"/>
                <a:gd name="T106" fmla="*/ 81 w 148"/>
                <a:gd name="T107" fmla="*/ 69 h 162"/>
                <a:gd name="T108" fmla="*/ 137 w 148"/>
                <a:gd name="T109" fmla="*/ 65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8" h="162">
                  <a:moveTo>
                    <a:pt x="35" y="33"/>
                  </a:moveTo>
                  <a:cubicBezTo>
                    <a:pt x="35" y="37"/>
                    <a:pt x="34" y="40"/>
                    <a:pt x="31" y="42"/>
                  </a:cubicBezTo>
                  <a:cubicBezTo>
                    <a:pt x="28" y="44"/>
                    <a:pt x="24" y="45"/>
                    <a:pt x="20" y="45"/>
                  </a:cubicBezTo>
                  <a:cubicBezTo>
                    <a:pt x="14" y="45"/>
                    <a:pt x="10" y="45"/>
                    <a:pt x="8" y="43"/>
                  </a:cubicBezTo>
                  <a:cubicBezTo>
                    <a:pt x="8" y="38"/>
                    <a:pt x="8" y="38"/>
                    <a:pt x="8" y="38"/>
                  </a:cubicBezTo>
                  <a:cubicBezTo>
                    <a:pt x="9" y="39"/>
                    <a:pt x="11" y="40"/>
                    <a:pt x="13" y="40"/>
                  </a:cubicBezTo>
                  <a:cubicBezTo>
                    <a:pt x="16" y="41"/>
                    <a:pt x="18" y="41"/>
                    <a:pt x="20" y="41"/>
                  </a:cubicBezTo>
                  <a:cubicBezTo>
                    <a:pt x="23" y="41"/>
                    <a:pt x="26" y="40"/>
                    <a:pt x="28" y="39"/>
                  </a:cubicBezTo>
                  <a:cubicBezTo>
                    <a:pt x="29" y="38"/>
                    <a:pt x="30" y="36"/>
                    <a:pt x="30" y="34"/>
                  </a:cubicBezTo>
                  <a:cubicBezTo>
                    <a:pt x="30" y="32"/>
                    <a:pt x="30" y="31"/>
                    <a:pt x="29" y="30"/>
                  </a:cubicBezTo>
                  <a:cubicBezTo>
                    <a:pt x="29" y="29"/>
                    <a:pt x="28" y="28"/>
                    <a:pt x="26" y="27"/>
                  </a:cubicBezTo>
                  <a:cubicBezTo>
                    <a:pt x="25" y="26"/>
                    <a:pt x="23" y="25"/>
                    <a:pt x="20" y="24"/>
                  </a:cubicBezTo>
                  <a:cubicBezTo>
                    <a:pt x="15" y="23"/>
                    <a:pt x="12" y="21"/>
                    <a:pt x="11" y="19"/>
                  </a:cubicBezTo>
                  <a:cubicBezTo>
                    <a:pt x="9" y="17"/>
                    <a:pt x="8" y="14"/>
                    <a:pt x="8" y="11"/>
                  </a:cubicBezTo>
                  <a:cubicBezTo>
                    <a:pt x="8" y="8"/>
                    <a:pt x="9" y="5"/>
                    <a:pt x="12" y="3"/>
                  </a:cubicBezTo>
                  <a:cubicBezTo>
                    <a:pt x="15" y="1"/>
                    <a:pt x="18" y="0"/>
                    <a:pt x="22" y="0"/>
                  </a:cubicBezTo>
                  <a:cubicBezTo>
                    <a:pt x="26" y="0"/>
                    <a:pt x="31" y="1"/>
                    <a:pt x="34" y="2"/>
                  </a:cubicBezTo>
                  <a:cubicBezTo>
                    <a:pt x="33" y="7"/>
                    <a:pt x="33" y="7"/>
                    <a:pt x="33" y="7"/>
                  </a:cubicBezTo>
                  <a:cubicBezTo>
                    <a:pt x="29" y="5"/>
                    <a:pt x="25" y="5"/>
                    <a:pt x="22" y="5"/>
                  </a:cubicBezTo>
                  <a:cubicBezTo>
                    <a:pt x="19" y="5"/>
                    <a:pt x="17" y="5"/>
                    <a:pt x="16" y="6"/>
                  </a:cubicBezTo>
                  <a:cubicBezTo>
                    <a:pt x="14" y="8"/>
                    <a:pt x="13" y="9"/>
                    <a:pt x="13" y="11"/>
                  </a:cubicBezTo>
                  <a:cubicBezTo>
                    <a:pt x="13" y="13"/>
                    <a:pt x="14" y="14"/>
                    <a:pt x="14" y="15"/>
                  </a:cubicBezTo>
                  <a:cubicBezTo>
                    <a:pt x="15" y="16"/>
                    <a:pt x="16" y="17"/>
                    <a:pt x="17" y="18"/>
                  </a:cubicBezTo>
                  <a:cubicBezTo>
                    <a:pt x="18" y="18"/>
                    <a:pt x="20" y="19"/>
                    <a:pt x="23" y="20"/>
                  </a:cubicBezTo>
                  <a:cubicBezTo>
                    <a:pt x="28" y="22"/>
                    <a:pt x="31" y="24"/>
                    <a:pt x="33" y="26"/>
                  </a:cubicBezTo>
                  <a:cubicBezTo>
                    <a:pt x="34" y="28"/>
                    <a:pt x="35" y="30"/>
                    <a:pt x="35" y="33"/>
                  </a:cubicBezTo>
                  <a:close/>
                  <a:moveTo>
                    <a:pt x="58" y="45"/>
                  </a:moveTo>
                  <a:cubicBezTo>
                    <a:pt x="53" y="45"/>
                    <a:pt x="53" y="45"/>
                    <a:pt x="53" y="45"/>
                  </a:cubicBezTo>
                  <a:cubicBezTo>
                    <a:pt x="53" y="5"/>
                    <a:pt x="53" y="5"/>
                    <a:pt x="53" y="5"/>
                  </a:cubicBezTo>
                  <a:cubicBezTo>
                    <a:pt x="39" y="5"/>
                    <a:pt x="39" y="5"/>
                    <a:pt x="39" y="5"/>
                  </a:cubicBezTo>
                  <a:cubicBezTo>
                    <a:pt x="39" y="1"/>
                    <a:pt x="39" y="1"/>
                    <a:pt x="39" y="1"/>
                  </a:cubicBezTo>
                  <a:cubicBezTo>
                    <a:pt x="72" y="1"/>
                    <a:pt x="72" y="1"/>
                    <a:pt x="72" y="1"/>
                  </a:cubicBezTo>
                  <a:cubicBezTo>
                    <a:pt x="72" y="5"/>
                    <a:pt x="72" y="5"/>
                    <a:pt x="72" y="5"/>
                  </a:cubicBezTo>
                  <a:cubicBezTo>
                    <a:pt x="58" y="5"/>
                    <a:pt x="58" y="5"/>
                    <a:pt x="58" y="5"/>
                  </a:cubicBezTo>
                  <a:lnTo>
                    <a:pt x="58" y="45"/>
                  </a:lnTo>
                  <a:close/>
                  <a:moveTo>
                    <a:pt x="103" y="45"/>
                  </a:moveTo>
                  <a:cubicBezTo>
                    <a:pt x="79" y="45"/>
                    <a:pt x="79" y="45"/>
                    <a:pt x="79" y="45"/>
                  </a:cubicBezTo>
                  <a:cubicBezTo>
                    <a:pt x="79" y="1"/>
                    <a:pt x="79" y="1"/>
                    <a:pt x="79" y="1"/>
                  </a:cubicBezTo>
                  <a:cubicBezTo>
                    <a:pt x="103" y="1"/>
                    <a:pt x="103" y="1"/>
                    <a:pt x="103" y="1"/>
                  </a:cubicBezTo>
                  <a:cubicBezTo>
                    <a:pt x="103" y="5"/>
                    <a:pt x="103" y="5"/>
                    <a:pt x="103" y="5"/>
                  </a:cubicBezTo>
                  <a:cubicBezTo>
                    <a:pt x="84" y="5"/>
                    <a:pt x="84" y="5"/>
                    <a:pt x="84" y="5"/>
                  </a:cubicBezTo>
                  <a:cubicBezTo>
                    <a:pt x="84" y="19"/>
                    <a:pt x="84" y="19"/>
                    <a:pt x="84" y="19"/>
                  </a:cubicBezTo>
                  <a:cubicBezTo>
                    <a:pt x="102" y="19"/>
                    <a:pt x="102" y="19"/>
                    <a:pt x="102" y="19"/>
                  </a:cubicBezTo>
                  <a:cubicBezTo>
                    <a:pt x="102" y="24"/>
                    <a:pt x="102" y="24"/>
                    <a:pt x="102" y="24"/>
                  </a:cubicBezTo>
                  <a:cubicBezTo>
                    <a:pt x="84" y="24"/>
                    <a:pt x="84" y="24"/>
                    <a:pt x="84" y="24"/>
                  </a:cubicBezTo>
                  <a:cubicBezTo>
                    <a:pt x="84" y="40"/>
                    <a:pt x="84" y="40"/>
                    <a:pt x="84" y="40"/>
                  </a:cubicBezTo>
                  <a:cubicBezTo>
                    <a:pt x="103" y="40"/>
                    <a:pt x="103" y="40"/>
                    <a:pt x="103" y="40"/>
                  </a:cubicBezTo>
                  <a:lnTo>
                    <a:pt x="103" y="45"/>
                  </a:lnTo>
                  <a:close/>
                  <a:moveTo>
                    <a:pt x="141" y="14"/>
                  </a:moveTo>
                  <a:cubicBezTo>
                    <a:pt x="141" y="18"/>
                    <a:pt x="139" y="21"/>
                    <a:pt x="136" y="24"/>
                  </a:cubicBezTo>
                  <a:cubicBezTo>
                    <a:pt x="133" y="26"/>
                    <a:pt x="129" y="27"/>
                    <a:pt x="123" y="27"/>
                  </a:cubicBezTo>
                  <a:cubicBezTo>
                    <a:pt x="118" y="27"/>
                    <a:pt x="118" y="27"/>
                    <a:pt x="118" y="27"/>
                  </a:cubicBezTo>
                  <a:cubicBezTo>
                    <a:pt x="118" y="45"/>
                    <a:pt x="118" y="45"/>
                    <a:pt x="118" y="45"/>
                  </a:cubicBezTo>
                  <a:cubicBezTo>
                    <a:pt x="113" y="45"/>
                    <a:pt x="113" y="45"/>
                    <a:pt x="113" y="45"/>
                  </a:cubicBezTo>
                  <a:cubicBezTo>
                    <a:pt x="113" y="1"/>
                    <a:pt x="113" y="1"/>
                    <a:pt x="113" y="1"/>
                  </a:cubicBezTo>
                  <a:cubicBezTo>
                    <a:pt x="124" y="1"/>
                    <a:pt x="124" y="1"/>
                    <a:pt x="124" y="1"/>
                  </a:cubicBezTo>
                  <a:cubicBezTo>
                    <a:pt x="135" y="1"/>
                    <a:pt x="141" y="5"/>
                    <a:pt x="141" y="14"/>
                  </a:cubicBezTo>
                  <a:close/>
                  <a:moveTo>
                    <a:pt x="118" y="23"/>
                  </a:moveTo>
                  <a:cubicBezTo>
                    <a:pt x="123" y="23"/>
                    <a:pt x="123" y="23"/>
                    <a:pt x="123" y="23"/>
                  </a:cubicBezTo>
                  <a:cubicBezTo>
                    <a:pt x="127" y="23"/>
                    <a:pt x="131" y="22"/>
                    <a:pt x="133" y="21"/>
                  </a:cubicBezTo>
                  <a:cubicBezTo>
                    <a:pt x="135" y="19"/>
                    <a:pt x="136" y="17"/>
                    <a:pt x="136" y="14"/>
                  </a:cubicBezTo>
                  <a:cubicBezTo>
                    <a:pt x="136" y="11"/>
                    <a:pt x="135" y="9"/>
                    <a:pt x="133" y="7"/>
                  </a:cubicBezTo>
                  <a:cubicBezTo>
                    <a:pt x="131" y="6"/>
                    <a:pt x="128" y="5"/>
                    <a:pt x="124" y="5"/>
                  </a:cubicBezTo>
                  <a:cubicBezTo>
                    <a:pt x="118" y="5"/>
                    <a:pt x="118" y="5"/>
                    <a:pt x="118" y="5"/>
                  </a:cubicBezTo>
                  <a:lnTo>
                    <a:pt x="118" y="23"/>
                  </a:lnTo>
                  <a:close/>
                  <a:moveTo>
                    <a:pt x="69" y="110"/>
                  </a:moveTo>
                  <a:cubicBezTo>
                    <a:pt x="69" y="128"/>
                    <a:pt x="66" y="141"/>
                    <a:pt x="60" y="149"/>
                  </a:cubicBezTo>
                  <a:cubicBezTo>
                    <a:pt x="55" y="158"/>
                    <a:pt x="46" y="162"/>
                    <a:pt x="34" y="162"/>
                  </a:cubicBezTo>
                  <a:cubicBezTo>
                    <a:pt x="23" y="162"/>
                    <a:pt x="15" y="158"/>
                    <a:pt x="9" y="149"/>
                  </a:cubicBezTo>
                  <a:cubicBezTo>
                    <a:pt x="3" y="140"/>
                    <a:pt x="0" y="127"/>
                    <a:pt x="0" y="110"/>
                  </a:cubicBezTo>
                  <a:cubicBezTo>
                    <a:pt x="0" y="92"/>
                    <a:pt x="3" y="79"/>
                    <a:pt x="9" y="71"/>
                  </a:cubicBezTo>
                  <a:cubicBezTo>
                    <a:pt x="14" y="62"/>
                    <a:pt x="23" y="58"/>
                    <a:pt x="34" y="58"/>
                  </a:cubicBezTo>
                  <a:cubicBezTo>
                    <a:pt x="46" y="58"/>
                    <a:pt x="54" y="63"/>
                    <a:pt x="60" y="72"/>
                  </a:cubicBezTo>
                  <a:cubicBezTo>
                    <a:pt x="66" y="80"/>
                    <a:pt x="69" y="93"/>
                    <a:pt x="69" y="110"/>
                  </a:cubicBezTo>
                  <a:close/>
                  <a:moveTo>
                    <a:pt x="17" y="110"/>
                  </a:moveTo>
                  <a:cubicBezTo>
                    <a:pt x="17" y="124"/>
                    <a:pt x="18" y="134"/>
                    <a:pt x="21" y="140"/>
                  </a:cubicBezTo>
                  <a:cubicBezTo>
                    <a:pt x="24" y="146"/>
                    <a:pt x="28" y="149"/>
                    <a:pt x="34" y="149"/>
                  </a:cubicBezTo>
                  <a:cubicBezTo>
                    <a:pt x="41" y="149"/>
                    <a:pt x="45" y="146"/>
                    <a:pt x="48" y="140"/>
                  </a:cubicBezTo>
                  <a:cubicBezTo>
                    <a:pt x="51" y="134"/>
                    <a:pt x="52" y="124"/>
                    <a:pt x="52" y="110"/>
                  </a:cubicBezTo>
                  <a:cubicBezTo>
                    <a:pt x="52" y="97"/>
                    <a:pt x="51" y="87"/>
                    <a:pt x="48" y="81"/>
                  </a:cubicBezTo>
                  <a:cubicBezTo>
                    <a:pt x="45" y="75"/>
                    <a:pt x="41" y="72"/>
                    <a:pt x="34" y="72"/>
                  </a:cubicBezTo>
                  <a:cubicBezTo>
                    <a:pt x="28" y="72"/>
                    <a:pt x="24" y="75"/>
                    <a:pt x="21" y="81"/>
                  </a:cubicBezTo>
                  <a:cubicBezTo>
                    <a:pt x="18" y="87"/>
                    <a:pt x="17" y="97"/>
                    <a:pt x="17" y="110"/>
                  </a:cubicBezTo>
                  <a:close/>
                  <a:moveTo>
                    <a:pt x="145" y="83"/>
                  </a:moveTo>
                  <a:cubicBezTo>
                    <a:pt x="145" y="89"/>
                    <a:pt x="144" y="95"/>
                    <a:pt x="140" y="99"/>
                  </a:cubicBezTo>
                  <a:cubicBezTo>
                    <a:pt x="136" y="103"/>
                    <a:pt x="131" y="106"/>
                    <a:pt x="124" y="108"/>
                  </a:cubicBezTo>
                  <a:cubicBezTo>
                    <a:pt x="124" y="108"/>
                    <a:pt x="124" y="108"/>
                    <a:pt x="124" y="108"/>
                  </a:cubicBezTo>
                  <a:cubicBezTo>
                    <a:pt x="132" y="109"/>
                    <a:pt x="138" y="112"/>
                    <a:pt x="142" y="116"/>
                  </a:cubicBezTo>
                  <a:cubicBezTo>
                    <a:pt x="146" y="120"/>
                    <a:pt x="148" y="125"/>
                    <a:pt x="148" y="132"/>
                  </a:cubicBezTo>
                  <a:cubicBezTo>
                    <a:pt x="148" y="141"/>
                    <a:pt x="145" y="149"/>
                    <a:pt x="138" y="154"/>
                  </a:cubicBezTo>
                  <a:cubicBezTo>
                    <a:pt x="131" y="159"/>
                    <a:pt x="122" y="162"/>
                    <a:pt x="109" y="162"/>
                  </a:cubicBezTo>
                  <a:cubicBezTo>
                    <a:pt x="98" y="162"/>
                    <a:pt x="88" y="160"/>
                    <a:pt x="81" y="157"/>
                  </a:cubicBezTo>
                  <a:cubicBezTo>
                    <a:pt x="81" y="142"/>
                    <a:pt x="81" y="142"/>
                    <a:pt x="81" y="142"/>
                  </a:cubicBezTo>
                  <a:cubicBezTo>
                    <a:pt x="85" y="144"/>
                    <a:pt x="89" y="146"/>
                    <a:pt x="94" y="147"/>
                  </a:cubicBezTo>
                  <a:cubicBezTo>
                    <a:pt x="99" y="148"/>
                    <a:pt x="104" y="149"/>
                    <a:pt x="108" y="149"/>
                  </a:cubicBezTo>
                  <a:cubicBezTo>
                    <a:pt x="116" y="149"/>
                    <a:pt x="122" y="147"/>
                    <a:pt x="126" y="145"/>
                  </a:cubicBezTo>
                  <a:cubicBezTo>
                    <a:pt x="129" y="142"/>
                    <a:pt x="131" y="137"/>
                    <a:pt x="131" y="131"/>
                  </a:cubicBezTo>
                  <a:cubicBezTo>
                    <a:pt x="131" y="126"/>
                    <a:pt x="129" y="122"/>
                    <a:pt x="125" y="119"/>
                  </a:cubicBezTo>
                  <a:cubicBezTo>
                    <a:pt x="121" y="117"/>
                    <a:pt x="114" y="115"/>
                    <a:pt x="105" y="115"/>
                  </a:cubicBezTo>
                  <a:cubicBezTo>
                    <a:pt x="96" y="115"/>
                    <a:pt x="96" y="115"/>
                    <a:pt x="96" y="115"/>
                  </a:cubicBezTo>
                  <a:cubicBezTo>
                    <a:pt x="96" y="102"/>
                    <a:pt x="96" y="102"/>
                    <a:pt x="96" y="102"/>
                  </a:cubicBezTo>
                  <a:cubicBezTo>
                    <a:pt x="105" y="102"/>
                    <a:pt x="105" y="102"/>
                    <a:pt x="105" y="102"/>
                  </a:cubicBezTo>
                  <a:cubicBezTo>
                    <a:pt x="121" y="102"/>
                    <a:pt x="129" y="97"/>
                    <a:pt x="129" y="85"/>
                  </a:cubicBezTo>
                  <a:cubicBezTo>
                    <a:pt x="129" y="81"/>
                    <a:pt x="128" y="78"/>
                    <a:pt x="125" y="76"/>
                  </a:cubicBezTo>
                  <a:cubicBezTo>
                    <a:pt x="122" y="73"/>
                    <a:pt x="118" y="72"/>
                    <a:pt x="112" y="72"/>
                  </a:cubicBezTo>
                  <a:cubicBezTo>
                    <a:pt x="109" y="72"/>
                    <a:pt x="105" y="73"/>
                    <a:pt x="101" y="74"/>
                  </a:cubicBezTo>
                  <a:cubicBezTo>
                    <a:pt x="98" y="75"/>
                    <a:pt x="94" y="77"/>
                    <a:pt x="89" y="80"/>
                  </a:cubicBezTo>
                  <a:cubicBezTo>
                    <a:pt x="81" y="69"/>
                    <a:pt x="81" y="69"/>
                    <a:pt x="81" y="69"/>
                  </a:cubicBezTo>
                  <a:cubicBezTo>
                    <a:pt x="90" y="62"/>
                    <a:pt x="101" y="58"/>
                    <a:pt x="113" y="58"/>
                  </a:cubicBezTo>
                  <a:cubicBezTo>
                    <a:pt x="123" y="58"/>
                    <a:pt x="131" y="61"/>
                    <a:pt x="137" y="65"/>
                  </a:cubicBezTo>
                  <a:cubicBezTo>
                    <a:pt x="143" y="69"/>
                    <a:pt x="145" y="75"/>
                    <a:pt x="145" y="8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grpSp>
        <p:nvGrpSpPr>
          <p:cNvPr id="194" name="Group 193">
            <a:extLst>
              <a:ext uri="{FF2B5EF4-FFF2-40B4-BE49-F238E27FC236}">
                <a16:creationId xmlns:a16="http://schemas.microsoft.com/office/drawing/2014/main" id="{432DD248-B5B8-478A-9649-0A616C3730D9}"/>
              </a:ext>
            </a:extLst>
          </p:cNvPr>
          <p:cNvGrpSpPr/>
          <p:nvPr/>
        </p:nvGrpSpPr>
        <p:grpSpPr>
          <a:xfrm>
            <a:off x="2861948" y="4349517"/>
            <a:ext cx="1025154" cy="1063049"/>
            <a:chOff x="2974975" y="2886076"/>
            <a:chExt cx="815975" cy="846138"/>
          </a:xfrm>
        </p:grpSpPr>
        <p:sp>
          <p:nvSpPr>
            <p:cNvPr id="195" name="Freeform 186">
              <a:extLst>
                <a:ext uri="{FF2B5EF4-FFF2-40B4-BE49-F238E27FC236}">
                  <a16:creationId xmlns:a16="http://schemas.microsoft.com/office/drawing/2014/main" id="{0C1AA265-3CBF-4A7A-B979-6C8C88AE3C4F}"/>
                </a:ext>
              </a:extLst>
            </p:cNvPr>
            <p:cNvSpPr>
              <a:spLocks/>
            </p:cNvSpPr>
            <p:nvPr/>
          </p:nvSpPr>
          <p:spPr bwMode="auto">
            <a:xfrm>
              <a:off x="2974975" y="2886075"/>
              <a:ext cx="815975" cy="846138"/>
            </a:xfrm>
            <a:custGeom>
              <a:avLst/>
              <a:gdLst>
                <a:gd name="T0" fmla="*/ 138 w 228"/>
                <a:gd name="T1" fmla="*/ 13 h 236"/>
                <a:gd name="T2" fmla="*/ 228 w 228"/>
                <a:gd name="T3" fmla="*/ 104 h 236"/>
                <a:gd name="T4" fmla="*/ 95 w 228"/>
                <a:gd name="T5" fmla="*/ 236 h 236"/>
                <a:gd name="T6" fmla="*/ 20 w 228"/>
                <a:gd name="T7" fmla="*/ 159 h 236"/>
                <a:gd name="T8" fmla="*/ 26 w 228"/>
                <a:gd name="T9" fmla="*/ 70 h 236"/>
                <a:gd name="T10" fmla="*/ 7 w 228"/>
                <a:gd name="T11" fmla="*/ 50 h 236"/>
                <a:gd name="T12" fmla="*/ 8 w 228"/>
                <a:gd name="T13" fmla="*/ 46 h 236"/>
                <a:gd name="T14" fmla="*/ 29 w 228"/>
                <a:gd name="T15" fmla="*/ 45 h 236"/>
                <a:gd name="T16" fmla="*/ 11 w 228"/>
                <a:gd name="T17" fmla="*/ 27 h 236"/>
                <a:gd name="T18" fmla="*/ 33 w 228"/>
                <a:gd name="T19" fmla="*/ 10 h 236"/>
                <a:gd name="T20" fmla="*/ 52 w 228"/>
                <a:gd name="T21" fmla="*/ 29 h 236"/>
                <a:gd name="T22" fmla="*/ 52 w 228"/>
                <a:gd name="T23" fmla="*/ 25 h 236"/>
                <a:gd name="T24" fmla="*/ 38 w 228"/>
                <a:gd name="T25" fmla="*/ 12 h 236"/>
                <a:gd name="T26" fmla="*/ 38 w 228"/>
                <a:gd name="T27" fmla="*/ 8 h 236"/>
                <a:gd name="T28" fmla="*/ 71 w 228"/>
                <a:gd name="T29" fmla="*/ 8 h 236"/>
                <a:gd name="T30" fmla="*/ 79 w 228"/>
                <a:gd name="T31" fmla="*/ 15 h 236"/>
                <a:gd name="T32" fmla="*/ 79 w 228"/>
                <a:gd name="T33" fmla="*/ 8 h 236"/>
                <a:gd name="T34" fmla="*/ 103 w 228"/>
                <a:gd name="T35" fmla="*/ 8 h 236"/>
                <a:gd name="T36" fmla="*/ 113 w 228"/>
                <a:gd name="T37" fmla="*/ 19 h 236"/>
                <a:gd name="T38" fmla="*/ 113 w 228"/>
                <a:gd name="T39" fmla="*/ 8 h 236"/>
                <a:gd name="T40" fmla="*/ 138 w 228"/>
                <a:gd name="T41" fmla="*/ 13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8" h="236">
                  <a:moveTo>
                    <a:pt x="138" y="13"/>
                  </a:moveTo>
                  <a:cubicBezTo>
                    <a:pt x="228" y="104"/>
                    <a:pt x="228" y="104"/>
                    <a:pt x="228" y="104"/>
                  </a:cubicBezTo>
                  <a:cubicBezTo>
                    <a:pt x="95" y="236"/>
                    <a:pt x="95" y="236"/>
                    <a:pt x="95" y="236"/>
                  </a:cubicBezTo>
                  <a:cubicBezTo>
                    <a:pt x="20" y="159"/>
                    <a:pt x="20" y="159"/>
                    <a:pt x="20" y="159"/>
                  </a:cubicBezTo>
                  <a:cubicBezTo>
                    <a:pt x="20" y="159"/>
                    <a:pt x="0" y="108"/>
                    <a:pt x="26" y="70"/>
                  </a:cubicBezTo>
                  <a:cubicBezTo>
                    <a:pt x="21" y="64"/>
                    <a:pt x="7" y="50"/>
                    <a:pt x="7" y="50"/>
                  </a:cubicBezTo>
                  <a:cubicBezTo>
                    <a:pt x="8" y="46"/>
                    <a:pt x="8" y="46"/>
                    <a:pt x="8" y="46"/>
                  </a:cubicBezTo>
                  <a:cubicBezTo>
                    <a:pt x="8" y="46"/>
                    <a:pt x="23" y="53"/>
                    <a:pt x="29" y="45"/>
                  </a:cubicBezTo>
                  <a:cubicBezTo>
                    <a:pt x="29" y="44"/>
                    <a:pt x="11" y="27"/>
                    <a:pt x="11" y="27"/>
                  </a:cubicBezTo>
                  <a:cubicBezTo>
                    <a:pt x="11" y="27"/>
                    <a:pt x="0" y="0"/>
                    <a:pt x="33" y="10"/>
                  </a:cubicBezTo>
                  <a:cubicBezTo>
                    <a:pt x="34" y="11"/>
                    <a:pt x="52" y="29"/>
                    <a:pt x="52" y="29"/>
                  </a:cubicBezTo>
                  <a:cubicBezTo>
                    <a:pt x="52" y="25"/>
                    <a:pt x="52" y="25"/>
                    <a:pt x="52" y="25"/>
                  </a:cubicBezTo>
                  <a:cubicBezTo>
                    <a:pt x="38" y="12"/>
                    <a:pt x="38" y="12"/>
                    <a:pt x="38" y="12"/>
                  </a:cubicBezTo>
                  <a:cubicBezTo>
                    <a:pt x="38" y="8"/>
                    <a:pt x="38" y="8"/>
                    <a:pt x="38" y="8"/>
                  </a:cubicBezTo>
                  <a:cubicBezTo>
                    <a:pt x="71" y="8"/>
                    <a:pt x="71" y="8"/>
                    <a:pt x="71" y="8"/>
                  </a:cubicBezTo>
                  <a:cubicBezTo>
                    <a:pt x="79" y="15"/>
                    <a:pt x="79" y="15"/>
                    <a:pt x="79" y="15"/>
                  </a:cubicBezTo>
                  <a:cubicBezTo>
                    <a:pt x="79" y="8"/>
                    <a:pt x="79" y="8"/>
                    <a:pt x="79" y="8"/>
                  </a:cubicBezTo>
                  <a:cubicBezTo>
                    <a:pt x="103" y="8"/>
                    <a:pt x="103" y="8"/>
                    <a:pt x="103" y="8"/>
                  </a:cubicBezTo>
                  <a:cubicBezTo>
                    <a:pt x="113" y="19"/>
                    <a:pt x="113" y="19"/>
                    <a:pt x="113" y="19"/>
                  </a:cubicBezTo>
                  <a:cubicBezTo>
                    <a:pt x="113" y="8"/>
                    <a:pt x="113" y="8"/>
                    <a:pt x="113" y="8"/>
                  </a:cubicBezTo>
                  <a:cubicBezTo>
                    <a:pt x="113" y="8"/>
                    <a:pt x="125" y="8"/>
                    <a:pt x="138" y="13"/>
                  </a:cubicBezTo>
                  <a:close/>
                </a:path>
              </a:pathLst>
            </a:custGeom>
            <a:gradFill flip="none" rotWithShape="1">
              <a:gsLst>
                <a:gs pos="0">
                  <a:schemeClr val="accent6">
                    <a:lumMod val="50000"/>
                  </a:schemeClr>
                </a:gs>
                <a:gs pos="84000">
                  <a:schemeClr val="accent6">
                    <a:alpha val="0"/>
                  </a:schemeClr>
                </a:gs>
              </a:gsLst>
              <a:lin ang="2700000" scaled="1"/>
              <a:tileRect/>
            </a:gradFill>
            <a:ln>
              <a:noFill/>
            </a:ln>
          </p:spPr>
          <p:txBody>
            <a:bodyPr vert="horz" wrap="square" lIns="91440" tIns="45720" rIns="91440" bIns="45720" numCol="1" anchor="t" anchorCtr="0" compatLnSpc="1">
              <a:prstTxWarp prst="textNoShape">
                <a:avLst/>
              </a:prstTxWarp>
            </a:bodyPr>
            <a:lstStyle/>
            <a:p>
              <a:endParaRPr lang="aa-ET"/>
            </a:p>
          </p:txBody>
        </p:sp>
        <p:sp>
          <p:nvSpPr>
            <p:cNvPr id="196" name="Freeform 187">
              <a:extLst>
                <a:ext uri="{FF2B5EF4-FFF2-40B4-BE49-F238E27FC236}">
                  <a16:creationId xmlns:a16="http://schemas.microsoft.com/office/drawing/2014/main" id="{3636BD59-384C-45D5-93BF-E48875E8ACE9}"/>
                </a:ext>
              </a:extLst>
            </p:cNvPr>
            <p:cNvSpPr>
              <a:spLocks noEditPoints="1"/>
            </p:cNvSpPr>
            <p:nvPr/>
          </p:nvSpPr>
          <p:spPr bwMode="auto">
            <a:xfrm>
              <a:off x="3000375" y="2909888"/>
              <a:ext cx="474663" cy="582613"/>
            </a:xfrm>
            <a:custGeom>
              <a:avLst/>
              <a:gdLst>
                <a:gd name="T0" fmla="*/ 24 w 133"/>
                <a:gd name="T1" fmla="*/ 42 h 162"/>
                <a:gd name="T2" fmla="*/ 0 w 133"/>
                <a:gd name="T3" fmla="*/ 43 h 162"/>
                <a:gd name="T4" fmla="*/ 6 w 133"/>
                <a:gd name="T5" fmla="*/ 40 h 162"/>
                <a:gd name="T6" fmla="*/ 20 w 133"/>
                <a:gd name="T7" fmla="*/ 39 h 162"/>
                <a:gd name="T8" fmla="*/ 22 w 133"/>
                <a:gd name="T9" fmla="*/ 30 h 162"/>
                <a:gd name="T10" fmla="*/ 12 w 133"/>
                <a:gd name="T11" fmla="*/ 24 h 162"/>
                <a:gd name="T12" fmla="*/ 1 w 133"/>
                <a:gd name="T13" fmla="*/ 11 h 162"/>
                <a:gd name="T14" fmla="*/ 14 w 133"/>
                <a:gd name="T15" fmla="*/ 0 h 162"/>
                <a:gd name="T16" fmla="*/ 25 w 133"/>
                <a:gd name="T17" fmla="*/ 7 h 162"/>
                <a:gd name="T18" fmla="*/ 8 w 133"/>
                <a:gd name="T19" fmla="*/ 6 h 162"/>
                <a:gd name="T20" fmla="*/ 7 w 133"/>
                <a:gd name="T21" fmla="*/ 15 h 162"/>
                <a:gd name="T22" fmla="*/ 16 w 133"/>
                <a:gd name="T23" fmla="*/ 20 h 162"/>
                <a:gd name="T24" fmla="*/ 28 w 133"/>
                <a:gd name="T25" fmla="*/ 33 h 162"/>
                <a:gd name="T26" fmla="*/ 45 w 133"/>
                <a:gd name="T27" fmla="*/ 45 h 162"/>
                <a:gd name="T28" fmla="*/ 31 w 133"/>
                <a:gd name="T29" fmla="*/ 5 h 162"/>
                <a:gd name="T30" fmla="*/ 64 w 133"/>
                <a:gd name="T31" fmla="*/ 1 h 162"/>
                <a:gd name="T32" fmla="*/ 50 w 133"/>
                <a:gd name="T33" fmla="*/ 5 h 162"/>
                <a:gd name="T34" fmla="*/ 96 w 133"/>
                <a:gd name="T35" fmla="*/ 45 h 162"/>
                <a:gd name="T36" fmla="*/ 71 w 133"/>
                <a:gd name="T37" fmla="*/ 1 h 162"/>
                <a:gd name="T38" fmla="*/ 96 w 133"/>
                <a:gd name="T39" fmla="*/ 5 h 162"/>
                <a:gd name="T40" fmla="*/ 76 w 133"/>
                <a:gd name="T41" fmla="*/ 19 h 162"/>
                <a:gd name="T42" fmla="*/ 94 w 133"/>
                <a:gd name="T43" fmla="*/ 24 h 162"/>
                <a:gd name="T44" fmla="*/ 76 w 133"/>
                <a:gd name="T45" fmla="*/ 40 h 162"/>
                <a:gd name="T46" fmla="*/ 96 w 133"/>
                <a:gd name="T47" fmla="*/ 45 h 162"/>
                <a:gd name="T48" fmla="*/ 129 w 133"/>
                <a:gd name="T49" fmla="*/ 24 h 162"/>
                <a:gd name="T50" fmla="*/ 111 w 133"/>
                <a:gd name="T51" fmla="*/ 27 h 162"/>
                <a:gd name="T52" fmla="*/ 105 w 133"/>
                <a:gd name="T53" fmla="*/ 45 h 162"/>
                <a:gd name="T54" fmla="*/ 117 w 133"/>
                <a:gd name="T55" fmla="*/ 1 h 162"/>
                <a:gd name="T56" fmla="*/ 111 w 133"/>
                <a:gd name="T57" fmla="*/ 23 h 162"/>
                <a:gd name="T58" fmla="*/ 125 w 133"/>
                <a:gd name="T59" fmla="*/ 21 h 162"/>
                <a:gd name="T60" fmla="*/ 125 w 133"/>
                <a:gd name="T61" fmla="*/ 7 h 162"/>
                <a:gd name="T62" fmla="*/ 111 w 133"/>
                <a:gd name="T63" fmla="*/ 5 h 162"/>
                <a:gd name="T64" fmla="*/ 71 w 133"/>
                <a:gd name="T65" fmla="*/ 110 h 162"/>
                <a:gd name="T66" fmla="*/ 37 w 133"/>
                <a:gd name="T67" fmla="*/ 162 h 162"/>
                <a:gd name="T68" fmla="*/ 2 w 133"/>
                <a:gd name="T69" fmla="*/ 110 h 162"/>
                <a:gd name="T70" fmla="*/ 37 w 133"/>
                <a:gd name="T71" fmla="*/ 58 h 162"/>
                <a:gd name="T72" fmla="*/ 71 w 133"/>
                <a:gd name="T73" fmla="*/ 110 h 162"/>
                <a:gd name="T74" fmla="*/ 23 w 133"/>
                <a:gd name="T75" fmla="*/ 140 h 162"/>
                <a:gd name="T76" fmla="*/ 50 w 133"/>
                <a:gd name="T77" fmla="*/ 140 h 162"/>
                <a:gd name="T78" fmla="*/ 50 w 133"/>
                <a:gd name="T79" fmla="*/ 81 h 162"/>
                <a:gd name="T80" fmla="*/ 23 w 133"/>
                <a:gd name="T81" fmla="*/ 81 h 162"/>
                <a:gd name="T82" fmla="*/ 131 w 133"/>
                <a:gd name="T83" fmla="*/ 161 h 162"/>
                <a:gd name="T84" fmla="*/ 115 w 133"/>
                <a:gd name="T85" fmla="*/ 96 h 162"/>
                <a:gd name="T86" fmla="*/ 111 w 133"/>
                <a:gd name="T87" fmla="*/ 81 h 162"/>
                <a:gd name="T88" fmla="*/ 88 w 133"/>
                <a:gd name="T89" fmla="*/ 83 h 162"/>
                <a:gd name="T90" fmla="*/ 131 w 133"/>
                <a:gd name="T91" fmla="*/ 6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33" h="162">
                  <a:moveTo>
                    <a:pt x="28" y="33"/>
                  </a:moveTo>
                  <a:cubicBezTo>
                    <a:pt x="28" y="37"/>
                    <a:pt x="26" y="40"/>
                    <a:pt x="24" y="42"/>
                  </a:cubicBezTo>
                  <a:cubicBezTo>
                    <a:pt x="21" y="44"/>
                    <a:pt x="17" y="45"/>
                    <a:pt x="12" y="45"/>
                  </a:cubicBezTo>
                  <a:cubicBezTo>
                    <a:pt x="7" y="45"/>
                    <a:pt x="3" y="45"/>
                    <a:pt x="0" y="43"/>
                  </a:cubicBezTo>
                  <a:cubicBezTo>
                    <a:pt x="0" y="38"/>
                    <a:pt x="0" y="38"/>
                    <a:pt x="0" y="38"/>
                  </a:cubicBezTo>
                  <a:cubicBezTo>
                    <a:pt x="2" y="39"/>
                    <a:pt x="4" y="40"/>
                    <a:pt x="6" y="40"/>
                  </a:cubicBezTo>
                  <a:cubicBezTo>
                    <a:pt x="8" y="41"/>
                    <a:pt x="10" y="41"/>
                    <a:pt x="12" y="41"/>
                  </a:cubicBezTo>
                  <a:cubicBezTo>
                    <a:pt x="16" y="41"/>
                    <a:pt x="18" y="40"/>
                    <a:pt x="20" y="39"/>
                  </a:cubicBezTo>
                  <a:cubicBezTo>
                    <a:pt x="22" y="38"/>
                    <a:pt x="23" y="36"/>
                    <a:pt x="23" y="33"/>
                  </a:cubicBezTo>
                  <a:cubicBezTo>
                    <a:pt x="23" y="32"/>
                    <a:pt x="22" y="31"/>
                    <a:pt x="22" y="30"/>
                  </a:cubicBezTo>
                  <a:cubicBezTo>
                    <a:pt x="21" y="29"/>
                    <a:pt x="20" y="28"/>
                    <a:pt x="19" y="27"/>
                  </a:cubicBezTo>
                  <a:cubicBezTo>
                    <a:pt x="17" y="26"/>
                    <a:pt x="15" y="25"/>
                    <a:pt x="12" y="24"/>
                  </a:cubicBezTo>
                  <a:cubicBezTo>
                    <a:pt x="8" y="23"/>
                    <a:pt x="5" y="21"/>
                    <a:pt x="3" y="19"/>
                  </a:cubicBezTo>
                  <a:cubicBezTo>
                    <a:pt x="1" y="17"/>
                    <a:pt x="1" y="14"/>
                    <a:pt x="1" y="11"/>
                  </a:cubicBezTo>
                  <a:cubicBezTo>
                    <a:pt x="1" y="8"/>
                    <a:pt x="2" y="5"/>
                    <a:pt x="4" y="3"/>
                  </a:cubicBezTo>
                  <a:cubicBezTo>
                    <a:pt x="7" y="1"/>
                    <a:pt x="10" y="0"/>
                    <a:pt x="14" y="0"/>
                  </a:cubicBezTo>
                  <a:cubicBezTo>
                    <a:pt x="19" y="0"/>
                    <a:pt x="23" y="1"/>
                    <a:pt x="27" y="2"/>
                  </a:cubicBezTo>
                  <a:cubicBezTo>
                    <a:pt x="25" y="7"/>
                    <a:pt x="25" y="7"/>
                    <a:pt x="25" y="7"/>
                  </a:cubicBezTo>
                  <a:cubicBezTo>
                    <a:pt x="21" y="5"/>
                    <a:pt x="18" y="5"/>
                    <a:pt x="14" y="5"/>
                  </a:cubicBezTo>
                  <a:cubicBezTo>
                    <a:pt x="12" y="5"/>
                    <a:pt x="10" y="5"/>
                    <a:pt x="8" y="6"/>
                  </a:cubicBezTo>
                  <a:cubicBezTo>
                    <a:pt x="6" y="7"/>
                    <a:pt x="6" y="9"/>
                    <a:pt x="6" y="11"/>
                  </a:cubicBezTo>
                  <a:cubicBezTo>
                    <a:pt x="6" y="13"/>
                    <a:pt x="6" y="14"/>
                    <a:pt x="7" y="15"/>
                  </a:cubicBezTo>
                  <a:cubicBezTo>
                    <a:pt x="7" y="16"/>
                    <a:pt x="8" y="17"/>
                    <a:pt x="9" y="18"/>
                  </a:cubicBezTo>
                  <a:cubicBezTo>
                    <a:pt x="11" y="18"/>
                    <a:pt x="13" y="19"/>
                    <a:pt x="16" y="20"/>
                  </a:cubicBezTo>
                  <a:cubicBezTo>
                    <a:pt x="20" y="22"/>
                    <a:pt x="23" y="24"/>
                    <a:pt x="25" y="26"/>
                  </a:cubicBezTo>
                  <a:cubicBezTo>
                    <a:pt x="27" y="28"/>
                    <a:pt x="28" y="30"/>
                    <a:pt x="28" y="33"/>
                  </a:cubicBezTo>
                  <a:close/>
                  <a:moveTo>
                    <a:pt x="50" y="45"/>
                  </a:moveTo>
                  <a:cubicBezTo>
                    <a:pt x="45" y="45"/>
                    <a:pt x="45" y="45"/>
                    <a:pt x="45" y="45"/>
                  </a:cubicBezTo>
                  <a:cubicBezTo>
                    <a:pt x="45" y="5"/>
                    <a:pt x="45" y="5"/>
                    <a:pt x="45" y="5"/>
                  </a:cubicBezTo>
                  <a:cubicBezTo>
                    <a:pt x="31" y="5"/>
                    <a:pt x="31" y="5"/>
                    <a:pt x="31" y="5"/>
                  </a:cubicBezTo>
                  <a:cubicBezTo>
                    <a:pt x="31" y="1"/>
                    <a:pt x="31" y="1"/>
                    <a:pt x="31" y="1"/>
                  </a:cubicBezTo>
                  <a:cubicBezTo>
                    <a:pt x="64" y="1"/>
                    <a:pt x="64" y="1"/>
                    <a:pt x="64" y="1"/>
                  </a:cubicBezTo>
                  <a:cubicBezTo>
                    <a:pt x="64" y="5"/>
                    <a:pt x="64" y="5"/>
                    <a:pt x="64" y="5"/>
                  </a:cubicBezTo>
                  <a:cubicBezTo>
                    <a:pt x="50" y="5"/>
                    <a:pt x="50" y="5"/>
                    <a:pt x="50" y="5"/>
                  </a:cubicBezTo>
                  <a:lnTo>
                    <a:pt x="50" y="45"/>
                  </a:lnTo>
                  <a:close/>
                  <a:moveTo>
                    <a:pt x="96" y="45"/>
                  </a:moveTo>
                  <a:cubicBezTo>
                    <a:pt x="71" y="45"/>
                    <a:pt x="71" y="45"/>
                    <a:pt x="71" y="45"/>
                  </a:cubicBezTo>
                  <a:cubicBezTo>
                    <a:pt x="71" y="1"/>
                    <a:pt x="71" y="1"/>
                    <a:pt x="71" y="1"/>
                  </a:cubicBezTo>
                  <a:cubicBezTo>
                    <a:pt x="96" y="1"/>
                    <a:pt x="96" y="1"/>
                    <a:pt x="96" y="1"/>
                  </a:cubicBezTo>
                  <a:cubicBezTo>
                    <a:pt x="96" y="5"/>
                    <a:pt x="96" y="5"/>
                    <a:pt x="96" y="5"/>
                  </a:cubicBezTo>
                  <a:cubicBezTo>
                    <a:pt x="76" y="5"/>
                    <a:pt x="76" y="5"/>
                    <a:pt x="76" y="5"/>
                  </a:cubicBezTo>
                  <a:cubicBezTo>
                    <a:pt x="76" y="19"/>
                    <a:pt x="76" y="19"/>
                    <a:pt x="76" y="19"/>
                  </a:cubicBezTo>
                  <a:cubicBezTo>
                    <a:pt x="94" y="19"/>
                    <a:pt x="94" y="19"/>
                    <a:pt x="94" y="19"/>
                  </a:cubicBezTo>
                  <a:cubicBezTo>
                    <a:pt x="94" y="24"/>
                    <a:pt x="94" y="24"/>
                    <a:pt x="94" y="24"/>
                  </a:cubicBezTo>
                  <a:cubicBezTo>
                    <a:pt x="76" y="24"/>
                    <a:pt x="76" y="24"/>
                    <a:pt x="76" y="24"/>
                  </a:cubicBezTo>
                  <a:cubicBezTo>
                    <a:pt x="76" y="40"/>
                    <a:pt x="76" y="40"/>
                    <a:pt x="76" y="40"/>
                  </a:cubicBezTo>
                  <a:cubicBezTo>
                    <a:pt x="96" y="40"/>
                    <a:pt x="96" y="40"/>
                    <a:pt x="96" y="40"/>
                  </a:cubicBezTo>
                  <a:lnTo>
                    <a:pt x="96" y="45"/>
                  </a:lnTo>
                  <a:close/>
                  <a:moveTo>
                    <a:pt x="133" y="13"/>
                  </a:moveTo>
                  <a:cubicBezTo>
                    <a:pt x="133" y="18"/>
                    <a:pt x="132" y="21"/>
                    <a:pt x="129" y="24"/>
                  </a:cubicBezTo>
                  <a:cubicBezTo>
                    <a:pt x="126" y="26"/>
                    <a:pt x="121" y="27"/>
                    <a:pt x="116" y="27"/>
                  </a:cubicBezTo>
                  <a:cubicBezTo>
                    <a:pt x="111" y="27"/>
                    <a:pt x="111" y="27"/>
                    <a:pt x="111" y="27"/>
                  </a:cubicBezTo>
                  <a:cubicBezTo>
                    <a:pt x="111" y="45"/>
                    <a:pt x="111" y="45"/>
                    <a:pt x="111" y="45"/>
                  </a:cubicBezTo>
                  <a:cubicBezTo>
                    <a:pt x="105" y="45"/>
                    <a:pt x="105" y="45"/>
                    <a:pt x="105" y="45"/>
                  </a:cubicBezTo>
                  <a:cubicBezTo>
                    <a:pt x="105" y="1"/>
                    <a:pt x="105" y="1"/>
                    <a:pt x="105" y="1"/>
                  </a:cubicBezTo>
                  <a:cubicBezTo>
                    <a:pt x="117" y="1"/>
                    <a:pt x="117" y="1"/>
                    <a:pt x="117" y="1"/>
                  </a:cubicBezTo>
                  <a:cubicBezTo>
                    <a:pt x="128" y="1"/>
                    <a:pt x="133" y="5"/>
                    <a:pt x="133" y="13"/>
                  </a:cubicBezTo>
                  <a:close/>
                  <a:moveTo>
                    <a:pt x="111" y="23"/>
                  </a:moveTo>
                  <a:cubicBezTo>
                    <a:pt x="115" y="23"/>
                    <a:pt x="115" y="23"/>
                    <a:pt x="115" y="23"/>
                  </a:cubicBezTo>
                  <a:cubicBezTo>
                    <a:pt x="120" y="23"/>
                    <a:pt x="123" y="22"/>
                    <a:pt x="125" y="21"/>
                  </a:cubicBezTo>
                  <a:cubicBezTo>
                    <a:pt x="127" y="19"/>
                    <a:pt x="128" y="17"/>
                    <a:pt x="128" y="14"/>
                  </a:cubicBezTo>
                  <a:cubicBezTo>
                    <a:pt x="128" y="11"/>
                    <a:pt x="127" y="9"/>
                    <a:pt x="125" y="7"/>
                  </a:cubicBezTo>
                  <a:cubicBezTo>
                    <a:pt x="123" y="6"/>
                    <a:pt x="120" y="5"/>
                    <a:pt x="116" y="5"/>
                  </a:cubicBezTo>
                  <a:cubicBezTo>
                    <a:pt x="111" y="5"/>
                    <a:pt x="111" y="5"/>
                    <a:pt x="111" y="5"/>
                  </a:cubicBezTo>
                  <a:lnTo>
                    <a:pt x="111" y="23"/>
                  </a:lnTo>
                  <a:close/>
                  <a:moveTo>
                    <a:pt x="71" y="110"/>
                  </a:moveTo>
                  <a:cubicBezTo>
                    <a:pt x="71" y="128"/>
                    <a:pt x="68" y="141"/>
                    <a:pt x="63" y="149"/>
                  </a:cubicBezTo>
                  <a:cubicBezTo>
                    <a:pt x="57" y="158"/>
                    <a:pt x="48" y="162"/>
                    <a:pt x="37" y="162"/>
                  </a:cubicBezTo>
                  <a:cubicBezTo>
                    <a:pt x="25" y="162"/>
                    <a:pt x="17" y="158"/>
                    <a:pt x="11" y="149"/>
                  </a:cubicBezTo>
                  <a:cubicBezTo>
                    <a:pt x="5" y="140"/>
                    <a:pt x="2" y="127"/>
                    <a:pt x="2" y="110"/>
                  </a:cubicBezTo>
                  <a:cubicBezTo>
                    <a:pt x="2" y="92"/>
                    <a:pt x="5" y="79"/>
                    <a:pt x="11" y="71"/>
                  </a:cubicBezTo>
                  <a:cubicBezTo>
                    <a:pt x="17" y="62"/>
                    <a:pt x="25" y="58"/>
                    <a:pt x="37" y="58"/>
                  </a:cubicBezTo>
                  <a:cubicBezTo>
                    <a:pt x="48" y="58"/>
                    <a:pt x="56" y="63"/>
                    <a:pt x="62" y="71"/>
                  </a:cubicBezTo>
                  <a:cubicBezTo>
                    <a:pt x="68" y="80"/>
                    <a:pt x="71" y="93"/>
                    <a:pt x="71" y="110"/>
                  </a:cubicBezTo>
                  <a:close/>
                  <a:moveTo>
                    <a:pt x="19" y="110"/>
                  </a:moveTo>
                  <a:cubicBezTo>
                    <a:pt x="19" y="124"/>
                    <a:pt x="20" y="134"/>
                    <a:pt x="23" y="140"/>
                  </a:cubicBezTo>
                  <a:cubicBezTo>
                    <a:pt x="26" y="146"/>
                    <a:pt x="30" y="149"/>
                    <a:pt x="37" y="149"/>
                  </a:cubicBezTo>
                  <a:cubicBezTo>
                    <a:pt x="43" y="149"/>
                    <a:pt x="47" y="146"/>
                    <a:pt x="50" y="140"/>
                  </a:cubicBezTo>
                  <a:cubicBezTo>
                    <a:pt x="53" y="134"/>
                    <a:pt x="55" y="124"/>
                    <a:pt x="55" y="110"/>
                  </a:cubicBezTo>
                  <a:cubicBezTo>
                    <a:pt x="55" y="97"/>
                    <a:pt x="53" y="87"/>
                    <a:pt x="50" y="81"/>
                  </a:cubicBezTo>
                  <a:cubicBezTo>
                    <a:pt x="47" y="75"/>
                    <a:pt x="43" y="72"/>
                    <a:pt x="37" y="72"/>
                  </a:cubicBezTo>
                  <a:cubicBezTo>
                    <a:pt x="30" y="72"/>
                    <a:pt x="26" y="75"/>
                    <a:pt x="23" y="81"/>
                  </a:cubicBezTo>
                  <a:cubicBezTo>
                    <a:pt x="20" y="87"/>
                    <a:pt x="19" y="97"/>
                    <a:pt x="19" y="110"/>
                  </a:cubicBezTo>
                  <a:close/>
                  <a:moveTo>
                    <a:pt x="131" y="161"/>
                  </a:moveTo>
                  <a:cubicBezTo>
                    <a:pt x="115" y="161"/>
                    <a:pt x="115" y="161"/>
                    <a:pt x="115" y="161"/>
                  </a:cubicBezTo>
                  <a:cubicBezTo>
                    <a:pt x="115" y="96"/>
                    <a:pt x="115" y="96"/>
                    <a:pt x="115" y="96"/>
                  </a:cubicBezTo>
                  <a:cubicBezTo>
                    <a:pt x="115" y="88"/>
                    <a:pt x="115" y="82"/>
                    <a:pt x="115" y="77"/>
                  </a:cubicBezTo>
                  <a:cubicBezTo>
                    <a:pt x="114" y="78"/>
                    <a:pt x="113" y="79"/>
                    <a:pt x="111" y="81"/>
                  </a:cubicBezTo>
                  <a:cubicBezTo>
                    <a:pt x="110" y="82"/>
                    <a:pt x="105" y="86"/>
                    <a:pt x="96" y="93"/>
                  </a:cubicBezTo>
                  <a:cubicBezTo>
                    <a:pt x="88" y="83"/>
                    <a:pt x="88" y="83"/>
                    <a:pt x="88" y="83"/>
                  </a:cubicBezTo>
                  <a:cubicBezTo>
                    <a:pt x="117" y="60"/>
                    <a:pt x="117" y="60"/>
                    <a:pt x="117" y="60"/>
                  </a:cubicBezTo>
                  <a:cubicBezTo>
                    <a:pt x="131" y="60"/>
                    <a:pt x="131" y="60"/>
                    <a:pt x="131" y="60"/>
                  </a:cubicBezTo>
                  <a:lnTo>
                    <a:pt x="131" y="1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grpSp>
        <p:nvGrpSpPr>
          <p:cNvPr id="197" name="Group 196">
            <a:extLst>
              <a:ext uri="{FF2B5EF4-FFF2-40B4-BE49-F238E27FC236}">
                <a16:creationId xmlns:a16="http://schemas.microsoft.com/office/drawing/2014/main" id="{38D69154-8EEC-482A-A4FD-306AF8EE11A6}"/>
              </a:ext>
            </a:extLst>
          </p:cNvPr>
          <p:cNvGrpSpPr/>
          <p:nvPr/>
        </p:nvGrpSpPr>
        <p:grpSpPr>
          <a:xfrm>
            <a:off x="4612815" y="3408506"/>
            <a:ext cx="1110916" cy="1041109"/>
            <a:chOff x="4843463" y="2909888"/>
            <a:chExt cx="884238" cy="828675"/>
          </a:xfrm>
        </p:grpSpPr>
        <p:sp>
          <p:nvSpPr>
            <p:cNvPr id="198" name="Freeform 188">
              <a:extLst>
                <a:ext uri="{FF2B5EF4-FFF2-40B4-BE49-F238E27FC236}">
                  <a16:creationId xmlns:a16="http://schemas.microsoft.com/office/drawing/2014/main" id="{B7160633-071E-494F-B01E-6F38AF561DF8}"/>
                </a:ext>
              </a:extLst>
            </p:cNvPr>
            <p:cNvSpPr>
              <a:spLocks/>
            </p:cNvSpPr>
            <p:nvPr/>
          </p:nvSpPr>
          <p:spPr bwMode="auto">
            <a:xfrm>
              <a:off x="4843463" y="2909888"/>
              <a:ext cx="884238" cy="828675"/>
            </a:xfrm>
            <a:custGeom>
              <a:avLst/>
              <a:gdLst>
                <a:gd name="T0" fmla="*/ 154 w 247"/>
                <a:gd name="T1" fmla="*/ 5 h 231"/>
                <a:gd name="T2" fmla="*/ 247 w 247"/>
                <a:gd name="T3" fmla="*/ 93 h 231"/>
                <a:gd name="T4" fmla="*/ 110 w 247"/>
                <a:gd name="T5" fmla="*/ 231 h 231"/>
                <a:gd name="T6" fmla="*/ 27 w 247"/>
                <a:gd name="T7" fmla="*/ 153 h 231"/>
                <a:gd name="T8" fmla="*/ 40 w 247"/>
                <a:gd name="T9" fmla="*/ 59 h 231"/>
                <a:gd name="T10" fmla="*/ 23 w 247"/>
                <a:gd name="T11" fmla="*/ 43 h 231"/>
                <a:gd name="T12" fmla="*/ 23 w 247"/>
                <a:gd name="T13" fmla="*/ 39 h 231"/>
                <a:gd name="T14" fmla="*/ 45 w 247"/>
                <a:gd name="T15" fmla="*/ 38 h 231"/>
                <a:gd name="T16" fmla="*/ 44 w 247"/>
                <a:gd name="T17" fmla="*/ 37 h 231"/>
                <a:gd name="T18" fmla="*/ 27 w 247"/>
                <a:gd name="T19" fmla="*/ 20 h 231"/>
                <a:gd name="T20" fmla="*/ 30 w 247"/>
                <a:gd name="T21" fmla="*/ 2 h 231"/>
                <a:gd name="T22" fmla="*/ 49 w 247"/>
                <a:gd name="T23" fmla="*/ 2 h 231"/>
                <a:gd name="T24" fmla="*/ 68 w 247"/>
                <a:gd name="T25" fmla="*/ 21 h 231"/>
                <a:gd name="T26" fmla="*/ 68 w 247"/>
                <a:gd name="T27" fmla="*/ 18 h 231"/>
                <a:gd name="T28" fmla="*/ 54 w 247"/>
                <a:gd name="T29" fmla="*/ 5 h 231"/>
                <a:gd name="T30" fmla="*/ 54 w 247"/>
                <a:gd name="T31" fmla="*/ 1 h 231"/>
                <a:gd name="T32" fmla="*/ 87 w 247"/>
                <a:gd name="T33" fmla="*/ 1 h 231"/>
                <a:gd name="T34" fmla="*/ 94 w 247"/>
                <a:gd name="T35" fmla="*/ 8 h 231"/>
                <a:gd name="T36" fmla="*/ 94 w 247"/>
                <a:gd name="T37" fmla="*/ 1 h 231"/>
                <a:gd name="T38" fmla="*/ 118 w 247"/>
                <a:gd name="T39" fmla="*/ 1 h 231"/>
                <a:gd name="T40" fmla="*/ 129 w 247"/>
                <a:gd name="T41" fmla="*/ 11 h 231"/>
                <a:gd name="T42" fmla="*/ 129 w 247"/>
                <a:gd name="T43" fmla="*/ 1 h 231"/>
                <a:gd name="T44" fmla="*/ 154 w 247"/>
                <a:gd name="T45" fmla="*/ 5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7" h="231">
                  <a:moveTo>
                    <a:pt x="154" y="5"/>
                  </a:moveTo>
                  <a:cubicBezTo>
                    <a:pt x="247" y="93"/>
                    <a:pt x="247" y="93"/>
                    <a:pt x="247" y="93"/>
                  </a:cubicBezTo>
                  <a:cubicBezTo>
                    <a:pt x="110" y="231"/>
                    <a:pt x="110" y="231"/>
                    <a:pt x="110" y="231"/>
                  </a:cubicBezTo>
                  <a:cubicBezTo>
                    <a:pt x="27" y="153"/>
                    <a:pt x="27" y="153"/>
                    <a:pt x="27" y="153"/>
                  </a:cubicBezTo>
                  <a:cubicBezTo>
                    <a:pt x="27" y="153"/>
                    <a:pt x="0" y="84"/>
                    <a:pt x="40" y="59"/>
                  </a:cubicBezTo>
                  <a:cubicBezTo>
                    <a:pt x="27" y="46"/>
                    <a:pt x="23" y="43"/>
                    <a:pt x="23" y="43"/>
                  </a:cubicBezTo>
                  <a:cubicBezTo>
                    <a:pt x="23" y="39"/>
                    <a:pt x="23" y="39"/>
                    <a:pt x="23" y="39"/>
                  </a:cubicBezTo>
                  <a:cubicBezTo>
                    <a:pt x="23" y="39"/>
                    <a:pt x="38" y="45"/>
                    <a:pt x="45" y="38"/>
                  </a:cubicBezTo>
                  <a:cubicBezTo>
                    <a:pt x="44" y="37"/>
                    <a:pt x="44" y="37"/>
                    <a:pt x="44" y="37"/>
                  </a:cubicBezTo>
                  <a:cubicBezTo>
                    <a:pt x="27" y="20"/>
                    <a:pt x="27" y="20"/>
                    <a:pt x="27" y="20"/>
                  </a:cubicBezTo>
                  <a:cubicBezTo>
                    <a:pt x="27" y="20"/>
                    <a:pt x="20" y="8"/>
                    <a:pt x="30" y="2"/>
                  </a:cubicBezTo>
                  <a:cubicBezTo>
                    <a:pt x="34" y="1"/>
                    <a:pt x="41" y="0"/>
                    <a:pt x="49" y="2"/>
                  </a:cubicBezTo>
                  <a:cubicBezTo>
                    <a:pt x="54" y="8"/>
                    <a:pt x="68" y="21"/>
                    <a:pt x="68" y="21"/>
                  </a:cubicBezTo>
                  <a:cubicBezTo>
                    <a:pt x="68" y="18"/>
                    <a:pt x="68" y="18"/>
                    <a:pt x="68" y="18"/>
                  </a:cubicBezTo>
                  <a:cubicBezTo>
                    <a:pt x="54" y="5"/>
                    <a:pt x="54" y="5"/>
                    <a:pt x="54" y="5"/>
                  </a:cubicBezTo>
                  <a:cubicBezTo>
                    <a:pt x="54" y="1"/>
                    <a:pt x="54" y="1"/>
                    <a:pt x="54" y="1"/>
                  </a:cubicBezTo>
                  <a:cubicBezTo>
                    <a:pt x="87" y="1"/>
                    <a:pt x="87" y="1"/>
                    <a:pt x="87" y="1"/>
                  </a:cubicBezTo>
                  <a:cubicBezTo>
                    <a:pt x="94" y="8"/>
                    <a:pt x="94" y="8"/>
                    <a:pt x="94" y="8"/>
                  </a:cubicBezTo>
                  <a:cubicBezTo>
                    <a:pt x="94" y="1"/>
                    <a:pt x="94" y="1"/>
                    <a:pt x="94" y="1"/>
                  </a:cubicBezTo>
                  <a:cubicBezTo>
                    <a:pt x="118" y="1"/>
                    <a:pt x="118" y="1"/>
                    <a:pt x="118" y="1"/>
                  </a:cubicBezTo>
                  <a:cubicBezTo>
                    <a:pt x="129" y="11"/>
                    <a:pt x="129" y="11"/>
                    <a:pt x="129" y="11"/>
                  </a:cubicBezTo>
                  <a:cubicBezTo>
                    <a:pt x="129" y="1"/>
                    <a:pt x="129" y="1"/>
                    <a:pt x="129" y="1"/>
                  </a:cubicBezTo>
                  <a:lnTo>
                    <a:pt x="154" y="5"/>
                  </a:lnTo>
                  <a:close/>
                </a:path>
              </a:pathLst>
            </a:custGeom>
            <a:gradFill flip="none" rotWithShape="1">
              <a:gsLst>
                <a:gs pos="22000">
                  <a:schemeClr val="accent1">
                    <a:lumMod val="50000"/>
                  </a:schemeClr>
                </a:gs>
                <a:gs pos="78000">
                  <a:schemeClr val="accent1">
                    <a:alpha val="0"/>
                  </a:schemeClr>
                </a:gs>
              </a:gsLst>
              <a:lin ang="2700000" scaled="1"/>
              <a:tileRect/>
            </a:gradFill>
            <a:ln>
              <a:noFill/>
            </a:ln>
          </p:spPr>
          <p:txBody>
            <a:bodyPr vert="horz" wrap="square" lIns="91440" tIns="45720" rIns="91440" bIns="45720" numCol="1" anchor="t" anchorCtr="0" compatLnSpc="1">
              <a:prstTxWarp prst="textNoShape">
                <a:avLst/>
              </a:prstTxWarp>
            </a:bodyPr>
            <a:lstStyle/>
            <a:p>
              <a:endParaRPr lang="aa-ET"/>
            </a:p>
          </p:txBody>
        </p:sp>
        <p:sp>
          <p:nvSpPr>
            <p:cNvPr id="199" name="Freeform 189">
              <a:extLst>
                <a:ext uri="{FF2B5EF4-FFF2-40B4-BE49-F238E27FC236}">
                  <a16:creationId xmlns:a16="http://schemas.microsoft.com/office/drawing/2014/main" id="{F7D027CA-C867-4B88-B188-62F15D835C2D}"/>
                </a:ext>
              </a:extLst>
            </p:cNvPr>
            <p:cNvSpPr>
              <a:spLocks noEditPoints="1"/>
            </p:cNvSpPr>
            <p:nvPr/>
          </p:nvSpPr>
          <p:spPr bwMode="auto">
            <a:xfrm>
              <a:off x="4897438" y="2909888"/>
              <a:ext cx="533400" cy="582613"/>
            </a:xfrm>
            <a:custGeom>
              <a:avLst/>
              <a:gdLst>
                <a:gd name="T0" fmla="*/ 31 w 149"/>
                <a:gd name="T1" fmla="*/ 42 h 162"/>
                <a:gd name="T2" fmla="*/ 8 w 149"/>
                <a:gd name="T3" fmla="*/ 43 h 162"/>
                <a:gd name="T4" fmla="*/ 14 w 149"/>
                <a:gd name="T5" fmla="*/ 40 h 162"/>
                <a:gd name="T6" fmla="*/ 28 w 149"/>
                <a:gd name="T7" fmla="*/ 39 h 162"/>
                <a:gd name="T8" fmla="*/ 29 w 149"/>
                <a:gd name="T9" fmla="*/ 30 h 162"/>
                <a:gd name="T10" fmla="*/ 20 w 149"/>
                <a:gd name="T11" fmla="*/ 24 h 162"/>
                <a:gd name="T12" fmla="*/ 8 w 149"/>
                <a:gd name="T13" fmla="*/ 11 h 162"/>
                <a:gd name="T14" fmla="*/ 22 w 149"/>
                <a:gd name="T15" fmla="*/ 0 h 162"/>
                <a:gd name="T16" fmla="*/ 33 w 149"/>
                <a:gd name="T17" fmla="*/ 7 h 162"/>
                <a:gd name="T18" fmla="*/ 16 w 149"/>
                <a:gd name="T19" fmla="*/ 6 h 162"/>
                <a:gd name="T20" fmla="*/ 14 w 149"/>
                <a:gd name="T21" fmla="*/ 15 h 162"/>
                <a:gd name="T22" fmla="*/ 23 w 149"/>
                <a:gd name="T23" fmla="*/ 20 h 162"/>
                <a:gd name="T24" fmla="*/ 36 w 149"/>
                <a:gd name="T25" fmla="*/ 33 h 162"/>
                <a:gd name="T26" fmla="*/ 53 w 149"/>
                <a:gd name="T27" fmla="*/ 45 h 162"/>
                <a:gd name="T28" fmla="*/ 39 w 149"/>
                <a:gd name="T29" fmla="*/ 5 h 162"/>
                <a:gd name="T30" fmla="*/ 72 w 149"/>
                <a:gd name="T31" fmla="*/ 1 h 162"/>
                <a:gd name="T32" fmla="*/ 58 w 149"/>
                <a:gd name="T33" fmla="*/ 5 h 162"/>
                <a:gd name="T34" fmla="*/ 103 w 149"/>
                <a:gd name="T35" fmla="*/ 45 h 162"/>
                <a:gd name="T36" fmla="*/ 79 w 149"/>
                <a:gd name="T37" fmla="*/ 1 h 162"/>
                <a:gd name="T38" fmla="*/ 103 w 149"/>
                <a:gd name="T39" fmla="*/ 5 h 162"/>
                <a:gd name="T40" fmla="*/ 84 w 149"/>
                <a:gd name="T41" fmla="*/ 19 h 162"/>
                <a:gd name="T42" fmla="*/ 102 w 149"/>
                <a:gd name="T43" fmla="*/ 24 h 162"/>
                <a:gd name="T44" fmla="*/ 84 w 149"/>
                <a:gd name="T45" fmla="*/ 40 h 162"/>
                <a:gd name="T46" fmla="*/ 103 w 149"/>
                <a:gd name="T47" fmla="*/ 45 h 162"/>
                <a:gd name="T48" fmla="*/ 137 w 149"/>
                <a:gd name="T49" fmla="*/ 24 h 162"/>
                <a:gd name="T50" fmla="*/ 118 w 149"/>
                <a:gd name="T51" fmla="*/ 27 h 162"/>
                <a:gd name="T52" fmla="*/ 113 w 149"/>
                <a:gd name="T53" fmla="*/ 45 h 162"/>
                <a:gd name="T54" fmla="*/ 125 w 149"/>
                <a:gd name="T55" fmla="*/ 1 h 162"/>
                <a:gd name="T56" fmla="*/ 118 w 149"/>
                <a:gd name="T57" fmla="*/ 23 h 162"/>
                <a:gd name="T58" fmla="*/ 133 w 149"/>
                <a:gd name="T59" fmla="*/ 21 h 162"/>
                <a:gd name="T60" fmla="*/ 133 w 149"/>
                <a:gd name="T61" fmla="*/ 7 h 162"/>
                <a:gd name="T62" fmla="*/ 118 w 149"/>
                <a:gd name="T63" fmla="*/ 5 h 162"/>
                <a:gd name="T64" fmla="*/ 68 w 149"/>
                <a:gd name="T65" fmla="*/ 110 h 162"/>
                <a:gd name="T66" fmla="*/ 34 w 149"/>
                <a:gd name="T67" fmla="*/ 162 h 162"/>
                <a:gd name="T68" fmla="*/ 0 w 149"/>
                <a:gd name="T69" fmla="*/ 110 h 162"/>
                <a:gd name="T70" fmla="*/ 34 w 149"/>
                <a:gd name="T71" fmla="*/ 58 h 162"/>
                <a:gd name="T72" fmla="*/ 68 w 149"/>
                <a:gd name="T73" fmla="*/ 110 h 162"/>
                <a:gd name="T74" fmla="*/ 21 w 149"/>
                <a:gd name="T75" fmla="*/ 140 h 162"/>
                <a:gd name="T76" fmla="*/ 48 w 149"/>
                <a:gd name="T77" fmla="*/ 140 h 162"/>
                <a:gd name="T78" fmla="*/ 48 w 149"/>
                <a:gd name="T79" fmla="*/ 81 h 162"/>
                <a:gd name="T80" fmla="*/ 21 w 149"/>
                <a:gd name="T81" fmla="*/ 81 h 162"/>
                <a:gd name="T82" fmla="*/ 149 w 149"/>
                <a:gd name="T83" fmla="*/ 161 h 162"/>
                <a:gd name="T84" fmla="*/ 81 w 149"/>
                <a:gd name="T85" fmla="*/ 148 h 162"/>
                <a:gd name="T86" fmla="*/ 122 w 149"/>
                <a:gd name="T87" fmla="*/ 106 h 162"/>
                <a:gd name="T88" fmla="*/ 129 w 149"/>
                <a:gd name="T89" fmla="*/ 87 h 162"/>
                <a:gd name="T90" fmla="*/ 114 w 149"/>
                <a:gd name="T91" fmla="*/ 72 h 162"/>
                <a:gd name="T92" fmla="*/ 90 w 149"/>
                <a:gd name="T93" fmla="*/ 82 h 162"/>
                <a:gd name="T94" fmla="*/ 98 w 149"/>
                <a:gd name="T95" fmla="*/ 61 h 162"/>
                <a:gd name="T96" fmla="*/ 137 w 149"/>
                <a:gd name="T97" fmla="*/ 66 h 162"/>
                <a:gd name="T98" fmla="*/ 143 w 149"/>
                <a:gd name="T99" fmla="*/ 98 h 162"/>
                <a:gd name="T100" fmla="*/ 119 w 149"/>
                <a:gd name="T101" fmla="*/ 129 h 162"/>
                <a:gd name="T102" fmla="*/ 101 w 149"/>
                <a:gd name="T103" fmla="*/ 146 h 162"/>
                <a:gd name="T104" fmla="*/ 149 w 149"/>
                <a:gd name="T105" fmla="*/ 161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9" h="162">
                  <a:moveTo>
                    <a:pt x="36" y="33"/>
                  </a:moveTo>
                  <a:cubicBezTo>
                    <a:pt x="36" y="37"/>
                    <a:pt x="34" y="40"/>
                    <a:pt x="31" y="42"/>
                  </a:cubicBezTo>
                  <a:cubicBezTo>
                    <a:pt x="29" y="44"/>
                    <a:pt x="25" y="45"/>
                    <a:pt x="20" y="45"/>
                  </a:cubicBezTo>
                  <a:cubicBezTo>
                    <a:pt x="15" y="45"/>
                    <a:pt x="11" y="45"/>
                    <a:pt x="8" y="43"/>
                  </a:cubicBezTo>
                  <a:cubicBezTo>
                    <a:pt x="8" y="38"/>
                    <a:pt x="8" y="38"/>
                    <a:pt x="8" y="38"/>
                  </a:cubicBezTo>
                  <a:cubicBezTo>
                    <a:pt x="10" y="39"/>
                    <a:pt x="11" y="40"/>
                    <a:pt x="14" y="40"/>
                  </a:cubicBezTo>
                  <a:cubicBezTo>
                    <a:pt x="16" y="41"/>
                    <a:pt x="18" y="41"/>
                    <a:pt x="20" y="41"/>
                  </a:cubicBezTo>
                  <a:cubicBezTo>
                    <a:pt x="23" y="41"/>
                    <a:pt x="26" y="40"/>
                    <a:pt x="28" y="39"/>
                  </a:cubicBezTo>
                  <a:cubicBezTo>
                    <a:pt x="29" y="38"/>
                    <a:pt x="30" y="36"/>
                    <a:pt x="30" y="33"/>
                  </a:cubicBezTo>
                  <a:cubicBezTo>
                    <a:pt x="30" y="32"/>
                    <a:pt x="30" y="31"/>
                    <a:pt x="29" y="30"/>
                  </a:cubicBezTo>
                  <a:cubicBezTo>
                    <a:pt x="29" y="29"/>
                    <a:pt x="28" y="28"/>
                    <a:pt x="26" y="27"/>
                  </a:cubicBezTo>
                  <a:cubicBezTo>
                    <a:pt x="25" y="26"/>
                    <a:pt x="23" y="25"/>
                    <a:pt x="20" y="24"/>
                  </a:cubicBezTo>
                  <a:cubicBezTo>
                    <a:pt x="16" y="23"/>
                    <a:pt x="13" y="21"/>
                    <a:pt x="11" y="19"/>
                  </a:cubicBezTo>
                  <a:cubicBezTo>
                    <a:pt x="9" y="17"/>
                    <a:pt x="8" y="14"/>
                    <a:pt x="8" y="11"/>
                  </a:cubicBezTo>
                  <a:cubicBezTo>
                    <a:pt x="8" y="8"/>
                    <a:pt x="10" y="5"/>
                    <a:pt x="12" y="3"/>
                  </a:cubicBezTo>
                  <a:cubicBezTo>
                    <a:pt x="15" y="1"/>
                    <a:pt x="18" y="0"/>
                    <a:pt x="22" y="0"/>
                  </a:cubicBezTo>
                  <a:cubicBezTo>
                    <a:pt x="27" y="0"/>
                    <a:pt x="31" y="1"/>
                    <a:pt x="34" y="2"/>
                  </a:cubicBezTo>
                  <a:cubicBezTo>
                    <a:pt x="33" y="7"/>
                    <a:pt x="33" y="7"/>
                    <a:pt x="33" y="7"/>
                  </a:cubicBezTo>
                  <a:cubicBezTo>
                    <a:pt x="29" y="5"/>
                    <a:pt x="26" y="4"/>
                    <a:pt x="22" y="4"/>
                  </a:cubicBezTo>
                  <a:cubicBezTo>
                    <a:pt x="19" y="4"/>
                    <a:pt x="17" y="5"/>
                    <a:pt x="16" y="6"/>
                  </a:cubicBezTo>
                  <a:cubicBezTo>
                    <a:pt x="14" y="7"/>
                    <a:pt x="14" y="9"/>
                    <a:pt x="14" y="11"/>
                  </a:cubicBezTo>
                  <a:cubicBezTo>
                    <a:pt x="14" y="13"/>
                    <a:pt x="14" y="14"/>
                    <a:pt x="14" y="15"/>
                  </a:cubicBezTo>
                  <a:cubicBezTo>
                    <a:pt x="15" y="16"/>
                    <a:pt x="16" y="17"/>
                    <a:pt x="17" y="18"/>
                  </a:cubicBezTo>
                  <a:cubicBezTo>
                    <a:pt x="19" y="18"/>
                    <a:pt x="21" y="19"/>
                    <a:pt x="23" y="20"/>
                  </a:cubicBezTo>
                  <a:cubicBezTo>
                    <a:pt x="28" y="22"/>
                    <a:pt x="31" y="24"/>
                    <a:pt x="33" y="26"/>
                  </a:cubicBezTo>
                  <a:cubicBezTo>
                    <a:pt x="35" y="28"/>
                    <a:pt x="36" y="30"/>
                    <a:pt x="36" y="33"/>
                  </a:cubicBezTo>
                  <a:close/>
                  <a:moveTo>
                    <a:pt x="58" y="45"/>
                  </a:moveTo>
                  <a:cubicBezTo>
                    <a:pt x="53" y="45"/>
                    <a:pt x="53" y="45"/>
                    <a:pt x="53" y="45"/>
                  </a:cubicBezTo>
                  <a:cubicBezTo>
                    <a:pt x="53" y="5"/>
                    <a:pt x="53" y="5"/>
                    <a:pt x="53" y="5"/>
                  </a:cubicBezTo>
                  <a:cubicBezTo>
                    <a:pt x="39" y="5"/>
                    <a:pt x="39" y="5"/>
                    <a:pt x="39" y="5"/>
                  </a:cubicBezTo>
                  <a:cubicBezTo>
                    <a:pt x="39" y="1"/>
                    <a:pt x="39" y="1"/>
                    <a:pt x="39" y="1"/>
                  </a:cubicBezTo>
                  <a:cubicBezTo>
                    <a:pt x="72" y="1"/>
                    <a:pt x="72" y="1"/>
                    <a:pt x="72" y="1"/>
                  </a:cubicBezTo>
                  <a:cubicBezTo>
                    <a:pt x="72" y="5"/>
                    <a:pt x="72" y="5"/>
                    <a:pt x="72" y="5"/>
                  </a:cubicBezTo>
                  <a:cubicBezTo>
                    <a:pt x="58" y="5"/>
                    <a:pt x="58" y="5"/>
                    <a:pt x="58" y="5"/>
                  </a:cubicBezTo>
                  <a:lnTo>
                    <a:pt x="58" y="45"/>
                  </a:lnTo>
                  <a:close/>
                  <a:moveTo>
                    <a:pt x="103" y="45"/>
                  </a:moveTo>
                  <a:cubicBezTo>
                    <a:pt x="79" y="45"/>
                    <a:pt x="79" y="45"/>
                    <a:pt x="79" y="45"/>
                  </a:cubicBezTo>
                  <a:cubicBezTo>
                    <a:pt x="79" y="1"/>
                    <a:pt x="79" y="1"/>
                    <a:pt x="79" y="1"/>
                  </a:cubicBezTo>
                  <a:cubicBezTo>
                    <a:pt x="103" y="1"/>
                    <a:pt x="103" y="1"/>
                    <a:pt x="103" y="1"/>
                  </a:cubicBezTo>
                  <a:cubicBezTo>
                    <a:pt x="103" y="5"/>
                    <a:pt x="103" y="5"/>
                    <a:pt x="103" y="5"/>
                  </a:cubicBezTo>
                  <a:cubicBezTo>
                    <a:pt x="84" y="5"/>
                    <a:pt x="84" y="5"/>
                    <a:pt x="84" y="5"/>
                  </a:cubicBezTo>
                  <a:cubicBezTo>
                    <a:pt x="84" y="19"/>
                    <a:pt x="84" y="19"/>
                    <a:pt x="84" y="19"/>
                  </a:cubicBezTo>
                  <a:cubicBezTo>
                    <a:pt x="102" y="19"/>
                    <a:pt x="102" y="19"/>
                    <a:pt x="102" y="19"/>
                  </a:cubicBezTo>
                  <a:cubicBezTo>
                    <a:pt x="102" y="24"/>
                    <a:pt x="102" y="24"/>
                    <a:pt x="102" y="24"/>
                  </a:cubicBezTo>
                  <a:cubicBezTo>
                    <a:pt x="84" y="24"/>
                    <a:pt x="84" y="24"/>
                    <a:pt x="84" y="24"/>
                  </a:cubicBezTo>
                  <a:cubicBezTo>
                    <a:pt x="84" y="40"/>
                    <a:pt x="84" y="40"/>
                    <a:pt x="84" y="40"/>
                  </a:cubicBezTo>
                  <a:cubicBezTo>
                    <a:pt x="103" y="40"/>
                    <a:pt x="103" y="40"/>
                    <a:pt x="103" y="40"/>
                  </a:cubicBezTo>
                  <a:lnTo>
                    <a:pt x="103" y="45"/>
                  </a:lnTo>
                  <a:close/>
                  <a:moveTo>
                    <a:pt x="141" y="13"/>
                  </a:moveTo>
                  <a:cubicBezTo>
                    <a:pt x="141" y="18"/>
                    <a:pt x="140" y="21"/>
                    <a:pt x="137" y="24"/>
                  </a:cubicBezTo>
                  <a:cubicBezTo>
                    <a:pt x="134" y="26"/>
                    <a:pt x="129" y="27"/>
                    <a:pt x="123" y="27"/>
                  </a:cubicBezTo>
                  <a:cubicBezTo>
                    <a:pt x="118" y="27"/>
                    <a:pt x="118" y="27"/>
                    <a:pt x="118" y="27"/>
                  </a:cubicBezTo>
                  <a:cubicBezTo>
                    <a:pt x="118" y="45"/>
                    <a:pt x="118" y="45"/>
                    <a:pt x="118" y="45"/>
                  </a:cubicBezTo>
                  <a:cubicBezTo>
                    <a:pt x="113" y="45"/>
                    <a:pt x="113" y="45"/>
                    <a:pt x="113" y="45"/>
                  </a:cubicBezTo>
                  <a:cubicBezTo>
                    <a:pt x="113" y="1"/>
                    <a:pt x="113" y="1"/>
                    <a:pt x="113" y="1"/>
                  </a:cubicBezTo>
                  <a:cubicBezTo>
                    <a:pt x="125" y="1"/>
                    <a:pt x="125" y="1"/>
                    <a:pt x="125" y="1"/>
                  </a:cubicBezTo>
                  <a:cubicBezTo>
                    <a:pt x="136" y="1"/>
                    <a:pt x="141" y="5"/>
                    <a:pt x="141" y="13"/>
                  </a:cubicBezTo>
                  <a:close/>
                  <a:moveTo>
                    <a:pt x="118" y="23"/>
                  </a:moveTo>
                  <a:cubicBezTo>
                    <a:pt x="123" y="23"/>
                    <a:pt x="123" y="23"/>
                    <a:pt x="123" y="23"/>
                  </a:cubicBezTo>
                  <a:cubicBezTo>
                    <a:pt x="127" y="23"/>
                    <a:pt x="131" y="22"/>
                    <a:pt x="133" y="21"/>
                  </a:cubicBezTo>
                  <a:cubicBezTo>
                    <a:pt x="135" y="19"/>
                    <a:pt x="136" y="17"/>
                    <a:pt x="136" y="14"/>
                  </a:cubicBezTo>
                  <a:cubicBezTo>
                    <a:pt x="136" y="11"/>
                    <a:pt x="135" y="9"/>
                    <a:pt x="133" y="7"/>
                  </a:cubicBezTo>
                  <a:cubicBezTo>
                    <a:pt x="131" y="6"/>
                    <a:pt x="128" y="5"/>
                    <a:pt x="124" y="5"/>
                  </a:cubicBezTo>
                  <a:cubicBezTo>
                    <a:pt x="118" y="5"/>
                    <a:pt x="118" y="5"/>
                    <a:pt x="118" y="5"/>
                  </a:cubicBezTo>
                  <a:lnTo>
                    <a:pt x="118" y="23"/>
                  </a:lnTo>
                  <a:close/>
                  <a:moveTo>
                    <a:pt x="68" y="110"/>
                  </a:moveTo>
                  <a:cubicBezTo>
                    <a:pt x="68" y="128"/>
                    <a:pt x="66" y="141"/>
                    <a:pt x="60" y="149"/>
                  </a:cubicBezTo>
                  <a:cubicBezTo>
                    <a:pt x="54" y="158"/>
                    <a:pt x="46" y="162"/>
                    <a:pt x="34" y="162"/>
                  </a:cubicBezTo>
                  <a:cubicBezTo>
                    <a:pt x="23" y="162"/>
                    <a:pt x="14" y="158"/>
                    <a:pt x="9" y="149"/>
                  </a:cubicBezTo>
                  <a:cubicBezTo>
                    <a:pt x="3" y="140"/>
                    <a:pt x="0" y="127"/>
                    <a:pt x="0" y="110"/>
                  </a:cubicBezTo>
                  <a:cubicBezTo>
                    <a:pt x="0" y="93"/>
                    <a:pt x="3" y="79"/>
                    <a:pt x="8" y="71"/>
                  </a:cubicBezTo>
                  <a:cubicBezTo>
                    <a:pt x="14" y="62"/>
                    <a:pt x="23" y="58"/>
                    <a:pt x="34" y="58"/>
                  </a:cubicBezTo>
                  <a:cubicBezTo>
                    <a:pt x="45" y="58"/>
                    <a:pt x="54" y="63"/>
                    <a:pt x="60" y="71"/>
                  </a:cubicBezTo>
                  <a:cubicBezTo>
                    <a:pt x="65" y="80"/>
                    <a:pt x="68" y="93"/>
                    <a:pt x="68" y="110"/>
                  </a:cubicBezTo>
                  <a:close/>
                  <a:moveTo>
                    <a:pt x="16" y="110"/>
                  </a:moveTo>
                  <a:cubicBezTo>
                    <a:pt x="16" y="124"/>
                    <a:pt x="18" y="134"/>
                    <a:pt x="21" y="140"/>
                  </a:cubicBezTo>
                  <a:cubicBezTo>
                    <a:pt x="23" y="146"/>
                    <a:pt x="28" y="149"/>
                    <a:pt x="34" y="149"/>
                  </a:cubicBezTo>
                  <a:cubicBezTo>
                    <a:pt x="40" y="149"/>
                    <a:pt x="45" y="146"/>
                    <a:pt x="48" y="140"/>
                  </a:cubicBezTo>
                  <a:cubicBezTo>
                    <a:pt x="51" y="134"/>
                    <a:pt x="52" y="124"/>
                    <a:pt x="52" y="110"/>
                  </a:cubicBezTo>
                  <a:cubicBezTo>
                    <a:pt x="52" y="97"/>
                    <a:pt x="51" y="87"/>
                    <a:pt x="48" y="81"/>
                  </a:cubicBezTo>
                  <a:cubicBezTo>
                    <a:pt x="45" y="75"/>
                    <a:pt x="40" y="72"/>
                    <a:pt x="34" y="72"/>
                  </a:cubicBezTo>
                  <a:cubicBezTo>
                    <a:pt x="28" y="72"/>
                    <a:pt x="23" y="75"/>
                    <a:pt x="21" y="81"/>
                  </a:cubicBezTo>
                  <a:cubicBezTo>
                    <a:pt x="18" y="87"/>
                    <a:pt x="16" y="96"/>
                    <a:pt x="16" y="110"/>
                  </a:cubicBezTo>
                  <a:close/>
                  <a:moveTo>
                    <a:pt x="149" y="161"/>
                  </a:moveTo>
                  <a:cubicBezTo>
                    <a:pt x="81" y="161"/>
                    <a:pt x="81" y="161"/>
                    <a:pt x="81" y="161"/>
                  </a:cubicBezTo>
                  <a:cubicBezTo>
                    <a:pt x="81" y="148"/>
                    <a:pt x="81" y="148"/>
                    <a:pt x="81" y="148"/>
                  </a:cubicBezTo>
                  <a:cubicBezTo>
                    <a:pt x="107" y="122"/>
                    <a:pt x="107" y="122"/>
                    <a:pt x="107" y="122"/>
                  </a:cubicBezTo>
                  <a:cubicBezTo>
                    <a:pt x="114" y="114"/>
                    <a:pt x="119" y="109"/>
                    <a:pt x="122" y="106"/>
                  </a:cubicBezTo>
                  <a:cubicBezTo>
                    <a:pt x="124" y="102"/>
                    <a:pt x="126" y="99"/>
                    <a:pt x="127" y="96"/>
                  </a:cubicBezTo>
                  <a:cubicBezTo>
                    <a:pt x="129" y="93"/>
                    <a:pt x="129" y="90"/>
                    <a:pt x="129" y="87"/>
                  </a:cubicBezTo>
                  <a:cubicBezTo>
                    <a:pt x="129" y="82"/>
                    <a:pt x="128" y="79"/>
                    <a:pt x="125" y="76"/>
                  </a:cubicBezTo>
                  <a:cubicBezTo>
                    <a:pt x="122" y="74"/>
                    <a:pt x="119" y="72"/>
                    <a:pt x="114" y="72"/>
                  </a:cubicBezTo>
                  <a:cubicBezTo>
                    <a:pt x="110" y="72"/>
                    <a:pt x="106" y="73"/>
                    <a:pt x="103" y="74"/>
                  </a:cubicBezTo>
                  <a:cubicBezTo>
                    <a:pt x="99" y="76"/>
                    <a:pt x="95" y="78"/>
                    <a:pt x="90" y="82"/>
                  </a:cubicBezTo>
                  <a:cubicBezTo>
                    <a:pt x="81" y="71"/>
                    <a:pt x="81" y="71"/>
                    <a:pt x="81" y="71"/>
                  </a:cubicBezTo>
                  <a:cubicBezTo>
                    <a:pt x="87" y="67"/>
                    <a:pt x="92" y="63"/>
                    <a:pt x="98" y="61"/>
                  </a:cubicBezTo>
                  <a:cubicBezTo>
                    <a:pt x="103" y="59"/>
                    <a:pt x="108" y="58"/>
                    <a:pt x="114" y="58"/>
                  </a:cubicBezTo>
                  <a:cubicBezTo>
                    <a:pt x="124" y="58"/>
                    <a:pt x="131" y="61"/>
                    <a:pt x="137" y="66"/>
                  </a:cubicBezTo>
                  <a:cubicBezTo>
                    <a:pt x="143" y="71"/>
                    <a:pt x="146" y="77"/>
                    <a:pt x="146" y="85"/>
                  </a:cubicBezTo>
                  <a:cubicBezTo>
                    <a:pt x="146" y="90"/>
                    <a:pt x="145" y="94"/>
                    <a:pt x="143" y="98"/>
                  </a:cubicBezTo>
                  <a:cubicBezTo>
                    <a:pt x="141" y="103"/>
                    <a:pt x="139" y="107"/>
                    <a:pt x="135" y="111"/>
                  </a:cubicBezTo>
                  <a:cubicBezTo>
                    <a:pt x="132" y="115"/>
                    <a:pt x="127" y="121"/>
                    <a:pt x="119" y="129"/>
                  </a:cubicBezTo>
                  <a:cubicBezTo>
                    <a:pt x="101" y="146"/>
                    <a:pt x="101" y="146"/>
                    <a:pt x="101" y="146"/>
                  </a:cubicBezTo>
                  <a:cubicBezTo>
                    <a:pt x="101" y="146"/>
                    <a:pt x="101" y="146"/>
                    <a:pt x="101" y="146"/>
                  </a:cubicBezTo>
                  <a:cubicBezTo>
                    <a:pt x="149" y="146"/>
                    <a:pt x="149" y="146"/>
                    <a:pt x="149" y="146"/>
                  </a:cubicBezTo>
                  <a:lnTo>
                    <a:pt x="149" y="1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grpSp>
        <p:nvGrpSpPr>
          <p:cNvPr id="200" name="Group 199">
            <a:extLst>
              <a:ext uri="{FF2B5EF4-FFF2-40B4-BE49-F238E27FC236}">
                <a16:creationId xmlns:a16="http://schemas.microsoft.com/office/drawing/2014/main" id="{A36826F5-D06D-4E74-9783-29109E1D6AB2}"/>
              </a:ext>
            </a:extLst>
          </p:cNvPr>
          <p:cNvGrpSpPr/>
          <p:nvPr/>
        </p:nvGrpSpPr>
        <p:grpSpPr>
          <a:xfrm>
            <a:off x="8207289" y="1498562"/>
            <a:ext cx="1092966" cy="1037121"/>
            <a:chOff x="8605838" y="2909888"/>
            <a:chExt cx="869950" cy="825500"/>
          </a:xfrm>
        </p:grpSpPr>
        <p:sp>
          <p:nvSpPr>
            <p:cNvPr id="201" name="Freeform 190">
              <a:extLst>
                <a:ext uri="{FF2B5EF4-FFF2-40B4-BE49-F238E27FC236}">
                  <a16:creationId xmlns:a16="http://schemas.microsoft.com/office/drawing/2014/main" id="{9E2B0EA8-E6C0-4169-AD19-27497558A580}"/>
                </a:ext>
              </a:extLst>
            </p:cNvPr>
            <p:cNvSpPr>
              <a:spLocks/>
            </p:cNvSpPr>
            <p:nvPr/>
          </p:nvSpPr>
          <p:spPr bwMode="auto">
            <a:xfrm>
              <a:off x="8605838" y="2909888"/>
              <a:ext cx="869950" cy="825500"/>
            </a:xfrm>
            <a:custGeom>
              <a:avLst/>
              <a:gdLst>
                <a:gd name="T0" fmla="*/ 154 w 243"/>
                <a:gd name="T1" fmla="*/ 5 h 230"/>
                <a:gd name="T2" fmla="*/ 243 w 243"/>
                <a:gd name="T3" fmla="*/ 92 h 230"/>
                <a:gd name="T4" fmla="*/ 104 w 243"/>
                <a:gd name="T5" fmla="*/ 230 h 230"/>
                <a:gd name="T6" fmla="*/ 25 w 243"/>
                <a:gd name="T7" fmla="*/ 152 h 230"/>
                <a:gd name="T8" fmla="*/ 41 w 243"/>
                <a:gd name="T9" fmla="*/ 60 h 230"/>
                <a:gd name="T10" fmla="*/ 40 w 243"/>
                <a:gd name="T11" fmla="*/ 59 h 230"/>
                <a:gd name="T12" fmla="*/ 24 w 243"/>
                <a:gd name="T13" fmla="*/ 43 h 230"/>
                <a:gd name="T14" fmla="*/ 24 w 243"/>
                <a:gd name="T15" fmla="*/ 40 h 230"/>
                <a:gd name="T16" fmla="*/ 46 w 243"/>
                <a:gd name="T17" fmla="*/ 38 h 230"/>
                <a:gd name="T18" fmla="*/ 27 w 243"/>
                <a:gd name="T19" fmla="*/ 20 h 230"/>
                <a:gd name="T20" fmla="*/ 33 w 243"/>
                <a:gd name="T21" fmla="*/ 2 h 230"/>
                <a:gd name="T22" fmla="*/ 50 w 243"/>
                <a:gd name="T23" fmla="*/ 2 h 230"/>
                <a:gd name="T24" fmla="*/ 69 w 243"/>
                <a:gd name="T25" fmla="*/ 21 h 230"/>
                <a:gd name="T26" fmla="*/ 69 w 243"/>
                <a:gd name="T27" fmla="*/ 19 h 230"/>
                <a:gd name="T28" fmla="*/ 55 w 243"/>
                <a:gd name="T29" fmla="*/ 5 h 230"/>
                <a:gd name="T30" fmla="*/ 55 w 243"/>
                <a:gd name="T31" fmla="*/ 1 h 230"/>
                <a:gd name="T32" fmla="*/ 88 w 243"/>
                <a:gd name="T33" fmla="*/ 1 h 230"/>
                <a:gd name="T34" fmla="*/ 95 w 243"/>
                <a:gd name="T35" fmla="*/ 7 h 230"/>
                <a:gd name="T36" fmla="*/ 95 w 243"/>
                <a:gd name="T37" fmla="*/ 1 h 230"/>
                <a:gd name="T38" fmla="*/ 119 w 243"/>
                <a:gd name="T39" fmla="*/ 1 h 230"/>
                <a:gd name="T40" fmla="*/ 129 w 243"/>
                <a:gd name="T41" fmla="*/ 10 h 230"/>
                <a:gd name="T42" fmla="*/ 129 w 243"/>
                <a:gd name="T43" fmla="*/ 2 h 230"/>
                <a:gd name="T44" fmla="*/ 154 w 243"/>
                <a:gd name="T45" fmla="*/ 5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3" h="230">
                  <a:moveTo>
                    <a:pt x="154" y="5"/>
                  </a:moveTo>
                  <a:cubicBezTo>
                    <a:pt x="243" y="92"/>
                    <a:pt x="243" y="92"/>
                    <a:pt x="243" y="92"/>
                  </a:cubicBezTo>
                  <a:cubicBezTo>
                    <a:pt x="104" y="230"/>
                    <a:pt x="104" y="230"/>
                    <a:pt x="104" y="230"/>
                  </a:cubicBezTo>
                  <a:cubicBezTo>
                    <a:pt x="25" y="152"/>
                    <a:pt x="25" y="152"/>
                    <a:pt x="25" y="152"/>
                  </a:cubicBezTo>
                  <a:cubicBezTo>
                    <a:pt x="25" y="152"/>
                    <a:pt x="0" y="78"/>
                    <a:pt x="41" y="60"/>
                  </a:cubicBezTo>
                  <a:cubicBezTo>
                    <a:pt x="40" y="59"/>
                    <a:pt x="40" y="59"/>
                    <a:pt x="40" y="59"/>
                  </a:cubicBezTo>
                  <a:cubicBezTo>
                    <a:pt x="24" y="43"/>
                    <a:pt x="24" y="43"/>
                    <a:pt x="24" y="43"/>
                  </a:cubicBezTo>
                  <a:cubicBezTo>
                    <a:pt x="24" y="40"/>
                    <a:pt x="24" y="40"/>
                    <a:pt x="24" y="40"/>
                  </a:cubicBezTo>
                  <a:cubicBezTo>
                    <a:pt x="24" y="40"/>
                    <a:pt x="39" y="46"/>
                    <a:pt x="46" y="38"/>
                  </a:cubicBezTo>
                  <a:cubicBezTo>
                    <a:pt x="27" y="20"/>
                    <a:pt x="27" y="20"/>
                    <a:pt x="27" y="20"/>
                  </a:cubicBezTo>
                  <a:cubicBezTo>
                    <a:pt x="27" y="20"/>
                    <a:pt x="23" y="4"/>
                    <a:pt x="33" y="2"/>
                  </a:cubicBezTo>
                  <a:cubicBezTo>
                    <a:pt x="40" y="1"/>
                    <a:pt x="50" y="2"/>
                    <a:pt x="50" y="2"/>
                  </a:cubicBezTo>
                  <a:cubicBezTo>
                    <a:pt x="69" y="21"/>
                    <a:pt x="69" y="21"/>
                    <a:pt x="69" y="21"/>
                  </a:cubicBezTo>
                  <a:cubicBezTo>
                    <a:pt x="69" y="19"/>
                    <a:pt x="69" y="19"/>
                    <a:pt x="69" y="19"/>
                  </a:cubicBezTo>
                  <a:cubicBezTo>
                    <a:pt x="55" y="5"/>
                    <a:pt x="55" y="5"/>
                    <a:pt x="55" y="5"/>
                  </a:cubicBezTo>
                  <a:cubicBezTo>
                    <a:pt x="55" y="1"/>
                    <a:pt x="55" y="1"/>
                    <a:pt x="55" y="1"/>
                  </a:cubicBezTo>
                  <a:cubicBezTo>
                    <a:pt x="88" y="1"/>
                    <a:pt x="88" y="1"/>
                    <a:pt x="88" y="1"/>
                  </a:cubicBezTo>
                  <a:cubicBezTo>
                    <a:pt x="95" y="7"/>
                    <a:pt x="95" y="7"/>
                    <a:pt x="95" y="7"/>
                  </a:cubicBezTo>
                  <a:cubicBezTo>
                    <a:pt x="95" y="1"/>
                    <a:pt x="95" y="1"/>
                    <a:pt x="95" y="1"/>
                  </a:cubicBezTo>
                  <a:cubicBezTo>
                    <a:pt x="119" y="1"/>
                    <a:pt x="119" y="1"/>
                    <a:pt x="119" y="1"/>
                  </a:cubicBezTo>
                  <a:cubicBezTo>
                    <a:pt x="129" y="10"/>
                    <a:pt x="129" y="10"/>
                    <a:pt x="129" y="10"/>
                  </a:cubicBezTo>
                  <a:cubicBezTo>
                    <a:pt x="129" y="2"/>
                    <a:pt x="129" y="2"/>
                    <a:pt x="129" y="2"/>
                  </a:cubicBezTo>
                  <a:cubicBezTo>
                    <a:pt x="129" y="2"/>
                    <a:pt x="143" y="0"/>
                    <a:pt x="154" y="5"/>
                  </a:cubicBezTo>
                  <a:close/>
                </a:path>
              </a:pathLst>
            </a:custGeom>
            <a:gradFill flip="none" rotWithShape="1">
              <a:gsLst>
                <a:gs pos="13000">
                  <a:schemeClr val="accent4">
                    <a:lumMod val="50000"/>
                  </a:schemeClr>
                </a:gs>
                <a:gs pos="74000">
                  <a:schemeClr val="accent4">
                    <a:alpha val="0"/>
                  </a:schemeClr>
                </a:gs>
              </a:gsLst>
              <a:lin ang="2700000" scaled="1"/>
              <a:tileRect/>
            </a:gradFill>
            <a:ln>
              <a:noFill/>
            </a:ln>
          </p:spPr>
          <p:txBody>
            <a:bodyPr vert="horz" wrap="square" lIns="91440" tIns="45720" rIns="91440" bIns="45720" numCol="1" anchor="t" anchorCtr="0" compatLnSpc="1">
              <a:prstTxWarp prst="textNoShape">
                <a:avLst/>
              </a:prstTxWarp>
            </a:bodyPr>
            <a:lstStyle/>
            <a:p>
              <a:endParaRPr lang="aa-ET"/>
            </a:p>
          </p:txBody>
        </p:sp>
        <p:sp>
          <p:nvSpPr>
            <p:cNvPr id="202" name="Freeform 191">
              <a:extLst>
                <a:ext uri="{FF2B5EF4-FFF2-40B4-BE49-F238E27FC236}">
                  <a16:creationId xmlns:a16="http://schemas.microsoft.com/office/drawing/2014/main" id="{3DBF8448-8A34-4DC0-8329-0C89B3CDD991}"/>
                </a:ext>
              </a:extLst>
            </p:cNvPr>
            <p:cNvSpPr>
              <a:spLocks noEditPoints="1"/>
            </p:cNvSpPr>
            <p:nvPr/>
          </p:nvSpPr>
          <p:spPr bwMode="auto">
            <a:xfrm>
              <a:off x="8655050" y="2909888"/>
              <a:ext cx="547688" cy="582613"/>
            </a:xfrm>
            <a:custGeom>
              <a:avLst/>
              <a:gdLst>
                <a:gd name="T0" fmla="*/ 33 w 153"/>
                <a:gd name="T1" fmla="*/ 42 h 162"/>
                <a:gd name="T2" fmla="*/ 10 w 153"/>
                <a:gd name="T3" fmla="*/ 43 h 162"/>
                <a:gd name="T4" fmla="*/ 16 w 153"/>
                <a:gd name="T5" fmla="*/ 40 h 162"/>
                <a:gd name="T6" fmla="*/ 30 w 153"/>
                <a:gd name="T7" fmla="*/ 39 h 162"/>
                <a:gd name="T8" fmla="*/ 31 w 153"/>
                <a:gd name="T9" fmla="*/ 30 h 162"/>
                <a:gd name="T10" fmla="*/ 22 w 153"/>
                <a:gd name="T11" fmla="*/ 24 h 162"/>
                <a:gd name="T12" fmla="*/ 10 w 153"/>
                <a:gd name="T13" fmla="*/ 11 h 162"/>
                <a:gd name="T14" fmla="*/ 24 w 153"/>
                <a:gd name="T15" fmla="*/ 0 h 162"/>
                <a:gd name="T16" fmla="*/ 35 w 153"/>
                <a:gd name="T17" fmla="*/ 7 h 162"/>
                <a:gd name="T18" fmla="*/ 18 w 153"/>
                <a:gd name="T19" fmla="*/ 6 h 162"/>
                <a:gd name="T20" fmla="*/ 16 w 153"/>
                <a:gd name="T21" fmla="*/ 15 h 162"/>
                <a:gd name="T22" fmla="*/ 25 w 153"/>
                <a:gd name="T23" fmla="*/ 20 h 162"/>
                <a:gd name="T24" fmla="*/ 38 w 153"/>
                <a:gd name="T25" fmla="*/ 33 h 162"/>
                <a:gd name="T26" fmla="*/ 55 w 153"/>
                <a:gd name="T27" fmla="*/ 45 h 162"/>
                <a:gd name="T28" fmla="*/ 41 w 153"/>
                <a:gd name="T29" fmla="*/ 5 h 162"/>
                <a:gd name="T30" fmla="*/ 74 w 153"/>
                <a:gd name="T31" fmla="*/ 1 h 162"/>
                <a:gd name="T32" fmla="*/ 60 w 153"/>
                <a:gd name="T33" fmla="*/ 5 h 162"/>
                <a:gd name="T34" fmla="*/ 105 w 153"/>
                <a:gd name="T35" fmla="*/ 45 h 162"/>
                <a:gd name="T36" fmla="*/ 81 w 153"/>
                <a:gd name="T37" fmla="*/ 1 h 162"/>
                <a:gd name="T38" fmla="*/ 105 w 153"/>
                <a:gd name="T39" fmla="*/ 5 h 162"/>
                <a:gd name="T40" fmla="*/ 86 w 153"/>
                <a:gd name="T41" fmla="*/ 19 h 162"/>
                <a:gd name="T42" fmla="*/ 104 w 153"/>
                <a:gd name="T43" fmla="*/ 24 h 162"/>
                <a:gd name="T44" fmla="*/ 86 w 153"/>
                <a:gd name="T45" fmla="*/ 40 h 162"/>
                <a:gd name="T46" fmla="*/ 105 w 153"/>
                <a:gd name="T47" fmla="*/ 45 h 162"/>
                <a:gd name="T48" fmla="*/ 139 w 153"/>
                <a:gd name="T49" fmla="*/ 24 h 162"/>
                <a:gd name="T50" fmla="*/ 120 w 153"/>
                <a:gd name="T51" fmla="*/ 27 h 162"/>
                <a:gd name="T52" fmla="*/ 115 w 153"/>
                <a:gd name="T53" fmla="*/ 45 h 162"/>
                <a:gd name="T54" fmla="*/ 127 w 153"/>
                <a:gd name="T55" fmla="*/ 1 h 162"/>
                <a:gd name="T56" fmla="*/ 120 w 153"/>
                <a:gd name="T57" fmla="*/ 23 h 162"/>
                <a:gd name="T58" fmla="*/ 135 w 153"/>
                <a:gd name="T59" fmla="*/ 21 h 162"/>
                <a:gd name="T60" fmla="*/ 135 w 153"/>
                <a:gd name="T61" fmla="*/ 7 h 162"/>
                <a:gd name="T62" fmla="*/ 120 w 153"/>
                <a:gd name="T63" fmla="*/ 5 h 162"/>
                <a:gd name="T64" fmla="*/ 69 w 153"/>
                <a:gd name="T65" fmla="*/ 110 h 162"/>
                <a:gd name="T66" fmla="*/ 34 w 153"/>
                <a:gd name="T67" fmla="*/ 162 h 162"/>
                <a:gd name="T68" fmla="*/ 0 w 153"/>
                <a:gd name="T69" fmla="*/ 110 h 162"/>
                <a:gd name="T70" fmla="*/ 34 w 153"/>
                <a:gd name="T71" fmla="*/ 58 h 162"/>
                <a:gd name="T72" fmla="*/ 69 w 153"/>
                <a:gd name="T73" fmla="*/ 110 h 162"/>
                <a:gd name="T74" fmla="*/ 21 w 153"/>
                <a:gd name="T75" fmla="*/ 140 h 162"/>
                <a:gd name="T76" fmla="*/ 48 w 153"/>
                <a:gd name="T77" fmla="*/ 140 h 162"/>
                <a:gd name="T78" fmla="*/ 48 w 153"/>
                <a:gd name="T79" fmla="*/ 81 h 162"/>
                <a:gd name="T80" fmla="*/ 21 w 153"/>
                <a:gd name="T81" fmla="*/ 81 h 162"/>
                <a:gd name="T82" fmla="*/ 153 w 153"/>
                <a:gd name="T83" fmla="*/ 139 h 162"/>
                <a:gd name="T84" fmla="*/ 139 w 153"/>
                <a:gd name="T85" fmla="*/ 161 h 162"/>
                <a:gd name="T86" fmla="*/ 123 w 153"/>
                <a:gd name="T87" fmla="*/ 139 h 162"/>
                <a:gd name="T88" fmla="*/ 77 w 153"/>
                <a:gd name="T89" fmla="*/ 126 h 162"/>
                <a:gd name="T90" fmla="*/ 139 w 153"/>
                <a:gd name="T91" fmla="*/ 60 h 162"/>
                <a:gd name="T92" fmla="*/ 153 w 153"/>
                <a:gd name="T93" fmla="*/ 125 h 162"/>
                <a:gd name="T94" fmla="*/ 123 w 153"/>
                <a:gd name="T95" fmla="*/ 125 h 162"/>
                <a:gd name="T96" fmla="*/ 124 w 153"/>
                <a:gd name="T97" fmla="*/ 78 h 162"/>
                <a:gd name="T98" fmla="*/ 118 w 153"/>
                <a:gd name="T99" fmla="*/ 89 h 162"/>
                <a:gd name="T100" fmla="*/ 123 w 153"/>
                <a:gd name="T101" fmla="*/ 125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3" h="162">
                  <a:moveTo>
                    <a:pt x="38" y="33"/>
                  </a:moveTo>
                  <a:cubicBezTo>
                    <a:pt x="38" y="37"/>
                    <a:pt x="36" y="40"/>
                    <a:pt x="33" y="42"/>
                  </a:cubicBezTo>
                  <a:cubicBezTo>
                    <a:pt x="31" y="44"/>
                    <a:pt x="27" y="45"/>
                    <a:pt x="22" y="45"/>
                  </a:cubicBezTo>
                  <a:cubicBezTo>
                    <a:pt x="17" y="45"/>
                    <a:pt x="13" y="45"/>
                    <a:pt x="10" y="43"/>
                  </a:cubicBezTo>
                  <a:cubicBezTo>
                    <a:pt x="10" y="38"/>
                    <a:pt x="10" y="38"/>
                    <a:pt x="10" y="38"/>
                  </a:cubicBezTo>
                  <a:cubicBezTo>
                    <a:pt x="12" y="39"/>
                    <a:pt x="14" y="40"/>
                    <a:pt x="16" y="40"/>
                  </a:cubicBezTo>
                  <a:cubicBezTo>
                    <a:pt x="18" y="41"/>
                    <a:pt x="20" y="41"/>
                    <a:pt x="22" y="41"/>
                  </a:cubicBezTo>
                  <a:cubicBezTo>
                    <a:pt x="25" y="41"/>
                    <a:pt x="28" y="40"/>
                    <a:pt x="30" y="39"/>
                  </a:cubicBezTo>
                  <a:cubicBezTo>
                    <a:pt x="32" y="38"/>
                    <a:pt x="32" y="36"/>
                    <a:pt x="32" y="34"/>
                  </a:cubicBezTo>
                  <a:cubicBezTo>
                    <a:pt x="32" y="32"/>
                    <a:pt x="32" y="31"/>
                    <a:pt x="31" y="30"/>
                  </a:cubicBezTo>
                  <a:cubicBezTo>
                    <a:pt x="31" y="29"/>
                    <a:pt x="30" y="28"/>
                    <a:pt x="28" y="27"/>
                  </a:cubicBezTo>
                  <a:cubicBezTo>
                    <a:pt x="27" y="26"/>
                    <a:pt x="25" y="25"/>
                    <a:pt x="22" y="24"/>
                  </a:cubicBezTo>
                  <a:cubicBezTo>
                    <a:pt x="18" y="23"/>
                    <a:pt x="15" y="21"/>
                    <a:pt x="13" y="19"/>
                  </a:cubicBezTo>
                  <a:cubicBezTo>
                    <a:pt x="11" y="17"/>
                    <a:pt x="10" y="14"/>
                    <a:pt x="10" y="11"/>
                  </a:cubicBezTo>
                  <a:cubicBezTo>
                    <a:pt x="10" y="8"/>
                    <a:pt x="12" y="5"/>
                    <a:pt x="14" y="3"/>
                  </a:cubicBezTo>
                  <a:cubicBezTo>
                    <a:pt x="17" y="1"/>
                    <a:pt x="20" y="0"/>
                    <a:pt x="24" y="0"/>
                  </a:cubicBezTo>
                  <a:cubicBezTo>
                    <a:pt x="29" y="0"/>
                    <a:pt x="33" y="1"/>
                    <a:pt x="36" y="2"/>
                  </a:cubicBezTo>
                  <a:cubicBezTo>
                    <a:pt x="35" y="7"/>
                    <a:pt x="35" y="7"/>
                    <a:pt x="35" y="7"/>
                  </a:cubicBezTo>
                  <a:cubicBezTo>
                    <a:pt x="31" y="5"/>
                    <a:pt x="28" y="5"/>
                    <a:pt x="24" y="5"/>
                  </a:cubicBezTo>
                  <a:cubicBezTo>
                    <a:pt x="21" y="5"/>
                    <a:pt x="19" y="5"/>
                    <a:pt x="18" y="6"/>
                  </a:cubicBezTo>
                  <a:cubicBezTo>
                    <a:pt x="16" y="8"/>
                    <a:pt x="16" y="9"/>
                    <a:pt x="16" y="11"/>
                  </a:cubicBezTo>
                  <a:cubicBezTo>
                    <a:pt x="16" y="13"/>
                    <a:pt x="16" y="14"/>
                    <a:pt x="16" y="15"/>
                  </a:cubicBezTo>
                  <a:cubicBezTo>
                    <a:pt x="17" y="16"/>
                    <a:pt x="18" y="17"/>
                    <a:pt x="19" y="18"/>
                  </a:cubicBezTo>
                  <a:cubicBezTo>
                    <a:pt x="21" y="19"/>
                    <a:pt x="23" y="19"/>
                    <a:pt x="25" y="20"/>
                  </a:cubicBezTo>
                  <a:cubicBezTo>
                    <a:pt x="30" y="22"/>
                    <a:pt x="33" y="24"/>
                    <a:pt x="35" y="26"/>
                  </a:cubicBezTo>
                  <a:cubicBezTo>
                    <a:pt x="37" y="28"/>
                    <a:pt x="38" y="30"/>
                    <a:pt x="38" y="33"/>
                  </a:cubicBezTo>
                  <a:close/>
                  <a:moveTo>
                    <a:pt x="60" y="45"/>
                  </a:moveTo>
                  <a:cubicBezTo>
                    <a:pt x="55" y="45"/>
                    <a:pt x="55" y="45"/>
                    <a:pt x="55" y="45"/>
                  </a:cubicBezTo>
                  <a:cubicBezTo>
                    <a:pt x="55" y="5"/>
                    <a:pt x="55" y="5"/>
                    <a:pt x="55" y="5"/>
                  </a:cubicBezTo>
                  <a:cubicBezTo>
                    <a:pt x="41" y="5"/>
                    <a:pt x="41" y="5"/>
                    <a:pt x="41" y="5"/>
                  </a:cubicBezTo>
                  <a:cubicBezTo>
                    <a:pt x="41" y="1"/>
                    <a:pt x="41" y="1"/>
                    <a:pt x="41" y="1"/>
                  </a:cubicBezTo>
                  <a:cubicBezTo>
                    <a:pt x="74" y="1"/>
                    <a:pt x="74" y="1"/>
                    <a:pt x="74" y="1"/>
                  </a:cubicBezTo>
                  <a:cubicBezTo>
                    <a:pt x="74" y="5"/>
                    <a:pt x="74" y="5"/>
                    <a:pt x="74" y="5"/>
                  </a:cubicBezTo>
                  <a:cubicBezTo>
                    <a:pt x="60" y="5"/>
                    <a:pt x="60" y="5"/>
                    <a:pt x="60" y="5"/>
                  </a:cubicBezTo>
                  <a:lnTo>
                    <a:pt x="60" y="45"/>
                  </a:lnTo>
                  <a:close/>
                  <a:moveTo>
                    <a:pt x="105" y="45"/>
                  </a:moveTo>
                  <a:cubicBezTo>
                    <a:pt x="81" y="45"/>
                    <a:pt x="81" y="45"/>
                    <a:pt x="81" y="45"/>
                  </a:cubicBezTo>
                  <a:cubicBezTo>
                    <a:pt x="81" y="1"/>
                    <a:pt x="81" y="1"/>
                    <a:pt x="81" y="1"/>
                  </a:cubicBezTo>
                  <a:cubicBezTo>
                    <a:pt x="105" y="1"/>
                    <a:pt x="105" y="1"/>
                    <a:pt x="105" y="1"/>
                  </a:cubicBezTo>
                  <a:cubicBezTo>
                    <a:pt x="105" y="5"/>
                    <a:pt x="105" y="5"/>
                    <a:pt x="105" y="5"/>
                  </a:cubicBezTo>
                  <a:cubicBezTo>
                    <a:pt x="86" y="5"/>
                    <a:pt x="86" y="5"/>
                    <a:pt x="86" y="5"/>
                  </a:cubicBezTo>
                  <a:cubicBezTo>
                    <a:pt x="86" y="19"/>
                    <a:pt x="86" y="19"/>
                    <a:pt x="86" y="19"/>
                  </a:cubicBezTo>
                  <a:cubicBezTo>
                    <a:pt x="104" y="19"/>
                    <a:pt x="104" y="19"/>
                    <a:pt x="104" y="19"/>
                  </a:cubicBezTo>
                  <a:cubicBezTo>
                    <a:pt x="104" y="24"/>
                    <a:pt x="104" y="24"/>
                    <a:pt x="104" y="24"/>
                  </a:cubicBezTo>
                  <a:cubicBezTo>
                    <a:pt x="86" y="24"/>
                    <a:pt x="86" y="24"/>
                    <a:pt x="86" y="24"/>
                  </a:cubicBezTo>
                  <a:cubicBezTo>
                    <a:pt x="86" y="40"/>
                    <a:pt x="86" y="40"/>
                    <a:pt x="86" y="40"/>
                  </a:cubicBezTo>
                  <a:cubicBezTo>
                    <a:pt x="105" y="40"/>
                    <a:pt x="105" y="40"/>
                    <a:pt x="105" y="40"/>
                  </a:cubicBezTo>
                  <a:lnTo>
                    <a:pt x="105" y="45"/>
                  </a:lnTo>
                  <a:close/>
                  <a:moveTo>
                    <a:pt x="143" y="14"/>
                  </a:moveTo>
                  <a:cubicBezTo>
                    <a:pt x="143" y="18"/>
                    <a:pt x="142" y="21"/>
                    <a:pt x="139" y="24"/>
                  </a:cubicBezTo>
                  <a:cubicBezTo>
                    <a:pt x="136" y="26"/>
                    <a:pt x="131" y="27"/>
                    <a:pt x="126" y="27"/>
                  </a:cubicBezTo>
                  <a:cubicBezTo>
                    <a:pt x="120" y="27"/>
                    <a:pt x="120" y="27"/>
                    <a:pt x="120" y="27"/>
                  </a:cubicBezTo>
                  <a:cubicBezTo>
                    <a:pt x="120" y="45"/>
                    <a:pt x="120" y="45"/>
                    <a:pt x="120" y="45"/>
                  </a:cubicBezTo>
                  <a:cubicBezTo>
                    <a:pt x="115" y="45"/>
                    <a:pt x="115" y="45"/>
                    <a:pt x="115" y="45"/>
                  </a:cubicBezTo>
                  <a:cubicBezTo>
                    <a:pt x="115" y="1"/>
                    <a:pt x="115" y="1"/>
                    <a:pt x="115" y="1"/>
                  </a:cubicBezTo>
                  <a:cubicBezTo>
                    <a:pt x="127" y="1"/>
                    <a:pt x="127" y="1"/>
                    <a:pt x="127" y="1"/>
                  </a:cubicBezTo>
                  <a:cubicBezTo>
                    <a:pt x="138" y="1"/>
                    <a:pt x="143" y="5"/>
                    <a:pt x="143" y="14"/>
                  </a:cubicBezTo>
                  <a:close/>
                  <a:moveTo>
                    <a:pt x="120" y="23"/>
                  </a:moveTo>
                  <a:cubicBezTo>
                    <a:pt x="125" y="23"/>
                    <a:pt x="125" y="23"/>
                    <a:pt x="125" y="23"/>
                  </a:cubicBezTo>
                  <a:cubicBezTo>
                    <a:pt x="130" y="23"/>
                    <a:pt x="133" y="22"/>
                    <a:pt x="135" y="21"/>
                  </a:cubicBezTo>
                  <a:cubicBezTo>
                    <a:pt x="137" y="19"/>
                    <a:pt x="138" y="17"/>
                    <a:pt x="138" y="14"/>
                  </a:cubicBezTo>
                  <a:cubicBezTo>
                    <a:pt x="138" y="11"/>
                    <a:pt x="137" y="9"/>
                    <a:pt x="135" y="7"/>
                  </a:cubicBezTo>
                  <a:cubicBezTo>
                    <a:pt x="133" y="6"/>
                    <a:pt x="130" y="5"/>
                    <a:pt x="126" y="5"/>
                  </a:cubicBezTo>
                  <a:cubicBezTo>
                    <a:pt x="120" y="5"/>
                    <a:pt x="120" y="5"/>
                    <a:pt x="120" y="5"/>
                  </a:cubicBezTo>
                  <a:lnTo>
                    <a:pt x="120" y="23"/>
                  </a:lnTo>
                  <a:close/>
                  <a:moveTo>
                    <a:pt x="69" y="110"/>
                  </a:moveTo>
                  <a:cubicBezTo>
                    <a:pt x="69" y="128"/>
                    <a:pt x="66" y="141"/>
                    <a:pt x="60" y="149"/>
                  </a:cubicBezTo>
                  <a:cubicBezTo>
                    <a:pt x="55" y="158"/>
                    <a:pt x="46" y="162"/>
                    <a:pt x="34" y="162"/>
                  </a:cubicBezTo>
                  <a:cubicBezTo>
                    <a:pt x="23" y="162"/>
                    <a:pt x="15" y="158"/>
                    <a:pt x="9" y="149"/>
                  </a:cubicBezTo>
                  <a:cubicBezTo>
                    <a:pt x="3" y="140"/>
                    <a:pt x="0" y="127"/>
                    <a:pt x="0" y="110"/>
                  </a:cubicBezTo>
                  <a:cubicBezTo>
                    <a:pt x="0" y="92"/>
                    <a:pt x="3" y="79"/>
                    <a:pt x="9" y="71"/>
                  </a:cubicBezTo>
                  <a:cubicBezTo>
                    <a:pt x="14" y="63"/>
                    <a:pt x="23" y="58"/>
                    <a:pt x="34" y="58"/>
                  </a:cubicBezTo>
                  <a:cubicBezTo>
                    <a:pt x="46" y="58"/>
                    <a:pt x="54" y="63"/>
                    <a:pt x="60" y="72"/>
                  </a:cubicBezTo>
                  <a:cubicBezTo>
                    <a:pt x="66" y="80"/>
                    <a:pt x="69" y="93"/>
                    <a:pt x="69" y="110"/>
                  </a:cubicBezTo>
                  <a:close/>
                  <a:moveTo>
                    <a:pt x="17" y="110"/>
                  </a:moveTo>
                  <a:cubicBezTo>
                    <a:pt x="17" y="124"/>
                    <a:pt x="18" y="134"/>
                    <a:pt x="21" y="140"/>
                  </a:cubicBezTo>
                  <a:cubicBezTo>
                    <a:pt x="24" y="146"/>
                    <a:pt x="28" y="149"/>
                    <a:pt x="34" y="149"/>
                  </a:cubicBezTo>
                  <a:cubicBezTo>
                    <a:pt x="41" y="149"/>
                    <a:pt x="45" y="146"/>
                    <a:pt x="48" y="140"/>
                  </a:cubicBezTo>
                  <a:cubicBezTo>
                    <a:pt x="51" y="134"/>
                    <a:pt x="52" y="124"/>
                    <a:pt x="52" y="110"/>
                  </a:cubicBezTo>
                  <a:cubicBezTo>
                    <a:pt x="52" y="97"/>
                    <a:pt x="51" y="87"/>
                    <a:pt x="48" y="81"/>
                  </a:cubicBezTo>
                  <a:cubicBezTo>
                    <a:pt x="45" y="75"/>
                    <a:pt x="41" y="72"/>
                    <a:pt x="34" y="72"/>
                  </a:cubicBezTo>
                  <a:cubicBezTo>
                    <a:pt x="28" y="72"/>
                    <a:pt x="24" y="75"/>
                    <a:pt x="21" y="81"/>
                  </a:cubicBezTo>
                  <a:cubicBezTo>
                    <a:pt x="18" y="87"/>
                    <a:pt x="17" y="97"/>
                    <a:pt x="17" y="110"/>
                  </a:cubicBezTo>
                  <a:close/>
                  <a:moveTo>
                    <a:pt x="153" y="139"/>
                  </a:moveTo>
                  <a:cubicBezTo>
                    <a:pt x="139" y="139"/>
                    <a:pt x="139" y="139"/>
                    <a:pt x="139" y="139"/>
                  </a:cubicBezTo>
                  <a:cubicBezTo>
                    <a:pt x="139" y="161"/>
                    <a:pt x="139" y="161"/>
                    <a:pt x="139" y="161"/>
                  </a:cubicBezTo>
                  <a:cubicBezTo>
                    <a:pt x="123" y="161"/>
                    <a:pt x="123" y="161"/>
                    <a:pt x="123" y="161"/>
                  </a:cubicBezTo>
                  <a:cubicBezTo>
                    <a:pt x="123" y="139"/>
                    <a:pt x="123" y="139"/>
                    <a:pt x="123" y="139"/>
                  </a:cubicBezTo>
                  <a:cubicBezTo>
                    <a:pt x="77" y="139"/>
                    <a:pt x="77" y="139"/>
                    <a:pt x="77" y="139"/>
                  </a:cubicBezTo>
                  <a:cubicBezTo>
                    <a:pt x="77" y="126"/>
                    <a:pt x="77" y="126"/>
                    <a:pt x="77" y="126"/>
                  </a:cubicBezTo>
                  <a:cubicBezTo>
                    <a:pt x="123" y="60"/>
                    <a:pt x="123" y="60"/>
                    <a:pt x="123" y="60"/>
                  </a:cubicBezTo>
                  <a:cubicBezTo>
                    <a:pt x="139" y="60"/>
                    <a:pt x="139" y="60"/>
                    <a:pt x="139" y="60"/>
                  </a:cubicBezTo>
                  <a:cubicBezTo>
                    <a:pt x="139" y="125"/>
                    <a:pt x="139" y="125"/>
                    <a:pt x="139" y="125"/>
                  </a:cubicBezTo>
                  <a:cubicBezTo>
                    <a:pt x="153" y="125"/>
                    <a:pt x="153" y="125"/>
                    <a:pt x="153" y="125"/>
                  </a:cubicBezTo>
                  <a:lnTo>
                    <a:pt x="153" y="139"/>
                  </a:lnTo>
                  <a:close/>
                  <a:moveTo>
                    <a:pt x="123" y="125"/>
                  </a:moveTo>
                  <a:cubicBezTo>
                    <a:pt x="123" y="100"/>
                    <a:pt x="123" y="100"/>
                    <a:pt x="123" y="100"/>
                  </a:cubicBezTo>
                  <a:cubicBezTo>
                    <a:pt x="123" y="91"/>
                    <a:pt x="124" y="84"/>
                    <a:pt x="124" y="78"/>
                  </a:cubicBezTo>
                  <a:cubicBezTo>
                    <a:pt x="124" y="78"/>
                    <a:pt x="124" y="78"/>
                    <a:pt x="124" y="78"/>
                  </a:cubicBezTo>
                  <a:cubicBezTo>
                    <a:pt x="122" y="81"/>
                    <a:pt x="120" y="84"/>
                    <a:pt x="118" y="89"/>
                  </a:cubicBezTo>
                  <a:cubicBezTo>
                    <a:pt x="93" y="125"/>
                    <a:pt x="93" y="125"/>
                    <a:pt x="93" y="125"/>
                  </a:cubicBezTo>
                  <a:lnTo>
                    <a:pt x="123" y="1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sp>
        <p:nvSpPr>
          <p:cNvPr id="203" name="Text Placeholder 33">
            <a:extLst>
              <a:ext uri="{FF2B5EF4-FFF2-40B4-BE49-F238E27FC236}">
                <a16:creationId xmlns:a16="http://schemas.microsoft.com/office/drawing/2014/main" id="{E460CB3D-DD97-461F-AE49-D08AF3EB7555}"/>
              </a:ext>
            </a:extLst>
          </p:cNvPr>
          <p:cNvSpPr txBox="1">
            <a:spLocks/>
          </p:cNvSpPr>
          <p:nvPr/>
        </p:nvSpPr>
        <p:spPr>
          <a:xfrm>
            <a:off x="2779077" y="5249191"/>
            <a:ext cx="976949" cy="4081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900" dirty="0">
                <a:solidFill>
                  <a:schemeClr val="bg2"/>
                </a:solidFill>
              </a:rPr>
              <a:t>Lorem ipsum dolor sit </a:t>
            </a:r>
            <a:r>
              <a:rPr lang="en-US" sz="900" dirty="0" err="1">
                <a:solidFill>
                  <a:schemeClr val="bg2"/>
                </a:solidFill>
              </a:rPr>
              <a:t>amet</a:t>
            </a:r>
            <a:r>
              <a:rPr lang="en-US" sz="900" dirty="0">
                <a:solidFill>
                  <a:schemeClr val="bg2"/>
                </a:solidFill>
              </a:rPr>
              <a:t>, </a:t>
            </a:r>
            <a:r>
              <a:rPr lang="en-US" sz="900" dirty="0" err="1">
                <a:solidFill>
                  <a:schemeClr val="bg2"/>
                </a:solidFill>
              </a:rPr>
              <a:t>consectetur</a:t>
            </a:r>
            <a:endParaRPr lang="en-US" sz="900" dirty="0">
              <a:solidFill>
                <a:schemeClr val="bg2"/>
              </a:solidFill>
            </a:endParaRPr>
          </a:p>
        </p:txBody>
      </p:sp>
      <p:sp>
        <p:nvSpPr>
          <p:cNvPr id="204" name="Text Placeholder 33">
            <a:extLst>
              <a:ext uri="{FF2B5EF4-FFF2-40B4-BE49-F238E27FC236}">
                <a16:creationId xmlns:a16="http://schemas.microsoft.com/office/drawing/2014/main" id="{5A20C098-987C-4B9F-B83C-7E09942D810B}"/>
              </a:ext>
            </a:extLst>
          </p:cNvPr>
          <p:cNvSpPr txBox="1">
            <a:spLocks/>
          </p:cNvSpPr>
          <p:nvPr/>
        </p:nvSpPr>
        <p:spPr>
          <a:xfrm>
            <a:off x="4593946" y="4322612"/>
            <a:ext cx="976949" cy="4081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900">
                <a:solidFill>
                  <a:schemeClr val="bg2"/>
                </a:solidFill>
              </a:rPr>
              <a:t>Lorem ipsum dolor sit amet, consectetur</a:t>
            </a:r>
            <a:endParaRPr lang="en-US" sz="900" dirty="0">
              <a:solidFill>
                <a:schemeClr val="bg2"/>
              </a:solidFill>
            </a:endParaRPr>
          </a:p>
        </p:txBody>
      </p:sp>
      <p:sp>
        <p:nvSpPr>
          <p:cNvPr id="205" name="Text Placeholder 33">
            <a:extLst>
              <a:ext uri="{FF2B5EF4-FFF2-40B4-BE49-F238E27FC236}">
                <a16:creationId xmlns:a16="http://schemas.microsoft.com/office/drawing/2014/main" id="{9EBC4750-3C1C-4FCD-97DC-52478789EAE2}"/>
              </a:ext>
            </a:extLst>
          </p:cNvPr>
          <p:cNvSpPr txBox="1">
            <a:spLocks/>
          </p:cNvSpPr>
          <p:nvPr/>
        </p:nvSpPr>
        <p:spPr>
          <a:xfrm>
            <a:off x="6384969" y="3402303"/>
            <a:ext cx="976949" cy="4081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900">
                <a:solidFill>
                  <a:schemeClr val="bg2"/>
                </a:solidFill>
              </a:rPr>
              <a:t>Lorem ipsum dolor sit amet, consectetur</a:t>
            </a:r>
            <a:endParaRPr lang="en-US" sz="900" dirty="0">
              <a:solidFill>
                <a:schemeClr val="bg2"/>
              </a:solidFill>
            </a:endParaRPr>
          </a:p>
        </p:txBody>
      </p:sp>
      <p:sp>
        <p:nvSpPr>
          <p:cNvPr id="206" name="Text Placeholder 33">
            <a:extLst>
              <a:ext uri="{FF2B5EF4-FFF2-40B4-BE49-F238E27FC236}">
                <a16:creationId xmlns:a16="http://schemas.microsoft.com/office/drawing/2014/main" id="{0F942E9A-EB6B-4CE2-8A87-6F1F73233514}"/>
              </a:ext>
            </a:extLst>
          </p:cNvPr>
          <p:cNvSpPr txBox="1">
            <a:spLocks/>
          </p:cNvSpPr>
          <p:nvPr/>
        </p:nvSpPr>
        <p:spPr>
          <a:xfrm>
            <a:off x="8137678" y="2412210"/>
            <a:ext cx="976949" cy="4081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900">
                <a:solidFill>
                  <a:schemeClr val="bg2"/>
                </a:solidFill>
              </a:rPr>
              <a:t>Lorem ipsum dolor sit amet, consectetur</a:t>
            </a:r>
            <a:endParaRPr lang="en-US" sz="900" dirty="0">
              <a:solidFill>
                <a:schemeClr val="bg2"/>
              </a:solidFill>
            </a:endParaRPr>
          </a:p>
        </p:txBody>
      </p:sp>
      <p:sp>
        <p:nvSpPr>
          <p:cNvPr id="147" name="Title 1">
            <a:extLst>
              <a:ext uri="{FF2B5EF4-FFF2-40B4-BE49-F238E27FC236}">
                <a16:creationId xmlns:a16="http://schemas.microsoft.com/office/drawing/2014/main" id="{4003A440-1A19-4002-BD09-8705E366DABB}"/>
              </a:ext>
            </a:extLst>
          </p:cNvPr>
          <p:cNvSpPr txBox="1">
            <a:spLocks/>
          </p:cNvSpPr>
          <p:nvPr/>
        </p:nvSpPr>
        <p:spPr>
          <a:xfrm>
            <a:off x="591004" y="1008418"/>
            <a:ext cx="4187371" cy="178344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sz="2800" dirty="0" err="1">
                <a:solidFill>
                  <a:schemeClr val="accent1"/>
                </a:solidFill>
              </a:rPr>
              <a:t>Write</a:t>
            </a:r>
            <a:r>
              <a:rPr lang="es-CO" sz="2800" dirty="0">
                <a:solidFill>
                  <a:schemeClr val="accent1"/>
                </a:solidFill>
              </a:rPr>
              <a:t> </a:t>
            </a:r>
            <a:r>
              <a:rPr lang="es-CO" sz="2800" dirty="0" err="1">
                <a:solidFill>
                  <a:schemeClr val="accent1"/>
                </a:solidFill>
              </a:rPr>
              <a:t>your</a:t>
            </a:r>
            <a:endParaRPr lang="en-US" sz="2800" dirty="0">
              <a:solidFill>
                <a:schemeClr val="accent1"/>
              </a:solidFill>
            </a:endParaRPr>
          </a:p>
          <a:p>
            <a:r>
              <a:rPr lang="en-US" sz="2800" dirty="0">
                <a:solidFill>
                  <a:schemeClr val="accent5"/>
                </a:solidFill>
              </a:rPr>
              <a:t>Title Here</a:t>
            </a:r>
          </a:p>
        </p:txBody>
      </p:sp>
      <p:sp>
        <p:nvSpPr>
          <p:cNvPr id="3" name="TextBox 2">
            <a:extLst>
              <a:ext uri="{FF2B5EF4-FFF2-40B4-BE49-F238E27FC236}">
                <a16:creationId xmlns:a16="http://schemas.microsoft.com/office/drawing/2014/main" id="{FEA12CDD-6CF9-ED99-3479-39AE0F2D730C}"/>
              </a:ext>
            </a:extLst>
          </p:cNvPr>
          <p:cNvSpPr txBox="1"/>
          <p:nvPr/>
        </p:nvSpPr>
        <p:spPr>
          <a:xfrm>
            <a:off x="8070604" y="4379433"/>
            <a:ext cx="3301999" cy="1555362"/>
          </a:xfrm>
          <a:prstGeom prst="rect">
            <a:avLst/>
          </a:prstGeom>
          <a:noFill/>
        </p:spPr>
        <p:txBody>
          <a:bodyPr wrap="square" lIns="0" rIns="0" rtlCol="0">
            <a:spAutoFit/>
          </a:bodyPr>
          <a:lstStyle/>
          <a:p>
            <a:pPr>
              <a:lnSpc>
                <a:spcPct val="120000"/>
              </a:lnSpc>
              <a:spcBef>
                <a:spcPts val="600"/>
              </a:spcBef>
            </a:pPr>
            <a:r>
              <a:rPr lang="en-US" sz="1600" b="1" dirty="0">
                <a:solidFill>
                  <a:schemeClr val="bg1"/>
                </a:solidFill>
                <a:latin typeface="Montserrat Light" panose="00000400000000000000" pitchFamily="50" charset="0"/>
              </a:rPr>
              <a:t>Subtitle can be here</a:t>
            </a:r>
            <a:endParaRPr lang="en-US" sz="1600" dirty="0">
              <a:solidFill>
                <a:schemeClr val="bg1"/>
              </a:solidFill>
              <a:latin typeface="Montserrat Light" panose="00000400000000000000" pitchFamily="50" charset="0"/>
            </a:endParaRPr>
          </a:p>
          <a:p>
            <a:pPr>
              <a:lnSpc>
                <a:spcPct val="120000"/>
              </a:lnSpc>
              <a:spcBef>
                <a:spcPts val="600"/>
              </a:spcBef>
            </a:pPr>
            <a:r>
              <a:rPr lang="en-US" sz="1200" dirty="0">
                <a:solidFill>
                  <a:schemeClr val="bg1"/>
                </a:solidFill>
                <a:latin typeface="Montserrat Light" panose="00000400000000000000" pitchFamily="50" charset="0"/>
              </a:rPr>
              <a:t>A peep at some distant orb has power to raise and purify our thoughts like a strain of sacred music, or a noble picture, or a passage from the grander poets. It always does one good.</a:t>
            </a:r>
          </a:p>
        </p:txBody>
      </p:sp>
      <p:sp>
        <p:nvSpPr>
          <p:cNvPr id="4" name="Rectangle 3">
            <a:extLst>
              <a:ext uri="{FF2B5EF4-FFF2-40B4-BE49-F238E27FC236}">
                <a16:creationId xmlns:a16="http://schemas.microsoft.com/office/drawing/2014/main" id="{91044D2A-169F-EE06-78C1-19C5BB93A325}"/>
              </a:ext>
            </a:extLst>
          </p:cNvPr>
          <p:cNvSpPr/>
          <p:nvPr/>
        </p:nvSpPr>
        <p:spPr>
          <a:xfrm>
            <a:off x="674616" y="1825955"/>
            <a:ext cx="2592459" cy="80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86635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14:presetBounceEnd="67000">
                                      <p:stCondLst>
                                        <p:cond delay="0"/>
                                      </p:stCondLst>
                                      <p:childTnLst>
                                        <p:set>
                                          <p:cBhvr>
                                            <p:cTn id="6" dur="1" fill="hold">
                                              <p:stCondLst>
                                                <p:cond delay="0"/>
                                              </p:stCondLst>
                                            </p:cTn>
                                            <p:tgtEl>
                                              <p:spTgt spid="150"/>
                                            </p:tgtEl>
                                            <p:attrNameLst>
                                              <p:attrName>style.visibility</p:attrName>
                                            </p:attrNameLst>
                                          </p:cBhvr>
                                          <p:to>
                                            <p:strVal val="visible"/>
                                          </p:to>
                                        </p:set>
                                        <p:anim calcmode="lin" valueType="num" p14:bounceEnd="67000">
                                          <p:cBhvr additive="base">
                                            <p:cTn id="7" dur="1000" fill="hold"/>
                                            <p:tgtEl>
                                              <p:spTgt spid="150"/>
                                            </p:tgtEl>
                                            <p:attrNameLst>
                                              <p:attrName>ppt_x</p:attrName>
                                            </p:attrNameLst>
                                          </p:cBhvr>
                                          <p:tavLst>
                                            <p:tav tm="0">
                                              <p:val>
                                                <p:strVal val="#ppt_x"/>
                                              </p:val>
                                            </p:tav>
                                            <p:tav tm="100000">
                                              <p:val>
                                                <p:strVal val="#ppt_x"/>
                                              </p:val>
                                            </p:tav>
                                          </p:tavLst>
                                        </p:anim>
                                        <p:anim calcmode="lin" valueType="num" p14:bounceEnd="67000">
                                          <p:cBhvr additive="base">
                                            <p:cTn id="8" dur="1000" fill="hold"/>
                                            <p:tgtEl>
                                              <p:spTgt spid="15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14:presetBounceEnd="67000">
                                      <p:stCondLst>
                                        <p:cond delay="250"/>
                                      </p:stCondLst>
                                      <p:childTnLst>
                                        <p:set>
                                          <p:cBhvr>
                                            <p:cTn id="10" dur="1" fill="hold">
                                              <p:stCondLst>
                                                <p:cond delay="0"/>
                                              </p:stCondLst>
                                            </p:cTn>
                                            <p:tgtEl>
                                              <p:spTgt spid="163"/>
                                            </p:tgtEl>
                                            <p:attrNameLst>
                                              <p:attrName>style.visibility</p:attrName>
                                            </p:attrNameLst>
                                          </p:cBhvr>
                                          <p:to>
                                            <p:strVal val="visible"/>
                                          </p:to>
                                        </p:set>
                                        <p:anim calcmode="lin" valueType="num" p14:bounceEnd="67000">
                                          <p:cBhvr additive="base">
                                            <p:cTn id="11" dur="1000" fill="hold"/>
                                            <p:tgtEl>
                                              <p:spTgt spid="163"/>
                                            </p:tgtEl>
                                            <p:attrNameLst>
                                              <p:attrName>ppt_x</p:attrName>
                                            </p:attrNameLst>
                                          </p:cBhvr>
                                          <p:tavLst>
                                            <p:tav tm="0">
                                              <p:val>
                                                <p:strVal val="#ppt_x"/>
                                              </p:val>
                                            </p:tav>
                                            <p:tav tm="100000">
                                              <p:val>
                                                <p:strVal val="#ppt_x"/>
                                              </p:val>
                                            </p:tav>
                                          </p:tavLst>
                                        </p:anim>
                                        <p:anim calcmode="lin" valueType="num" p14:bounceEnd="67000">
                                          <p:cBhvr additive="base">
                                            <p:cTn id="12" dur="1000" fill="hold"/>
                                            <p:tgtEl>
                                              <p:spTgt spid="163"/>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14:presetBounceEnd="67000">
                                      <p:stCondLst>
                                        <p:cond delay="500"/>
                                      </p:stCondLst>
                                      <p:childTnLst>
                                        <p:set>
                                          <p:cBhvr>
                                            <p:cTn id="14" dur="1" fill="hold">
                                              <p:stCondLst>
                                                <p:cond delay="0"/>
                                              </p:stCondLst>
                                            </p:cTn>
                                            <p:tgtEl>
                                              <p:spTgt spid="172"/>
                                            </p:tgtEl>
                                            <p:attrNameLst>
                                              <p:attrName>style.visibility</p:attrName>
                                            </p:attrNameLst>
                                          </p:cBhvr>
                                          <p:to>
                                            <p:strVal val="visible"/>
                                          </p:to>
                                        </p:set>
                                        <p:anim calcmode="lin" valueType="num" p14:bounceEnd="67000">
                                          <p:cBhvr additive="base">
                                            <p:cTn id="15" dur="1000" fill="hold"/>
                                            <p:tgtEl>
                                              <p:spTgt spid="172"/>
                                            </p:tgtEl>
                                            <p:attrNameLst>
                                              <p:attrName>ppt_x</p:attrName>
                                            </p:attrNameLst>
                                          </p:cBhvr>
                                          <p:tavLst>
                                            <p:tav tm="0">
                                              <p:val>
                                                <p:strVal val="#ppt_x"/>
                                              </p:val>
                                            </p:tav>
                                            <p:tav tm="100000">
                                              <p:val>
                                                <p:strVal val="#ppt_x"/>
                                              </p:val>
                                            </p:tav>
                                          </p:tavLst>
                                        </p:anim>
                                        <p:anim calcmode="lin" valueType="num" p14:bounceEnd="67000">
                                          <p:cBhvr additive="base">
                                            <p:cTn id="16" dur="1000" fill="hold"/>
                                            <p:tgtEl>
                                              <p:spTgt spid="17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14:presetBounceEnd="67000">
                                      <p:stCondLst>
                                        <p:cond delay="750"/>
                                      </p:stCondLst>
                                      <p:childTnLst>
                                        <p:set>
                                          <p:cBhvr>
                                            <p:cTn id="18" dur="1" fill="hold">
                                              <p:stCondLst>
                                                <p:cond delay="0"/>
                                              </p:stCondLst>
                                            </p:cTn>
                                            <p:tgtEl>
                                              <p:spTgt spid="181"/>
                                            </p:tgtEl>
                                            <p:attrNameLst>
                                              <p:attrName>style.visibility</p:attrName>
                                            </p:attrNameLst>
                                          </p:cBhvr>
                                          <p:to>
                                            <p:strVal val="visible"/>
                                          </p:to>
                                        </p:set>
                                        <p:anim calcmode="lin" valueType="num" p14:bounceEnd="67000">
                                          <p:cBhvr additive="base">
                                            <p:cTn id="19" dur="1000" fill="hold"/>
                                            <p:tgtEl>
                                              <p:spTgt spid="181"/>
                                            </p:tgtEl>
                                            <p:attrNameLst>
                                              <p:attrName>ppt_x</p:attrName>
                                            </p:attrNameLst>
                                          </p:cBhvr>
                                          <p:tavLst>
                                            <p:tav tm="0">
                                              <p:val>
                                                <p:strVal val="#ppt_x"/>
                                              </p:val>
                                            </p:tav>
                                            <p:tav tm="100000">
                                              <p:val>
                                                <p:strVal val="#ppt_x"/>
                                              </p:val>
                                            </p:tav>
                                          </p:tavLst>
                                        </p:anim>
                                        <p:anim calcmode="lin" valueType="num" p14:bounceEnd="67000">
                                          <p:cBhvr additive="base">
                                            <p:cTn id="20" dur="1000" fill="hold"/>
                                            <p:tgtEl>
                                              <p:spTgt spid="181"/>
                                            </p:tgtEl>
                                            <p:attrNameLst>
                                              <p:attrName>ppt_y</p:attrName>
                                            </p:attrNameLst>
                                          </p:cBhvr>
                                          <p:tavLst>
                                            <p:tav tm="0">
                                              <p:val>
                                                <p:strVal val="1+#ppt_h/2"/>
                                              </p:val>
                                            </p:tav>
                                            <p:tav tm="100000">
                                              <p:val>
                                                <p:strVal val="#ppt_y"/>
                                              </p:val>
                                            </p:tav>
                                          </p:tavLst>
                                        </p:anim>
                                      </p:childTnLst>
                                    </p:cTn>
                                  </p:par>
                                  <p:par>
                                    <p:cTn id="21" presetID="53" presetClass="entr" presetSubtype="16" fill="hold" nodeType="withEffect">
                                      <p:stCondLst>
                                        <p:cond delay="250"/>
                                      </p:stCondLst>
                                      <p:childTnLst>
                                        <p:set>
                                          <p:cBhvr>
                                            <p:cTn id="22" dur="1" fill="hold">
                                              <p:stCondLst>
                                                <p:cond delay="0"/>
                                              </p:stCondLst>
                                            </p:cTn>
                                            <p:tgtEl>
                                              <p:spTgt spid="194"/>
                                            </p:tgtEl>
                                            <p:attrNameLst>
                                              <p:attrName>style.visibility</p:attrName>
                                            </p:attrNameLst>
                                          </p:cBhvr>
                                          <p:to>
                                            <p:strVal val="visible"/>
                                          </p:to>
                                        </p:set>
                                        <p:anim calcmode="lin" valueType="num">
                                          <p:cBhvr>
                                            <p:cTn id="23" dur="750" fill="hold"/>
                                            <p:tgtEl>
                                              <p:spTgt spid="194"/>
                                            </p:tgtEl>
                                            <p:attrNameLst>
                                              <p:attrName>ppt_w</p:attrName>
                                            </p:attrNameLst>
                                          </p:cBhvr>
                                          <p:tavLst>
                                            <p:tav tm="0">
                                              <p:val>
                                                <p:fltVal val="0"/>
                                              </p:val>
                                            </p:tav>
                                            <p:tav tm="100000">
                                              <p:val>
                                                <p:strVal val="#ppt_w"/>
                                              </p:val>
                                            </p:tav>
                                          </p:tavLst>
                                        </p:anim>
                                        <p:anim calcmode="lin" valueType="num">
                                          <p:cBhvr>
                                            <p:cTn id="24" dur="750" fill="hold"/>
                                            <p:tgtEl>
                                              <p:spTgt spid="194"/>
                                            </p:tgtEl>
                                            <p:attrNameLst>
                                              <p:attrName>ppt_h</p:attrName>
                                            </p:attrNameLst>
                                          </p:cBhvr>
                                          <p:tavLst>
                                            <p:tav tm="0">
                                              <p:val>
                                                <p:fltVal val="0"/>
                                              </p:val>
                                            </p:tav>
                                            <p:tav tm="100000">
                                              <p:val>
                                                <p:strVal val="#ppt_h"/>
                                              </p:val>
                                            </p:tav>
                                          </p:tavLst>
                                        </p:anim>
                                        <p:animEffect transition="in" filter="fade">
                                          <p:cBhvr>
                                            <p:cTn id="25" dur="750"/>
                                            <p:tgtEl>
                                              <p:spTgt spid="194"/>
                                            </p:tgtEl>
                                          </p:cBhvr>
                                        </p:animEffect>
                                      </p:childTnLst>
                                    </p:cTn>
                                  </p:par>
                                  <p:par>
                                    <p:cTn id="26" presetID="53" presetClass="entr" presetSubtype="16" fill="hold" nodeType="withEffect">
                                      <p:stCondLst>
                                        <p:cond delay="500"/>
                                      </p:stCondLst>
                                      <p:childTnLst>
                                        <p:set>
                                          <p:cBhvr>
                                            <p:cTn id="27" dur="1" fill="hold">
                                              <p:stCondLst>
                                                <p:cond delay="0"/>
                                              </p:stCondLst>
                                            </p:cTn>
                                            <p:tgtEl>
                                              <p:spTgt spid="197"/>
                                            </p:tgtEl>
                                            <p:attrNameLst>
                                              <p:attrName>style.visibility</p:attrName>
                                            </p:attrNameLst>
                                          </p:cBhvr>
                                          <p:to>
                                            <p:strVal val="visible"/>
                                          </p:to>
                                        </p:set>
                                        <p:anim calcmode="lin" valueType="num">
                                          <p:cBhvr>
                                            <p:cTn id="28" dur="750" fill="hold"/>
                                            <p:tgtEl>
                                              <p:spTgt spid="197"/>
                                            </p:tgtEl>
                                            <p:attrNameLst>
                                              <p:attrName>ppt_w</p:attrName>
                                            </p:attrNameLst>
                                          </p:cBhvr>
                                          <p:tavLst>
                                            <p:tav tm="0">
                                              <p:val>
                                                <p:fltVal val="0"/>
                                              </p:val>
                                            </p:tav>
                                            <p:tav tm="100000">
                                              <p:val>
                                                <p:strVal val="#ppt_w"/>
                                              </p:val>
                                            </p:tav>
                                          </p:tavLst>
                                        </p:anim>
                                        <p:anim calcmode="lin" valueType="num">
                                          <p:cBhvr>
                                            <p:cTn id="29" dur="750" fill="hold"/>
                                            <p:tgtEl>
                                              <p:spTgt spid="197"/>
                                            </p:tgtEl>
                                            <p:attrNameLst>
                                              <p:attrName>ppt_h</p:attrName>
                                            </p:attrNameLst>
                                          </p:cBhvr>
                                          <p:tavLst>
                                            <p:tav tm="0">
                                              <p:val>
                                                <p:fltVal val="0"/>
                                              </p:val>
                                            </p:tav>
                                            <p:tav tm="100000">
                                              <p:val>
                                                <p:strVal val="#ppt_h"/>
                                              </p:val>
                                            </p:tav>
                                          </p:tavLst>
                                        </p:anim>
                                        <p:animEffect transition="in" filter="fade">
                                          <p:cBhvr>
                                            <p:cTn id="30" dur="750"/>
                                            <p:tgtEl>
                                              <p:spTgt spid="197"/>
                                            </p:tgtEl>
                                          </p:cBhvr>
                                        </p:animEffect>
                                      </p:childTnLst>
                                    </p:cTn>
                                  </p:par>
                                  <p:par>
                                    <p:cTn id="31" presetID="53" presetClass="entr" presetSubtype="16" fill="hold" nodeType="withEffect">
                                      <p:stCondLst>
                                        <p:cond delay="750"/>
                                      </p:stCondLst>
                                      <p:childTnLst>
                                        <p:set>
                                          <p:cBhvr>
                                            <p:cTn id="32" dur="1" fill="hold">
                                              <p:stCondLst>
                                                <p:cond delay="0"/>
                                              </p:stCondLst>
                                            </p:cTn>
                                            <p:tgtEl>
                                              <p:spTgt spid="191"/>
                                            </p:tgtEl>
                                            <p:attrNameLst>
                                              <p:attrName>style.visibility</p:attrName>
                                            </p:attrNameLst>
                                          </p:cBhvr>
                                          <p:to>
                                            <p:strVal val="visible"/>
                                          </p:to>
                                        </p:set>
                                        <p:anim calcmode="lin" valueType="num">
                                          <p:cBhvr>
                                            <p:cTn id="33" dur="750" fill="hold"/>
                                            <p:tgtEl>
                                              <p:spTgt spid="191"/>
                                            </p:tgtEl>
                                            <p:attrNameLst>
                                              <p:attrName>ppt_w</p:attrName>
                                            </p:attrNameLst>
                                          </p:cBhvr>
                                          <p:tavLst>
                                            <p:tav tm="0">
                                              <p:val>
                                                <p:fltVal val="0"/>
                                              </p:val>
                                            </p:tav>
                                            <p:tav tm="100000">
                                              <p:val>
                                                <p:strVal val="#ppt_w"/>
                                              </p:val>
                                            </p:tav>
                                          </p:tavLst>
                                        </p:anim>
                                        <p:anim calcmode="lin" valueType="num">
                                          <p:cBhvr>
                                            <p:cTn id="34" dur="750" fill="hold"/>
                                            <p:tgtEl>
                                              <p:spTgt spid="191"/>
                                            </p:tgtEl>
                                            <p:attrNameLst>
                                              <p:attrName>ppt_h</p:attrName>
                                            </p:attrNameLst>
                                          </p:cBhvr>
                                          <p:tavLst>
                                            <p:tav tm="0">
                                              <p:val>
                                                <p:fltVal val="0"/>
                                              </p:val>
                                            </p:tav>
                                            <p:tav tm="100000">
                                              <p:val>
                                                <p:strVal val="#ppt_h"/>
                                              </p:val>
                                            </p:tav>
                                          </p:tavLst>
                                        </p:anim>
                                        <p:animEffect transition="in" filter="fade">
                                          <p:cBhvr>
                                            <p:cTn id="35" dur="750"/>
                                            <p:tgtEl>
                                              <p:spTgt spid="191"/>
                                            </p:tgtEl>
                                          </p:cBhvr>
                                        </p:animEffect>
                                      </p:childTnLst>
                                    </p:cTn>
                                  </p:par>
                                  <p:par>
                                    <p:cTn id="36" presetID="53" presetClass="entr" presetSubtype="16" fill="hold" nodeType="withEffect">
                                      <p:stCondLst>
                                        <p:cond delay="1000"/>
                                      </p:stCondLst>
                                      <p:childTnLst>
                                        <p:set>
                                          <p:cBhvr>
                                            <p:cTn id="37" dur="1" fill="hold">
                                              <p:stCondLst>
                                                <p:cond delay="0"/>
                                              </p:stCondLst>
                                            </p:cTn>
                                            <p:tgtEl>
                                              <p:spTgt spid="200"/>
                                            </p:tgtEl>
                                            <p:attrNameLst>
                                              <p:attrName>style.visibility</p:attrName>
                                            </p:attrNameLst>
                                          </p:cBhvr>
                                          <p:to>
                                            <p:strVal val="visible"/>
                                          </p:to>
                                        </p:set>
                                        <p:anim calcmode="lin" valueType="num">
                                          <p:cBhvr>
                                            <p:cTn id="38" dur="750" fill="hold"/>
                                            <p:tgtEl>
                                              <p:spTgt spid="200"/>
                                            </p:tgtEl>
                                            <p:attrNameLst>
                                              <p:attrName>ppt_w</p:attrName>
                                            </p:attrNameLst>
                                          </p:cBhvr>
                                          <p:tavLst>
                                            <p:tav tm="0">
                                              <p:val>
                                                <p:fltVal val="0"/>
                                              </p:val>
                                            </p:tav>
                                            <p:tav tm="100000">
                                              <p:val>
                                                <p:strVal val="#ppt_w"/>
                                              </p:val>
                                            </p:tav>
                                          </p:tavLst>
                                        </p:anim>
                                        <p:anim calcmode="lin" valueType="num">
                                          <p:cBhvr>
                                            <p:cTn id="39" dur="750" fill="hold"/>
                                            <p:tgtEl>
                                              <p:spTgt spid="200"/>
                                            </p:tgtEl>
                                            <p:attrNameLst>
                                              <p:attrName>ppt_h</p:attrName>
                                            </p:attrNameLst>
                                          </p:cBhvr>
                                          <p:tavLst>
                                            <p:tav tm="0">
                                              <p:val>
                                                <p:fltVal val="0"/>
                                              </p:val>
                                            </p:tav>
                                            <p:tav tm="100000">
                                              <p:val>
                                                <p:strVal val="#ppt_h"/>
                                              </p:val>
                                            </p:tav>
                                          </p:tavLst>
                                        </p:anim>
                                        <p:animEffect transition="in" filter="fade">
                                          <p:cBhvr>
                                            <p:cTn id="40" dur="750"/>
                                            <p:tgtEl>
                                              <p:spTgt spid="200"/>
                                            </p:tgtEl>
                                          </p:cBhvr>
                                        </p:animEffect>
                                      </p:childTnLst>
                                    </p:cTn>
                                  </p:par>
                                  <p:par>
                                    <p:cTn id="41" presetID="10" presetClass="entr" presetSubtype="0" fill="hold" grpId="0" nodeType="withEffect">
                                      <p:stCondLst>
                                        <p:cond delay="250"/>
                                      </p:stCondLst>
                                      <p:childTnLst>
                                        <p:set>
                                          <p:cBhvr>
                                            <p:cTn id="42" dur="1" fill="hold">
                                              <p:stCondLst>
                                                <p:cond delay="0"/>
                                              </p:stCondLst>
                                            </p:cTn>
                                            <p:tgtEl>
                                              <p:spTgt spid="203"/>
                                            </p:tgtEl>
                                            <p:attrNameLst>
                                              <p:attrName>style.visibility</p:attrName>
                                            </p:attrNameLst>
                                          </p:cBhvr>
                                          <p:to>
                                            <p:strVal val="visible"/>
                                          </p:to>
                                        </p:set>
                                        <p:animEffect transition="in" filter="fade">
                                          <p:cBhvr>
                                            <p:cTn id="43" dur="750"/>
                                            <p:tgtEl>
                                              <p:spTgt spid="203"/>
                                            </p:tgtEl>
                                          </p:cBhvr>
                                        </p:animEffect>
                                      </p:childTnLst>
                                    </p:cTn>
                                  </p:par>
                                  <p:par>
                                    <p:cTn id="44" presetID="10" presetClass="entr" presetSubtype="0" fill="hold" grpId="0" nodeType="withEffect">
                                      <p:stCondLst>
                                        <p:cond delay="500"/>
                                      </p:stCondLst>
                                      <p:childTnLst>
                                        <p:set>
                                          <p:cBhvr>
                                            <p:cTn id="45" dur="1" fill="hold">
                                              <p:stCondLst>
                                                <p:cond delay="0"/>
                                              </p:stCondLst>
                                            </p:cTn>
                                            <p:tgtEl>
                                              <p:spTgt spid="204"/>
                                            </p:tgtEl>
                                            <p:attrNameLst>
                                              <p:attrName>style.visibility</p:attrName>
                                            </p:attrNameLst>
                                          </p:cBhvr>
                                          <p:to>
                                            <p:strVal val="visible"/>
                                          </p:to>
                                        </p:set>
                                        <p:animEffect transition="in" filter="fade">
                                          <p:cBhvr>
                                            <p:cTn id="46" dur="750"/>
                                            <p:tgtEl>
                                              <p:spTgt spid="204"/>
                                            </p:tgtEl>
                                          </p:cBhvr>
                                        </p:animEffect>
                                      </p:childTnLst>
                                    </p:cTn>
                                  </p:par>
                                  <p:par>
                                    <p:cTn id="47" presetID="10" presetClass="entr" presetSubtype="0" fill="hold" grpId="0" nodeType="withEffect">
                                      <p:stCondLst>
                                        <p:cond delay="750"/>
                                      </p:stCondLst>
                                      <p:childTnLst>
                                        <p:set>
                                          <p:cBhvr>
                                            <p:cTn id="48" dur="1" fill="hold">
                                              <p:stCondLst>
                                                <p:cond delay="0"/>
                                              </p:stCondLst>
                                            </p:cTn>
                                            <p:tgtEl>
                                              <p:spTgt spid="205"/>
                                            </p:tgtEl>
                                            <p:attrNameLst>
                                              <p:attrName>style.visibility</p:attrName>
                                            </p:attrNameLst>
                                          </p:cBhvr>
                                          <p:to>
                                            <p:strVal val="visible"/>
                                          </p:to>
                                        </p:set>
                                        <p:animEffect transition="in" filter="fade">
                                          <p:cBhvr>
                                            <p:cTn id="49" dur="750"/>
                                            <p:tgtEl>
                                              <p:spTgt spid="205"/>
                                            </p:tgtEl>
                                          </p:cBhvr>
                                        </p:animEffect>
                                      </p:childTnLst>
                                    </p:cTn>
                                  </p:par>
                                  <p:par>
                                    <p:cTn id="50" presetID="10" presetClass="entr" presetSubtype="0" fill="hold" grpId="0" nodeType="withEffect">
                                      <p:stCondLst>
                                        <p:cond delay="1000"/>
                                      </p:stCondLst>
                                      <p:childTnLst>
                                        <p:set>
                                          <p:cBhvr>
                                            <p:cTn id="51" dur="1" fill="hold">
                                              <p:stCondLst>
                                                <p:cond delay="0"/>
                                              </p:stCondLst>
                                            </p:cTn>
                                            <p:tgtEl>
                                              <p:spTgt spid="206"/>
                                            </p:tgtEl>
                                            <p:attrNameLst>
                                              <p:attrName>style.visibility</p:attrName>
                                            </p:attrNameLst>
                                          </p:cBhvr>
                                          <p:to>
                                            <p:strVal val="visible"/>
                                          </p:to>
                                        </p:set>
                                        <p:animEffect transition="in" filter="fade">
                                          <p:cBhvr>
                                            <p:cTn id="52" dur="750"/>
                                            <p:tgtEl>
                                              <p:spTgt spid="206"/>
                                            </p:tgtEl>
                                          </p:cBhvr>
                                        </p:animEffect>
                                      </p:childTnLst>
                                    </p:cTn>
                                  </p:par>
                                  <p:par>
                                    <p:cTn id="53" presetID="2" presetClass="entr" presetSubtype="12" fill="hold" nodeType="withEffect" p14:presetBounceEnd="67000">
                                      <p:stCondLst>
                                        <p:cond delay="1500"/>
                                      </p:stCondLst>
                                      <p:childTnLst>
                                        <p:set>
                                          <p:cBhvr>
                                            <p:cTn id="54" dur="1" fill="hold">
                                              <p:stCondLst>
                                                <p:cond delay="0"/>
                                              </p:stCondLst>
                                            </p:cTn>
                                            <p:tgtEl>
                                              <p:spTgt spid="2"/>
                                            </p:tgtEl>
                                            <p:attrNameLst>
                                              <p:attrName>style.visibility</p:attrName>
                                            </p:attrNameLst>
                                          </p:cBhvr>
                                          <p:to>
                                            <p:strVal val="visible"/>
                                          </p:to>
                                        </p:set>
                                        <p:anim calcmode="lin" valueType="num" p14:bounceEnd="67000">
                                          <p:cBhvr additive="base">
                                            <p:cTn id="55" dur="1000" fill="hold"/>
                                            <p:tgtEl>
                                              <p:spTgt spid="2"/>
                                            </p:tgtEl>
                                            <p:attrNameLst>
                                              <p:attrName>ppt_x</p:attrName>
                                            </p:attrNameLst>
                                          </p:cBhvr>
                                          <p:tavLst>
                                            <p:tav tm="0">
                                              <p:val>
                                                <p:strVal val="0-#ppt_w/2"/>
                                              </p:val>
                                            </p:tav>
                                            <p:tav tm="100000">
                                              <p:val>
                                                <p:strVal val="#ppt_x"/>
                                              </p:val>
                                            </p:tav>
                                          </p:tavLst>
                                        </p:anim>
                                        <p:anim calcmode="lin" valueType="num" p14:bounceEnd="67000">
                                          <p:cBhvr additive="base">
                                            <p:cTn id="56" dur="1000" fill="hold"/>
                                            <p:tgtEl>
                                              <p:spTgt spid="2"/>
                                            </p:tgtEl>
                                            <p:attrNameLst>
                                              <p:attrName>ppt_y</p:attrName>
                                            </p:attrNameLst>
                                          </p:cBhvr>
                                          <p:tavLst>
                                            <p:tav tm="0">
                                              <p:val>
                                                <p:strVal val="1+#ppt_h/2"/>
                                              </p:val>
                                            </p:tav>
                                            <p:tav tm="100000">
                                              <p:val>
                                                <p:strVal val="#ppt_y"/>
                                              </p:val>
                                            </p:tav>
                                          </p:tavLst>
                                        </p:anim>
                                      </p:childTnLst>
                                    </p:cTn>
                                  </p:par>
                                </p:childTnLst>
                              </p:cTn>
                            </p:par>
                            <p:par>
                              <p:cTn id="57" fill="hold">
                                <p:stCondLst>
                                  <p:cond delay="2500"/>
                                </p:stCondLst>
                                <p:childTnLst>
                                  <p:par>
                                    <p:cTn id="58" presetID="42" presetClass="entr" presetSubtype="0" fill="hold" grpId="0" nodeType="afterEffect">
                                      <p:stCondLst>
                                        <p:cond delay="0"/>
                                      </p:stCondLst>
                                      <p:childTnLst>
                                        <p:set>
                                          <p:cBhvr>
                                            <p:cTn id="59" dur="1" fill="hold">
                                              <p:stCondLst>
                                                <p:cond delay="0"/>
                                              </p:stCondLst>
                                            </p:cTn>
                                            <p:tgtEl>
                                              <p:spTgt spid="3">
                                                <p:txEl>
                                                  <p:pRg st="0" end="0"/>
                                                </p:txEl>
                                              </p:spTgt>
                                            </p:tgtEl>
                                            <p:attrNameLst>
                                              <p:attrName>style.visibility</p:attrName>
                                            </p:attrNameLst>
                                          </p:cBhvr>
                                          <p:to>
                                            <p:strVal val="visible"/>
                                          </p:to>
                                        </p:set>
                                        <p:animEffect transition="in" filter="fade">
                                          <p:cBhvr>
                                            <p:cTn id="60" dur="500"/>
                                            <p:tgtEl>
                                              <p:spTgt spid="3">
                                                <p:txEl>
                                                  <p:pRg st="0" end="0"/>
                                                </p:txEl>
                                              </p:spTgt>
                                            </p:tgtEl>
                                          </p:cBhvr>
                                        </p:animEffect>
                                        <p:anim calcmode="lin" valueType="num">
                                          <p:cBhvr>
                                            <p:cTn id="6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62"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63" fill="hold">
                                <p:stCondLst>
                                  <p:cond delay="3000"/>
                                </p:stCondLst>
                                <p:childTnLst>
                                  <p:par>
                                    <p:cTn id="64" presetID="42" presetClass="entr" presetSubtype="0" fill="hold" grpId="0" nodeType="afterEffect">
                                      <p:stCondLst>
                                        <p:cond delay="0"/>
                                      </p:stCondLst>
                                      <p:childTnLst>
                                        <p:set>
                                          <p:cBhvr>
                                            <p:cTn id="65" dur="1" fill="hold">
                                              <p:stCondLst>
                                                <p:cond delay="0"/>
                                              </p:stCondLst>
                                            </p:cTn>
                                            <p:tgtEl>
                                              <p:spTgt spid="3">
                                                <p:txEl>
                                                  <p:pRg st="1" end="1"/>
                                                </p:txEl>
                                              </p:spTgt>
                                            </p:tgtEl>
                                            <p:attrNameLst>
                                              <p:attrName>style.visibility</p:attrName>
                                            </p:attrNameLst>
                                          </p:cBhvr>
                                          <p:to>
                                            <p:strVal val="visible"/>
                                          </p:to>
                                        </p:set>
                                        <p:animEffect transition="in" filter="fade">
                                          <p:cBhvr>
                                            <p:cTn id="66" dur="500"/>
                                            <p:tgtEl>
                                              <p:spTgt spid="3">
                                                <p:txEl>
                                                  <p:pRg st="1" end="1"/>
                                                </p:txEl>
                                              </p:spTgt>
                                            </p:tgtEl>
                                          </p:cBhvr>
                                        </p:animEffect>
                                        <p:anim calcmode="lin" valueType="num">
                                          <p:cBhvr>
                                            <p:cTn id="6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68"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p:bldP spid="204" grpId="0"/>
          <p:bldP spid="205" grpId="0"/>
          <p:bldP spid="206" grpId="0"/>
          <p:bldP spid="3" grpId="0" build="p"/>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50"/>
                                            </p:tgtEl>
                                            <p:attrNameLst>
                                              <p:attrName>style.visibility</p:attrName>
                                            </p:attrNameLst>
                                          </p:cBhvr>
                                          <p:to>
                                            <p:strVal val="visible"/>
                                          </p:to>
                                        </p:set>
                                        <p:anim calcmode="lin" valueType="num">
                                          <p:cBhvr additive="base">
                                            <p:cTn id="7" dur="1000" fill="hold"/>
                                            <p:tgtEl>
                                              <p:spTgt spid="150"/>
                                            </p:tgtEl>
                                            <p:attrNameLst>
                                              <p:attrName>ppt_x</p:attrName>
                                            </p:attrNameLst>
                                          </p:cBhvr>
                                          <p:tavLst>
                                            <p:tav tm="0">
                                              <p:val>
                                                <p:strVal val="#ppt_x"/>
                                              </p:val>
                                            </p:tav>
                                            <p:tav tm="100000">
                                              <p:val>
                                                <p:strVal val="#ppt_x"/>
                                              </p:val>
                                            </p:tav>
                                          </p:tavLst>
                                        </p:anim>
                                        <p:anim calcmode="lin" valueType="num">
                                          <p:cBhvr additive="base">
                                            <p:cTn id="8" dur="1000" fill="hold"/>
                                            <p:tgtEl>
                                              <p:spTgt spid="15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250"/>
                                      </p:stCondLst>
                                      <p:childTnLst>
                                        <p:set>
                                          <p:cBhvr>
                                            <p:cTn id="10" dur="1" fill="hold">
                                              <p:stCondLst>
                                                <p:cond delay="0"/>
                                              </p:stCondLst>
                                            </p:cTn>
                                            <p:tgtEl>
                                              <p:spTgt spid="163"/>
                                            </p:tgtEl>
                                            <p:attrNameLst>
                                              <p:attrName>style.visibility</p:attrName>
                                            </p:attrNameLst>
                                          </p:cBhvr>
                                          <p:to>
                                            <p:strVal val="visible"/>
                                          </p:to>
                                        </p:set>
                                        <p:anim calcmode="lin" valueType="num">
                                          <p:cBhvr additive="base">
                                            <p:cTn id="11" dur="1000" fill="hold"/>
                                            <p:tgtEl>
                                              <p:spTgt spid="163"/>
                                            </p:tgtEl>
                                            <p:attrNameLst>
                                              <p:attrName>ppt_x</p:attrName>
                                            </p:attrNameLst>
                                          </p:cBhvr>
                                          <p:tavLst>
                                            <p:tav tm="0">
                                              <p:val>
                                                <p:strVal val="#ppt_x"/>
                                              </p:val>
                                            </p:tav>
                                            <p:tav tm="100000">
                                              <p:val>
                                                <p:strVal val="#ppt_x"/>
                                              </p:val>
                                            </p:tav>
                                          </p:tavLst>
                                        </p:anim>
                                        <p:anim calcmode="lin" valueType="num">
                                          <p:cBhvr additive="base">
                                            <p:cTn id="12" dur="1000" fill="hold"/>
                                            <p:tgtEl>
                                              <p:spTgt spid="163"/>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500"/>
                                      </p:stCondLst>
                                      <p:childTnLst>
                                        <p:set>
                                          <p:cBhvr>
                                            <p:cTn id="14" dur="1" fill="hold">
                                              <p:stCondLst>
                                                <p:cond delay="0"/>
                                              </p:stCondLst>
                                            </p:cTn>
                                            <p:tgtEl>
                                              <p:spTgt spid="172"/>
                                            </p:tgtEl>
                                            <p:attrNameLst>
                                              <p:attrName>style.visibility</p:attrName>
                                            </p:attrNameLst>
                                          </p:cBhvr>
                                          <p:to>
                                            <p:strVal val="visible"/>
                                          </p:to>
                                        </p:set>
                                        <p:anim calcmode="lin" valueType="num">
                                          <p:cBhvr additive="base">
                                            <p:cTn id="15" dur="1000" fill="hold"/>
                                            <p:tgtEl>
                                              <p:spTgt spid="172"/>
                                            </p:tgtEl>
                                            <p:attrNameLst>
                                              <p:attrName>ppt_x</p:attrName>
                                            </p:attrNameLst>
                                          </p:cBhvr>
                                          <p:tavLst>
                                            <p:tav tm="0">
                                              <p:val>
                                                <p:strVal val="#ppt_x"/>
                                              </p:val>
                                            </p:tav>
                                            <p:tav tm="100000">
                                              <p:val>
                                                <p:strVal val="#ppt_x"/>
                                              </p:val>
                                            </p:tav>
                                          </p:tavLst>
                                        </p:anim>
                                        <p:anim calcmode="lin" valueType="num">
                                          <p:cBhvr additive="base">
                                            <p:cTn id="16" dur="1000" fill="hold"/>
                                            <p:tgtEl>
                                              <p:spTgt spid="17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750"/>
                                      </p:stCondLst>
                                      <p:childTnLst>
                                        <p:set>
                                          <p:cBhvr>
                                            <p:cTn id="18" dur="1" fill="hold">
                                              <p:stCondLst>
                                                <p:cond delay="0"/>
                                              </p:stCondLst>
                                            </p:cTn>
                                            <p:tgtEl>
                                              <p:spTgt spid="181"/>
                                            </p:tgtEl>
                                            <p:attrNameLst>
                                              <p:attrName>style.visibility</p:attrName>
                                            </p:attrNameLst>
                                          </p:cBhvr>
                                          <p:to>
                                            <p:strVal val="visible"/>
                                          </p:to>
                                        </p:set>
                                        <p:anim calcmode="lin" valueType="num">
                                          <p:cBhvr additive="base">
                                            <p:cTn id="19" dur="1000" fill="hold"/>
                                            <p:tgtEl>
                                              <p:spTgt spid="181"/>
                                            </p:tgtEl>
                                            <p:attrNameLst>
                                              <p:attrName>ppt_x</p:attrName>
                                            </p:attrNameLst>
                                          </p:cBhvr>
                                          <p:tavLst>
                                            <p:tav tm="0">
                                              <p:val>
                                                <p:strVal val="#ppt_x"/>
                                              </p:val>
                                            </p:tav>
                                            <p:tav tm="100000">
                                              <p:val>
                                                <p:strVal val="#ppt_x"/>
                                              </p:val>
                                            </p:tav>
                                          </p:tavLst>
                                        </p:anim>
                                        <p:anim calcmode="lin" valueType="num">
                                          <p:cBhvr additive="base">
                                            <p:cTn id="20" dur="1000" fill="hold"/>
                                            <p:tgtEl>
                                              <p:spTgt spid="181"/>
                                            </p:tgtEl>
                                            <p:attrNameLst>
                                              <p:attrName>ppt_y</p:attrName>
                                            </p:attrNameLst>
                                          </p:cBhvr>
                                          <p:tavLst>
                                            <p:tav tm="0">
                                              <p:val>
                                                <p:strVal val="1+#ppt_h/2"/>
                                              </p:val>
                                            </p:tav>
                                            <p:tav tm="100000">
                                              <p:val>
                                                <p:strVal val="#ppt_y"/>
                                              </p:val>
                                            </p:tav>
                                          </p:tavLst>
                                        </p:anim>
                                      </p:childTnLst>
                                    </p:cTn>
                                  </p:par>
                                  <p:par>
                                    <p:cTn id="21" presetID="53" presetClass="entr" presetSubtype="16" fill="hold" nodeType="withEffect">
                                      <p:stCondLst>
                                        <p:cond delay="250"/>
                                      </p:stCondLst>
                                      <p:childTnLst>
                                        <p:set>
                                          <p:cBhvr>
                                            <p:cTn id="22" dur="1" fill="hold">
                                              <p:stCondLst>
                                                <p:cond delay="0"/>
                                              </p:stCondLst>
                                            </p:cTn>
                                            <p:tgtEl>
                                              <p:spTgt spid="194"/>
                                            </p:tgtEl>
                                            <p:attrNameLst>
                                              <p:attrName>style.visibility</p:attrName>
                                            </p:attrNameLst>
                                          </p:cBhvr>
                                          <p:to>
                                            <p:strVal val="visible"/>
                                          </p:to>
                                        </p:set>
                                        <p:anim calcmode="lin" valueType="num">
                                          <p:cBhvr>
                                            <p:cTn id="23" dur="750" fill="hold"/>
                                            <p:tgtEl>
                                              <p:spTgt spid="194"/>
                                            </p:tgtEl>
                                            <p:attrNameLst>
                                              <p:attrName>ppt_w</p:attrName>
                                            </p:attrNameLst>
                                          </p:cBhvr>
                                          <p:tavLst>
                                            <p:tav tm="0">
                                              <p:val>
                                                <p:fltVal val="0"/>
                                              </p:val>
                                            </p:tav>
                                            <p:tav tm="100000">
                                              <p:val>
                                                <p:strVal val="#ppt_w"/>
                                              </p:val>
                                            </p:tav>
                                          </p:tavLst>
                                        </p:anim>
                                        <p:anim calcmode="lin" valueType="num">
                                          <p:cBhvr>
                                            <p:cTn id="24" dur="750" fill="hold"/>
                                            <p:tgtEl>
                                              <p:spTgt spid="194"/>
                                            </p:tgtEl>
                                            <p:attrNameLst>
                                              <p:attrName>ppt_h</p:attrName>
                                            </p:attrNameLst>
                                          </p:cBhvr>
                                          <p:tavLst>
                                            <p:tav tm="0">
                                              <p:val>
                                                <p:fltVal val="0"/>
                                              </p:val>
                                            </p:tav>
                                            <p:tav tm="100000">
                                              <p:val>
                                                <p:strVal val="#ppt_h"/>
                                              </p:val>
                                            </p:tav>
                                          </p:tavLst>
                                        </p:anim>
                                        <p:animEffect transition="in" filter="fade">
                                          <p:cBhvr>
                                            <p:cTn id="25" dur="750"/>
                                            <p:tgtEl>
                                              <p:spTgt spid="194"/>
                                            </p:tgtEl>
                                          </p:cBhvr>
                                        </p:animEffect>
                                      </p:childTnLst>
                                    </p:cTn>
                                  </p:par>
                                  <p:par>
                                    <p:cTn id="26" presetID="53" presetClass="entr" presetSubtype="16" fill="hold" nodeType="withEffect">
                                      <p:stCondLst>
                                        <p:cond delay="500"/>
                                      </p:stCondLst>
                                      <p:childTnLst>
                                        <p:set>
                                          <p:cBhvr>
                                            <p:cTn id="27" dur="1" fill="hold">
                                              <p:stCondLst>
                                                <p:cond delay="0"/>
                                              </p:stCondLst>
                                            </p:cTn>
                                            <p:tgtEl>
                                              <p:spTgt spid="197"/>
                                            </p:tgtEl>
                                            <p:attrNameLst>
                                              <p:attrName>style.visibility</p:attrName>
                                            </p:attrNameLst>
                                          </p:cBhvr>
                                          <p:to>
                                            <p:strVal val="visible"/>
                                          </p:to>
                                        </p:set>
                                        <p:anim calcmode="lin" valueType="num">
                                          <p:cBhvr>
                                            <p:cTn id="28" dur="750" fill="hold"/>
                                            <p:tgtEl>
                                              <p:spTgt spid="197"/>
                                            </p:tgtEl>
                                            <p:attrNameLst>
                                              <p:attrName>ppt_w</p:attrName>
                                            </p:attrNameLst>
                                          </p:cBhvr>
                                          <p:tavLst>
                                            <p:tav tm="0">
                                              <p:val>
                                                <p:fltVal val="0"/>
                                              </p:val>
                                            </p:tav>
                                            <p:tav tm="100000">
                                              <p:val>
                                                <p:strVal val="#ppt_w"/>
                                              </p:val>
                                            </p:tav>
                                          </p:tavLst>
                                        </p:anim>
                                        <p:anim calcmode="lin" valueType="num">
                                          <p:cBhvr>
                                            <p:cTn id="29" dur="750" fill="hold"/>
                                            <p:tgtEl>
                                              <p:spTgt spid="197"/>
                                            </p:tgtEl>
                                            <p:attrNameLst>
                                              <p:attrName>ppt_h</p:attrName>
                                            </p:attrNameLst>
                                          </p:cBhvr>
                                          <p:tavLst>
                                            <p:tav tm="0">
                                              <p:val>
                                                <p:fltVal val="0"/>
                                              </p:val>
                                            </p:tav>
                                            <p:tav tm="100000">
                                              <p:val>
                                                <p:strVal val="#ppt_h"/>
                                              </p:val>
                                            </p:tav>
                                          </p:tavLst>
                                        </p:anim>
                                        <p:animEffect transition="in" filter="fade">
                                          <p:cBhvr>
                                            <p:cTn id="30" dur="750"/>
                                            <p:tgtEl>
                                              <p:spTgt spid="197"/>
                                            </p:tgtEl>
                                          </p:cBhvr>
                                        </p:animEffect>
                                      </p:childTnLst>
                                    </p:cTn>
                                  </p:par>
                                  <p:par>
                                    <p:cTn id="31" presetID="53" presetClass="entr" presetSubtype="16" fill="hold" nodeType="withEffect">
                                      <p:stCondLst>
                                        <p:cond delay="750"/>
                                      </p:stCondLst>
                                      <p:childTnLst>
                                        <p:set>
                                          <p:cBhvr>
                                            <p:cTn id="32" dur="1" fill="hold">
                                              <p:stCondLst>
                                                <p:cond delay="0"/>
                                              </p:stCondLst>
                                            </p:cTn>
                                            <p:tgtEl>
                                              <p:spTgt spid="191"/>
                                            </p:tgtEl>
                                            <p:attrNameLst>
                                              <p:attrName>style.visibility</p:attrName>
                                            </p:attrNameLst>
                                          </p:cBhvr>
                                          <p:to>
                                            <p:strVal val="visible"/>
                                          </p:to>
                                        </p:set>
                                        <p:anim calcmode="lin" valueType="num">
                                          <p:cBhvr>
                                            <p:cTn id="33" dur="750" fill="hold"/>
                                            <p:tgtEl>
                                              <p:spTgt spid="191"/>
                                            </p:tgtEl>
                                            <p:attrNameLst>
                                              <p:attrName>ppt_w</p:attrName>
                                            </p:attrNameLst>
                                          </p:cBhvr>
                                          <p:tavLst>
                                            <p:tav tm="0">
                                              <p:val>
                                                <p:fltVal val="0"/>
                                              </p:val>
                                            </p:tav>
                                            <p:tav tm="100000">
                                              <p:val>
                                                <p:strVal val="#ppt_w"/>
                                              </p:val>
                                            </p:tav>
                                          </p:tavLst>
                                        </p:anim>
                                        <p:anim calcmode="lin" valueType="num">
                                          <p:cBhvr>
                                            <p:cTn id="34" dur="750" fill="hold"/>
                                            <p:tgtEl>
                                              <p:spTgt spid="191"/>
                                            </p:tgtEl>
                                            <p:attrNameLst>
                                              <p:attrName>ppt_h</p:attrName>
                                            </p:attrNameLst>
                                          </p:cBhvr>
                                          <p:tavLst>
                                            <p:tav tm="0">
                                              <p:val>
                                                <p:fltVal val="0"/>
                                              </p:val>
                                            </p:tav>
                                            <p:tav tm="100000">
                                              <p:val>
                                                <p:strVal val="#ppt_h"/>
                                              </p:val>
                                            </p:tav>
                                          </p:tavLst>
                                        </p:anim>
                                        <p:animEffect transition="in" filter="fade">
                                          <p:cBhvr>
                                            <p:cTn id="35" dur="750"/>
                                            <p:tgtEl>
                                              <p:spTgt spid="191"/>
                                            </p:tgtEl>
                                          </p:cBhvr>
                                        </p:animEffect>
                                      </p:childTnLst>
                                    </p:cTn>
                                  </p:par>
                                  <p:par>
                                    <p:cTn id="36" presetID="53" presetClass="entr" presetSubtype="16" fill="hold" nodeType="withEffect">
                                      <p:stCondLst>
                                        <p:cond delay="1000"/>
                                      </p:stCondLst>
                                      <p:childTnLst>
                                        <p:set>
                                          <p:cBhvr>
                                            <p:cTn id="37" dur="1" fill="hold">
                                              <p:stCondLst>
                                                <p:cond delay="0"/>
                                              </p:stCondLst>
                                            </p:cTn>
                                            <p:tgtEl>
                                              <p:spTgt spid="200"/>
                                            </p:tgtEl>
                                            <p:attrNameLst>
                                              <p:attrName>style.visibility</p:attrName>
                                            </p:attrNameLst>
                                          </p:cBhvr>
                                          <p:to>
                                            <p:strVal val="visible"/>
                                          </p:to>
                                        </p:set>
                                        <p:anim calcmode="lin" valueType="num">
                                          <p:cBhvr>
                                            <p:cTn id="38" dur="750" fill="hold"/>
                                            <p:tgtEl>
                                              <p:spTgt spid="200"/>
                                            </p:tgtEl>
                                            <p:attrNameLst>
                                              <p:attrName>ppt_w</p:attrName>
                                            </p:attrNameLst>
                                          </p:cBhvr>
                                          <p:tavLst>
                                            <p:tav tm="0">
                                              <p:val>
                                                <p:fltVal val="0"/>
                                              </p:val>
                                            </p:tav>
                                            <p:tav tm="100000">
                                              <p:val>
                                                <p:strVal val="#ppt_w"/>
                                              </p:val>
                                            </p:tav>
                                          </p:tavLst>
                                        </p:anim>
                                        <p:anim calcmode="lin" valueType="num">
                                          <p:cBhvr>
                                            <p:cTn id="39" dur="750" fill="hold"/>
                                            <p:tgtEl>
                                              <p:spTgt spid="200"/>
                                            </p:tgtEl>
                                            <p:attrNameLst>
                                              <p:attrName>ppt_h</p:attrName>
                                            </p:attrNameLst>
                                          </p:cBhvr>
                                          <p:tavLst>
                                            <p:tav tm="0">
                                              <p:val>
                                                <p:fltVal val="0"/>
                                              </p:val>
                                            </p:tav>
                                            <p:tav tm="100000">
                                              <p:val>
                                                <p:strVal val="#ppt_h"/>
                                              </p:val>
                                            </p:tav>
                                          </p:tavLst>
                                        </p:anim>
                                        <p:animEffect transition="in" filter="fade">
                                          <p:cBhvr>
                                            <p:cTn id="40" dur="750"/>
                                            <p:tgtEl>
                                              <p:spTgt spid="200"/>
                                            </p:tgtEl>
                                          </p:cBhvr>
                                        </p:animEffect>
                                      </p:childTnLst>
                                    </p:cTn>
                                  </p:par>
                                  <p:par>
                                    <p:cTn id="41" presetID="10" presetClass="entr" presetSubtype="0" fill="hold" grpId="0" nodeType="withEffect">
                                      <p:stCondLst>
                                        <p:cond delay="250"/>
                                      </p:stCondLst>
                                      <p:childTnLst>
                                        <p:set>
                                          <p:cBhvr>
                                            <p:cTn id="42" dur="1" fill="hold">
                                              <p:stCondLst>
                                                <p:cond delay="0"/>
                                              </p:stCondLst>
                                            </p:cTn>
                                            <p:tgtEl>
                                              <p:spTgt spid="203"/>
                                            </p:tgtEl>
                                            <p:attrNameLst>
                                              <p:attrName>style.visibility</p:attrName>
                                            </p:attrNameLst>
                                          </p:cBhvr>
                                          <p:to>
                                            <p:strVal val="visible"/>
                                          </p:to>
                                        </p:set>
                                        <p:animEffect transition="in" filter="fade">
                                          <p:cBhvr>
                                            <p:cTn id="43" dur="750"/>
                                            <p:tgtEl>
                                              <p:spTgt spid="203"/>
                                            </p:tgtEl>
                                          </p:cBhvr>
                                        </p:animEffect>
                                      </p:childTnLst>
                                    </p:cTn>
                                  </p:par>
                                  <p:par>
                                    <p:cTn id="44" presetID="10" presetClass="entr" presetSubtype="0" fill="hold" grpId="0" nodeType="withEffect">
                                      <p:stCondLst>
                                        <p:cond delay="500"/>
                                      </p:stCondLst>
                                      <p:childTnLst>
                                        <p:set>
                                          <p:cBhvr>
                                            <p:cTn id="45" dur="1" fill="hold">
                                              <p:stCondLst>
                                                <p:cond delay="0"/>
                                              </p:stCondLst>
                                            </p:cTn>
                                            <p:tgtEl>
                                              <p:spTgt spid="204"/>
                                            </p:tgtEl>
                                            <p:attrNameLst>
                                              <p:attrName>style.visibility</p:attrName>
                                            </p:attrNameLst>
                                          </p:cBhvr>
                                          <p:to>
                                            <p:strVal val="visible"/>
                                          </p:to>
                                        </p:set>
                                        <p:animEffect transition="in" filter="fade">
                                          <p:cBhvr>
                                            <p:cTn id="46" dur="750"/>
                                            <p:tgtEl>
                                              <p:spTgt spid="204"/>
                                            </p:tgtEl>
                                          </p:cBhvr>
                                        </p:animEffect>
                                      </p:childTnLst>
                                    </p:cTn>
                                  </p:par>
                                  <p:par>
                                    <p:cTn id="47" presetID="10" presetClass="entr" presetSubtype="0" fill="hold" grpId="0" nodeType="withEffect">
                                      <p:stCondLst>
                                        <p:cond delay="750"/>
                                      </p:stCondLst>
                                      <p:childTnLst>
                                        <p:set>
                                          <p:cBhvr>
                                            <p:cTn id="48" dur="1" fill="hold">
                                              <p:stCondLst>
                                                <p:cond delay="0"/>
                                              </p:stCondLst>
                                            </p:cTn>
                                            <p:tgtEl>
                                              <p:spTgt spid="205"/>
                                            </p:tgtEl>
                                            <p:attrNameLst>
                                              <p:attrName>style.visibility</p:attrName>
                                            </p:attrNameLst>
                                          </p:cBhvr>
                                          <p:to>
                                            <p:strVal val="visible"/>
                                          </p:to>
                                        </p:set>
                                        <p:animEffect transition="in" filter="fade">
                                          <p:cBhvr>
                                            <p:cTn id="49" dur="750"/>
                                            <p:tgtEl>
                                              <p:spTgt spid="205"/>
                                            </p:tgtEl>
                                          </p:cBhvr>
                                        </p:animEffect>
                                      </p:childTnLst>
                                    </p:cTn>
                                  </p:par>
                                  <p:par>
                                    <p:cTn id="50" presetID="10" presetClass="entr" presetSubtype="0" fill="hold" grpId="0" nodeType="withEffect">
                                      <p:stCondLst>
                                        <p:cond delay="1000"/>
                                      </p:stCondLst>
                                      <p:childTnLst>
                                        <p:set>
                                          <p:cBhvr>
                                            <p:cTn id="51" dur="1" fill="hold">
                                              <p:stCondLst>
                                                <p:cond delay="0"/>
                                              </p:stCondLst>
                                            </p:cTn>
                                            <p:tgtEl>
                                              <p:spTgt spid="206"/>
                                            </p:tgtEl>
                                            <p:attrNameLst>
                                              <p:attrName>style.visibility</p:attrName>
                                            </p:attrNameLst>
                                          </p:cBhvr>
                                          <p:to>
                                            <p:strVal val="visible"/>
                                          </p:to>
                                        </p:set>
                                        <p:animEffect transition="in" filter="fade">
                                          <p:cBhvr>
                                            <p:cTn id="52" dur="750"/>
                                            <p:tgtEl>
                                              <p:spTgt spid="206"/>
                                            </p:tgtEl>
                                          </p:cBhvr>
                                        </p:animEffect>
                                      </p:childTnLst>
                                    </p:cTn>
                                  </p:par>
                                  <p:par>
                                    <p:cTn id="53" presetID="2" presetClass="entr" presetSubtype="12" fill="hold" nodeType="withEffect">
                                      <p:stCondLst>
                                        <p:cond delay="1500"/>
                                      </p:stCondLst>
                                      <p:childTnLst>
                                        <p:set>
                                          <p:cBhvr>
                                            <p:cTn id="54" dur="1" fill="hold">
                                              <p:stCondLst>
                                                <p:cond delay="0"/>
                                              </p:stCondLst>
                                            </p:cTn>
                                            <p:tgtEl>
                                              <p:spTgt spid="2"/>
                                            </p:tgtEl>
                                            <p:attrNameLst>
                                              <p:attrName>style.visibility</p:attrName>
                                            </p:attrNameLst>
                                          </p:cBhvr>
                                          <p:to>
                                            <p:strVal val="visible"/>
                                          </p:to>
                                        </p:set>
                                        <p:anim calcmode="lin" valueType="num">
                                          <p:cBhvr additive="base">
                                            <p:cTn id="55" dur="1000" fill="hold"/>
                                            <p:tgtEl>
                                              <p:spTgt spid="2"/>
                                            </p:tgtEl>
                                            <p:attrNameLst>
                                              <p:attrName>ppt_x</p:attrName>
                                            </p:attrNameLst>
                                          </p:cBhvr>
                                          <p:tavLst>
                                            <p:tav tm="0">
                                              <p:val>
                                                <p:strVal val="0-#ppt_w/2"/>
                                              </p:val>
                                            </p:tav>
                                            <p:tav tm="100000">
                                              <p:val>
                                                <p:strVal val="#ppt_x"/>
                                              </p:val>
                                            </p:tav>
                                          </p:tavLst>
                                        </p:anim>
                                        <p:anim calcmode="lin" valueType="num">
                                          <p:cBhvr additive="base">
                                            <p:cTn id="56" dur="1000" fill="hold"/>
                                            <p:tgtEl>
                                              <p:spTgt spid="2"/>
                                            </p:tgtEl>
                                            <p:attrNameLst>
                                              <p:attrName>ppt_y</p:attrName>
                                            </p:attrNameLst>
                                          </p:cBhvr>
                                          <p:tavLst>
                                            <p:tav tm="0">
                                              <p:val>
                                                <p:strVal val="1+#ppt_h/2"/>
                                              </p:val>
                                            </p:tav>
                                            <p:tav tm="100000">
                                              <p:val>
                                                <p:strVal val="#ppt_y"/>
                                              </p:val>
                                            </p:tav>
                                          </p:tavLst>
                                        </p:anim>
                                      </p:childTnLst>
                                    </p:cTn>
                                  </p:par>
                                </p:childTnLst>
                              </p:cTn>
                            </p:par>
                            <p:par>
                              <p:cTn id="57" fill="hold">
                                <p:stCondLst>
                                  <p:cond delay="2500"/>
                                </p:stCondLst>
                                <p:childTnLst>
                                  <p:par>
                                    <p:cTn id="58" presetID="42" presetClass="entr" presetSubtype="0" fill="hold" grpId="0" nodeType="afterEffect">
                                      <p:stCondLst>
                                        <p:cond delay="0"/>
                                      </p:stCondLst>
                                      <p:childTnLst>
                                        <p:set>
                                          <p:cBhvr>
                                            <p:cTn id="59" dur="1" fill="hold">
                                              <p:stCondLst>
                                                <p:cond delay="0"/>
                                              </p:stCondLst>
                                            </p:cTn>
                                            <p:tgtEl>
                                              <p:spTgt spid="3">
                                                <p:txEl>
                                                  <p:pRg st="0" end="0"/>
                                                </p:txEl>
                                              </p:spTgt>
                                            </p:tgtEl>
                                            <p:attrNameLst>
                                              <p:attrName>style.visibility</p:attrName>
                                            </p:attrNameLst>
                                          </p:cBhvr>
                                          <p:to>
                                            <p:strVal val="visible"/>
                                          </p:to>
                                        </p:set>
                                        <p:animEffect transition="in" filter="fade">
                                          <p:cBhvr>
                                            <p:cTn id="60" dur="500"/>
                                            <p:tgtEl>
                                              <p:spTgt spid="3">
                                                <p:txEl>
                                                  <p:pRg st="0" end="0"/>
                                                </p:txEl>
                                              </p:spTgt>
                                            </p:tgtEl>
                                          </p:cBhvr>
                                        </p:animEffect>
                                        <p:anim calcmode="lin" valueType="num">
                                          <p:cBhvr>
                                            <p:cTn id="6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62"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63" fill="hold">
                                <p:stCondLst>
                                  <p:cond delay="3000"/>
                                </p:stCondLst>
                                <p:childTnLst>
                                  <p:par>
                                    <p:cTn id="64" presetID="42" presetClass="entr" presetSubtype="0" fill="hold" grpId="0" nodeType="afterEffect">
                                      <p:stCondLst>
                                        <p:cond delay="0"/>
                                      </p:stCondLst>
                                      <p:childTnLst>
                                        <p:set>
                                          <p:cBhvr>
                                            <p:cTn id="65" dur="1" fill="hold">
                                              <p:stCondLst>
                                                <p:cond delay="0"/>
                                              </p:stCondLst>
                                            </p:cTn>
                                            <p:tgtEl>
                                              <p:spTgt spid="3">
                                                <p:txEl>
                                                  <p:pRg st="1" end="1"/>
                                                </p:txEl>
                                              </p:spTgt>
                                            </p:tgtEl>
                                            <p:attrNameLst>
                                              <p:attrName>style.visibility</p:attrName>
                                            </p:attrNameLst>
                                          </p:cBhvr>
                                          <p:to>
                                            <p:strVal val="visible"/>
                                          </p:to>
                                        </p:set>
                                        <p:animEffect transition="in" filter="fade">
                                          <p:cBhvr>
                                            <p:cTn id="66" dur="500"/>
                                            <p:tgtEl>
                                              <p:spTgt spid="3">
                                                <p:txEl>
                                                  <p:pRg st="1" end="1"/>
                                                </p:txEl>
                                              </p:spTgt>
                                            </p:tgtEl>
                                          </p:cBhvr>
                                        </p:animEffect>
                                        <p:anim calcmode="lin" valueType="num">
                                          <p:cBhvr>
                                            <p:cTn id="6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68"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p:bldP spid="204" grpId="0"/>
          <p:bldP spid="205" grpId="0"/>
          <p:bldP spid="206" grpId="0"/>
          <p:bldP spid="3" grpId="0" build="p"/>
        </p:bldLst>
      </p:timing>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Oval 249"/>
          <p:cNvSpPr>
            <a:spLocks noChangeArrowheads="1"/>
          </p:cNvSpPr>
          <p:nvPr/>
        </p:nvSpPr>
        <p:spPr bwMode="auto">
          <a:xfrm>
            <a:off x="1279526" y="1731963"/>
            <a:ext cx="2633663" cy="2632075"/>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ru-RU"/>
          </a:p>
        </p:txBody>
      </p:sp>
      <p:sp>
        <p:nvSpPr>
          <p:cNvPr id="250" name="Freeform 250"/>
          <p:cNvSpPr>
            <a:spLocks noEditPoints="1"/>
          </p:cNvSpPr>
          <p:nvPr/>
        </p:nvSpPr>
        <p:spPr bwMode="auto">
          <a:xfrm>
            <a:off x="3227388" y="1731963"/>
            <a:ext cx="3014663" cy="2632075"/>
          </a:xfrm>
          <a:custGeom>
            <a:avLst/>
            <a:gdLst>
              <a:gd name="T0" fmla="*/ 8 w 792"/>
              <a:gd name="T1" fmla="*/ 300 h 691"/>
              <a:gd name="T2" fmla="*/ 31 w 792"/>
              <a:gd name="T3" fmla="*/ 277 h 691"/>
              <a:gd name="T4" fmla="*/ 54 w 792"/>
              <a:gd name="T5" fmla="*/ 300 h 691"/>
              <a:gd name="T6" fmla="*/ 31 w 792"/>
              <a:gd name="T7" fmla="*/ 323 h 691"/>
              <a:gd name="T8" fmla="*/ 8 w 792"/>
              <a:gd name="T9" fmla="*/ 300 h 691"/>
              <a:gd name="T10" fmla="*/ 792 w 792"/>
              <a:gd name="T11" fmla="*/ 346 h 691"/>
              <a:gd name="T12" fmla="*/ 446 w 792"/>
              <a:gd name="T13" fmla="*/ 691 h 691"/>
              <a:gd name="T14" fmla="*/ 140 w 792"/>
              <a:gd name="T15" fmla="*/ 506 h 691"/>
              <a:gd name="T16" fmla="*/ 23 w 792"/>
              <a:gd name="T17" fmla="*/ 506 h 691"/>
              <a:gd name="T18" fmla="*/ 0 w 792"/>
              <a:gd name="T19" fmla="*/ 483 h 691"/>
              <a:gd name="T20" fmla="*/ 23 w 792"/>
              <a:gd name="T21" fmla="*/ 460 h 691"/>
              <a:gd name="T22" fmla="*/ 98 w 792"/>
              <a:gd name="T23" fmla="*/ 460 h 691"/>
              <a:gd name="T24" fmla="*/ 121 w 792"/>
              <a:gd name="T25" fmla="*/ 437 h 691"/>
              <a:gd name="T26" fmla="*/ 98 w 792"/>
              <a:gd name="T27" fmla="*/ 414 h 691"/>
              <a:gd name="T28" fmla="*/ 84 w 792"/>
              <a:gd name="T29" fmla="*/ 414 h 691"/>
              <a:gd name="T30" fmla="*/ 61 w 792"/>
              <a:gd name="T31" fmla="*/ 392 h 691"/>
              <a:gd name="T32" fmla="*/ 84 w 792"/>
              <a:gd name="T33" fmla="*/ 369 h 691"/>
              <a:gd name="T34" fmla="*/ 157 w 792"/>
              <a:gd name="T35" fmla="*/ 369 h 691"/>
              <a:gd name="T36" fmla="*/ 180 w 792"/>
              <a:gd name="T37" fmla="*/ 346 h 691"/>
              <a:gd name="T38" fmla="*/ 157 w 792"/>
              <a:gd name="T39" fmla="*/ 323 h 691"/>
              <a:gd name="T40" fmla="*/ 98 w 792"/>
              <a:gd name="T41" fmla="*/ 323 h 691"/>
              <a:gd name="T42" fmla="*/ 75 w 792"/>
              <a:gd name="T43" fmla="*/ 300 h 691"/>
              <a:gd name="T44" fmla="*/ 98 w 792"/>
              <a:gd name="T45" fmla="*/ 277 h 691"/>
              <a:gd name="T46" fmla="*/ 134 w 792"/>
              <a:gd name="T47" fmla="*/ 277 h 691"/>
              <a:gd name="T48" fmla="*/ 157 w 792"/>
              <a:gd name="T49" fmla="*/ 254 h 691"/>
              <a:gd name="T50" fmla="*/ 134 w 792"/>
              <a:gd name="T51" fmla="*/ 231 h 691"/>
              <a:gd name="T52" fmla="*/ 62 w 792"/>
              <a:gd name="T53" fmla="*/ 231 h 691"/>
              <a:gd name="T54" fmla="*/ 39 w 792"/>
              <a:gd name="T55" fmla="*/ 209 h 691"/>
              <a:gd name="T56" fmla="*/ 62 w 792"/>
              <a:gd name="T57" fmla="*/ 186 h 691"/>
              <a:gd name="T58" fmla="*/ 140 w 792"/>
              <a:gd name="T59" fmla="*/ 186 h 691"/>
              <a:gd name="T60" fmla="*/ 446 w 792"/>
              <a:gd name="T61" fmla="*/ 0 h 691"/>
              <a:gd name="T62" fmla="*/ 792 w 792"/>
              <a:gd name="T63" fmla="*/ 346 h 6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92" h="691">
                <a:moveTo>
                  <a:pt x="8" y="300"/>
                </a:moveTo>
                <a:cubicBezTo>
                  <a:pt x="8" y="287"/>
                  <a:pt x="18" y="277"/>
                  <a:pt x="31" y="277"/>
                </a:cubicBezTo>
                <a:cubicBezTo>
                  <a:pt x="43" y="277"/>
                  <a:pt x="54" y="287"/>
                  <a:pt x="54" y="300"/>
                </a:cubicBezTo>
                <a:cubicBezTo>
                  <a:pt x="54" y="313"/>
                  <a:pt x="43" y="323"/>
                  <a:pt x="31" y="323"/>
                </a:cubicBezTo>
                <a:cubicBezTo>
                  <a:pt x="18" y="323"/>
                  <a:pt x="8" y="313"/>
                  <a:pt x="8" y="300"/>
                </a:cubicBezTo>
                <a:close/>
                <a:moveTo>
                  <a:pt x="792" y="346"/>
                </a:moveTo>
                <a:cubicBezTo>
                  <a:pt x="792" y="537"/>
                  <a:pt x="637" y="691"/>
                  <a:pt x="446" y="691"/>
                </a:cubicBezTo>
                <a:cubicBezTo>
                  <a:pt x="313" y="691"/>
                  <a:pt x="198" y="616"/>
                  <a:pt x="140" y="506"/>
                </a:cubicBezTo>
                <a:cubicBezTo>
                  <a:pt x="23" y="506"/>
                  <a:pt x="23" y="506"/>
                  <a:pt x="23" y="506"/>
                </a:cubicBezTo>
                <a:cubicBezTo>
                  <a:pt x="10" y="506"/>
                  <a:pt x="0" y="496"/>
                  <a:pt x="0" y="483"/>
                </a:cubicBezTo>
                <a:cubicBezTo>
                  <a:pt x="0" y="470"/>
                  <a:pt x="10" y="460"/>
                  <a:pt x="23" y="460"/>
                </a:cubicBezTo>
                <a:cubicBezTo>
                  <a:pt x="98" y="460"/>
                  <a:pt x="98" y="460"/>
                  <a:pt x="98" y="460"/>
                </a:cubicBezTo>
                <a:cubicBezTo>
                  <a:pt x="110" y="460"/>
                  <a:pt x="121" y="450"/>
                  <a:pt x="121" y="437"/>
                </a:cubicBezTo>
                <a:cubicBezTo>
                  <a:pt x="121" y="425"/>
                  <a:pt x="110" y="414"/>
                  <a:pt x="98" y="414"/>
                </a:cubicBezTo>
                <a:cubicBezTo>
                  <a:pt x="84" y="414"/>
                  <a:pt x="84" y="414"/>
                  <a:pt x="84" y="414"/>
                </a:cubicBezTo>
                <a:cubicBezTo>
                  <a:pt x="71" y="414"/>
                  <a:pt x="61" y="404"/>
                  <a:pt x="61" y="392"/>
                </a:cubicBezTo>
                <a:cubicBezTo>
                  <a:pt x="61" y="379"/>
                  <a:pt x="71" y="369"/>
                  <a:pt x="84" y="369"/>
                </a:cubicBezTo>
                <a:cubicBezTo>
                  <a:pt x="157" y="369"/>
                  <a:pt x="157" y="369"/>
                  <a:pt x="157" y="369"/>
                </a:cubicBezTo>
                <a:cubicBezTo>
                  <a:pt x="169" y="369"/>
                  <a:pt x="180" y="358"/>
                  <a:pt x="180" y="346"/>
                </a:cubicBezTo>
                <a:cubicBezTo>
                  <a:pt x="180" y="333"/>
                  <a:pt x="169" y="323"/>
                  <a:pt x="157" y="323"/>
                </a:cubicBezTo>
                <a:cubicBezTo>
                  <a:pt x="98" y="323"/>
                  <a:pt x="98" y="323"/>
                  <a:pt x="98" y="323"/>
                </a:cubicBezTo>
                <a:cubicBezTo>
                  <a:pt x="86" y="323"/>
                  <a:pt x="75" y="313"/>
                  <a:pt x="75" y="300"/>
                </a:cubicBezTo>
                <a:cubicBezTo>
                  <a:pt x="75" y="287"/>
                  <a:pt x="86" y="277"/>
                  <a:pt x="98" y="277"/>
                </a:cubicBezTo>
                <a:cubicBezTo>
                  <a:pt x="134" y="277"/>
                  <a:pt x="134" y="277"/>
                  <a:pt x="134" y="277"/>
                </a:cubicBezTo>
                <a:cubicBezTo>
                  <a:pt x="146" y="277"/>
                  <a:pt x="157" y="267"/>
                  <a:pt x="157" y="254"/>
                </a:cubicBezTo>
                <a:cubicBezTo>
                  <a:pt x="157" y="242"/>
                  <a:pt x="146" y="231"/>
                  <a:pt x="134" y="231"/>
                </a:cubicBezTo>
                <a:cubicBezTo>
                  <a:pt x="62" y="231"/>
                  <a:pt x="62" y="231"/>
                  <a:pt x="62" y="231"/>
                </a:cubicBezTo>
                <a:cubicBezTo>
                  <a:pt x="49" y="231"/>
                  <a:pt x="39" y="221"/>
                  <a:pt x="39" y="209"/>
                </a:cubicBezTo>
                <a:cubicBezTo>
                  <a:pt x="39" y="196"/>
                  <a:pt x="49" y="186"/>
                  <a:pt x="62" y="186"/>
                </a:cubicBezTo>
                <a:cubicBezTo>
                  <a:pt x="62" y="186"/>
                  <a:pt x="140" y="186"/>
                  <a:pt x="140" y="186"/>
                </a:cubicBezTo>
                <a:cubicBezTo>
                  <a:pt x="198" y="75"/>
                  <a:pt x="313" y="0"/>
                  <a:pt x="446" y="0"/>
                </a:cubicBezTo>
                <a:cubicBezTo>
                  <a:pt x="637" y="0"/>
                  <a:pt x="792" y="155"/>
                  <a:pt x="792" y="346"/>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ru-RU"/>
          </a:p>
        </p:txBody>
      </p:sp>
      <p:sp>
        <p:nvSpPr>
          <p:cNvPr id="251" name="Freeform 251"/>
          <p:cNvSpPr>
            <a:spLocks noEditPoints="1"/>
          </p:cNvSpPr>
          <p:nvPr/>
        </p:nvSpPr>
        <p:spPr bwMode="auto">
          <a:xfrm>
            <a:off x="5553076" y="1731963"/>
            <a:ext cx="3014663" cy="2632075"/>
          </a:xfrm>
          <a:custGeom>
            <a:avLst/>
            <a:gdLst>
              <a:gd name="T0" fmla="*/ 31 w 792"/>
              <a:gd name="T1" fmla="*/ 369 h 691"/>
              <a:gd name="T2" fmla="*/ 54 w 792"/>
              <a:gd name="T3" fmla="*/ 392 h 691"/>
              <a:gd name="T4" fmla="*/ 31 w 792"/>
              <a:gd name="T5" fmla="*/ 414 h 691"/>
              <a:gd name="T6" fmla="*/ 8 w 792"/>
              <a:gd name="T7" fmla="*/ 392 h 691"/>
              <a:gd name="T8" fmla="*/ 31 w 792"/>
              <a:gd name="T9" fmla="*/ 369 h 691"/>
              <a:gd name="T10" fmla="*/ 446 w 792"/>
              <a:gd name="T11" fmla="*/ 691 h 691"/>
              <a:gd name="T12" fmla="*/ 140 w 792"/>
              <a:gd name="T13" fmla="*/ 506 h 691"/>
              <a:gd name="T14" fmla="*/ 62 w 792"/>
              <a:gd name="T15" fmla="*/ 506 h 691"/>
              <a:gd name="T16" fmla="*/ 39 w 792"/>
              <a:gd name="T17" fmla="*/ 483 h 691"/>
              <a:gd name="T18" fmla="*/ 62 w 792"/>
              <a:gd name="T19" fmla="*/ 460 h 691"/>
              <a:gd name="T20" fmla="*/ 134 w 792"/>
              <a:gd name="T21" fmla="*/ 460 h 691"/>
              <a:gd name="T22" fmla="*/ 157 w 792"/>
              <a:gd name="T23" fmla="*/ 437 h 691"/>
              <a:gd name="T24" fmla="*/ 134 w 792"/>
              <a:gd name="T25" fmla="*/ 414 h 691"/>
              <a:gd name="T26" fmla="*/ 98 w 792"/>
              <a:gd name="T27" fmla="*/ 414 h 691"/>
              <a:gd name="T28" fmla="*/ 75 w 792"/>
              <a:gd name="T29" fmla="*/ 392 h 691"/>
              <a:gd name="T30" fmla="*/ 98 w 792"/>
              <a:gd name="T31" fmla="*/ 369 h 691"/>
              <a:gd name="T32" fmla="*/ 157 w 792"/>
              <a:gd name="T33" fmla="*/ 369 h 691"/>
              <a:gd name="T34" fmla="*/ 180 w 792"/>
              <a:gd name="T35" fmla="*/ 346 h 691"/>
              <a:gd name="T36" fmla="*/ 157 w 792"/>
              <a:gd name="T37" fmla="*/ 323 h 691"/>
              <a:gd name="T38" fmla="*/ 84 w 792"/>
              <a:gd name="T39" fmla="*/ 323 h 691"/>
              <a:gd name="T40" fmla="*/ 61 w 792"/>
              <a:gd name="T41" fmla="*/ 300 h 691"/>
              <a:gd name="T42" fmla="*/ 84 w 792"/>
              <a:gd name="T43" fmla="*/ 277 h 691"/>
              <a:gd name="T44" fmla="*/ 98 w 792"/>
              <a:gd name="T45" fmla="*/ 277 h 691"/>
              <a:gd name="T46" fmla="*/ 121 w 792"/>
              <a:gd name="T47" fmla="*/ 254 h 691"/>
              <a:gd name="T48" fmla="*/ 98 w 792"/>
              <a:gd name="T49" fmla="*/ 231 h 691"/>
              <a:gd name="T50" fmla="*/ 23 w 792"/>
              <a:gd name="T51" fmla="*/ 231 h 691"/>
              <a:gd name="T52" fmla="*/ 0 w 792"/>
              <a:gd name="T53" fmla="*/ 209 h 691"/>
              <a:gd name="T54" fmla="*/ 23 w 792"/>
              <a:gd name="T55" fmla="*/ 186 h 691"/>
              <a:gd name="T56" fmla="*/ 140 w 792"/>
              <a:gd name="T57" fmla="*/ 186 h 691"/>
              <a:gd name="T58" fmla="*/ 446 w 792"/>
              <a:gd name="T59" fmla="*/ 0 h 691"/>
              <a:gd name="T60" fmla="*/ 792 w 792"/>
              <a:gd name="T61" fmla="*/ 346 h 691"/>
              <a:gd name="T62" fmla="*/ 446 w 792"/>
              <a:gd name="T63" fmla="*/ 691 h 6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92" h="691">
                <a:moveTo>
                  <a:pt x="31" y="369"/>
                </a:moveTo>
                <a:cubicBezTo>
                  <a:pt x="43" y="369"/>
                  <a:pt x="54" y="379"/>
                  <a:pt x="54" y="392"/>
                </a:cubicBezTo>
                <a:cubicBezTo>
                  <a:pt x="54" y="404"/>
                  <a:pt x="43" y="414"/>
                  <a:pt x="31" y="414"/>
                </a:cubicBezTo>
                <a:cubicBezTo>
                  <a:pt x="18" y="414"/>
                  <a:pt x="8" y="404"/>
                  <a:pt x="8" y="392"/>
                </a:cubicBezTo>
                <a:cubicBezTo>
                  <a:pt x="8" y="379"/>
                  <a:pt x="18" y="369"/>
                  <a:pt x="31" y="369"/>
                </a:cubicBezTo>
                <a:close/>
                <a:moveTo>
                  <a:pt x="446" y="691"/>
                </a:moveTo>
                <a:cubicBezTo>
                  <a:pt x="313" y="691"/>
                  <a:pt x="198" y="616"/>
                  <a:pt x="140" y="506"/>
                </a:cubicBezTo>
                <a:cubicBezTo>
                  <a:pt x="62" y="506"/>
                  <a:pt x="62" y="506"/>
                  <a:pt x="62" y="506"/>
                </a:cubicBezTo>
                <a:cubicBezTo>
                  <a:pt x="50" y="506"/>
                  <a:pt x="39" y="496"/>
                  <a:pt x="39" y="483"/>
                </a:cubicBezTo>
                <a:cubicBezTo>
                  <a:pt x="39" y="470"/>
                  <a:pt x="50" y="460"/>
                  <a:pt x="62" y="460"/>
                </a:cubicBezTo>
                <a:cubicBezTo>
                  <a:pt x="134" y="460"/>
                  <a:pt x="134" y="460"/>
                  <a:pt x="134" y="460"/>
                </a:cubicBezTo>
                <a:cubicBezTo>
                  <a:pt x="147" y="460"/>
                  <a:pt x="157" y="450"/>
                  <a:pt x="157" y="437"/>
                </a:cubicBezTo>
                <a:cubicBezTo>
                  <a:pt x="157" y="425"/>
                  <a:pt x="147" y="414"/>
                  <a:pt x="134" y="414"/>
                </a:cubicBezTo>
                <a:cubicBezTo>
                  <a:pt x="98" y="414"/>
                  <a:pt x="98" y="414"/>
                  <a:pt x="98" y="414"/>
                </a:cubicBezTo>
                <a:cubicBezTo>
                  <a:pt x="86" y="414"/>
                  <a:pt x="75" y="404"/>
                  <a:pt x="75" y="392"/>
                </a:cubicBezTo>
                <a:cubicBezTo>
                  <a:pt x="75" y="379"/>
                  <a:pt x="86" y="369"/>
                  <a:pt x="98" y="369"/>
                </a:cubicBezTo>
                <a:cubicBezTo>
                  <a:pt x="157" y="369"/>
                  <a:pt x="157" y="369"/>
                  <a:pt x="157" y="369"/>
                </a:cubicBezTo>
                <a:cubicBezTo>
                  <a:pt x="169" y="369"/>
                  <a:pt x="180" y="358"/>
                  <a:pt x="180" y="346"/>
                </a:cubicBezTo>
                <a:cubicBezTo>
                  <a:pt x="180" y="333"/>
                  <a:pt x="169" y="323"/>
                  <a:pt x="157" y="323"/>
                </a:cubicBezTo>
                <a:cubicBezTo>
                  <a:pt x="84" y="323"/>
                  <a:pt x="84" y="323"/>
                  <a:pt x="84" y="323"/>
                </a:cubicBezTo>
                <a:cubicBezTo>
                  <a:pt x="71" y="323"/>
                  <a:pt x="61" y="313"/>
                  <a:pt x="61" y="300"/>
                </a:cubicBezTo>
                <a:cubicBezTo>
                  <a:pt x="61" y="287"/>
                  <a:pt x="71" y="277"/>
                  <a:pt x="84" y="277"/>
                </a:cubicBezTo>
                <a:cubicBezTo>
                  <a:pt x="98" y="277"/>
                  <a:pt x="98" y="277"/>
                  <a:pt x="98" y="277"/>
                </a:cubicBezTo>
                <a:cubicBezTo>
                  <a:pt x="111" y="277"/>
                  <a:pt x="121" y="267"/>
                  <a:pt x="121" y="254"/>
                </a:cubicBezTo>
                <a:cubicBezTo>
                  <a:pt x="121" y="242"/>
                  <a:pt x="111" y="232"/>
                  <a:pt x="98" y="231"/>
                </a:cubicBezTo>
                <a:cubicBezTo>
                  <a:pt x="23" y="231"/>
                  <a:pt x="23" y="231"/>
                  <a:pt x="23" y="231"/>
                </a:cubicBezTo>
                <a:cubicBezTo>
                  <a:pt x="10" y="231"/>
                  <a:pt x="0" y="221"/>
                  <a:pt x="0" y="209"/>
                </a:cubicBezTo>
                <a:cubicBezTo>
                  <a:pt x="0" y="196"/>
                  <a:pt x="10" y="186"/>
                  <a:pt x="23" y="186"/>
                </a:cubicBezTo>
                <a:cubicBezTo>
                  <a:pt x="23" y="186"/>
                  <a:pt x="140" y="186"/>
                  <a:pt x="140" y="186"/>
                </a:cubicBezTo>
                <a:cubicBezTo>
                  <a:pt x="198" y="75"/>
                  <a:pt x="313" y="0"/>
                  <a:pt x="446" y="0"/>
                </a:cubicBezTo>
                <a:cubicBezTo>
                  <a:pt x="637" y="0"/>
                  <a:pt x="792" y="155"/>
                  <a:pt x="792" y="346"/>
                </a:cubicBezTo>
                <a:cubicBezTo>
                  <a:pt x="792" y="537"/>
                  <a:pt x="637" y="691"/>
                  <a:pt x="446" y="691"/>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ru-RU"/>
          </a:p>
        </p:txBody>
      </p:sp>
      <p:sp>
        <p:nvSpPr>
          <p:cNvPr id="252" name="Freeform 252"/>
          <p:cNvSpPr>
            <a:spLocks noEditPoints="1"/>
          </p:cNvSpPr>
          <p:nvPr/>
        </p:nvSpPr>
        <p:spPr bwMode="auto">
          <a:xfrm>
            <a:off x="7802563" y="1731963"/>
            <a:ext cx="3097213" cy="2632075"/>
          </a:xfrm>
          <a:custGeom>
            <a:avLst/>
            <a:gdLst>
              <a:gd name="T0" fmla="*/ 0 w 814"/>
              <a:gd name="T1" fmla="*/ 300 h 691"/>
              <a:gd name="T2" fmla="*/ 23 w 814"/>
              <a:gd name="T3" fmla="*/ 277 h 691"/>
              <a:gd name="T4" fmla="*/ 45 w 814"/>
              <a:gd name="T5" fmla="*/ 300 h 691"/>
              <a:gd name="T6" fmla="*/ 23 w 814"/>
              <a:gd name="T7" fmla="*/ 323 h 691"/>
              <a:gd name="T8" fmla="*/ 0 w 814"/>
              <a:gd name="T9" fmla="*/ 300 h 691"/>
              <a:gd name="T10" fmla="*/ 814 w 814"/>
              <a:gd name="T11" fmla="*/ 346 h 691"/>
              <a:gd name="T12" fmla="*/ 468 w 814"/>
              <a:gd name="T13" fmla="*/ 691 h 691"/>
              <a:gd name="T14" fmla="*/ 162 w 814"/>
              <a:gd name="T15" fmla="*/ 506 h 691"/>
              <a:gd name="T16" fmla="*/ 101 w 814"/>
              <a:gd name="T17" fmla="*/ 506 h 691"/>
              <a:gd name="T18" fmla="*/ 78 w 814"/>
              <a:gd name="T19" fmla="*/ 483 h 691"/>
              <a:gd name="T20" fmla="*/ 101 w 814"/>
              <a:gd name="T21" fmla="*/ 460 h 691"/>
              <a:gd name="T22" fmla="*/ 119 w 814"/>
              <a:gd name="T23" fmla="*/ 460 h 691"/>
              <a:gd name="T24" fmla="*/ 142 w 814"/>
              <a:gd name="T25" fmla="*/ 437 h 691"/>
              <a:gd name="T26" fmla="*/ 119 w 814"/>
              <a:gd name="T27" fmla="*/ 414 h 691"/>
              <a:gd name="T28" fmla="*/ 52 w 814"/>
              <a:gd name="T29" fmla="*/ 414 h 691"/>
              <a:gd name="T30" fmla="*/ 29 w 814"/>
              <a:gd name="T31" fmla="*/ 392 h 691"/>
              <a:gd name="T32" fmla="*/ 52 w 814"/>
              <a:gd name="T33" fmla="*/ 369 h 691"/>
              <a:gd name="T34" fmla="*/ 162 w 814"/>
              <a:gd name="T35" fmla="*/ 369 h 691"/>
              <a:gd name="T36" fmla="*/ 185 w 814"/>
              <a:gd name="T37" fmla="*/ 346 h 691"/>
              <a:gd name="T38" fmla="*/ 162 w 814"/>
              <a:gd name="T39" fmla="*/ 323 h 691"/>
              <a:gd name="T40" fmla="*/ 90 w 814"/>
              <a:gd name="T41" fmla="*/ 323 h 691"/>
              <a:gd name="T42" fmla="*/ 67 w 814"/>
              <a:gd name="T43" fmla="*/ 300 h 691"/>
              <a:gd name="T44" fmla="*/ 90 w 814"/>
              <a:gd name="T45" fmla="*/ 277 h 691"/>
              <a:gd name="T46" fmla="*/ 155 w 814"/>
              <a:gd name="T47" fmla="*/ 277 h 691"/>
              <a:gd name="T48" fmla="*/ 178 w 814"/>
              <a:gd name="T49" fmla="*/ 254 h 691"/>
              <a:gd name="T50" fmla="*/ 155 w 814"/>
              <a:gd name="T51" fmla="*/ 231 h 691"/>
              <a:gd name="T52" fmla="*/ 134 w 814"/>
              <a:gd name="T53" fmla="*/ 231 h 691"/>
              <a:gd name="T54" fmla="*/ 111 w 814"/>
              <a:gd name="T55" fmla="*/ 209 h 691"/>
              <a:gd name="T56" fmla="*/ 134 w 814"/>
              <a:gd name="T57" fmla="*/ 186 h 691"/>
              <a:gd name="T58" fmla="*/ 162 w 814"/>
              <a:gd name="T59" fmla="*/ 186 h 691"/>
              <a:gd name="T60" fmla="*/ 468 w 814"/>
              <a:gd name="T61" fmla="*/ 0 h 691"/>
              <a:gd name="T62" fmla="*/ 814 w 814"/>
              <a:gd name="T63" fmla="*/ 346 h 6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14" h="691">
                <a:moveTo>
                  <a:pt x="0" y="300"/>
                </a:moveTo>
                <a:cubicBezTo>
                  <a:pt x="0" y="287"/>
                  <a:pt x="10" y="277"/>
                  <a:pt x="23" y="277"/>
                </a:cubicBezTo>
                <a:cubicBezTo>
                  <a:pt x="35" y="277"/>
                  <a:pt x="45" y="287"/>
                  <a:pt x="45" y="300"/>
                </a:cubicBezTo>
                <a:cubicBezTo>
                  <a:pt x="45" y="313"/>
                  <a:pt x="35" y="323"/>
                  <a:pt x="23" y="323"/>
                </a:cubicBezTo>
                <a:cubicBezTo>
                  <a:pt x="10" y="323"/>
                  <a:pt x="0" y="313"/>
                  <a:pt x="0" y="300"/>
                </a:cubicBezTo>
                <a:close/>
                <a:moveTo>
                  <a:pt x="814" y="346"/>
                </a:moveTo>
                <a:cubicBezTo>
                  <a:pt x="814" y="537"/>
                  <a:pt x="659" y="691"/>
                  <a:pt x="468" y="691"/>
                </a:cubicBezTo>
                <a:cubicBezTo>
                  <a:pt x="335" y="691"/>
                  <a:pt x="220" y="616"/>
                  <a:pt x="162" y="506"/>
                </a:cubicBezTo>
                <a:cubicBezTo>
                  <a:pt x="101" y="506"/>
                  <a:pt x="101" y="506"/>
                  <a:pt x="101" y="506"/>
                </a:cubicBezTo>
                <a:cubicBezTo>
                  <a:pt x="88" y="506"/>
                  <a:pt x="78" y="496"/>
                  <a:pt x="78" y="483"/>
                </a:cubicBezTo>
                <a:cubicBezTo>
                  <a:pt x="78" y="470"/>
                  <a:pt x="88" y="460"/>
                  <a:pt x="101" y="460"/>
                </a:cubicBezTo>
                <a:cubicBezTo>
                  <a:pt x="119" y="460"/>
                  <a:pt x="119" y="460"/>
                  <a:pt x="119" y="460"/>
                </a:cubicBezTo>
                <a:cubicBezTo>
                  <a:pt x="132" y="460"/>
                  <a:pt x="142" y="450"/>
                  <a:pt x="142" y="437"/>
                </a:cubicBezTo>
                <a:cubicBezTo>
                  <a:pt x="142" y="425"/>
                  <a:pt x="132" y="414"/>
                  <a:pt x="119" y="414"/>
                </a:cubicBezTo>
                <a:cubicBezTo>
                  <a:pt x="52" y="414"/>
                  <a:pt x="52" y="414"/>
                  <a:pt x="52" y="414"/>
                </a:cubicBezTo>
                <a:cubicBezTo>
                  <a:pt x="40" y="414"/>
                  <a:pt x="29" y="404"/>
                  <a:pt x="29" y="392"/>
                </a:cubicBezTo>
                <a:cubicBezTo>
                  <a:pt x="29" y="379"/>
                  <a:pt x="40" y="369"/>
                  <a:pt x="52" y="369"/>
                </a:cubicBezTo>
                <a:cubicBezTo>
                  <a:pt x="162" y="369"/>
                  <a:pt x="162" y="369"/>
                  <a:pt x="162" y="369"/>
                </a:cubicBezTo>
                <a:cubicBezTo>
                  <a:pt x="175" y="369"/>
                  <a:pt x="185" y="358"/>
                  <a:pt x="185" y="346"/>
                </a:cubicBezTo>
                <a:cubicBezTo>
                  <a:pt x="185" y="333"/>
                  <a:pt x="175" y="323"/>
                  <a:pt x="162" y="323"/>
                </a:cubicBezTo>
                <a:cubicBezTo>
                  <a:pt x="90" y="323"/>
                  <a:pt x="90" y="323"/>
                  <a:pt x="90" y="323"/>
                </a:cubicBezTo>
                <a:cubicBezTo>
                  <a:pt x="77" y="323"/>
                  <a:pt x="67" y="313"/>
                  <a:pt x="67" y="300"/>
                </a:cubicBezTo>
                <a:cubicBezTo>
                  <a:pt x="67" y="287"/>
                  <a:pt x="77" y="277"/>
                  <a:pt x="90" y="277"/>
                </a:cubicBezTo>
                <a:cubicBezTo>
                  <a:pt x="155" y="277"/>
                  <a:pt x="155" y="277"/>
                  <a:pt x="155" y="277"/>
                </a:cubicBezTo>
                <a:cubicBezTo>
                  <a:pt x="168" y="277"/>
                  <a:pt x="178" y="267"/>
                  <a:pt x="178" y="254"/>
                </a:cubicBezTo>
                <a:cubicBezTo>
                  <a:pt x="178" y="242"/>
                  <a:pt x="168" y="231"/>
                  <a:pt x="155" y="231"/>
                </a:cubicBezTo>
                <a:cubicBezTo>
                  <a:pt x="134" y="231"/>
                  <a:pt x="134" y="231"/>
                  <a:pt x="134" y="231"/>
                </a:cubicBezTo>
                <a:cubicBezTo>
                  <a:pt x="121" y="231"/>
                  <a:pt x="111" y="221"/>
                  <a:pt x="111" y="209"/>
                </a:cubicBezTo>
                <a:cubicBezTo>
                  <a:pt x="111" y="196"/>
                  <a:pt x="121" y="186"/>
                  <a:pt x="134" y="186"/>
                </a:cubicBezTo>
                <a:cubicBezTo>
                  <a:pt x="134" y="186"/>
                  <a:pt x="162" y="186"/>
                  <a:pt x="162" y="186"/>
                </a:cubicBezTo>
                <a:cubicBezTo>
                  <a:pt x="220" y="75"/>
                  <a:pt x="335" y="0"/>
                  <a:pt x="468" y="0"/>
                </a:cubicBezTo>
                <a:cubicBezTo>
                  <a:pt x="659" y="0"/>
                  <a:pt x="814" y="155"/>
                  <a:pt x="814" y="346"/>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ru-RU"/>
          </a:p>
        </p:txBody>
      </p:sp>
      <p:sp>
        <p:nvSpPr>
          <p:cNvPr id="255" name="04"/>
          <p:cNvSpPr>
            <a:spLocks noEditPoints="1"/>
          </p:cNvSpPr>
          <p:nvPr/>
        </p:nvSpPr>
        <p:spPr bwMode="auto">
          <a:xfrm>
            <a:off x="9020176" y="2703513"/>
            <a:ext cx="1174750" cy="692150"/>
          </a:xfrm>
          <a:custGeom>
            <a:avLst/>
            <a:gdLst>
              <a:gd name="T0" fmla="*/ 65 w 309"/>
              <a:gd name="T1" fmla="*/ 116 h 182"/>
              <a:gd name="T2" fmla="*/ 66 w 309"/>
              <a:gd name="T3" fmla="*/ 105 h 182"/>
              <a:gd name="T4" fmla="*/ 99 w 309"/>
              <a:gd name="T5" fmla="*/ 80 h 182"/>
              <a:gd name="T6" fmla="*/ 108 w 309"/>
              <a:gd name="T7" fmla="*/ 89 h 182"/>
              <a:gd name="T8" fmla="*/ 77 w 309"/>
              <a:gd name="T9" fmla="*/ 117 h 182"/>
              <a:gd name="T10" fmla="*/ 93 w 309"/>
              <a:gd name="T11" fmla="*/ 140 h 182"/>
              <a:gd name="T12" fmla="*/ 129 w 309"/>
              <a:gd name="T13" fmla="*/ 99 h 182"/>
              <a:gd name="T14" fmla="*/ 118 w 309"/>
              <a:gd name="T15" fmla="*/ 98 h 182"/>
              <a:gd name="T16" fmla="*/ 81 w 309"/>
              <a:gd name="T17" fmla="*/ 139 h 182"/>
              <a:gd name="T18" fmla="*/ 93 w 309"/>
              <a:gd name="T19" fmla="*/ 140 h 182"/>
              <a:gd name="T20" fmla="*/ 138 w 309"/>
              <a:gd name="T21" fmla="*/ 138 h 182"/>
              <a:gd name="T22" fmla="*/ 133 w 309"/>
              <a:gd name="T23" fmla="*/ 124 h 182"/>
              <a:gd name="T24" fmla="*/ 102 w 309"/>
              <a:gd name="T25" fmla="*/ 147 h 182"/>
              <a:gd name="T26" fmla="*/ 107 w 309"/>
              <a:gd name="T27" fmla="*/ 162 h 182"/>
              <a:gd name="T28" fmla="*/ 131 w 309"/>
              <a:gd name="T29" fmla="*/ 180 h 182"/>
              <a:gd name="T30" fmla="*/ 147 w 309"/>
              <a:gd name="T31" fmla="*/ 156 h 182"/>
              <a:gd name="T32" fmla="*/ 136 w 309"/>
              <a:gd name="T33" fmla="*/ 155 h 182"/>
              <a:gd name="T34" fmla="*/ 120 w 309"/>
              <a:gd name="T35" fmla="*/ 179 h 182"/>
              <a:gd name="T36" fmla="*/ 131 w 309"/>
              <a:gd name="T37" fmla="*/ 180 h 182"/>
              <a:gd name="T38" fmla="*/ 309 w 309"/>
              <a:gd name="T39" fmla="*/ 55 h 182"/>
              <a:gd name="T40" fmla="*/ 246 w 309"/>
              <a:gd name="T41" fmla="*/ 26 h 182"/>
              <a:gd name="T42" fmla="*/ 274 w 309"/>
              <a:gd name="T43" fmla="*/ 74 h 182"/>
              <a:gd name="T44" fmla="*/ 248 w 309"/>
              <a:gd name="T45" fmla="*/ 86 h 182"/>
              <a:gd name="T46" fmla="*/ 236 w 309"/>
              <a:gd name="T47" fmla="*/ 30 h 182"/>
              <a:gd name="T48" fmla="*/ 149 w 309"/>
              <a:gd name="T49" fmla="*/ 17 h 182"/>
              <a:gd name="T50" fmla="*/ 145 w 309"/>
              <a:gd name="T51" fmla="*/ 18 h 182"/>
              <a:gd name="T52" fmla="*/ 93 w 309"/>
              <a:gd name="T53" fmla="*/ 47 h 182"/>
              <a:gd name="T54" fmla="*/ 101 w 309"/>
              <a:gd name="T55" fmla="*/ 58 h 182"/>
              <a:gd name="T56" fmla="*/ 153 w 309"/>
              <a:gd name="T57" fmla="*/ 33 h 182"/>
              <a:gd name="T58" fmla="*/ 155 w 309"/>
              <a:gd name="T59" fmla="*/ 33 h 182"/>
              <a:gd name="T60" fmla="*/ 243 w 309"/>
              <a:gd name="T61" fmla="*/ 93 h 182"/>
              <a:gd name="T62" fmla="*/ 166 w 309"/>
              <a:gd name="T63" fmla="*/ 168 h 182"/>
              <a:gd name="T64" fmla="*/ 153 w 309"/>
              <a:gd name="T65" fmla="*/ 175 h 182"/>
              <a:gd name="T66" fmla="*/ 159 w 309"/>
              <a:gd name="T67" fmla="*/ 180 h 182"/>
              <a:gd name="T68" fmla="*/ 188 w 309"/>
              <a:gd name="T69" fmla="*/ 166 h 182"/>
              <a:gd name="T70" fmla="*/ 191 w 309"/>
              <a:gd name="T71" fmla="*/ 155 h 182"/>
              <a:gd name="T72" fmla="*/ 182 w 309"/>
              <a:gd name="T73" fmla="*/ 129 h 182"/>
              <a:gd name="T74" fmla="*/ 205 w 309"/>
              <a:gd name="T75" fmla="*/ 152 h 182"/>
              <a:gd name="T76" fmla="*/ 215 w 309"/>
              <a:gd name="T77" fmla="*/ 154 h 182"/>
              <a:gd name="T78" fmla="*/ 217 w 309"/>
              <a:gd name="T79" fmla="*/ 142 h 182"/>
              <a:gd name="T80" fmla="*/ 205 w 309"/>
              <a:gd name="T81" fmla="*/ 112 h 182"/>
              <a:gd name="T82" fmla="*/ 228 w 309"/>
              <a:gd name="T83" fmla="*/ 136 h 182"/>
              <a:gd name="T84" fmla="*/ 239 w 309"/>
              <a:gd name="T85" fmla="*/ 139 h 182"/>
              <a:gd name="T86" fmla="*/ 222 w 309"/>
              <a:gd name="T87" fmla="*/ 107 h 182"/>
              <a:gd name="T88" fmla="*/ 109 w 309"/>
              <a:gd name="T89" fmla="*/ 67 h 182"/>
              <a:gd name="T90" fmla="*/ 85 w 309"/>
              <a:gd name="T91" fmla="*/ 61 h 182"/>
              <a:gd name="T92" fmla="*/ 92 w 309"/>
              <a:gd name="T93" fmla="*/ 33 h 182"/>
              <a:gd name="T94" fmla="*/ 75 w 309"/>
              <a:gd name="T95" fmla="*/ 32 h 182"/>
              <a:gd name="T96" fmla="*/ 60 w 309"/>
              <a:gd name="T97" fmla="*/ 97 h 182"/>
              <a:gd name="T98" fmla="*/ 99 w 309"/>
              <a:gd name="T99" fmla="*/ 69 h 182"/>
              <a:gd name="T100" fmla="*/ 118 w 309"/>
              <a:gd name="T101" fmla="*/ 86 h 182"/>
              <a:gd name="T102" fmla="*/ 138 w 309"/>
              <a:gd name="T103" fmla="*/ 92 h 182"/>
              <a:gd name="T104" fmla="*/ 148 w 309"/>
              <a:gd name="T105" fmla="*/ 120 h 182"/>
              <a:gd name="T106" fmla="*/ 155 w 309"/>
              <a:gd name="T107" fmla="*/ 149 h 182"/>
              <a:gd name="T108" fmla="*/ 176 w 309"/>
              <a:gd name="T109" fmla="*/ 162 h 182"/>
              <a:gd name="T110" fmla="*/ 184 w 309"/>
              <a:gd name="T111" fmla="*/ 167 h 182"/>
              <a:gd name="T112" fmla="*/ 27 w 309"/>
              <a:gd name="T113" fmla="*/ 66 h 182"/>
              <a:gd name="T114" fmla="*/ 40 w 309"/>
              <a:gd name="T115" fmla="*/ 0 h 182"/>
              <a:gd name="T116" fmla="*/ 27 w 309"/>
              <a:gd name="T117" fmla="*/ 66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9" h="182">
                <a:moveTo>
                  <a:pt x="72" y="119"/>
                </a:moveTo>
                <a:cubicBezTo>
                  <a:pt x="69" y="119"/>
                  <a:pt x="67" y="118"/>
                  <a:pt x="65" y="116"/>
                </a:cubicBezTo>
                <a:cubicBezTo>
                  <a:pt x="64" y="115"/>
                  <a:pt x="63" y="112"/>
                  <a:pt x="63" y="110"/>
                </a:cubicBezTo>
                <a:cubicBezTo>
                  <a:pt x="64" y="108"/>
                  <a:pt x="65" y="106"/>
                  <a:pt x="66" y="105"/>
                </a:cubicBezTo>
                <a:cubicBezTo>
                  <a:pt x="94" y="82"/>
                  <a:pt x="94" y="82"/>
                  <a:pt x="94" y="82"/>
                </a:cubicBezTo>
                <a:cubicBezTo>
                  <a:pt x="96" y="80"/>
                  <a:pt x="98" y="80"/>
                  <a:pt x="99" y="80"/>
                </a:cubicBezTo>
                <a:cubicBezTo>
                  <a:pt x="102" y="80"/>
                  <a:pt x="104" y="81"/>
                  <a:pt x="106" y="83"/>
                </a:cubicBezTo>
                <a:cubicBezTo>
                  <a:pt x="107" y="84"/>
                  <a:pt x="108" y="87"/>
                  <a:pt x="108" y="89"/>
                </a:cubicBezTo>
                <a:cubicBezTo>
                  <a:pt x="108" y="91"/>
                  <a:pt x="107" y="93"/>
                  <a:pt x="105" y="94"/>
                </a:cubicBezTo>
                <a:cubicBezTo>
                  <a:pt x="77" y="117"/>
                  <a:pt x="77" y="117"/>
                  <a:pt x="77" y="117"/>
                </a:cubicBezTo>
                <a:cubicBezTo>
                  <a:pt x="76" y="119"/>
                  <a:pt x="74" y="119"/>
                  <a:pt x="72" y="119"/>
                </a:cubicBezTo>
                <a:close/>
                <a:moveTo>
                  <a:pt x="93" y="140"/>
                </a:moveTo>
                <a:cubicBezTo>
                  <a:pt x="128" y="111"/>
                  <a:pt x="128" y="111"/>
                  <a:pt x="128" y="111"/>
                </a:cubicBezTo>
                <a:cubicBezTo>
                  <a:pt x="132" y="108"/>
                  <a:pt x="132" y="103"/>
                  <a:pt x="129" y="99"/>
                </a:cubicBezTo>
                <a:cubicBezTo>
                  <a:pt x="128" y="97"/>
                  <a:pt x="125" y="96"/>
                  <a:pt x="123" y="96"/>
                </a:cubicBezTo>
                <a:cubicBezTo>
                  <a:pt x="121" y="96"/>
                  <a:pt x="119" y="97"/>
                  <a:pt x="118" y="98"/>
                </a:cubicBezTo>
                <a:cubicBezTo>
                  <a:pt x="82" y="127"/>
                  <a:pt x="82" y="127"/>
                  <a:pt x="82" y="127"/>
                </a:cubicBezTo>
                <a:cubicBezTo>
                  <a:pt x="79" y="130"/>
                  <a:pt x="78" y="136"/>
                  <a:pt x="81" y="139"/>
                </a:cubicBezTo>
                <a:cubicBezTo>
                  <a:pt x="83" y="141"/>
                  <a:pt x="85" y="142"/>
                  <a:pt x="87" y="142"/>
                </a:cubicBezTo>
                <a:cubicBezTo>
                  <a:pt x="89" y="142"/>
                  <a:pt x="91" y="142"/>
                  <a:pt x="93" y="140"/>
                </a:cubicBezTo>
                <a:close/>
                <a:moveTo>
                  <a:pt x="113" y="160"/>
                </a:moveTo>
                <a:cubicBezTo>
                  <a:pt x="138" y="138"/>
                  <a:pt x="138" y="138"/>
                  <a:pt x="138" y="138"/>
                </a:cubicBezTo>
                <a:cubicBezTo>
                  <a:pt x="142" y="135"/>
                  <a:pt x="142" y="130"/>
                  <a:pt x="140" y="127"/>
                </a:cubicBezTo>
                <a:cubicBezTo>
                  <a:pt x="138" y="125"/>
                  <a:pt x="136" y="124"/>
                  <a:pt x="133" y="124"/>
                </a:cubicBezTo>
                <a:cubicBezTo>
                  <a:pt x="131" y="124"/>
                  <a:pt x="129" y="124"/>
                  <a:pt x="128" y="126"/>
                </a:cubicBezTo>
                <a:cubicBezTo>
                  <a:pt x="102" y="147"/>
                  <a:pt x="102" y="147"/>
                  <a:pt x="102" y="147"/>
                </a:cubicBezTo>
                <a:cubicBezTo>
                  <a:pt x="99" y="150"/>
                  <a:pt x="98" y="155"/>
                  <a:pt x="101" y="158"/>
                </a:cubicBezTo>
                <a:cubicBezTo>
                  <a:pt x="103" y="160"/>
                  <a:pt x="105" y="162"/>
                  <a:pt x="107" y="162"/>
                </a:cubicBezTo>
                <a:cubicBezTo>
                  <a:pt x="109" y="162"/>
                  <a:pt x="111" y="161"/>
                  <a:pt x="113" y="160"/>
                </a:cubicBezTo>
                <a:close/>
                <a:moveTo>
                  <a:pt x="131" y="180"/>
                </a:moveTo>
                <a:cubicBezTo>
                  <a:pt x="146" y="168"/>
                  <a:pt x="146" y="168"/>
                  <a:pt x="146" y="168"/>
                </a:cubicBezTo>
                <a:cubicBezTo>
                  <a:pt x="150" y="165"/>
                  <a:pt x="150" y="160"/>
                  <a:pt x="147" y="156"/>
                </a:cubicBezTo>
                <a:cubicBezTo>
                  <a:pt x="146" y="154"/>
                  <a:pt x="143" y="153"/>
                  <a:pt x="141" y="153"/>
                </a:cubicBezTo>
                <a:cubicBezTo>
                  <a:pt x="139" y="153"/>
                  <a:pt x="137" y="154"/>
                  <a:pt x="136" y="155"/>
                </a:cubicBezTo>
                <a:cubicBezTo>
                  <a:pt x="121" y="167"/>
                  <a:pt x="121" y="167"/>
                  <a:pt x="121" y="167"/>
                </a:cubicBezTo>
                <a:cubicBezTo>
                  <a:pt x="117" y="170"/>
                  <a:pt x="117" y="175"/>
                  <a:pt x="120" y="179"/>
                </a:cubicBezTo>
                <a:cubicBezTo>
                  <a:pt x="121" y="181"/>
                  <a:pt x="124" y="182"/>
                  <a:pt x="126" y="182"/>
                </a:cubicBezTo>
                <a:cubicBezTo>
                  <a:pt x="128" y="182"/>
                  <a:pt x="130" y="181"/>
                  <a:pt x="131" y="180"/>
                </a:cubicBezTo>
                <a:close/>
                <a:moveTo>
                  <a:pt x="274" y="74"/>
                </a:moveTo>
                <a:cubicBezTo>
                  <a:pt x="309" y="55"/>
                  <a:pt x="309" y="55"/>
                  <a:pt x="309" y="55"/>
                </a:cubicBezTo>
                <a:cubicBezTo>
                  <a:pt x="283" y="6"/>
                  <a:pt x="283" y="6"/>
                  <a:pt x="283" y="6"/>
                </a:cubicBezTo>
                <a:cubicBezTo>
                  <a:pt x="269" y="14"/>
                  <a:pt x="252" y="23"/>
                  <a:pt x="246" y="26"/>
                </a:cubicBezTo>
                <a:cubicBezTo>
                  <a:pt x="250" y="32"/>
                  <a:pt x="257" y="45"/>
                  <a:pt x="273" y="72"/>
                </a:cubicBezTo>
                <a:lnTo>
                  <a:pt x="274" y="74"/>
                </a:lnTo>
                <a:close/>
                <a:moveTo>
                  <a:pt x="243" y="93"/>
                </a:moveTo>
                <a:cubicBezTo>
                  <a:pt x="245" y="90"/>
                  <a:pt x="246" y="87"/>
                  <a:pt x="248" y="86"/>
                </a:cubicBezTo>
                <a:cubicBezTo>
                  <a:pt x="250" y="84"/>
                  <a:pt x="258" y="79"/>
                  <a:pt x="263" y="76"/>
                </a:cubicBezTo>
                <a:cubicBezTo>
                  <a:pt x="258" y="68"/>
                  <a:pt x="242" y="40"/>
                  <a:pt x="236" y="30"/>
                </a:cubicBezTo>
                <a:cubicBezTo>
                  <a:pt x="208" y="19"/>
                  <a:pt x="182" y="17"/>
                  <a:pt x="165" y="17"/>
                </a:cubicBezTo>
                <a:cubicBezTo>
                  <a:pt x="160" y="17"/>
                  <a:pt x="154" y="17"/>
                  <a:pt x="149" y="17"/>
                </a:cubicBezTo>
                <a:cubicBezTo>
                  <a:pt x="148" y="17"/>
                  <a:pt x="148" y="17"/>
                  <a:pt x="148" y="17"/>
                </a:cubicBezTo>
                <a:cubicBezTo>
                  <a:pt x="147" y="17"/>
                  <a:pt x="146" y="18"/>
                  <a:pt x="145" y="18"/>
                </a:cubicBezTo>
                <a:cubicBezTo>
                  <a:pt x="97" y="42"/>
                  <a:pt x="97" y="42"/>
                  <a:pt x="97" y="42"/>
                </a:cubicBezTo>
                <a:cubicBezTo>
                  <a:pt x="95" y="43"/>
                  <a:pt x="93" y="45"/>
                  <a:pt x="93" y="47"/>
                </a:cubicBezTo>
                <a:cubicBezTo>
                  <a:pt x="92" y="49"/>
                  <a:pt x="92" y="51"/>
                  <a:pt x="93" y="53"/>
                </a:cubicBezTo>
                <a:cubicBezTo>
                  <a:pt x="95" y="56"/>
                  <a:pt x="97" y="58"/>
                  <a:pt x="101" y="58"/>
                </a:cubicBezTo>
                <a:cubicBezTo>
                  <a:pt x="102" y="58"/>
                  <a:pt x="103" y="58"/>
                  <a:pt x="104" y="57"/>
                </a:cubicBezTo>
                <a:cubicBezTo>
                  <a:pt x="153" y="33"/>
                  <a:pt x="153" y="33"/>
                  <a:pt x="153" y="33"/>
                </a:cubicBezTo>
                <a:cubicBezTo>
                  <a:pt x="154" y="33"/>
                  <a:pt x="154" y="33"/>
                  <a:pt x="154" y="33"/>
                </a:cubicBezTo>
                <a:cubicBezTo>
                  <a:pt x="155" y="33"/>
                  <a:pt x="155" y="33"/>
                  <a:pt x="155" y="33"/>
                </a:cubicBezTo>
                <a:cubicBezTo>
                  <a:pt x="186" y="55"/>
                  <a:pt x="226" y="95"/>
                  <a:pt x="234" y="104"/>
                </a:cubicBezTo>
                <a:cubicBezTo>
                  <a:pt x="237" y="102"/>
                  <a:pt x="241" y="97"/>
                  <a:pt x="243" y="93"/>
                </a:cubicBezTo>
                <a:close/>
                <a:moveTo>
                  <a:pt x="162" y="179"/>
                </a:moveTo>
                <a:cubicBezTo>
                  <a:pt x="166" y="177"/>
                  <a:pt x="168" y="172"/>
                  <a:pt x="166" y="168"/>
                </a:cubicBezTo>
                <a:cubicBezTo>
                  <a:pt x="160" y="162"/>
                  <a:pt x="160" y="162"/>
                  <a:pt x="160" y="162"/>
                </a:cubicBezTo>
                <a:cubicBezTo>
                  <a:pt x="159" y="167"/>
                  <a:pt x="157" y="172"/>
                  <a:pt x="153" y="175"/>
                </a:cubicBezTo>
                <a:cubicBezTo>
                  <a:pt x="152" y="175"/>
                  <a:pt x="152" y="175"/>
                  <a:pt x="152" y="175"/>
                </a:cubicBezTo>
                <a:cubicBezTo>
                  <a:pt x="155" y="178"/>
                  <a:pt x="158" y="180"/>
                  <a:pt x="159" y="180"/>
                </a:cubicBezTo>
                <a:cubicBezTo>
                  <a:pt x="160" y="180"/>
                  <a:pt x="161" y="180"/>
                  <a:pt x="162" y="179"/>
                </a:cubicBezTo>
                <a:close/>
                <a:moveTo>
                  <a:pt x="188" y="166"/>
                </a:moveTo>
                <a:cubicBezTo>
                  <a:pt x="192" y="164"/>
                  <a:pt x="193" y="160"/>
                  <a:pt x="192" y="156"/>
                </a:cubicBezTo>
                <a:cubicBezTo>
                  <a:pt x="192" y="156"/>
                  <a:pt x="192" y="155"/>
                  <a:pt x="191" y="155"/>
                </a:cubicBezTo>
                <a:cubicBezTo>
                  <a:pt x="173" y="136"/>
                  <a:pt x="173" y="136"/>
                  <a:pt x="173" y="136"/>
                </a:cubicBezTo>
                <a:cubicBezTo>
                  <a:pt x="182" y="129"/>
                  <a:pt x="182" y="129"/>
                  <a:pt x="182" y="129"/>
                </a:cubicBezTo>
                <a:cubicBezTo>
                  <a:pt x="203" y="150"/>
                  <a:pt x="203" y="150"/>
                  <a:pt x="203" y="150"/>
                </a:cubicBezTo>
                <a:cubicBezTo>
                  <a:pt x="205" y="152"/>
                  <a:pt x="205" y="152"/>
                  <a:pt x="205" y="152"/>
                </a:cubicBezTo>
                <a:cubicBezTo>
                  <a:pt x="208" y="154"/>
                  <a:pt x="209" y="155"/>
                  <a:pt x="211" y="155"/>
                </a:cubicBezTo>
                <a:cubicBezTo>
                  <a:pt x="212" y="155"/>
                  <a:pt x="214" y="155"/>
                  <a:pt x="215" y="154"/>
                </a:cubicBezTo>
                <a:cubicBezTo>
                  <a:pt x="217" y="153"/>
                  <a:pt x="219" y="150"/>
                  <a:pt x="219" y="147"/>
                </a:cubicBezTo>
                <a:cubicBezTo>
                  <a:pt x="219" y="145"/>
                  <a:pt x="218" y="144"/>
                  <a:pt x="217" y="142"/>
                </a:cubicBezTo>
                <a:cubicBezTo>
                  <a:pt x="196" y="119"/>
                  <a:pt x="196" y="119"/>
                  <a:pt x="196" y="119"/>
                </a:cubicBezTo>
                <a:cubicBezTo>
                  <a:pt x="205" y="112"/>
                  <a:pt x="205" y="112"/>
                  <a:pt x="205" y="112"/>
                </a:cubicBezTo>
                <a:cubicBezTo>
                  <a:pt x="227" y="135"/>
                  <a:pt x="227" y="135"/>
                  <a:pt x="227" y="135"/>
                </a:cubicBezTo>
                <a:cubicBezTo>
                  <a:pt x="228" y="136"/>
                  <a:pt x="228" y="136"/>
                  <a:pt x="228" y="136"/>
                </a:cubicBezTo>
                <a:cubicBezTo>
                  <a:pt x="231" y="139"/>
                  <a:pt x="232" y="140"/>
                  <a:pt x="235" y="140"/>
                </a:cubicBezTo>
                <a:cubicBezTo>
                  <a:pt x="236" y="140"/>
                  <a:pt x="237" y="140"/>
                  <a:pt x="239" y="139"/>
                </a:cubicBezTo>
                <a:cubicBezTo>
                  <a:pt x="242" y="137"/>
                  <a:pt x="244" y="132"/>
                  <a:pt x="242" y="128"/>
                </a:cubicBezTo>
                <a:cubicBezTo>
                  <a:pt x="222" y="107"/>
                  <a:pt x="222" y="107"/>
                  <a:pt x="222" y="107"/>
                </a:cubicBezTo>
                <a:cubicBezTo>
                  <a:pt x="210" y="94"/>
                  <a:pt x="179" y="63"/>
                  <a:pt x="153" y="45"/>
                </a:cubicBezTo>
                <a:cubicBezTo>
                  <a:pt x="109" y="67"/>
                  <a:pt x="109" y="67"/>
                  <a:pt x="109" y="67"/>
                </a:cubicBezTo>
                <a:cubicBezTo>
                  <a:pt x="106" y="68"/>
                  <a:pt x="104" y="69"/>
                  <a:pt x="100" y="69"/>
                </a:cubicBezTo>
                <a:cubicBezTo>
                  <a:pt x="94" y="68"/>
                  <a:pt x="89" y="66"/>
                  <a:pt x="85" y="61"/>
                </a:cubicBezTo>
                <a:cubicBezTo>
                  <a:pt x="82" y="56"/>
                  <a:pt x="81" y="51"/>
                  <a:pt x="82" y="45"/>
                </a:cubicBezTo>
                <a:cubicBezTo>
                  <a:pt x="84" y="40"/>
                  <a:pt x="87" y="35"/>
                  <a:pt x="92" y="33"/>
                </a:cubicBezTo>
                <a:cubicBezTo>
                  <a:pt x="97" y="31"/>
                  <a:pt x="97" y="31"/>
                  <a:pt x="97" y="31"/>
                </a:cubicBezTo>
                <a:cubicBezTo>
                  <a:pt x="75" y="32"/>
                  <a:pt x="75" y="32"/>
                  <a:pt x="75" y="32"/>
                </a:cubicBezTo>
                <a:cubicBezTo>
                  <a:pt x="37" y="71"/>
                  <a:pt x="37" y="71"/>
                  <a:pt x="37" y="71"/>
                </a:cubicBezTo>
                <a:cubicBezTo>
                  <a:pt x="60" y="97"/>
                  <a:pt x="60" y="97"/>
                  <a:pt x="60" y="97"/>
                </a:cubicBezTo>
                <a:cubicBezTo>
                  <a:pt x="60" y="97"/>
                  <a:pt x="87" y="74"/>
                  <a:pt x="87" y="74"/>
                </a:cubicBezTo>
                <a:cubicBezTo>
                  <a:pt x="91" y="71"/>
                  <a:pt x="95" y="69"/>
                  <a:pt x="99" y="69"/>
                </a:cubicBezTo>
                <a:cubicBezTo>
                  <a:pt x="105" y="69"/>
                  <a:pt x="110" y="72"/>
                  <a:pt x="114" y="76"/>
                </a:cubicBezTo>
                <a:cubicBezTo>
                  <a:pt x="116" y="79"/>
                  <a:pt x="118" y="82"/>
                  <a:pt x="118" y="86"/>
                </a:cubicBezTo>
                <a:cubicBezTo>
                  <a:pt x="120" y="86"/>
                  <a:pt x="121" y="86"/>
                  <a:pt x="123" y="86"/>
                </a:cubicBezTo>
                <a:cubicBezTo>
                  <a:pt x="129" y="86"/>
                  <a:pt x="134" y="88"/>
                  <a:pt x="138" y="92"/>
                </a:cubicBezTo>
                <a:cubicBezTo>
                  <a:pt x="143" y="99"/>
                  <a:pt x="143" y="107"/>
                  <a:pt x="139" y="114"/>
                </a:cubicBezTo>
                <a:cubicBezTo>
                  <a:pt x="142" y="115"/>
                  <a:pt x="145" y="117"/>
                  <a:pt x="148" y="120"/>
                </a:cubicBezTo>
                <a:cubicBezTo>
                  <a:pt x="153" y="127"/>
                  <a:pt x="153" y="137"/>
                  <a:pt x="148" y="144"/>
                </a:cubicBezTo>
                <a:cubicBezTo>
                  <a:pt x="151" y="145"/>
                  <a:pt x="153" y="147"/>
                  <a:pt x="155" y="149"/>
                </a:cubicBezTo>
                <a:cubicBezTo>
                  <a:pt x="159" y="146"/>
                  <a:pt x="159" y="146"/>
                  <a:pt x="159" y="146"/>
                </a:cubicBezTo>
                <a:cubicBezTo>
                  <a:pt x="176" y="162"/>
                  <a:pt x="176" y="162"/>
                  <a:pt x="176" y="162"/>
                </a:cubicBezTo>
                <a:cubicBezTo>
                  <a:pt x="177" y="162"/>
                  <a:pt x="178" y="163"/>
                  <a:pt x="179" y="164"/>
                </a:cubicBezTo>
                <a:cubicBezTo>
                  <a:pt x="182" y="166"/>
                  <a:pt x="182" y="167"/>
                  <a:pt x="184" y="167"/>
                </a:cubicBezTo>
                <a:cubicBezTo>
                  <a:pt x="186" y="167"/>
                  <a:pt x="187" y="167"/>
                  <a:pt x="188" y="166"/>
                </a:cubicBezTo>
                <a:close/>
                <a:moveTo>
                  <a:pt x="27" y="66"/>
                </a:moveTo>
                <a:cubicBezTo>
                  <a:pt x="66" y="26"/>
                  <a:pt x="66" y="26"/>
                  <a:pt x="66" y="26"/>
                </a:cubicBezTo>
                <a:cubicBezTo>
                  <a:pt x="40" y="0"/>
                  <a:pt x="40" y="0"/>
                  <a:pt x="40" y="0"/>
                </a:cubicBezTo>
                <a:cubicBezTo>
                  <a:pt x="0" y="40"/>
                  <a:pt x="0" y="40"/>
                  <a:pt x="0" y="40"/>
                </a:cubicBezTo>
                <a:lnTo>
                  <a:pt x="27" y="6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ru-RU"/>
          </a:p>
        </p:txBody>
      </p:sp>
      <p:sp>
        <p:nvSpPr>
          <p:cNvPr id="256" name="03"/>
          <p:cNvSpPr>
            <a:spLocks noEditPoints="1"/>
          </p:cNvSpPr>
          <p:nvPr/>
        </p:nvSpPr>
        <p:spPr bwMode="auto">
          <a:xfrm>
            <a:off x="6907213" y="2543175"/>
            <a:ext cx="644525" cy="936625"/>
          </a:xfrm>
          <a:custGeom>
            <a:avLst/>
            <a:gdLst>
              <a:gd name="T0" fmla="*/ 77 w 169"/>
              <a:gd name="T1" fmla="*/ 121 h 246"/>
              <a:gd name="T2" fmla="*/ 92 w 169"/>
              <a:gd name="T3" fmla="*/ 121 h 246"/>
              <a:gd name="T4" fmla="*/ 92 w 169"/>
              <a:gd name="T5" fmla="*/ 195 h 246"/>
              <a:gd name="T6" fmla="*/ 77 w 169"/>
              <a:gd name="T7" fmla="*/ 195 h 246"/>
              <a:gd name="T8" fmla="*/ 77 w 169"/>
              <a:gd name="T9" fmla="*/ 121 h 246"/>
              <a:gd name="T10" fmla="*/ 84 w 169"/>
              <a:gd name="T11" fmla="*/ 0 h 246"/>
              <a:gd name="T12" fmla="*/ 0 w 169"/>
              <a:gd name="T13" fmla="*/ 86 h 246"/>
              <a:gd name="T14" fmla="*/ 17 w 169"/>
              <a:gd name="T15" fmla="*/ 138 h 246"/>
              <a:gd name="T16" fmla="*/ 37 w 169"/>
              <a:gd name="T17" fmla="*/ 178 h 246"/>
              <a:gd name="T18" fmla="*/ 54 w 169"/>
              <a:gd name="T19" fmla="*/ 195 h 246"/>
              <a:gd name="T20" fmla="*/ 64 w 169"/>
              <a:gd name="T21" fmla="*/ 195 h 246"/>
              <a:gd name="T22" fmla="*/ 64 w 169"/>
              <a:gd name="T23" fmla="*/ 121 h 246"/>
              <a:gd name="T24" fmla="*/ 51 w 169"/>
              <a:gd name="T25" fmla="*/ 121 h 246"/>
              <a:gd name="T26" fmla="*/ 26 w 169"/>
              <a:gd name="T27" fmla="*/ 96 h 246"/>
              <a:gd name="T28" fmla="*/ 51 w 169"/>
              <a:gd name="T29" fmla="*/ 71 h 246"/>
              <a:gd name="T30" fmla="*/ 76 w 169"/>
              <a:gd name="T31" fmla="*/ 96 h 246"/>
              <a:gd name="T32" fmla="*/ 73 w 169"/>
              <a:gd name="T33" fmla="*/ 108 h 246"/>
              <a:gd name="T34" fmla="*/ 96 w 169"/>
              <a:gd name="T35" fmla="*/ 108 h 246"/>
              <a:gd name="T36" fmla="*/ 93 w 169"/>
              <a:gd name="T37" fmla="*/ 96 h 246"/>
              <a:gd name="T38" fmla="*/ 118 w 169"/>
              <a:gd name="T39" fmla="*/ 71 h 246"/>
              <a:gd name="T40" fmla="*/ 143 w 169"/>
              <a:gd name="T41" fmla="*/ 96 h 246"/>
              <a:gd name="T42" fmla="*/ 118 w 169"/>
              <a:gd name="T43" fmla="*/ 121 h 246"/>
              <a:gd name="T44" fmla="*/ 105 w 169"/>
              <a:gd name="T45" fmla="*/ 121 h 246"/>
              <a:gd name="T46" fmla="*/ 105 w 169"/>
              <a:gd name="T47" fmla="*/ 195 h 246"/>
              <a:gd name="T48" fmla="*/ 115 w 169"/>
              <a:gd name="T49" fmla="*/ 195 h 246"/>
              <a:gd name="T50" fmla="*/ 132 w 169"/>
              <a:gd name="T51" fmla="*/ 178 h 246"/>
              <a:gd name="T52" fmla="*/ 152 w 169"/>
              <a:gd name="T53" fmla="*/ 138 h 246"/>
              <a:gd name="T54" fmla="*/ 169 w 169"/>
              <a:gd name="T55" fmla="*/ 86 h 246"/>
              <a:gd name="T56" fmla="*/ 84 w 169"/>
              <a:gd name="T57" fmla="*/ 0 h 246"/>
              <a:gd name="T58" fmla="*/ 40 w 169"/>
              <a:gd name="T59" fmla="*/ 96 h 246"/>
              <a:gd name="T60" fmla="*/ 51 w 169"/>
              <a:gd name="T61" fmla="*/ 108 h 246"/>
              <a:gd name="T62" fmla="*/ 63 w 169"/>
              <a:gd name="T63" fmla="*/ 96 h 246"/>
              <a:gd name="T64" fmla="*/ 51 w 169"/>
              <a:gd name="T65" fmla="*/ 85 h 246"/>
              <a:gd name="T66" fmla="*/ 40 w 169"/>
              <a:gd name="T67" fmla="*/ 96 h 246"/>
              <a:gd name="T68" fmla="*/ 129 w 169"/>
              <a:gd name="T69" fmla="*/ 96 h 246"/>
              <a:gd name="T70" fmla="*/ 118 w 169"/>
              <a:gd name="T71" fmla="*/ 85 h 246"/>
              <a:gd name="T72" fmla="*/ 106 w 169"/>
              <a:gd name="T73" fmla="*/ 96 h 246"/>
              <a:gd name="T74" fmla="*/ 118 w 169"/>
              <a:gd name="T75" fmla="*/ 108 h 246"/>
              <a:gd name="T76" fmla="*/ 129 w 169"/>
              <a:gd name="T77" fmla="*/ 96 h 246"/>
              <a:gd name="T78" fmla="*/ 124 w 169"/>
              <a:gd name="T79" fmla="*/ 215 h 246"/>
              <a:gd name="T80" fmla="*/ 118 w 169"/>
              <a:gd name="T81" fmla="*/ 208 h 246"/>
              <a:gd name="T82" fmla="*/ 51 w 169"/>
              <a:gd name="T83" fmla="*/ 208 h 246"/>
              <a:gd name="T84" fmla="*/ 45 w 169"/>
              <a:gd name="T85" fmla="*/ 215 h 246"/>
              <a:gd name="T86" fmla="*/ 51 w 169"/>
              <a:gd name="T87" fmla="*/ 222 h 246"/>
              <a:gd name="T88" fmla="*/ 118 w 169"/>
              <a:gd name="T89" fmla="*/ 222 h 246"/>
              <a:gd name="T90" fmla="*/ 124 w 169"/>
              <a:gd name="T91" fmla="*/ 215 h 246"/>
              <a:gd name="T92" fmla="*/ 116 w 169"/>
              <a:gd name="T93" fmla="*/ 239 h 246"/>
              <a:gd name="T94" fmla="*/ 109 w 169"/>
              <a:gd name="T95" fmla="*/ 233 h 246"/>
              <a:gd name="T96" fmla="*/ 59 w 169"/>
              <a:gd name="T97" fmla="*/ 233 h 246"/>
              <a:gd name="T98" fmla="*/ 53 w 169"/>
              <a:gd name="T99" fmla="*/ 239 h 246"/>
              <a:gd name="T100" fmla="*/ 59 w 169"/>
              <a:gd name="T101" fmla="*/ 246 h 246"/>
              <a:gd name="T102" fmla="*/ 109 w 169"/>
              <a:gd name="T103" fmla="*/ 246 h 246"/>
              <a:gd name="T104" fmla="*/ 116 w 169"/>
              <a:gd name="T105" fmla="*/ 239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69" h="246">
                <a:moveTo>
                  <a:pt x="77" y="121"/>
                </a:moveTo>
                <a:cubicBezTo>
                  <a:pt x="92" y="121"/>
                  <a:pt x="92" y="121"/>
                  <a:pt x="92" y="121"/>
                </a:cubicBezTo>
                <a:cubicBezTo>
                  <a:pt x="92" y="195"/>
                  <a:pt x="92" y="195"/>
                  <a:pt x="92" y="195"/>
                </a:cubicBezTo>
                <a:cubicBezTo>
                  <a:pt x="77" y="195"/>
                  <a:pt x="77" y="195"/>
                  <a:pt x="77" y="195"/>
                </a:cubicBezTo>
                <a:lnTo>
                  <a:pt x="77" y="121"/>
                </a:lnTo>
                <a:close/>
                <a:moveTo>
                  <a:pt x="84" y="0"/>
                </a:moveTo>
                <a:cubicBezTo>
                  <a:pt x="37" y="1"/>
                  <a:pt x="0" y="39"/>
                  <a:pt x="0" y="86"/>
                </a:cubicBezTo>
                <a:cubicBezTo>
                  <a:pt x="0" y="106"/>
                  <a:pt x="6" y="123"/>
                  <a:pt x="17" y="138"/>
                </a:cubicBezTo>
                <a:cubicBezTo>
                  <a:pt x="32" y="158"/>
                  <a:pt x="37" y="167"/>
                  <a:pt x="37" y="178"/>
                </a:cubicBezTo>
                <a:cubicBezTo>
                  <a:pt x="37" y="187"/>
                  <a:pt x="44" y="195"/>
                  <a:pt x="54" y="195"/>
                </a:cubicBezTo>
                <a:cubicBezTo>
                  <a:pt x="64" y="195"/>
                  <a:pt x="64" y="195"/>
                  <a:pt x="64" y="195"/>
                </a:cubicBezTo>
                <a:cubicBezTo>
                  <a:pt x="64" y="121"/>
                  <a:pt x="64" y="121"/>
                  <a:pt x="64" y="121"/>
                </a:cubicBezTo>
                <a:cubicBezTo>
                  <a:pt x="51" y="121"/>
                  <a:pt x="51" y="121"/>
                  <a:pt x="51" y="121"/>
                </a:cubicBezTo>
                <a:cubicBezTo>
                  <a:pt x="37" y="121"/>
                  <a:pt x="26" y="110"/>
                  <a:pt x="26" y="96"/>
                </a:cubicBezTo>
                <a:cubicBezTo>
                  <a:pt x="26" y="83"/>
                  <a:pt x="37" y="71"/>
                  <a:pt x="51" y="71"/>
                </a:cubicBezTo>
                <a:cubicBezTo>
                  <a:pt x="65" y="71"/>
                  <a:pt x="76" y="83"/>
                  <a:pt x="76" y="96"/>
                </a:cubicBezTo>
                <a:cubicBezTo>
                  <a:pt x="76" y="100"/>
                  <a:pt x="75" y="104"/>
                  <a:pt x="73" y="108"/>
                </a:cubicBezTo>
                <a:cubicBezTo>
                  <a:pt x="96" y="108"/>
                  <a:pt x="96" y="108"/>
                  <a:pt x="96" y="108"/>
                </a:cubicBezTo>
                <a:cubicBezTo>
                  <a:pt x="94" y="104"/>
                  <a:pt x="93" y="100"/>
                  <a:pt x="93" y="96"/>
                </a:cubicBezTo>
                <a:cubicBezTo>
                  <a:pt x="93" y="83"/>
                  <a:pt x="104" y="71"/>
                  <a:pt x="118" y="71"/>
                </a:cubicBezTo>
                <a:cubicBezTo>
                  <a:pt x="131" y="71"/>
                  <a:pt x="143" y="83"/>
                  <a:pt x="143" y="96"/>
                </a:cubicBezTo>
                <a:cubicBezTo>
                  <a:pt x="143" y="110"/>
                  <a:pt x="131" y="121"/>
                  <a:pt x="118" y="121"/>
                </a:cubicBezTo>
                <a:cubicBezTo>
                  <a:pt x="105" y="121"/>
                  <a:pt x="105" y="121"/>
                  <a:pt x="105" y="121"/>
                </a:cubicBezTo>
                <a:cubicBezTo>
                  <a:pt x="105" y="195"/>
                  <a:pt x="105" y="195"/>
                  <a:pt x="105" y="195"/>
                </a:cubicBezTo>
                <a:cubicBezTo>
                  <a:pt x="115" y="195"/>
                  <a:pt x="115" y="195"/>
                  <a:pt x="115" y="195"/>
                </a:cubicBezTo>
                <a:cubicBezTo>
                  <a:pt x="124" y="195"/>
                  <a:pt x="132" y="187"/>
                  <a:pt x="132" y="178"/>
                </a:cubicBezTo>
                <a:cubicBezTo>
                  <a:pt x="132" y="167"/>
                  <a:pt x="137" y="158"/>
                  <a:pt x="152" y="138"/>
                </a:cubicBezTo>
                <a:cubicBezTo>
                  <a:pt x="163" y="123"/>
                  <a:pt x="169" y="106"/>
                  <a:pt x="169" y="86"/>
                </a:cubicBezTo>
                <a:cubicBezTo>
                  <a:pt x="169" y="39"/>
                  <a:pt x="131" y="1"/>
                  <a:pt x="84" y="0"/>
                </a:cubicBezTo>
                <a:close/>
                <a:moveTo>
                  <a:pt x="40" y="96"/>
                </a:moveTo>
                <a:cubicBezTo>
                  <a:pt x="40" y="103"/>
                  <a:pt x="45" y="108"/>
                  <a:pt x="51" y="108"/>
                </a:cubicBezTo>
                <a:cubicBezTo>
                  <a:pt x="58" y="108"/>
                  <a:pt x="63" y="103"/>
                  <a:pt x="63" y="96"/>
                </a:cubicBezTo>
                <a:cubicBezTo>
                  <a:pt x="63" y="90"/>
                  <a:pt x="58" y="85"/>
                  <a:pt x="51" y="85"/>
                </a:cubicBezTo>
                <a:cubicBezTo>
                  <a:pt x="45" y="85"/>
                  <a:pt x="40" y="90"/>
                  <a:pt x="40" y="96"/>
                </a:cubicBezTo>
                <a:close/>
                <a:moveTo>
                  <a:pt x="129" y="96"/>
                </a:moveTo>
                <a:cubicBezTo>
                  <a:pt x="129" y="90"/>
                  <a:pt x="124" y="85"/>
                  <a:pt x="118" y="85"/>
                </a:cubicBezTo>
                <a:cubicBezTo>
                  <a:pt x="111" y="85"/>
                  <a:pt x="106" y="90"/>
                  <a:pt x="106" y="96"/>
                </a:cubicBezTo>
                <a:cubicBezTo>
                  <a:pt x="106" y="103"/>
                  <a:pt x="111" y="108"/>
                  <a:pt x="118" y="108"/>
                </a:cubicBezTo>
                <a:cubicBezTo>
                  <a:pt x="124" y="108"/>
                  <a:pt x="129" y="103"/>
                  <a:pt x="129" y="96"/>
                </a:cubicBezTo>
                <a:close/>
                <a:moveTo>
                  <a:pt x="124" y="215"/>
                </a:moveTo>
                <a:cubicBezTo>
                  <a:pt x="124" y="211"/>
                  <a:pt x="121" y="208"/>
                  <a:pt x="118" y="208"/>
                </a:cubicBezTo>
                <a:cubicBezTo>
                  <a:pt x="51" y="208"/>
                  <a:pt x="51" y="208"/>
                  <a:pt x="51" y="208"/>
                </a:cubicBezTo>
                <a:cubicBezTo>
                  <a:pt x="47" y="208"/>
                  <a:pt x="45" y="211"/>
                  <a:pt x="45" y="215"/>
                </a:cubicBezTo>
                <a:cubicBezTo>
                  <a:pt x="45" y="219"/>
                  <a:pt x="47" y="222"/>
                  <a:pt x="51" y="222"/>
                </a:cubicBezTo>
                <a:cubicBezTo>
                  <a:pt x="118" y="222"/>
                  <a:pt x="118" y="222"/>
                  <a:pt x="118" y="222"/>
                </a:cubicBezTo>
                <a:cubicBezTo>
                  <a:pt x="121" y="222"/>
                  <a:pt x="124" y="219"/>
                  <a:pt x="124" y="215"/>
                </a:cubicBezTo>
                <a:close/>
                <a:moveTo>
                  <a:pt x="116" y="239"/>
                </a:moveTo>
                <a:cubicBezTo>
                  <a:pt x="116" y="236"/>
                  <a:pt x="113" y="233"/>
                  <a:pt x="109" y="233"/>
                </a:cubicBezTo>
                <a:cubicBezTo>
                  <a:pt x="59" y="233"/>
                  <a:pt x="59" y="233"/>
                  <a:pt x="59" y="233"/>
                </a:cubicBezTo>
                <a:cubicBezTo>
                  <a:pt x="56" y="233"/>
                  <a:pt x="53" y="236"/>
                  <a:pt x="53" y="239"/>
                </a:cubicBezTo>
                <a:cubicBezTo>
                  <a:pt x="53" y="243"/>
                  <a:pt x="56" y="246"/>
                  <a:pt x="59" y="246"/>
                </a:cubicBezTo>
                <a:cubicBezTo>
                  <a:pt x="109" y="246"/>
                  <a:pt x="109" y="246"/>
                  <a:pt x="109" y="246"/>
                </a:cubicBezTo>
                <a:cubicBezTo>
                  <a:pt x="113" y="246"/>
                  <a:pt x="116" y="243"/>
                  <a:pt x="116" y="23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ru-RU"/>
          </a:p>
        </p:txBody>
      </p:sp>
      <p:sp>
        <p:nvSpPr>
          <p:cNvPr id="254" name="02"/>
          <p:cNvSpPr>
            <a:spLocks noEditPoints="1"/>
          </p:cNvSpPr>
          <p:nvPr/>
        </p:nvSpPr>
        <p:spPr bwMode="auto">
          <a:xfrm>
            <a:off x="4452938" y="2581275"/>
            <a:ext cx="863600" cy="860425"/>
          </a:xfrm>
          <a:custGeom>
            <a:avLst/>
            <a:gdLst>
              <a:gd name="T0" fmla="*/ 89 w 227"/>
              <a:gd name="T1" fmla="*/ 47 h 226"/>
              <a:gd name="T2" fmla="*/ 114 w 227"/>
              <a:gd name="T3" fmla="*/ 22 h 226"/>
              <a:gd name="T4" fmla="*/ 139 w 227"/>
              <a:gd name="T5" fmla="*/ 47 h 226"/>
              <a:gd name="T6" fmla="*/ 114 w 227"/>
              <a:gd name="T7" fmla="*/ 73 h 226"/>
              <a:gd name="T8" fmla="*/ 89 w 227"/>
              <a:gd name="T9" fmla="*/ 47 h 226"/>
              <a:gd name="T10" fmla="*/ 147 w 227"/>
              <a:gd name="T11" fmla="*/ 83 h 226"/>
              <a:gd name="T12" fmla="*/ 81 w 227"/>
              <a:gd name="T13" fmla="*/ 83 h 226"/>
              <a:gd name="T14" fmla="*/ 72 w 227"/>
              <a:gd name="T15" fmla="*/ 92 h 226"/>
              <a:gd name="T16" fmla="*/ 72 w 227"/>
              <a:gd name="T17" fmla="*/ 149 h 226"/>
              <a:gd name="T18" fmla="*/ 81 w 227"/>
              <a:gd name="T19" fmla="*/ 158 h 226"/>
              <a:gd name="T20" fmla="*/ 89 w 227"/>
              <a:gd name="T21" fmla="*/ 158 h 226"/>
              <a:gd name="T22" fmla="*/ 89 w 227"/>
              <a:gd name="T23" fmla="*/ 217 h 226"/>
              <a:gd name="T24" fmla="*/ 97 w 227"/>
              <a:gd name="T25" fmla="*/ 226 h 226"/>
              <a:gd name="T26" fmla="*/ 131 w 227"/>
              <a:gd name="T27" fmla="*/ 226 h 226"/>
              <a:gd name="T28" fmla="*/ 139 w 227"/>
              <a:gd name="T29" fmla="*/ 217 h 226"/>
              <a:gd name="T30" fmla="*/ 139 w 227"/>
              <a:gd name="T31" fmla="*/ 158 h 226"/>
              <a:gd name="T32" fmla="*/ 147 w 227"/>
              <a:gd name="T33" fmla="*/ 158 h 226"/>
              <a:gd name="T34" fmla="*/ 156 w 227"/>
              <a:gd name="T35" fmla="*/ 149 h 226"/>
              <a:gd name="T36" fmla="*/ 156 w 227"/>
              <a:gd name="T37" fmla="*/ 92 h 226"/>
              <a:gd name="T38" fmla="*/ 147 w 227"/>
              <a:gd name="T39" fmla="*/ 83 h 226"/>
              <a:gd name="T40" fmla="*/ 188 w 227"/>
              <a:gd name="T41" fmla="*/ 48 h 226"/>
              <a:gd name="T42" fmla="*/ 212 w 227"/>
              <a:gd name="T43" fmla="*/ 24 h 226"/>
              <a:gd name="T44" fmla="*/ 188 w 227"/>
              <a:gd name="T45" fmla="*/ 0 h 226"/>
              <a:gd name="T46" fmla="*/ 165 w 227"/>
              <a:gd name="T47" fmla="*/ 24 h 226"/>
              <a:gd name="T48" fmla="*/ 188 w 227"/>
              <a:gd name="T49" fmla="*/ 48 h 226"/>
              <a:gd name="T50" fmla="*/ 219 w 227"/>
              <a:gd name="T51" fmla="*/ 57 h 226"/>
              <a:gd name="T52" fmla="*/ 158 w 227"/>
              <a:gd name="T53" fmla="*/ 57 h 226"/>
              <a:gd name="T54" fmla="*/ 150 w 227"/>
              <a:gd name="T55" fmla="*/ 65 h 226"/>
              <a:gd name="T56" fmla="*/ 150 w 227"/>
              <a:gd name="T57" fmla="*/ 66 h 226"/>
              <a:gd name="T58" fmla="*/ 173 w 227"/>
              <a:gd name="T59" fmla="*/ 92 h 226"/>
              <a:gd name="T60" fmla="*/ 173 w 227"/>
              <a:gd name="T61" fmla="*/ 149 h 226"/>
              <a:gd name="T62" fmla="*/ 165 w 227"/>
              <a:gd name="T63" fmla="*/ 168 h 226"/>
              <a:gd name="T64" fmla="*/ 165 w 227"/>
              <a:gd name="T65" fmla="*/ 182 h 226"/>
              <a:gd name="T66" fmla="*/ 173 w 227"/>
              <a:gd name="T67" fmla="*/ 190 h 226"/>
              <a:gd name="T68" fmla="*/ 204 w 227"/>
              <a:gd name="T69" fmla="*/ 190 h 226"/>
              <a:gd name="T70" fmla="*/ 212 w 227"/>
              <a:gd name="T71" fmla="*/ 182 h 226"/>
              <a:gd name="T72" fmla="*/ 212 w 227"/>
              <a:gd name="T73" fmla="*/ 127 h 226"/>
              <a:gd name="T74" fmla="*/ 219 w 227"/>
              <a:gd name="T75" fmla="*/ 127 h 226"/>
              <a:gd name="T76" fmla="*/ 227 w 227"/>
              <a:gd name="T77" fmla="*/ 119 h 226"/>
              <a:gd name="T78" fmla="*/ 227 w 227"/>
              <a:gd name="T79" fmla="*/ 65 h 226"/>
              <a:gd name="T80" fmla="*/ 219 w 227"/>
              <a:gd name="T81" fmla="*/ 57 h 226"/>
              <a:gd name="T82" fmla="*/ 63 w 227"/>
              <a:gd name="T83" fmla="*/ 24 h 226"/>
              <a:gd name="T84" fmla="*/ 39 w 227"/>
              <a:gd name="T85" fmla="*/ 0 h 226"/>
              <a:gd name="T86" fmla="*/ 16 w 227"/>
              <a:gd name="T87" fmla="*/ 24 h 226"/>
              <a:gd name="T88" fmla="*/ 39 w 227"/>
              <a:gd name="T89" fmla="*/ 48 h 226"/>
              <a:gd name="T90" fmla="*/ 63 w 227"/>
              <a:gd name="T91" fmla="*/ 24 h 226"/>
              <a:gd name="T92" fmla="*/ 0 w 227"/>
              <a:gd name="T93" fmla="*/ 65 h 226"/>
              <a:gd name="T94" fmla="*/ 0 w 227"/>
              <a:gd name="T95" fmla="*/ 119 h 226"/>
              <a:gd name="T96" fmla="*/ 8 w 227"/>
              <a:gd name="T97" fmla="*/ 127 h 226"/>
              <a:gd name="T98" fmla="*/ 16 w 227"/>
              <a:gd name="T99" fmla="*/ 127 h 226"/>
              <a:gd name="T100" fmla="*/ 16 w 227"/>
              <a:gd name="T101" fmla="*/ 182 h 226"/>
              <a:gd name="T102" fmla="*/ 24 w 227"/>
              <a:gd name="T103" fmla="*/ 190 h 226"/>
              <a:gd name="T104" fmla="*/ 55 w 227"/>
              <a:gd name="T105" fmla="*/ 190 h 226"/>
              <a:gd name="T106" fmla="*/ 63 w 227"/>
              <a:gd name="T107" fmla="*/ 182 h 226"/>
              <a:gd name="T108" fmla="*/ 63 w 227"/>
              <a:gd name="T109" fmla="*/ 168 h 226"/>
              <a:gd name="T110" fmla="*/ 54 w 227"/>
              <a:gd name="T111" fmla="*/ 149 h 226"/>
              <a:gd name="T112" fmla="*/ 54 w 227"/>
              <a:gd name="T113" fmla="*/ 92 h 226"/>
              <a:gd name="T114" fmla="*/ 78 w 227"/>
              <a:gd name="T115" fmla="*/ 66 h 226"/>
              <a:gd name="T116" fmla="*/ 78 w 227"/>
              <a:gd name="T117" fmla="*/ 65 h 226"/>
              <a:gd name="T118" fmla="*/ 70 w 227"/>
              <a:gd name="T119" fmla="*/ 57 h 226"/>
              <a:gd name="T120" fmla="*/ 8 w 227"/>
              <a:gd name="T121" fmla="*/ 57 h 226"/>
              <a:gd name="T122" fmla="*/ 0 w 227"/>
              <a:gd name="T123" fmla="*/ 65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7" h="226">
                <a:moveTo>
                  <a:pt x="89" y="47"/>
                </a:moveTo>
                <a:cubicBezTo>
                  <a:pt x="89" y="34"/>
                  <a:pt x="100" y="22"/>
                  <a:pt x="114" y="22"/>
                </a:cubicBezTo>
                <a:cubicBezTo>
                  <a:pt x="128" y="22"/>
                  <a:pt x="139" y="34"/>
                  <a:pt x="139" y="47"/>
                </a:cubicBezTo>
                <a:cubicBezTo>
                  <a:pt x="139" y="61"/>
                  <a:pt x="128" y="73"/>
                  <a:pt x="114" y="73"/>
                </a:cubicBezTo>
                <a:cubicBezTo>
                  <a:pt x="100" y="73"/>
                  <a:pt x="89" y="61"/>
                  <a:pt x="89" y="47"/>
                </a:cubicBezTo>
                <a:close/>
                <a:moveTo>
                  <a:pt x="147" y="83"/>
                </a:moveTo>
                <a:cubicBezTo>
                  <a:pt x="81" y="83"/>
                  <a:pt x="81" y="83"/>
                  <a:pt x="81" y="83"/>
                </a:cubicBezTo>
                <a:cubicBezTo>
                  <a:pt x="76" y="83"/>
                  <a:pt x="72" y="87"/>
                  <a:pt x="72" y="92"/>
                </a:cubicBezTo>
                <a:cubicBezTo>
                  <a:pt x="72" y="149"/>
                  <a:pt x="72" y="149"/>
                  <a:pt x="72" y="149"/>
                </a:cubicBezTo>
                <a:cubicBezTo>
                  <a:pt x="72" y="154"/>
                  <a:pt x="76" y="158"/>
                  <a:pt x="81" y="158"/>
                </a:cubicBezTo>
                <a:cubicBezTo>
                  <a:pt x="89" y="158"/>
                  <a:pt x="89" y="158"/>
                  <a:pt x="89" y="158"/>
                </a:cubicBezTo>
                <a:cubicBezTo>
                  <a:pt x="89" y="217"/>
                  <a:pt x="89" y="217"/>
                  <a:pt x="89" y="217"/>
                </a:cubicBezTo>
                <a:cubicBezTo>
                  <a:pt x="89" y="222"/>
                  <a:pt x="93" y="226"/>
                  <a:pt x="97" y="226"/>
                </a:cubicBezTo>
                <a:cubicBezTo>
                  <a:pt x="131" y="226"/>
                  <a:pt x="131" y="226"/>
                  <a:pt x="131" y="226"/>
                </a:cubicBezTo>
                <a:cubicBezTo>
                  <a:pt x="135" y="226"/>
                  <a:pt x="139" y="222"/>
                  <a:pt x="139" y="217"/>
                </a:cubicBezTo>
                <a:cubicBezTo>
                  <a:pt x="139" y="158"/>
                  <a:pt x="139" y="158"/>
                  <a:pt x="139" y="158"/>
                </a:cubicBezTo>
                <a:cubicBezTo>
                  <a:pt x="147" y="158"/>
                  <a:pt x="147" y="158"/>
                  <a:pt x="147" y="158"/>
                </a:cubicBezTo>
                <a:cubicBezTo>
                  <a:pt x="152" y="158"/>
                  <a:pt x="156" y="154"/>
                  <a:pt x="156" y="149"/>
                </a:cubicBezTo>
                <a:cubicBezTo>
                  <a:pt x="156" y="92"/>
                  <a:pt x="156" y="92"/>
                  <a:pt x="156" y="92"/>
                </a:cubicBezTo>
                <a:cubicBezTo>
                  <a:pt x="156" y="87"/>
                  <a:pt x="152" y="83"/>
                  <a:pt x="147" y="83"/>
                </a:cubicBezTo>
                <a:close/>
                <a:moveTo>
                  <a:pt x="188" y="48"/>
                </a:moveTo>
                <a:cubicBezTo>
                  <a:pt x="201" y="48"/>
                  <a:pt x="212" y="37"/>
                  <a:pt x="212" y="24"/>
                </a:cubicBezTo>
                <a:cubicBezTo>
                  <a:pt x="212" y="11"/>
                  <a:pt x="201" y="0"/>
                  <a:pt x="188" y="0"/>
                </a:cubicBezTo>
                <a:cubicBezTo>
                  <a:pt x="175" y="0"/>
                  <a:pt x="165" y="11"/>
                  <a:pt x="165" y="24"/>
                </a:cubicBezTo>
                <a:cubicBezTo>
                  <a:pt x="165" y="37"/>
                  <a:pt x="175" y="48"/>
                  <a:pt x="188" y="48"/>
                </a:cubicBezTo>
                <a:close/>
                <a:moveTo>
                  <a:pt x="219" y="57"/>
                </a:moveTo>
                <a:cubicBezTo>
                  <a:pt x="158" y="57"/>
                  <a:pt x="158" y="57"/>
                  <a:pt x="158" y="57"/>
                </a:cubicBezTo>
                <a:cubicBezTo>
                  <a:pt x="153" y="57"/>
                  <a:pt x="150" y="61"/>
                  <a:pt x="150" y="65"/>
                </a:cubicBezTo>
                <a:cubicBezTo>
                  <a:pt x="150" y="66"/>
                  <a:pt x="150" y="66"/>
                  <a:pt x="150" y="66"/>
                </a:cubicBezTo>
                <a:cubicBezTo>
                  <a:pt x="163" y="68"/>
                  <a:pt x="173" y="79"/>
                  <a:pt x="173" y="92"/>
                </a:cubicBezTo>
                <a:cubicBezTo>
                  <a:pt x="173" y="149"/>
                  <a:pt x="173" y="149"/>
                  <a:pt x="173" y="149"/>
                </a:cubicBezTo>
                <a:cubicBezTo>
                  <a:pt x="173" y="156"/>
                  <a:pt x="170" y="163"/>
                  <a:pt x="165" y="168"/>
                </a:cubicBezTo>
                <a:cubicBezTo>
                  <a:pt x="165" y="182"/>
                  <a:pt x="165" y="182"/>
                  <a:pt x="165" y="182"/>
                </a:cubicBezTo>
                <a:cubicBezTo>
                  <a:pt x="165" y="187"/>
                  <a:pt x="169" y="190"/>
                  <a:pt x="173" y="190"/>
                </a:cubicBezTo>
                <a:cubicBezTo>
                  <a:pt x="204" y="190"/>
                  <a:pt x="204" y="190"/>
                  <a:pt x="204" y="190"/>
                </a:cubicBezTo>
                <a:cubicBezTo>
                  <a:pt x="208" y="190"/>
                  <a:pt x="212" y="187"/>
                  <a:pt x="212" y="182"/>
                </a:cubicBezTo>
                <a:cubicBezTo>
                  <a:pt x="212" y="127"/>
                  <a:pt x="212" y="127"/>
                  <a:pt x="212" y="127"/>
                </a:cubicBezTo>
                <a:cubicBezTo>
                  <a:pt x="219" y="127"/>
                  <a:pt x="219" y="127"/>
                  <a:pt x="219" y="127"/>
                </a:cubicBezTo>
                <a:cubicBezTo>
                  <a:pt x="224" y="127"/>
                  <a:pt x="227" y="123"/>
                  <a:pt x="227" y="119"/>
                </a:cubicBezTo>
                <a:cubicBezTo>
                  <a:pt x="227" y="65"/>
                  <a:pt x="227" y="65"/>
                  <a:pt x="227" y="65"/>
                </a:cubicBezTo>
                <a:cubicBezTo>
                  <a:pt x="227" y="61"/>
                  <a:pt x="224" y="57"/>
                  <a:pt x="219" y="57"/>
                </a:cubicBezTo>
                <a:close/>
                <a:moveTo>
                  <a:pt x="63" y="24"/>
                </a:moveTo>
                <a:cubicBezTo>
                  <a:pt x="63" y="11"/>
                  <a:pt x="52" y="0"/>
                  <a:pt x="39" y="0"/>
                </a:cubicBezTo>
                <a:cubicBezTo>
                  <a:pt x="26" y="0"/>
                  <a:pt x="16" y="11"/>
                  <a:pt x="16" y="24"/>
                </a:cubicBezTo>
                <a:cubicBezTo>
                  <a:pt x="16" y="37"/>
                  <a:pt x="26" y="48"/>
                  <a:pt x="39" y="48"/>
                </a:cubicBezTo>
                <a:cubicBezTo>
                  <a:pt x="52" y="48"/>
                  <a:pt x="63" y="37"/>
                  <a:pt x="63" y="24"/>
                </a:cubicBezTo>
                <a:close/>
                <a:moveTo>
                  <a:pt x="0" y="65"/>
                </a:moveTo>
                <a:cubicBezTo>
                  <a:pt x="0" y="119"/>
                  <a:pt x="0" y="119"/>
                  <a:pt x="0" y="119"/>
                </a:cubicBezTo>
                <a:cubicBezTo>
                  <a:pt x="0" y="123"/>
                  <a:pt x="4" y="127"/>
                  <a:pt x="8" y="127"/>
                </a:cubicBezTo>
                <a:cubicBezTo>
                  <a:pt x="16" y="127"/>
                  <a:pt x="16" y="127"/>
                  <a:pt x="16" y="127"/>
                </a:cubicBezTo>
                <a:cubicBezTo>
                  <a:pt x="16" y="182"/>
                  <a:pt x="16" y="182"/>
                  <a:pt x="16" y="182"/>
                </a:cubicBezTo>
                <a:cubicBezTo>
                  <a:pt x="16" y="187"/>
                  <a:pt x="19" y="190"/>
                  <a:pt x="24" y="190"/>
                </a:cubicBezTo>
                <a:cubicBezTo>
                  <a:pt x="55" y="190"/>
                  <a:pt x="55" y="190"/>
                  <a:pt x="55" y="190"/>
                </a:cubicBezTo>
                <a:cubicBezTo>
                  <a:pt x="59" y="190"/>
                  <a:pt x="63" y="187"/>
                  <a:pt x="63" y="182"/>
                </a:cubicBezTo>
                <a:cubicBezTo>
                  <a:pt x="63" y="168"/>
                  <a:pt x="63" y="168"/>
                  <a:pt x="63" y="168"/>
                </a:cubicBezTo>
                <a:cubicBezTo>
                  <a:pt x="58" y="163"/>
                  <a:pt x="54" y="156"/>
                  <a:pt x="54" y="149"/>
                </a:cubicBezTo>
                <a:cubicBezTo>
                  <a:pt x="54" y="92"/>
                  <a:pt x="54" y="92"/>
                  <a:pt x="54" y="92"/>
                </a:cubicBezTo>
                <a:cubicBezTo>
                  <a:pt x="54" y="79"/>
                  <a:pt x="65" y="68"/>
                  <a:pt x="78" y="66"/>
                </a:cubicBezTo>
                <a:cubicBezTo>
                  <a:pt x="78" y="65"/>
                  <a:pt x="78" y="65"/>
                  <a:pt x="78" y="65"/>
                </a:cubicBezTo>
                <a:cubicBezTo>
                  <a:pt x="78" y="61"/>
                  <a:pt x="74" y="57"/>
                  <a:pt x="70" y="57"/>
                </a:cubicBezTo>
                <a:cubicBezTo>
                  <a:pt x="8" y="57"/>
                  <a:pt x="8" y="57"/>
                  <a:pt x="8" y="57"/>
                </a:cubicBezTo>
                <a:cubicBezTo>
                  <a:pt x="4" y="57"/>
                  <a:pt x="0" y="61"/>
                  <a:pt x="0" y="6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ru-RU"/>
          </a:p>
        </p:txBody>
      </p:sp>
      <p:sp>
        <p:nvSpPr>
          <p:cNvPr id="253" name="01"/>
          <p:cNvSpPr>
            <a:spLocks noEditPoints="1"/>
          </p:cNvSpPr>
          <p:nvPr/>
        </p:nvSpPr>
        <p:spPr bwMode="auto">
          <a:xfrm>
            <a:off x="2071688" y="2660650"/>
            <a:ext cx="904875" cy="701675"/>
          </a:xfrm>
          <a:custGeom>
            <a:avLst/>
            <a:gdLst>
              <a:gd name="T0" fmla="*/ 170 w 238"/>
              <a:gd name="T1" fmla="*/ 86 h 184"/>
              <a:gd name="T2" fmla="*/ 210 w 238"/>
              <a:gd name="T3" fmla="*/ 51 h 184"/>
              <a:gd name="T4" fmla="*/ 210 w 238"/>
              <a:gd name="T5" fmla="*/ 184 h 184"/>
              <a:gd name="T6" fmla="*/ 170 w 238"/>
              <a:gd name="T7" fmla="*/ 184 h 184"/>
              <a:gd name="T8" fmla="*/ 170 w 238"/>
              <a:gd name="T9" fmla="*/ 86 h 184"/>
              <a:gd name="T10" fmla="*/ 119 w 238"/>
              <a:gd name="T11" fmla="*/ 184 h 184"/>
              <a:gd name="T12" fmla="*/ 159 w 238"/>
              <a:gd name="T13" fmla="*/ 184 h 184"/>
              <a:gd name="T14" fmla="*/ 159 w 238"/>
              <a:gd name="T15" fmla="*/ 95 h 184"/>
              <a:gd name="T16" fmla="*/ 119 w 238"/>
              <a:gd name="T17" fmla="*/ 130 h 184"/>
              <a:gd name="T18" fmla="*/ 119 w 238"/>
              <a:gd name="T19" fmla="*/ 184 h 184"/>
              <a:gd name="T20" fmla="*/ 68 w 238"/>
              <a:gd name="T21" fmla="*/ 184 h 184"/>
              <a:gd name="T22" fmla="*/ 108 w 238"/>
              <a:gd name="T23" fmla="*/ 184 h 184"/>
              <a:gd name="T24" fmla="*/ 108 w 238"/>
              <a:gd name="T25" fmla="*/ 130 h 184"/>
              <a:gd name="T26" fmla="*/ 68 w 238"/>
              <a:gd name="T27" fmla="*/ 87 h 184"/>
              <a:gd name="T28" fmla="*/ 68 w 238"/>
              <a:gd name="T29" fmla="*/ 184 h 184"/>
              <a:gd name="T30" fmla="*/ 17 w 238"/>
              <a:gd name="T31" fmla="*/ 184 h 184"/>
              <a:gd name="T32" fmla="*/ 58 w 238"/>
              <a:gd name="T33" fmla="*/ 184 h 184"/>
              <a:gd name="T34" fmla="*/ 58 w 238"/>
              <a:gd name="T35" fmla="*/ 82 h 184"/>
              <a:gd name="T36" fmla="*/ 17 w 238"/>
              <a:gd name="T37" fmla="*/ 114 h 184"/>
              <a:gd name="T38" fmla="*/ 17 w 238"/>
              <a:gd name="T39" fmla="*/ 184 h 184"/>
              <a:gd name="T40" fmla="*/ 234 w 238"/>
              <a:gd name="T41" fmla="*/ 0 h 184"/>
              <a:gd name="T42" fmla="*/ 195 w 238"/>
              <a:gd name="T43" fmla="*/ 0 h 184"/>
              <a:gd name="T44" fmla="*/ 192 w 238"/>
              <a:gd name="T45" fmla="*/ 7 h 184"/>
              <a:gd name="T46" fmla="*/ 204 w 238"/>
              <a:gd name="T47" fmla="*/ 20 h 184"/>
              <a:gd name="T48" fmla="*/ 114 w 238"/>
              <a:gd name="T49" fmla="*/ 98 h 184"/>
              <a:gd name="T50" fmla="*/ 67 w 238"/>
              <a:gd name="T51" fmla="*/ 48 h 184"/>
              <a:gd name="T52" fmla="*/ 57 w 238"/>
              <a:gd name="T53" fmla="*/ 47 h 184"/>
              <a:gd name="T54" fmla="*/ 4 w 238"/>
              <a:gd name="T55" fmla="*/ 90 h 184"/>
              <a:gd name="T56" fmla="*/ 3 w 238"/>
              <a:gd name="T57" fmla="*/ 100 h 184"/>
              <a:gd name="T58" fmla="*/ 14 w 238"/>
              <a:gd name="T59" fmla="*/ 102 h 184"/>
              <a:gd name="T60" fmla="*/ 61 w 238"/>
              <a:gd name="T61" fmla="*/ 63 h 184"/>
              <a:gd name="T62" fmla="*/ 108 w 238"/>
              <a:gd name="T63" fmla="*/ 114 h 184"/>
              <a:gd name="T64" fmla="*/ 114 w 238"/>
              <a:gd name="T65" fmla="*/ 116 h 184"/>
              <a:gd name="T66" fmla="*/ 118 w 238"/>
              <a:gd name="T67" fmla="*/ 114 h 184"/>
              <a:gd name="T68" fmla="*/ 214 w 238"/>
              <a:gd name="T69" fmla="*/ 32 h 184"/>
              <a:gd name="T70" fmla="*/ 226 w 238"/>
              <a:gd name="T71" fmla="*/ 45 h 184"/>
              <a:gd name="T72" fmla="*/ 233 w 238"/>
              <a:gd name="T73" fmla="*/ 43 h 184"/>
              <a:gd name="T74" fmla="*/ 238 w 238"/>
              <a:gd name="T75" fmla="*/ 5 h 184"/>
              <a:gd name="T76" fmla="*/ 234 w 238"/>
              <a:gd name="T77" fmla="*/ 0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38" h="184">
                <a:moveTo>
                  <a:pt x="170" y="86"/>
                </a:moveTo>
                <a:cubicBezTo>
                  <a:pt x="210" y="51"/>
                  <a:pt x="210" y="51"/>
                  <a:pt x="210" y="51"/>
                </a:cubicBezTo>
                <a:cubicBezTo>
                  <a:pt x="210" y="184"/>
                  <a:pt x="210" y="184"/>
                  <a:pt x="210" y="184"/>
                </a:cubicBezTo>
                <a:cubicBezTo>
                  <a:pt x="170" y="184"/>
                  <a:pt x="170" y="184"/>
                  <a:pt x="170" y="184"/>
                </a:cubicBezTo>
                <a:lnTo>
                  <a:pt x="170" y="86"/>
                </a:lnTo>
                <a:close/>
                <a:moveTo>
                  <a:pt x="119" y="184"/>
                </a:moveTo>
                <a:cubicBezTo>
                  <a:pt x="159" y="184"/>
                  <a:pt x="159" y="184"/>
                  <a:pt x="159" y="184"/>
                </a:cubicBezTo>
                <a:cubicBezTo>
                  <a:pt x="159" y="95"/>
                  <a:pt x="159" y="95"/>
                  <a:pt x="159" y="95"/>
                </a:cubicBezTo>
                <a:cubicBezTo>
                  <a:pt x="119" y="130"/>
                  <a:pt x="119" y="130"/>
                  <a:pt x="119" y="130"/>
                </a:cubicBezTo>
                <a:lnTo>
                  <a:pt x="119" y="184"/>
                </a:lnTo>
                <a:close/>
                <a:moveTo>
                  <a:pt x="68" y="184"/>
                </a:moveTo>
                <a:cubicBezTo>
                  <a:pt x="108" y="184"/>
                  <a:pt x="108" y="184"/>
                  <a:pt x="108" y="184"/>
                </a:cubicBezTo>
                <a:cubicBezTo>
                  <a:pt x="108" y="130"/>
                  <a:pt x="108" y="130"/>
                  <a:pt x="108" y="130"/>
                </a:cubicBezTo>
                <a:cubicBezTo>
                  <a:pt x="68" y="87"/>
                  <a:pt x="68" y="87"/>
                  <a:pt x="68" y="87"/>
                </a:cubicBezTo>
                <a:lnTo>
                  <a:pt x="68" y="184"/>
                </a:lnTo>
                <a:close/>
                <a:moveTo>
                  <a:pt x="17" y="184"/>
                </a:moveTo>
                <a:cubicBezTo>
                  <a:pt x="58" y="184"/>
                  <a:pt x="58" y="184"/>
                  <a:pt x="58" y="184"/>
                </a:cubicBezTo>
                <a:cubicBezTo>
                  <a:pt x="58" y="82"/>
                  <a:pt x="58" y="82"/>
                  <a:pt x="58" y="82"/>
                </a:cubicBezTo>
                <a:cubicBezTo>
                  <a:pt x="17" y="114"/>
                  <a:pt x="17" y="114"/>
                  <a:pt x="17" y="114"/>
                </a:cubicBezTo>
                <a:lnTo>
                  <a:pt x="17" y="184"/>
                </a:lnTo>
                <a:close/>
                <a:moveTo>
                  <a:pt x="234" y="0"/>
                </a:moveTo>
                <a:cubicBezTo>
                  <a:pt x="195" y="0"/>
                  <a:pt x="195" y="0"/>
                  <a:pt x="195" y="0"/>
                </a:cubicBezTo>
                <a:cubicBezTo>
                  <a:pt x="192" y="0"/>
                  <a:pt x="190" y="4"/>
                  <a:pt x="192" y="7"/>
                </a:cubicBezTo>
                <a:cubicBezTo>
                  <a:pt x="204" y="20"/>
                  <a:pt x="204" y="20"/>
                  <a:pt x="204" y="20"/>
                </a:cubicBezTo>
                <a:cubicBezTo>
                  <a:pt x="114" y="98"/>
                  <a:pt x="114" y="98"/>
                  <a:pt x="114" y="98"/>
                </a:cubicBezTo>
                <a:cubicBezTo>
                  <a:pt x="67" y="48"/>
                  <a:pt x="67" y="48"/>
                  <a:pt x="67" y="48"/>
                </a:cubicBezTo>
                <a:cubicBezTo>
                  <a:pt x="64" y="45"/>
                  <a:pt x="60" y="45"/>
                  <a:pt x="57" y="47"/>
                </a:cubicBezTo>
                <a:cubicBezTo>
                  <a:pt x="4" y="90"/>
                  <a:pt x="4" y="90"/>
                  <a:pt x="4" y="90"/>
                </a:cubicBezTo>
                <a:cubicBezTo>
                  <a:pt x="1" y="93"/>
                  <a:pt x="0" y="97"/>
                  <a:pt x="3" y="100"/>
                </a:cubicBezTo>
                <a:cubicBezTo>
                  <a:pt x="6" y="104"/>
                  <a:pt x="10" y="104"/>
                  <a:pt x="14" y="102"/>
                </a:cubicBezTo>
                <a:cubicBezTo>
                  <a:pt x="61" y="63"/>
                  <a:pt x="61" y="63"/>
                  <a:pt x="61" y="63"/>
                </a:cubicBezTo>
                <a:cubicBezTo>
                  <a:pt x="108" y="114"/>
                  <a:pt x="108" y="114"/>
                  <a:pt x="108" y="114"/>
                </a:cubicBezTo>
                <a:cubicBezTo>
                  <a:pt x="110" y="115"/>
                  <a:pt x="112" y="116"/>
                  <a:pt x="114" y="116"/>
                </a:cubicBezTo>
                <a:cubicBezTo>
                  <a:pt x="115" y="116"/>
                  <a:pt x="117" y="115"/>
                  <a:pt x="118" y="114"/>
                </a:cubicBezTo>
                <a:cubicBezTo>
                  <a:pt x="214" y="32"/>
                  <a:pt x="214" y="32"/>
                  <a:pt x="214" y="32"/>
                </a:cubicBezTo>
                <a:cubicBezTo>
                  <a:pt x="226" y="45"/>
                  <a:pt x="226" y="45"/>
                  <a:pt x="226" y="45"/>
                </a:cubicBezTo>
                <a:cubicBezTo>
                  <a:pt x="228" y="48"/>
                  <a:pt x="233" y="47"/>
                  <a:pt x="233" y="43"/>
                </a:cubicBezTo>
                <a:cubicBezTo>
                  <a:pt x="238" y="5"/>
                  <a:pt x="238" y="5"/>
                  <a:pt x="238" y="5"/>
                </a:cubicBezTo>
                <a:cubicBezTo>
                  <a:pt x="238" y="3"/>
                  <a:pt x="236" y="0"/>
                  <a:pt x="23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ru-RU"/>
          </a:p>
        </p:txBody>
      </p:sp>
      <p:sp>
        <p:nvSpPr>
          <p:cNvPr id="257" name="Text Placeholder 256"/>
          <p:cNvSpPr>
            <a:spLocks noGrp="1"/>
          </p:cNvSpPr>
          <p:nvPr>
            <p:ph type="body" sz="quarter" idx="10"/>
          </p:nvPr>
        </p:nvSpPr>
        <p:spPr/>
        <p:txBody>
          <a:bodyPr/>
          <a:lstStyle/>
          <a:p>
            <a:pPr lvl="0" algn="ctr"/>
            <a:r>
              <a:rPr lang="en-US" dirty="0"/>
              <a:t>Lorem ipsum dolor sit amet, consectetur adipiscing elit, sed do</a:t>
            </a:r>
            <a:endParaRPr lang="ru-RU" dirty="0"/>
          </a:p>
          <a:p>
            <a:pPr algn="ctr"/>
            <a:endParaRPr lang="ru-RU" dirty="0"/>
          </a:p>
        </p:txBody>
      </p:sp>
      <p:sp>
        <p:nvSpPr>
          <p:cNvPr id="258" name="Text Placeholder 257"/>
          <p:cNvSpPr>
            <a:spLocks noGrp="1"/>
          </p:cNvSpPr>
          <p:nvPr>
            <p:ph type="body" sz="quarter" idx="11"/>
          </p:nvPr>
        </p:nvSpPr>
        <p:spPr/>
        <p:txBody>
          <a:bodyPr/>
          <a:lstStyle/>
          <a:p>
            <a:pPr lvl="0" algn="ctr"/>
            <a:r>
              <a:rPr lang="en-US" dirty="0"/>
              <a:t>Lorem ipsum dolor sit amet, consectetur adipiscing elit, sed do</a:t>
            </a:r>
            <a:endParaRPr lang="ru-RU" dirty="0"/>
          </a:p>
          <a:p>
            <a:pPr algn="ctr"/>
            <a:endParaRPr lang="ru-RU" dirty="0"/>
          </a:p>
        </p:txBody>
      </p:sp>
      <p:sp>
        <p:nvSpPr>
          <p:cNvPr id="259" name="Text Placeholder 258"/>
          <p:cNvSpPr>
            <a:spLocks noGrp="1"/>
          </p:cNvSpPr>
          <p:nvPr>
            <p:ph type="body" sz="quarter" idx="12"/>
          </p:nvPr>
        </p:nvSpPr>
        <p:spPr/>
        <p:txBody>
          <a:bodyPr/>
          <a:lstStyle/>
          <a:p>
            <a:pPr lvl="0" algn="ctr"/>
            <a:r>
              <a:rPr lang="en-US" dirty="0"/>
              <a:t>Lorem ipsum dolor sit amet, consectetur adipiscing elit, sed do</a:t>
            </a:r>
            <a:endParaRPr lang="ru-RU" dirty="0"/>
          </a:p>
          <a:p>
            <a:pPr algn="ctr"/>
            <a:endParaRPr lang="ru-RU" dirty="0"/>
          </a:p>
        </p:txBody>
      </p:sp>
      <p:sp>
        <p:nvSpPr>
          <p:cNvPr id="260" name="Text Placeholder 259"/>
          <p:cNvSpPr>
            <a:spLocks noGrp="1"/>
          </p:cNvSpPr>
          <p:nvPr>
            <p:ph type="body" sz="quarter" idx="13"/>
          </p:nvPr>
        </p:nvSpPr>
        <p:spPr/>
        <p:txBody>
          <a:bodyPr/>
          <a:lstStyle/>
          <a:p>
            <a:pPr lvl="0" algn="ctr"/>
            <a:r>
              <a:rPr lang="en-US" dirty="0"/>
              <a:t>Lorem ipsum dolor sit amet, consectetur adipiscing elit, sed do</a:t>
            </a:r>
            <a:endParaRPr lang="ru-RU" dirty="0"/>
          </a:p>
          <a:p>
            <a:pPr algn="ctr"/>
            <a:endParaRPr lang="ru-RU" dirty="0"/>
          </a:p>
        </p:txBody>
      </p:sp>
      <p:sp>
        <p:nvSpPr>
          <p:cNvPr id="261" name="Text Placeholder 260"/>
          <p:cNvSpPr>
            <a:spLocks noGrp="1"/>
          </p:cNvSpPr>
          <p:nvPr>
            <p:ph type="body" sz="quarter" idx="14"/>
          </p:nvPr>
        </p:nvSpPr>
        <p:spPr/>
        <p:txBody>
          <a:bodyPr>
            <a:normAutofit lnSpcReduction="10000"/>
          </a:bodyPr>
          <a:lstStyle/>
          <a:p>
            <a:r>
              <a:rPr lang="en-US" dirty="0">
                <a:solidFill>
                  <a:schemeClr val="accent1"/>
                </a:solidFill>
              </a:rPr>
              <a:t>Investment</a:t>
            </a:r>
            <a:endParaRPr lang="ru-RU" dirty="0">
              <a:solidFill>
                <a:schemeClr val="accent1"/>
              </a:solidFill>
            </a:endParaRPr>
          </a:p>
        </p:txBody>
      </p:sp>
      <p:sp>
        <p:nvSpPr>
          <p:cNvPr id="262" name="Text Placeholder 261"/>
          <p:cNvSpPr>
            <a:spLocks noGrp="1"/>
          </p:cNvSpPr>
          <p:nvPr>
            <p:ph type="body" sz="quarter" idx="15"/>
          </p:nvPr>
        </p:nvSpPr>
        <p:spPr/>
        <p:txBody>
          <a:bodyPr>
            <a:normAutofit lnSpcReduction="10000"/>
          </a:bodyPr>
          <a:lstStyle/>
          <a:p>
            <a:r>
              <a:rPr lang="en-US" dirty="0">
                <a:solidFill>
                  <a:schemeClr val="accent2">
                    <a:lumMod val="75000"/>
                  </a:schemeClr>
                </a:solidFill>
              </a:rPr>
              <a:t>Business</a:t>
            </a:r>
            <a:endParaRPr lang="ru-RU" dirty="0">
              <a:solidFill>
                <a:schemeClr val="accent2">
                  <a:lumMod val="75000"/>
                </a:schemeClr>
              </a:solidFill>
            </a:endParaRPr>
          </a:p>
        </p:txBody>
      </p:sp>
      <p:sp>
        <p:nvSpPr>
          <p:cNvPr id="263" name="Text Placeholder 262"/>
          <p:cNvSpPr>
            <a:spLocks noGrp="1"/>
          </p:cNvSpPr>
          <p:nvPr>
            <p:ph type="body" sz="quarter" idx="16"/>
          </p:nvPr>
        </p:nvSpPr>
        <p:spPr/>
        <p:txBody>
          <a:bodyPr>
            <a:normAutofit lnSpcReduction="10000"/>
          </a:bodyPr>
          <a:lstStyle/>
          <a:p>
            <a:r>
              <a:rPr lang="en-US" dirty="0">
                <a:solidFill>
                  <a:schemeClr val="accent3"/>
                </a:solidFill>
              </a:rPr>
              <a:t>Creative</a:t>
            </a:r>
            <a:endParaRPr lang="ru-RU" dirty="0">
              <a:solidFill>
                <a:schemeClr val="accent3"/>
              </a:solidFill>
            </a:endParaRPr>
          </a:p>
        </p:txBody>
      </p:sp>
      <p:sp>
        <p:nvSpPr>
          <p:cNvPr id="264" name="Text Placeholder 263"/>
          <p:cNvSpPr>
            <a:spLocks noGrp="1"/>
          </p:cNvSpPr>
          <p:nvPr>
            <p:ph type="body" sz="quarter" idx="17"/>
          </p:nvPr>
        </p:nvSpPr>
        <p:spPr/>
        <p:txBody>
          <a:bodyPr>
            <a:normAutofit lnSpcReduction="10000"/>
          </a:bodyPr>
          <a:lstStyle/>
          <a:p>
            <a:r>
              <a:rPr lang="en-US" dirty="0">
                <a:solidFill>
                  <a:schemeClr val="accent5"/>
                </a:solidFill>
              </a:rPr>
              <a:t>Teamwork</a:t>
            </a:r>
            <a:endParaRPr lang="ru-RU" dirty="0">
              <a:solidFill>
                <a:schemeClr val="accent5"/>
              </a:solidFill>
            </a:endParaRPr>
          </a:p>
        </p:txBody>
      </p:sp>
      <p:sp>
        <p:nvSpPr>
          <p:cNvPr id="21" name="Rectangle 14"/>
          <p:cNvSpPr>
            <a:spLocks noChangeArrowheads="1"/>
          </p:cNvSpPr>
          <p:nvPr/>
        </p:nvSpPr>
        <p:spPr bwMode="auto">
          <a:xfrm>
            <a:off x="3656478" y="709452"/>
            <a:ext cx="4409862"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s-ES" altLang="ru-RU" sz="3200" b="1" dirty="0" err="1">
                <a:solidFill>
                  <a:schemeClr val="accent1"/>
                </a:solidFill>
                <a:latin typeface="Montserrat Black" panose="00000A00000000000000" pitchFamily="50" charset="0"/>
              </a:rPr>
              <a:t>Your</a:t>
            </a:r>
            <a:r>
              <a:rPr lang="es-ES" altLang="ru-RU" sz="3200" b="1" dirty="0">
                <a:solidFill>
                  <a:schemeClr val="accent1"/>
                </a:solidFill>
                <a:latin typeface="Montserrat Black" panose="00000A00000000000000" pitchFamily="50" charset="0"/>
              </a:rPr>
              <a:t> </a:t>
            </a:r>
            <a:r>
              <a:rPr lang="en-US" altLang="ru-RU" sz="3200" b="1" dirty="0">
                <a:solidFill>
                  <a:schemeClr val="accent1"/>
                </a:solidFill>
                <a:latin typeface="Montserrat Black" panose="00000A00000000000000" pitchFamily="50" charset="0"/>
              </a:rPr>
              <a:t>title</a:t>
            </a:r>
            <a:r>
              <a:rPr lang="es-ES" altLang="ru-RU" sz="3200" b="1" dirty="0">
                <a:solidFill>
                  <a:schemeClr val="accent1"/>
                </a:solidFill>
                <a:latin typeface="Montserrat Black" panose="00000A00000000000000" pitchFamily="50" charset="0"/>
              </a:rPr>
              <a:t> </a:t>
            </a:r>
            <a:r>
              <a:rPr lang="es-ES" altLang="ru-RU" sz="3200" b="1" dirty="0" err="1">
                <a:solidFill>
                  <a:schemeClr val="accent5"/>
                </a:solidFill>
                <a:latin typeface="Montserrat Black" panose="00000A00000000000000" pitchFamily="50" charset="0"/>
              </a:rPr>
              <a:t>goes</a:t>
            </a:r>
            <a:r>
              <a:rPr lang="es-ES" altLang="ru-RU" sz="3200" b="1" dirty="0">
                <a:solidFill>
                  <a:schemeClr val="accent5"/>
                </a:solidFill>
                <a:latin typeface="Montserrat Black" panose="00000A00000000000000" pitchFamily="50" charset="0"/>
              </a:rPr>
              <a:t> </a:t>
            </a:r>
            <a:r>
              <a:rPr lang="es-ES" altLang="ru-RU" sz="3200" b="1" dirty="0" err="1">
                <a:solidFill>
                  <a:schemeClr val="accent5"/>
                </a:solidFill>
                <a:latin typeface="Montserrat Black" panose="00000A00000000000000" pitchFamily="50" charset="0"/>
              </a:rPr>
              <a:t>here</a:t>
            </a:r>
            <a:endParaRPr lang="ru-RU" altLang="ru-RU" sz="3200" b="1" dirty="0">
              <a:solidFill>
                <a:schemeClr val="accent5"/>
              </a:solidFill>
              <a:latin typeface="Montserrat Black" panose="00000A00000000000000" pitchFamily="50" charset="0"/>
            </a:endParaRPr>
          </a:p>
        </p:txBody>
      </p:sp>
      <p:sp>
        <p:nvSpPr>
          <p:cNvPr id="2" name="Rectangle 1">
            <a:extLst>
              <a:ext uri="{FF2B5EF4-FFF2-40B4-BE49-F238E27FC236}">
                <a16:creationId xmlns:a16="http://schemas.microsoft.com/office/drawing/2014/main" id="{FB8B5336-3A5F-CA76-8B52-DD5AEE04EEF4}"/>
              </a:ext>
            </a:extLst>
          </p:cNvPr>
          <p:cNvSpPr/>
          <p:nvPr/>
        </p:nvSpPr>
        <p:spPr>
          <a:xfrm>
            <a:off x="4411079" y="1276873"/>
            <a:ext cx="2592459" cy="80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865269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49"/>
                                        </p:tgtEl>
                                        <p:attrNameLst>
                                          <p:attrName>style.visibility</p:attrName>
                                        </p:attrNameLst>
                                      </p:cBhvr>
                                      <p:to>
                                        <p:strVal val="visible"/>
                                      </p:to>
                                    </p:set>
                                    <p:anim calcmode="lin" valueType="num">
                                      <p:cBhvr>
                                        <p:cTn id="7" dur="500" fill="hold"/>
                                        <p:tgtEl>
                                          <p:spTgt spid="249"/>
                                        </p:tgtEl>
                                        <p:attrNameLst>
                                          <p:attrName>ppt_w</p:attrName>
                                        </p:attrNameLst>
                                      </p:cBhvr>
                                      <p:tavLst>
                                        <p:tav tm="0">
                                          <p:val>
                                            <p:fltVal val="0"/>
                                          </p:val>
                                        </p:tav>
                                        <p:tav tm="100000">
                                          <p:val>
                                            <p:strVal val="#ppt_w"/>
                                          </p:val>
                                        </p:tav>
                                      </p:tavLst>
                                    </p:anim>
                                    <p:anim calcmode="lin" valueType="num">
                                      <p:cBhvr>
                                        <p:cTn id="8" dur="500" fill="hold"/>
                                        <p:tgtEl>
                                          <p:spTgt spid="249"/>
                                        </p:tgtEl>
                                        <p:attrNameLst>
                                          <p:attrName>ppt_h</p:attrName>
                                        </p:attrNameLst>
                                      </p:cBhvr>
                                      <p:tavLst>
                                        <p:tav tm="0">
                                          <p:val>
                                            <p:fltVal val="0"/>
                                          </p:val>
                                        </p:tav>
                                        <p:tav tm="100000">
                                          <p:val>
                                            <p:strVal val="#ppt_h"/>
                                          </p:val>
                                        </p:tav>
                                      </p:tavLst>
                                    </p:anim>
                                    <p:animEffect transition="in" filter="fade">
                                      <p:cBhvr>
                                        <p:cTn id="9" dur="500"/>
                                        <p:tgtEl>
                                          <p:spTgt spid="249"/>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50"/>
                                        </p:tgtEl>
                                        <p:attrNameLst>
                                          <p:attrName>style.visibility</p:attrName>
                                        </p:attrNameLst>
                                      </p:cBhvr>
                                      <p:to>
                                        <p:strVal val="visible"/>
                                      </p:to>
                                    </p:set>
                                    <p:anim calcmode="lin" valueType="num">
                                      <p:cBhvr>
                                        <p:cTn id="13" dur="500" fill="hold"/>
                                        <p:tgtEl>
                                          <p:spTgt spid="250"/>
                                        </p:tgtEl>
                                        <p:attrNameLst>
                                          <p:attrName>ppt_w</p:attrName>
                                        </p:attrNameLst>
                                      </p:cBhvr>
                                      <p:tavLst>
                                        <p:tav tm="0">
                                          <p:val>
                                            <p:fltVal val="0"/>
                                          </p:val>
                                        </p:tav>
                                        <p:tav tm="100000">
                                          <p:val>
                                            <p:strVal val="#ppt_w"/>
                                          </p:val>
                                        </p:tav>
                                      </p:tavLst>
                                    </p:anim>
                                    <p:anim calcmode="lin" valueType="num">
                                      <p:cBhvr>
                                        <p:cTn id="14" dur="500" fill="hold"/>
                                        <p:tgtEl>
                                          <p:spTgt spid="250"/>
                                        </p:tgtEl>
                                        <p:attrNameLst>
                                          <p:attrName>ppt_h</p:attrName>
                                        </p:attrNameLst>
                                      </p:cBhvr>
                                      <p:tavLst>
                                        <p:tav tm="0">
                                          <p:val>
                                            <p:fltVal val="0"/>
                                          </p:val>
                                        </p:tav>
                                        <p:tav tm="100000">
                                          <p:val>
                                            <p:strVal val="#ppt_h"/>
                                          </p:val>
                                        </p:tav>
                                      </p:tavLst>
                                    </p:anim>
                                    <p:animEffect transition="in" filter="fade">
                                      <p:cBhvr>
                                        <p:cTn id="15" dur="500"/>
                                        <p:tgtEl>
                                          <p:spTgt spid="250"/>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251"/>
                                        </p:tgtEl>
                                        <p:attrNameLst>
                                          <p:attrName>style.visibility</p:attrName>
                                        </p:attrNameLst>
                                      </p:cBhvr>
                                      <p:to>
                                        <p:strVal val="visible"/>
                                      </p:to>
                                    </p:set>
                                    <p:anim calcmode="lin" valueType="num">
                                      <p:cBhvr>
                                        <p:cTn id="19" dur="500" fill="hold"/>
                                        <p:tgtEl>
                                          <p:spTgt spid="251"/>
                                        </p:tgtEl>
                                        <p:attrNameLst>
                                          <p:attrName>ppt_w</p:attrName>
                                        </p:attrNameLst>
                                      </p:cBhvr>
                                      <p:tavLst>
                                        <p:tav tm="0">
                                          <p:val>
                                            <p:fltVal val="0"/>
                                          </p:val>
                                        </p:tav>
                                        <p:tav tm="100000">
                                          <p:val>
                                            <p:strVal val="#ppt_w"/>
                                          </p:val>
                                        </p:tav>
                                      </p:tavLst>
                                    </p:anim>
                                    <p:anim calcmode="lin" valueType="num">
                                      <p:cBhvr>
                                        <p:cTn id="20" dur="500" fill="hold"/>
                                        <p:tgtEl>
                                          <p:spTgt spid="251"/>
                                        </p:tgtEl>
                                        <p:attrNameLst>
                                          <p:attrName>ppt_h</p:attrName>
                                        </p:attrNameLst>
                                      </p:cBhvr>
                                      <p:tavLst>
                                        <p:tav tm="0">
                                          <p:val>
                                            <p:fltVal val="0"/>
                                          </p:val>
                                        </p:tav>
                                        <p:tav tm="100000">
                                          <p:val>
                                            <p:strVal val="#ppt_h"/>
                                          </p:val>
                                        </p:tav>
                                      </p:tavLst>
                                    </p:anim>
                                    <p:animEffect transition="in" filter="fade">
                                      <p:cBhvr>
                                        <p:cTn id="21" dur="500"/>
                                        <p:tgtEl>
                                          <p:spTgt spid="251"/>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252"/>
                                        </p:tgtEl>
                                        <p:attrNameLst>
                                          <p:attrName>style.visibility</p:attrName>
                                        </p:attrNameLst>
                                      </p:cBhvr>
                                      <p:to>
                                        <p:strVal val="visible"/>
                                      </p:to>
                                    </p:set>
                                    <p:anim calcmode="lin" valueType="num">
                                      <p:cBhvr>
                                        <p:cTn id="25" dur="500" fill="hold"/>
                                        <p:tgtEl>
                                          <p:spTgt spid="252"/>
                                        </p:tgtEl>
                                        <p:attrNameLst>
                                          <p:attrName>ppt_w</p:attrName>
                                        </p:attrNameLst>
                                      </p:cBhvr>
                                      <p:tavLst>
                                        <p:tav tm="0">
                                          <p:val>
                                            <p:fltVal val="0"/>
                                          </p:val>
                                        </p:tav>
                                        <p:tav tm="100000">
                                          <p:val>
                                            <p:strVal val="#ppt_w"/>
                                          </p:val>
                                        </p:tav>
                                      </p:tavLst>
                                    </p:anim>
                                    <p:anim calcmode="lin" valueType="num">
                                      <p:cBhvr>
                                        <p:cTn id="26" dur="500" fill="hold"/>
                                        <p:tgtEl>
                                          <p:spTgt spid="252"/>
                                        </p:tgtEl>
                                        <p:attrNameLst>
                                          <p:attrName>ppt_h</p:attrName>
                                        </p:attrNameLst>
                                      </p:cBhvr>
                                      <p:tavLst>
                                        <p:tav tm="0">
                                          <p:val>
                                            <p:fltVal val="0"/>
                                          </p:val>
                                        </p:tav>
                                        <p:tav tm="100000">
                                          <p:val>
                                            <p:strVal val="#ppt_h"/>
                                          </p:val>
                                        </p:tav>
                                      </p:tavLst>
                                    </p:anim>
                                    <p:animEffect transition="in" filter="fade">
                                      <p:cBhvr>
                                        <p:cTn id="27" dur="500"/>
                                        <p:tgtEl>
                                          <p:spTgt spid="252"/>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253"/>
                                        </p:tgtEl>
                                        <p:attrNameLst>
                                          <p:attrName>style.visibility</p:attrName>
                                        </p:attrNameLst>
                                      </p:cBhvr>
                                      <p:to>
                                        <p:strVal val="visible"/>
                                      </p:to>
                                    </p:set>
                                    <p:anim calcmode="lin" valueType="num">
                                      <p:cBhvr>
                                        <p:cTn id="31" dur="500" fill="hold"/>
                                        <p:tgtEl>
                                          <p:spTgt spid="253"/>
                                        </p:tgtEl>
                                        <p:attrNameLst>
                                          <p:attrName>ppt_w</p:attrName>
                                        </p:attrNameLst>
                                      </p:cBhvr>
                                      <p:tavLst>
                                        <p:tav tm="0">
                                          <p:val>
                                            <p:fltVal val="0"/>
                                          </p:val>
                                        </p:tav>
                                        <p:tav tm="100000">
                                          <p:val>
                                            <p:strVal val="#ppt_w"/>
                                          </p:val>
                                        </p:tav>
                                      </p:tavLst>
                                    </p:anim>
                                    <p:anim calcmode="lin" valueType="num">
                                      <p:cBhvr>
                                        <p:cTn id="32" dur="500" fill="hold"/>
                                        <p:tgtEl>
                                          <p:spTgt spid="253"/>
                                        </p:tgtEl>
                                        <p:attrNameLst>
                                          <p:attrName>ppt_h</p:attrName>
                                        </p:attrNameLst>
                                      </p:cBhvr>
                                      <p:tavLst>
                                        <p:tav tm="0">
                                          <p:val>
                                            <p:fltVal val="0"/>
                                          </p:val>
                                        </p:tav>
                                        <p:tav tm="100000">
                                          <p:val>
                                            <p:strVal val="#ppt_h"/>
                                          </p:val>
                                        </p:tav>
                                      </p:tavLst>
                                    </p:anim>
                                    <p:animEffect transition="in" filter="fade">
                                      <p:cBhvr>
                                        <p:cTn id="33" dur="500"/>
                                        <p:tgtEl>
                                          <p:spTgt spid="253"/>
                                        </p:tgtEl>
                                      </p:cBhvr>
                                    </p:animEffect>
                                  </p:childTnLst>
                                </p:cTn>
                              </p:par>
                            </p:childTnLst>
                          </p:cTn>
                        </p:par>
                        <p:par>
                          <p:cTn id="34" fill="hold">
                            <p:stCondLst>
                              <p:cond delay="2500"/>
                            </p:stCondLst>
                            <p:childTnLst>
                              <p:par>
                                <p:cTn id="35" presetID="53" presetClass="entr" presetSubtype="16" fill="hold" grpId="0" nodeType="afterEffect">
                                  <p:stCondLst>
                                    <p:cond delay="0"/>
                                  </p:stCondLst>
                                  <p:childTnLst>
                                    <p:set>
                                      <p:cBhvr>
                                        <p:cTn id="36" dur="1" fill="hold">
                                          <p:stCondLst>
                                            <p:cond delay="0"/>
                                          </p:stCondLst>
                                        </p:cTn>
                                        <p:tgtEl>
                                          <p:spTgt spid="254"/>
                                        </p:tgtEl>
                                        <p:attrNameLst>
                                          <p:attrName>style.visibility</p:attrName>
                                        </p:attrNameLst>
                                      </p:cBhvr>
                                      <p:to>
                                        <p:strVal val="visible"/>
                                      </p:to>
                                    </p:set>
                                    <p:anim calcmode="lin" valueType="num">
                                      <p:cBhvr>
                                        <p:cTn id="37" dur="500" fill="hold"/>
                                        <p:tgtEl>
                                          <p:spTgt spid="254"/>
                                        </p:tgtEl>
                                        <p:attrNameLst>
                                          <p:attrName>ppt_w</p:attrName>
                                        </p:attrNameLst>
                                      </p:cBhvr>
                                      <p:tavLst>
                                        <p:tav tm="0">
                                          <p:val>
                                            <p:fltVal val="0"/>
                                          </p:val>
                                        </p:tav>
                                        <p:tav tm="100000">
                                          <p:val>
                                            <p:strVal val="#ppt_w"/>
                                          </p:val>
                                        </p:tav>
                                      </p:tavLst>
                                    </p:anim>
                                    <p:anim calcmode="lin" valueType="num">
                                      <p:cBhvr>
                                        <p:cTn id="38" dur="500" fill="hold"/>
                                        <p:tgtEl>
                                          <p:spTgt spid="254"/>
                                        </p:tgtEl>
                                        <p:attrNameLst>
                                          <p:attrName>ppt_h</p:attrName>
                                        </p:attrNameLst>
                                      </p:cBhvr>
                                      <p:tavLst>
                                        <p:tav tm="0">
                                          <p:val>
                                            <p:fltVal val="0"/>
                                          </p:val>
                                        </p:tav>
                                        <p:tav tm="100000">
                                          <p:val>
                                            <p:strVal val="#ppt_h"/>
                                          </p:val>
                                        </p:tav>
                                      </p:tavLst>
                                    </p:anim>
                                    <p:animEffect transition="in" filter="fade">
                                      <p:cBhvr>
                                        <p:cTn id="39" dur="500"/>
                                        <p:tgtEl>
                                          <p:spTgt spid="254"/>
                                        </p:tgtEl>
                                      </p:cBhvr>
                                    </p:animEffect>
                                  </p:childTnLst>
                                </p:cTn>
                              </p:par>
                            </p:childTnLst>
                          </p:cTn>
                        </p:par>
                        <p:par>
                          <p:cTn id="40" fill="hold">
                            <p:stCondLst>
                              <p:cond delay="3000"/>
                            </p:stCondLst>
                            <p:childTnLst>
                              <p:par>
                                <p:cTn id="41" presetID="53" presetClass="entr" presetSubtype="16" fill="hold" grpId="0" nodeType="afterEffect">
                                  <p:stCondLst>
                                    <p:cond delay="0"/>
                                  </p:stCondLst>
                                  <p:childTnLst>
                                    <p:set>
                                      <p:cBhvr>
                                        <p:cTn id="42" dur="1" fill="hold">
                                          <p:stCondLst>
                                            <p:cond delay="0"/>
                                          </p:stCondLst>
                                        </p:cTn>
                                        <p:tgtEl>
                                          <p:spTgt spid="256"/>
                                        </p:tgtEl>
                                        <p:attrNameLst>
                                          <p:attrName>style.visibility</p:attrName>
                                        </p:attrNameLst>
                                      </p:cBhvr>
                                      <p:to>
                                        <p:strVal val="visible"/>
                                      </p:to>
                                    </p:set>
                                    <p:anim calcmode="lin" valueType="num">
                                      <p:cBhvr>
                                        <p:cTn id="43" dur="500" fill="hold"/>
                                        <p:tgtEl>
                                          <p:spTgt spid="256"/>
                                        </p:tgtEl>
                                        <p:attrNameLst>
                                          <p:attrName>ppt_w</p:attrName>
                                        </p:attrNameLst>
                                      </p:cBhvr>
                                      <p:tavLst>
                                        <p:tav tm="0">
                                          <p:val>
                                            <p:fltVal val="0"/>
                                          </p:val>
                                        </p:tav>
                                        <p:tav tm="100000">
                                          <p:val>
                                            <p:strVal val="#ppt_w"/>
                                          </p:val>
                                        </p:tav>
                                      </p:tavLst>
                                    </p:anim>
                                    <p:anim calcmode="lin" valueType="num">
                                      <p:cBhvr>
                                        <p:cTn id="44" dur="500" fill="hold"/>
                                        <p:tgtEl>
                                          <p:spTgt spid="256"/>
                                        </p:tgtEl>
                                        <p:attrNameLst>
                                          <p:attrName>ppt_h</p:attrName>
                                        </p:attrNameLst>
                                      </p:cBhvr>
                                      <p:tavLst>
                                        <p:tav tm="0">
                                          <p:val>
                                            <p:fltVal val="0"/>
                                          </p:val>
                                        </p:tav>
                                        <p:tav tm="100000">
                                          <p:val>
                                            <p:strVal val="#ppt_h"/>
                                          </p:val>
                                        </p:tav>
                                      </p:tavLst>
                                    </p:anim>
                                    <p:animEffect transition="in" filter="fade">
                                      <p:cBhvr>
                                        <p:cTn id="45" dur="500"/>
                                        <p:tgtEl>
                                          <p:spTgt spid="256"/>
                                        </p:tgtEl>
                                      </p:cBhvr>
                                    </p:animEffect>
                                  </p:childTnLst>
                                </p:cTn>
                              </p:par>
                            </p:childTnLst>
                          </p:cTn>
                        </p:par>
                        <p:par>
                          <p:cTn id="46" fill="hold">
                            <p:stCondLst>
                              <p:cond delay="3500"/>
                            </p:stCondLst>
                            <p:childTnLst>
                              <p:par>
                                <p:cTn id="47" presetID="53" presetClass="entr" presetSubtype="16" fill="hold" grpId="0" nodeType="afterEffect">
                                  <p:stCondLst>
                                    <p:cond delay="0"/>
                                  </p:stCondLst>
                                  <p:childTnLst>
                                    <p:set>
                                      <p:cBhvr>
                                        <p:cTn id="48" dur="1" fill="hold">
                                          <p:stCondLst>
                                            <p:cond delay="0"/>
                                          </p:stCondLst>
                                        </p:cTn>
                                        <p:tgtEl>
                                          <p:spTgt spid="255"/>
                                        </p:tgtEl>
                                        <p:attrNameLst>
                                          <p:attrName>style.visibility</p:attrName>
                                        </p:attrNameLst>
                                      </p:cBhvr>
                                      <p:to>
                                        <p:strVal val="visible"/>
                                      </p:to>
                                    </p:set>
                                    <p:anim calcmode="lin" valueType="num">
                                      <p:cBhvr>
                                        <p:cTn id="49" dur="500" fill="hold"/>
                                        <p:tgtEl>
                                          <p:spTgt spid="255"/>
                                        </p:tgtEl>
                                        <p:attrNameLst>
                                          <p:attrName>ppt_w</p:attrName>
                                        </p:attrNameLst>
                                      </p:cBhvr>
                                      <p:tavLst>
                                        <p:tav tm="0">
                                          <p:val>
                                            <p:fltVal val="0"/>
                                          </p:val>
                                        </p:tav>
                                        <p:tav tm="100000">
                                          <p:val>
                                            <p:strVal val="#ppt_w"/>
                                          </p:val>
                                        </p:tav>
                                      </p:tavLst>
                                    </p:anim>
                                    <p:anim calcmode="lin" valueType="num">
                                      <p:cBhvr>
                                        <p:cTn id="50" dur="500" fill="hold"/>
                                        <p:tgtEl>
                                          <p:spTgt spid="255"/>
                                        </p:tgtEl>
                                        <p:attrNameLst>
                                          <p:attrName>ppt_h</p:attrName>
                                        </p:attrNameLst>
                                      </p:cBhvr>
                                      <p:tavLst>
                                        <p:tav tm="0">
                                          <p:val>
                                            <p:fltVal val="0"/>
                                          </p:val>
                                        </p:tav>
                                        <p:tav tm="100000">
                                          <p:val>
                                            <p:strVal val="#ppt_h"/>
                                          </p:val>
                                        </p:tav>
                                      </p:tavLst>
                                    </p:anim>
                                    <p:animEffect transition="in" filter="fade">
                                      <p:cBhvr>
                                        <p:cTn id="51" dur="500"/>
                                        <p:tgtEl>
                                          <p:spTgt spid="255"/>
                                        </p:tgtEl>
                                      </p:cBhvr>
                                    </p:animEffect>
                                  </p:childTnLst>
                                </p:cTn>
                              </p:par>
                            </p:childTnLst>
                          </p:cTn>
                        </p:par>
                        <p:par>
                          <p:cTn id="52" fill="hold">
                            <p:stCondLst>
                              <p:cond delay="4000"/>
                            </p:stCondLst>
                            <p:childTnLst>
                              <p:par>
                                <p:cTn id="53" presetID="2" presetClass="entr" presetSubtype="4" fill="hold" grpId="0" nodeType="afterEffect">
                                  <p:stCondLst>
                                    <p:cond delay="0"/>
                                  </p:stCondLst>
                                  <p:childTnLst>
                                    <p:set>
                                      <p:cBhvr>
                                        <p:cTn id="54" dur="1" fill="hold">
                                          <p:stCondLst>
                                            <p:cond delay="0"/>
                                          </p:stCondLst>
                                        </p:cTn>
                                        <p:tgtEl>
                                          <p:spTgt spid="257">
                                            <p:txEl>
                                              <p:pRg st="0" end="0"/>
                                            </p:txEl>
                                          </p:spTgt>
                                        </p:tgtEl>
                                        <p:attrNameLst>
                                          <p:attrName>style.visibility</p:attrName>
                                        </p:attrNameLst>
                                      </p:cBhvr>
                                      <p:to>
                                        <p:strVal val="visible"/>
                                      </p:to>
                                    </p:set>
                                    <p:anim calcmode="lin" valueType="num">
                                      <p:cBhvr additive="base">
                                        <p:cTn id="55" dur="500" fill="hold"/>
                                        <p:tgtEl>
                                          <p:spTgt spid="257">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57">
                                            <p:txEl>
                                              <p:pRg st="0" end="0"/>
                                            </p:txEl>
                                          </p:spTgt>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58">
                                            <p:txEl>
                                              <p:pRg st="0" end="0"/>
                                            </p:txEl>
                                          </p:spTgt>
                                        </p:tgtEl>
                                        <p:attrNameLst>
                                          <p:attrName>style.visibility</p:attrName>
                                        </p:attrNameLst>
                                      </p:cBhvr>
                                      <p:to>
                                        <p:strVal val="visible"/>
                                      </p:to>
                                    </p:set>
                                    <p:anim calcmode="lin" valueType="num">
                                      <p:cBhvr additive="base">
                                        <p:cTn id="59" dur="500" fill="hold"/>
                                        <p:tgtEl>
                                          <p:spTgt spid="258">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58">
                                            <p:txEl>
                                              <p:pRg st="0" end="0"/>
                                            </p:txEl>
                                          </p:spTgt>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59">
                                            <p:txEl>
                                              <p:pRg st="0" end="0"/>
                                            </p:txEl>
                                          </p:spTgt>
                                        </p:tgtEl>
                                        <p:attrNameLst>
                                          <p:attrName>style.visibility</p:attrName>
                                        </p:attrNameLst>
                                      </p:cBhvr>
                                      <p:to>
                                        <p:strVal val="visible"/>
                                      </p:to>
                                    </p:set>
                                    <p:anim calcmode="lin" valueType="num">
                                      <p:cBhvr additive="base">
                                        <p:cTn id="63" dur="500" fill="hold"/>
                                        <p:tgtEl>
                                          <p:spTgt spid="259">
                                            <p:txEl>
                                              <p:pRg st="0" end="0"/>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259">
                                            <p:txEl>
                                              <p:pRg st="0" end="0"/>
                                            </p:tx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60">
                                            <p:txEl>
                                              <p:pRg st="0" end="0"/>
                                            </p:txEl>
                                          </p:spTgt>
                                        </p:tgtEl>
                                        <p:attrNameLst>
                                          <p:attrName>style.visibility</p:attrName>
                                        </p:attrNameLst>
                                      </p:cBhvr>
                                      <p:to>
                                        <p:strVal val="visible"/>
                                      </p:to>
                                    </p:set>
                                    <p:anim calcmode="lin" valueType="num">
                                      <p:cBhvr additive="base">
                                        <p:cTn id="67" dur="500" fill="hold"/>
                                        <p:tgtEl>
                                          <p:spTgt spid="26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60">
                                            <p:txEl>
                                              <p:pRg st="0" end="0"/>
                                            </p:txEl>
                                          </p:spTgt>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261">
                                            <p:txEl>
                                              <p:pRg st="0" end="0"/>
                                            </p:txEl>
                                          </p:spTgt>
                                        </p:tgtEl>
                                        <p:attrNameLst>
                                          <p:attrName>style.visibility</p:attrName>
                                        </p:attrNameLst>
                                      </p:cBhvr>
                                      <p:to>
                                        <p:strVal val="visible"/>
                                      </p:to>
                                    </p:set>
                                    <p:anim calcmode="lin" valueType="num">
                                      <p:cBhvr additive="base">
                                        <p:cTn id="71" dur="500" fill="hold"/>
                                        <p:tgtEl>
                                          <p:spTgt spid="261">
                                            <p:txEl>
                                              <p:pRg st="0" end="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261">
                                            <p:txEl>
                                              <p:pRg st="0" end="0"/>
                                            </p:txEl>
                                          </p:spTgt>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62">
                                            <p:txEl>
                                              <p:pRg st="0" end="0"/>
                                            </p:txEl>
                                          </p:spTgt>
                                        </p:tgtEl>
                                        <p:attrNameLst>
                                          <p:attrName>style.visibility</p:attrName>
                                        </p:attrNameLst>
                                      </p:cBhvr>
                                      <p:to>
                                        <p:strVal val="visible"/>
                                      </p:to>
                                    </p:set>
                                    <p:anim calcmode="lin" valueType="num">
                                      <p:cBhvr additive="base">
                                        <p:cTn id="75" dur="500" fill="hold"/>
                                        <p:tgtEl>
                                          <p:spTgt spid="262">
                                            <p:txEl>
                                              <p:pRg st="0" end="0"/>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262">
                                            <p:txEl>
                                              <p:pRg st="0" end="0"/>
                                            </p:txEl>
                                          </p:spTgt>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263">
                                            <p:txEl>
                                              <p:pRg st="0" end="0"/>
                                            </p:txEl>
                                          </p:spTgt>
                                        </p:tgtEl>
                                        <p:attrNameLst>
                                          <p:attrName>style.visibility</p:attrName>
                                        </p:attrNameLst>
                                      </p:cBhvr>
                                      <p:to>
                                        <p:strVal val="visible"/>
                                      </p:to>
                                    </p:set>
                                    <p:anim calcmode="lin" valueType="num">
                                      <p:cBhvr additive="base">
                                        <p:cTn id="79" dur="500" fill="hold"/>
                                        <p:tgtEl>
                                          <p:spTgt spid="263">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63">
                                            <p:txEl>
                                              <p:pRg st="0" end="0"/>
                                            </p:txEl>
                                          </p:spTgt>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264">
                                            <p:txEl>
                                              <p:pRg st="0" end="0"/>
                                            </p:txEl>
                                          </p:spTgt>
                                        </p:tgtEl>
                                        <p:attrNameLst>
                                          <p:attrName>style.visibility</p:attrName>
                                        </p:attrNameLst>
                                      </p:cBhvr>
                                      <p:to>
                                        <p:strVal val="visible"/>
                                      </p:to>
                                    </p:set>
                                    <p:anim calcmode="lin" valueType="num">
                                      <p:cBhvr additive="base">
                                        <p:cTn id="83" dur="500" fill="hold"/>
                                        <p:tgtEl>
                                          <p:spTgt spid="264">
                                            <p:txEl>
                                              <p:pRg st="0" end="0"/>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26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 grpId="0" animBg="1"/>
      <p:bldP spid="250" grpId="0" animBg="1"/>
      <p:bldP spid="251" grpId="0" animBg="1"/>
      <p:bldP spid="252" grpId="0" animBg="1"/>
      <p:bldP spid="255" grpId="0" animBg="1"/>
      <p:bldP spid="256" grpId="0" animBg="1"/>
      <p:bldP spid="254" grpId="0" animBg="1"/>
      <p:bldP spid="253" grpId="0" animBg="1"/>
      <p:bldP spid="257" grpId="0" build="p"/>
      <p:bldP spid="258" grpId="0" build="p"/>
      <p:bldP spid="259" grpId="0" build="p"/>
      <p:bldP spid="260" grpId="0" build="p"/>
      <p:bldP spid="261" grpId="0" build="p"/>
      <p:bldP spid="262" grpId="0" build="p"/>
      <p:bldP spid="263" grpId="0" build="p"/>
      <p:bldP spid="26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a:spLocks/>
          </p:cNvSpPr>
          <p:nvPr/>
        </p:nvSpPr>
        <p:spPr bwMode="auto">
          <a:xfrm>
            <a:off x="3300413" y="1228115"/>
            <a:ext cx="119063" cy="5121275"/>
          </a:xfrm>
          <a:custGeom>
            <a:avLst/>
            <a:gdLst>
              <a:gd name="T0" fmla="*/ 0 w 31"/>
              <a:gd name="T1" fmla="*/ 0 h 1344"/>
              <a:gd name="T2" fmla="*/ 0 w 31"/>
              <a:gd name="T3" fmla="*/ 1344 h 1344"/>
              <a:gd name="T4" fmla="*/ 31 w 31"/>
              <a:gd name="T5" fmla="*/ 672 h 1344"/>
              <a:gd name="T6" fmla="*/ 0 w 31"/>
              <a:gd name="T7" fmla="*/ 0 h 1344"/>
            </a:gdLst>
            <a:ahLst/>
            <a:cxnLst>
              <a:cxn ang="0">
                <a:pos x="T0" y="T1"/>
              </a:cxn>
              <a:cxn ang="0">
                <a:pos x="T2" y="T3"/>
              </a:cxn>
              <a:cxn ang="0">
                <a:pos x="T4" y="T5"/>
              </a:cxn>
              <a:cxn ang="0">
                <a:pos x="T6" y="T7"/>
              </a:cxn>
            </a:cxnLst>
            <a:rect l="0" t="0" r="r" b="b"/>
            <a:pathLst>
              <a:path w="31" h="1344">
                <a:moveTo>
                  <a:pt x="0" y="0"/>
                </a:moveTo>
                <a:cubicBezTo>
                  <a:pt x="0" y="1344"/>
                  <a:pt x="0" y="1344"/>
                  <a:pt x="0" y="1344"/>
                </a:cubicBezTo>
                <a:cubicBezTo>
                  <a:pt x="17" y="1344"/>
                  <a:pt x="31" y="1043"/>
                  <a:pt x="31" y="672"/>
                </a:cubicBezTo>
                <a:cubicBezTo>
                  <a:pt x="31" y="301"/>
                  <a:pt x="17" y="0"/>
                  <a:pt x="0" y="0"/>
                </a:cubicBezTo>
              </a:path>
            </a:pathLst>
          </a:custGeom>
          <a:solidFill>
            <a:schemeClr val="bg2">
              <a:lumMod val="95000"/>
            </a:schemeClr>
          </a:solidFill>
          <a:ln>
            <a:noFill/>
          </a:ln>
        </p:spPr>
        <p:txBody>
          <a:bodyPr vert="horz" wrap="square" lIns="91440" tIns="45720" rIns="91440" bIns="45720" numCol="1" anchor="t" anchorCtr="0" compatLnSpc="1">
            <a:prstTxWarp prst="textNoShape">
              <a:avLst/>
            </a:prstTxWarp>
          </a:bodyPr>
          <a:lstStyle/>
          <a:p>
            <a:endParaRPr lang="ru-RU"/>
          </a:p>
        </p:txBody>
      </p:sp>
      <p:grpSp>
        <p:nvGrpSpPr>
          <p:cNvPr id="37" name="Group 36"/>
          <p:cNvGrpSpPr/>
          <p:nvPr/>
        </p:nvGrpSpPr>
        <p:grpSpPr>
          <a:xfrm>
            <a:off x="1785938" y="1952015"/>
            <a:ext cx="1854200" cy="1319212"/>
            <a:chOff x="1785938" y="1811338"/>
            <a:chExt cx="1854200" cy="1319212"/>
          </a:xfrm>
        </p:grpSpPr>
        <p:sp>
          <p:nvSpPr>
            <p:cNvPr id="9" name="Freeform 8"/>
            <p:cNvSpPr>
              <a:spLocks/>
            </p:cNvSpPr>
            <p:nvPr/>
          </p:nvSpPr>
          <p:spPr bwMode="auto">
            <a:xfrm>
              <a:off x="3300413" y="2703513"/>
              <a:ext cx="312738" cy="427037"/>
            </a:xfrm>
            <a:custGeom>
              <a:avLst/>
              <a:gdLst>
                <a:gd name="T0" fmla="*/ 82 w 82"/>
                <a:gd name="T1" fmla="*/ 56 h 112"/>
                <a:gd name="T2" fmla="*/ 0 w 82"/>
                <a:gd name="T3" fmla="*/ 112 h 112"/>
                <a:gd name="T4" fmla="*/ 0 w 82"/>
                <a:gd name="T5" fmla="*/ 0 h 112"/>
                <a:gd name="T6" fmla="*/ 82 w 82"/>
                <a:gd name="T7" fmla="*/ 56 h 112"/>
              </a:gdLst>
              <a:ahLst/>
              <a:cxnLst>
                <a:cxn ang="0">
                  <a:pos x="T0" y="T1"/>
                </a:cxn>
                <a:cxn ang="0">
                  <a:pos x="T2" y="T3"/>
                </a:cxn>
                <a:cxn ang="0">
                  <a:pos x="T4" y="T5"/>
                </a:cxn>
                <a:cxn ang="0">
                  <a:pos x="T6" y="T7"/>
                </a:cxn>
              </a:cxnLst>
              <a:rect l="0" t="0" r="r" b="b"/>
              <a:pathLst>
                <a:path w="82" h="112">
                  <a:moveTo>
                    <a:pt x="82" y="56"/>
                  </a:moveTo>
                  <a:cubicBezTo>
                    <a:pt x="69" y="89"/>
                    <a:pt x="37" y="112"/>
                    <a:pt x="0" y="112"/>
                  </a:cubicBezTo>
                  <a:cubicBezTo>
                    <a:pt x="0" y="0"/>
                    <a:pt x="0" y="0"/>
                    <a:pt x="0" y="0"/>
                  </a:cubicBezTo>
                  <a:cubicBezTo>
                    <a:pt x="37" y="0"/>
                    <a:pt x="69" y="23"/>
                    <a:pt x="82" y="56"/>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0" name="Freeform 9"/>
            <p:cNvSpPr>
              <a:spLocks/>
            </p:cNvSpPr>
            <p:nvPr/>
          </p:nvSpPr>
          <p:spPr bwMode="auto">
            <a:xfrm>
              <a:off x="1785938" y="1811338"/>
              <a:ext cx="1854200" cy="1212850"/>
            </a:xfrm>
            <a:custGeom>
              <a:avLst/>
              <a:gdLst>
                <a:gd name="T0" fmla="*/ 487 w 487"/>
                <a:gd name="T1" fmla="*/ 89 h 318"/>
                <a:gd name="T2" fmla="*/ 487 w 487"/>
                <a:gd name="T3" fmla="*/ 257 h 318"/>
                <a:gd name="T4" fmla="*/ 480 w 487"/>
                <a:gd name="T5" fmla="*/ 290 h 318"/>
                <a:gd name="T6" fmla="*/ 462 w 487"/>
                <a:gd name="T7" fmla="*/ 318 h 318"/>
                <a:gd name="T8" fmla="*/ 462 w 487"/>
                <a:gd name="T9" fmla="*/ 262 h 318"/>
                <a:gd name="T10" fmla="*/ 398 w 487"/>
                <a:gd name="T11" fmla="*/ 234 h 318"/>
                <a:gd name="T12" fmla="*/ 118 w 487"/>
                <a:gd name="T13" fmla="*/ 234 h 318"/>
                <a:gd name="T14" fmla="*/ 117 w 487"/>
                <a:gd name="T15" fmla="*/ 234 h 318"/>
                <a:gd name="T16" fmla="*/ 0 w 487"/>
                <a:gd name="T17" fmla="*/ 117 h 318"/>
                <a:gd name="T18" fmla="*/ 117 w 487"/>
                <a:gd name="T19" fmla="*/ 0 h 318"/>
                <a:gd name="T20" fmla="*/ 117 w 487"/>
                <a:gd name="T21" fmla="*/ 0 h 318"/>
                <a:gd name="T22" fmla="*/ 398 w 487"/>
                <a:gd name="T23" fmla="*/ 0 h 318"/>
                <a:gd name="T24" fmla="*/ 487 w 487"/>
                <a:gd name="T25" fmla="*/ 89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87" h="318">
                  <a:moveTo>
                    <a:pt x="487" y="89"/>
                  </a:moveTo>
                  <a:cubicBezTo>
                    <a:pt x="487" y="257"/>
                    <a:pt x="487" y="257"/>
                    <a:pt x="487" y="257"/>
                  </a:cubicBezTo>
                  <a:cubicBezTo>
                    <a:pt x="487" y="269"/>
                    <a:pt x="484" y="280"/>
                    <a:pt x="480" y="290"/>
                  </a:cubicBezTo>
                  <a:cubicBezTo>
                    <a:pt x="476" y="301"/>
                    <a:pt x="470" y="310"/>
                    <a:pt x="462" y="318"/>
                  </a:cubicBezTo>
                  <a:cubicBezTo>
                    <a:pt x="477" y="303"/>
                    <a:pt x="477" y="278"/>
                    <a:pt x="462" y="262"/>
                  </a:cubicBezTo>
                  <a:cubicBezTo>
                    <a:pt x="446" y="245"/>
                    <a:pt x="423" y="234"/>
                    <a:pt x="398" y="234"/>
                  </a:cubicBezTo>
                  <a:cubicBezTo>
                    <a:pt x="118" y="234"/>
                    <a:pt x="118" y="234"/>
                    <a:pt x="118" y="234"/>
                  </a:cubicBezTo>
                  <a:cubicBezTo>
                    <a:pt x="117" y="234"/>
                    <a:pt x="117" y="234"/>
                    <a:pt x="117" y="234"/>
                  </a:cubicBezTo>
                  <a:cubicBezTo>
                    <a:pt x="53" y="234"/>
                    <a:pt x="0" y="182"/>
                    <a:pt x="0" y="117"/>
                  </a:cubicBezTo>
                  <a:cubicBezTo>
                    <a:pt x="0" y="52"/>
                    <a:pt x="53" y="0"/>
                    <a:pt x="117" y="0"/>
                  </a:cubicBezTo>
                  <a:cubicBezTo>
                    <a:pt x="117" y="0"/>
                    <a:pt x="117" y="0"/>
                    <a:pt x="117" y="0"/>
                  </a:cubicBezTo>
                  <a:cubicBezTo>
                    <a:pt x="398" y="0"/>
                    <a:pt x="398" y="0"/>
                    <a:pt x="398" y="0"/>
                  </a:cubicBezTo>
                  <a:cubicBezTo>
                    <a:pt x="447" y="0"/>
                    <a:pt x="487" y="39"/>
                    <a:pt x="487" y="89"/>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15" name="Freeform 14"/>
          <p:cNvSpPr>
            <a:spLocks/>
          </p:cNvSpPr>
          <p:nvPr/>
        </p:nvSpPr>
        <p:spPr bwMode="auto">
          <a:xfrm>
            <a:off x="5603875" y="1228115"/>
            <a:ext cx="119063" cy="5121275"/>
          </a:xfrm>
          <a:custGeom>
            <a:avLst/>
            <a:gdLst>
              <a:gd name="T0" fmla="*/ 0 w 31"/>
              <a:gd name="T1" fmla="*/ 0 h 1344"/>
              <a:gd name="T2" fmla="*/ 0 w 31"/>
              <a:gd name="T3" fmla="*/ 1344 h 1344"/>
              <a:gd name="T4" fmla="*/ 31 w 31"/>
              <a:gd name="T5" fmla="*/ 672 h 1344"/>
              <a:gd name="T6" fmla="*/ 0 w 31"/>
              <a:gd name="T7" fmla="*/ 0 h 1344"/>
            </a:gdLst>
            <a:ahLst/>
            <a:cxnLst>
              <a:cxn ang="0">
                <a:pos x="T0" y="T1"/>
              </a:cxn>
              <a:cxn ang="0">
                <a:pos x="T2" y="T3"/>
              </a:cxn>
              <a:cxn ang="0">
                <a:pos x="T4" y="T5"/>
              </a:cxn>
              <a:cxn ang="0">
                <a:pos x="T6" y="T7"/>
              </a:cxn>
            </a:cxnLst>
            <a:rect l="0" t="0" r="r" b="b"/>
            <a:pathLst>
              <a:path w="31" h="1344">
                <a:moveTo>
                  <a:pt x="0" y="0"/>
                </a:moveTo>
                <a:cubicBezTo>
                  <a:pt x="0" y="1344"/>
                  <a:pt x="0" y="1344"/>
                  <a:pt x="0" y="1344"/>
                </a:cubicBezTo>
                <a:cubicBezTo>
                  <a:pt x="17" y="1344"/>
                  <a:pt x="31" y="1043"/>
                  <a:pt x="31" y="672"/>
                </a:cubicBezTo>
                <a:cubicBezTo>
                  <a:pt x="31" y="301"/>
                  <a:pt x="17" y="0"/>
                  <a:pt x="0" y="0"/>
                </a:cubicBezTo>
                <a:close/>
              </a:path>
            </a:pathLst>
          </a:custGeom>
          <a:solidFill>
            <a:schemeClr val="bg2">
              <a:lumMod val="95000"/>
            </a:schemeClr>
          </a:solidFill>
          <a:ln>
            <a:noFill/>
          </a:ln>
        </p:spPr>
        <p:txBody>
          <a:bodyPr vert="horz" wrap="square" lIns="91440" tIns="45720" rIns="91440" bIns="45720" numCol="1" anchor="t" anchorCtr="0" compatLnSpc="1">
            <a:prstTxWarp prst="textNoShape">
              <a:avLst/>
            </a:prstTxWarp>
          </a:bodyPr>
          <a:lstStyle/>
          <a:p>
            <a:endParaRPr lang="ru-RU"/>
          </a:p>
        </p:txBody>
      </p:sp>
      <p:grpSp>
        <p:nvGrpSpPr>
          <p:cNvPr id="38" name="Group 37"/>
          <p:cNvGrpSpPr/>
          <p:nvPr/>
        </p:nvGrpSpPr>
        <p:grpSpPr>
          <a:xfrm>
            <a:off x="4089400" y="1952015"/>
            <a:ext cx="1849438" cy="1319212"/>
            <a:chOff x="4089400" y="1811338"/>
            <a:chExt cx="1849438" cy="1319212"/>
          </a:xfrm>
        </p:grpSpPr>
        <p:sp>
          <p:nvSpPr>
            <p:cNvPr id="16" name="Freeform 15"/>
            <p:cNvSpPr>
              <a:spLocks/>
            </p:cNvSpPr>
            <p:nvPr/>
          </p:nvSpPr>
          <p:spPr bwMode="auto">
            <a:xfrm>
              <a:off x="5600700" y="2703513"/>
              <a:ext cx="315913" cy="427037"/>
            </a:xfrm>
            <a:custGeom>
              <a:avLst/>
              <a:gdLst>
                <a:gd name="T0" fmla="*/ 83 w 83"/>
                <a:gd name="T1" fmla="*/ 56 h 112"/>
                <a:gd name="T2" fmla="*/ 0 w 83"/>
                <a:gd name="T3" fmla="*/ 112 h 112"/>
                <a:gd name="T4" fmla="*/ 0 w 83"/>
                <a:gd name="T5" fmla="*/ 0 h 112"/>
                <a:gd name="T6" fmla="*/ 83 w 83"/>
                <a:gd name="T7" fmla="*/ 56 h 112"/>
              </a:gdLst>
              <a:ahLst/>
              <a:cxnLst>
                <a:cxn ang="0">
                  <a:pos x="T0" y="T1"/>
                </a:cxn>
                <a:cxn ang="0">
                  <a:pos x="T2" y="T3"/>
                </a:cxn>
                <a:cxn ang="0">
                  <a:pos x="T4" y="T5"/>
                </a:cxn>
                <a:cxn ang="0">
                  <a:pos x="T6" y="T7"/>
                </a:cxn>
              </a:cxnLst>
              <a:rect l="0" t="0" r="r" b="b"/>
              <a:pathLst>
                <a:path w="83" h="112">
                  <a:moveTo>
                    <a:pt x="83" y="56"/>
                  </a:moveTo>
                  <a:cubicBezTo>
                    <a:pt x="70" y="89"/>
                    <a:pt x="38" y="112"/>
                    <a:pt x="0" y="112"/>
                  </a:cubicBezTo>
                  <a:cubicBezTo>
                    <a:pt x="0" y="0"/>
                    <a:pt x="0" y="0"/>
                    <a:pt x="0" y="0"/>
                  </a:cubicBezTo>
                  <a:cubicBezTo>
                    <a:pt x="38" y="0"/>
                    <a:pt x="70" y="23"/>
                    <a:pt x="83" y="56"/>
                  </a:cubicBezTo>
                  <a:close/>
                </a:path>
              </a:pathLst>
            </a:custGeom>
            <a:solidFill>
              <a:schemeClr val="accent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 name="Freeform 16"/>
            <p:cNvSpPr>
              <a:spLocks/>
            </p:cNvSpPr>
            <p:nvPr/>
          </p:nvSpPr>
          <p:spPr bwMode="auto">
            <a:xfrm>
              <a:off x="4089400" y="1811338"/>
              <a:ext cx="1849438" cy="1212850"/>
            </a:xfrm>
            <a:custGeom>
              <a:avLst/>
              <a:gdLst>
                <a:gd name="T0" fmla="*/ 486 w 486"/>
                <a:gd name="T1" fmla="*/ 89 h 318"/>
                <a:gd name="T2" fmla="*/ 486 w 486"/>
                <a:gd name="T3" fmla="*/ 257 h 318"/>
                <a:gd name="T4" fmla="*/ 480 w 486"/>
                <a:gd name="T5" fmla="*/ 290 h 318"/>
                <a:gd name="T6" fmla="*/ 462 w 486"/>
                <a:gd name="T7" fmla="*/ 318 h 318"/>
                <a:gd name="T8" fmla="*/ 462 w 486"/>
                <a:gd name="T9" fmla="*/ 262 h 318"/>
                <a:gd name="T10" fmla="*/ 397 w 486"/>
                <a:gd name="T11" fmla="*/ 234 h 318"/>
                <a:gd name="T12" fmla="*/ 118 w 486"/>
                <a:gd name="T13" fmla="*/ 234 h 318"/>
                <a:gd name="T14" fmla="*/ 117 w 486"/>
                <a:gd name="T15" fmla="*/ 234 h 318"/>
                <a:gd name="T16" fmla="*/ 0 w 486"/>
                <a:gd name="T17" fmla="*/ 117 h 318"/>
                <a:gd name="T18" fmla="*/ 117 w 486"/>
                <a:gd name="T19" fmla="*/ 0 h 318"/>
                <a:gd name="T20" fmla="*/ 117 w 486"/>
                <a:gd name="T21" fmla="*/ 0 h 318"/>
                <a:gd name="T22" fmla="*/ 397 w 486"/>
                <a:gd name="T23" fmla="*/ 0 h 318"/>
                <a:gd name="T24" fmla="*/ 486 w 486"/>
                <a:gd name="T25" fmla="*/ 89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86" h="318">
                  <a:moveTo>
                    <a:pt x="486" y="89"/>
                  </a:moveTo>
                  <a:cubicBezTo>
                    <a:pt x="486" y="257"/>
                    <a:pt x="486" y="257"/>
                    <a:pt x="486" y="257"/>
                  </a:cubicBezTo>
                  <a:cubicBezTo>
                    <a:pt x="486" y="269"/>
                    <a:pt x="484" y="280"/>
                    <a:pt x="480" y="290"/>
                  </a:cubicBezTo>
                  <a:cubicBezTo>
                    <a:pt x="476" y="301"/>
                    <a:pt x="470" y="310"/>
                    <a:pt x="462" y="318"/>
                  </a:cubicBezTo>
                  <a:cubicBezTo>
                    <a:pt x="477" y="303"/>
                    <a:pt x="477" y="278"/>
                    <a:pt x="462" y="262"/>
                  </a:cubicBezTo>
                  <a:cubicBezTo>
                    <a:pt x="446" y="245"/>
                    <a:pt x="423" y="234"/>
                    <a:pt x="397" y="234"/>
                  </a:cubicBezTo>
                  <a:cubicBezTo>
                    <a:pt x="118" y="234"/>
                    <a:pt x="118" y="234"/>
                    <a:pt x="118" y="234"/>
                  </a:cubicBezTo>
                  <a:cubicBezTo>
                    <a:pt x="117" y="234"/>
                    <a:pt x="117" y="234"/>
                    <a:pt x="117" y="234"/>
                  </a:cubicBezTo>
                  <a:cubicBezTo>
                    <a:pt x="52" y="234"/>
                    <a:pt x="0" y="182"/>
                    <a:pt x="0" y="117"/>
                  </a:cubicBezTo>
                  <a:cubicBezTo>
                    <a:pt x="0" y="52"/>
                    <a:pt x="52" y="0"/>
                    <a:pt x="117" y="0"/>
                  </a:cubicBezTo>
                  <a:cubicBezTo>
                    <a:pt x="117" y="0"/>
                    <a:pt x="117" y="0"/>
                    <a:pt x="117" y="0"/>
                  </a:cubicBezTo>
                  <a:cubicBezTo>
                    <a:pt x="397" y="0"/>
                    <a:pt x="397" y="0"/>
                    <a:pt x="397" y="0"/>
                  </a:cubicBezTo>
                  <a:cubicBezTo>
                    <a:pt x="447" y="0"/>
                    <a:pt x="486" y="39"/>
                    <a:pt x="486" y="8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18" name="Freeform 17"/>
          <p:cNvSpPr>
            <a:spLocks/>
          </p:cNvSpPr>
          <p:nvPr/>
        </p:nvSpPr>
        <p:spPr bwMode="auto">
          <a:xfrm>
            <a:off x="7904163" y="1228115"/>
            <a:ext cx="117475" cy="5121275"/>
          </a:xfrm>
          <a:custGeom>
            <a:avLst/>
            <a:gdLst>
              <a:gd name="T0" fmla="*/ 0 w 31"/>
              <a:gd name="T1" fmla="*/ 0 h 1344"/>
              <a:gd name="T2" fmla="*/ 0 w 31"/>
              <a:gd name="T3" fmla="*/ 1344 h 1344"/>
              <a:gd name="T4" fmla="*/ 31 w 31"/>
              <a:gd name="T5" fmla="*/ 672 h 1344"/>
              <a:gd name="T6" fmla="*/ 0 w 31"/>
              <a:gd name="T7" fmla="*/ 0 h 1344"/>
            </a:gdLst>
            <a:ahLst/>
            <a:cxnLst>
              <a:cxn ang="0">
                <a:pos x="T0" y="T1"/>
              </a:cxn>
              <a:cxn ang="0">
                <a:pos x="T2" y="T3"/>
              </a:cxn>
              <a:cxn ang="0">
                <a:pos x="T4" y="T5"/>
              </a:cxn>
              <a:cxn ang="0">
                <a:pos x="T6" y="T7"/>
              </a:cxn>
            </a:cxnLst>
            <a:rect l="0" t="0" r="r" b="b"/>
            <a:pathLst>
              <a:path w="31" h="1344">
                <a:moveTo>
                  <a:pt x="0" y="0"/>
                </a:moveTo>
                <a:cubicBezTo>
                  <a:pt x="0" y="1344"/>
                  <a:pt x="0" y="1344"/>
                  <a:pt x="0" y="1344"/>
                </a:cubicBezTo>
                <a:cubicBezTo>
                  <a:pt x="17" y="1344"/>
                  <a:pt x="31" y="1043"/>
                  <a:pt x="31" y="672"/>
                </a:cubicBezTo>
                <a:cubicBezTo>
                  <a:pt x="31" y="301"/>
                  <a:pt x="17" y="0"/>
                  <a:pt x="0" y="0"/>
                </a:cubicBezTo>
                <a:close/>
              </a:path>
            </a:pathLst>
          </a:custGeom>
          <a:solidFill>
            <a:schemeClr val="bg2">
              <a:lumMod val="95000"/>
            </a:schemeClr>
          </a:solidFill>
          <a:ln>
            <a:noFill/>
          </a:ln>
        </p:spPr>
        <p:txBody>
          <a:bodyPr vert="horz" wrap="square" lIns="91440" tIns="45720" rIns="91440" bIns="45720" numCol="1" anchor="t" anchorCtr="0" compatLnSpc="1">
            <a:prstTxWarp prst="textNoShape">
              <a:avLst/>
            </a:prstTxWarp>
          </a:bodyPr>
          <a:lstStyle/>
          <a:p>
            <a:endParaRPr lang="ru-RU"/>
          </a:p>
        </p:txBody>
      </p:sp>
      <p:grpSp>
        <p:nvGrpSpPr>
          <p:cNvPr id="39" name="Group 38"/>
          <p:cNvGrpSpPr/>
          <p:nvPr/>
        </p:nvGrpSpPr>
        <p:grpSpPr>
          <a:xfrm>
            <a:off x="6392863" y="1952015"/>
            <a:ext cx="1851025" cy="1319212"/>
            <a:chOff x="6392863" y="1811338"/>
            <a:chExt cx="1851025" cy="1319212"/>
          </a:xfrm>
        </p:grpSpPr>
        <p:sp>
          <p:nvSpPr>
            <p:cNvPr id="19" name="Freeform 18"/>
            <p:cNvSpPr>
              <a:spLocks/>
            </p:cNvSpPr>
            <p:nvPr/>
          </p:nvSpPr>
          <p:spPr bwMode="auto">
            <a:xfrm>
              <a:off x="7904163" y="2703513"/>
              <a:ext cx="315913" cy="427037"/>
            </a:xfrm>
            <a:custGeom>
              <a:avLst/>
              <a:gdLst>
                <a:gd name="T0" fmla="*/ 83 w 83"/>
                <a:gd name="T1" fmla="*/ 56 h 112"/>
                <a:gd name="T2" fmla="*/ 0 w 83"/>
                <a:gd name="T3" fmla="*/ 112 h 112"/>
                <a:gd name="T4" fmla="*/ 0 w 83"/>
                <a:gd name="T5" fmla="*/ 0 h 112"/>
                <a:gd name="T6" fmla="*/ 83 w 83"/>
                <a:gd name="T7" fmla="*/ 56 h 112"/>
              </a:gdLst>
              <a:ahLst/>
              <a:cxnLst>
                <a:cxn ang="0">
                  <a:pos x="T0" y="T1"/>
                </a:cxn>
                <a:cxn ang="0">
                  <a:pos x="T2" y="T3"/>
                </a:cxn>
                <a:cxn ang="0">
                  <a:pos x="T4" y="T5"/>
                </a:cxn>
                <a:cxn ang="0">
                  <a:pos x="T6" y="T7"/>
                </a:cxn>
              </a:cxnLst>
              <a:rect l="0" t="0" r="r" b="b"/>
              <a:pathLst>
                <a:path w="83" h="112">
                  <a:moveTo>
                    <a:pt x="83" y="56"/>
                  </a:moveTo>
                  <a:cubicBezTo>
                    <a:pt x="70" y="89"/>
                    <a:pt x="38" y="112"/>
                    <a:pt x="0" y="112"/>
                  </a:cubicBezTo>
                  <a:cubicBezTo>
                    <a:pt x="0" y="0"/>
                    <a:pt x="0" y="0"/>
                    <a:pt x="0" y="0"/>
                  </a:cubicBezTo>
                  <a:cubicBezTo>
                    <a:pt x="38" y="0"/>
                    <a:pt x="70" y="23"/>
                    <a:pt x="83" y="56"/>
                  </a:cubicBezTo>
                  <a:close/>
                </a:path>
              </a:pathLst>
            </a:custGeom>
            <a:solidFill>
              <a:schemeClr val="accent3">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 name="Freeform 19"/>
            <p:cNvSpPr>
              <a:spLocks/>
            </p:cNvSpPr>
            <p:nvPr/>
          </p:nvSpPr>
          <p:spPr bwMode="auto">
            <a:xfrm>
              <a:off x="6392863" y="1811338"/>
              <a:ext cx="1851025" cy="1212850"/>
            </a:xfrm>
            <a:custGeom>
              <a:avLst/>
              <a:gdLst>
                <a:gd name="T0" fmla="*/ 486 w 486"/>
                <a:gd name="T1" fmla="*/ 89 h 318"/>
                <a:gd name="T2" fmla="*/ 486 w 486"/>
                <a:gd name="T3" fmla="*/ 257 h 318"/>
                <a:gd name="T4" fmla="*/ 480 w 486"/>
                <a:gd name="T5" fmla="*/ 290 h 318"/>
                <a:gd name="T6" fmla="*/ 462 w 486"/>
                <a:gd name="T7" fmla="*/ 318 h 318"/>
                <a:gd name="T8" fmla="*/ 462 w 486"/>
                <a:gd name="T9" fmla="*/ 262 h 318"/>
                <a:gd name="T10" fmla="*/ 397 w 486"/>
                <a:gd name="T11" fmla="*/ 234 h 318"/>
                <a:gd name="T12" fmla="*/ 117 w 486"/>
                <a:gd name="T13" fmla="*/ 234 h 318"/>
                <a:gd name="T14" fmla="*/ 117 w 486"/>
                <a:gd name="T15" fmla="*/ 234 h 318"/>
                <a:gd name="T16" fmla="*/ 0 w 486"/>
                <a:gd name="T17" fmla="*/ 117 h 318"/>
                <a:gd name="T18" fmla="*/ 117 w 486"/>
                <a:gd name="T19" fmla="*/ 0 h 318"/>
                <a:gd name="T20" fmla="*/ 117 w 486"/>
                <a:gd name="T21" fmla="*/ 0 h 318"/>
                <a:gd name="T22" fmla="*/ 397 w 486"/>
                <a:gd name="T23" fmla="*/ 0 h 318"/>
                <a:gd name="T24" fmla="*/ 486 w 486"/>
                <a:gd name="T25" fmla="*/ 89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86" h="318">
                  <a:moveTo>
                    <a:pt x="486" y="89"/>
                  </a:moveTo>
                  <a:cubicBezTo>
                    <a:pt x="486" y="257"/>
                    <a:pt x="486" y="257"/>
                    <a:pt x="486" y="257"/>
                  </a:cubicBezTo>
                  <a:cubicBezTo>
                    <a:pt x="486" y="269"/>
                    <a:pt x="484" y="280"/>
                    <a:pt x="480" y="290"/>
                  </a:cubicBezTo>
                  <a:cubicBezTo>
                    <a:pt x="476" y="301"/>
                    <a:pt x="469" y="310"/>
                    <a:pt x="462" y="318"/>
                  </a:cubicBezTo>
                  <a:cubicBezTo>
                    <a:pt x="476" y="303"/>
                    <a:pt x="476" y="278"/>
                    <a:pt x="462" y="262"/>
                  </a:cubicBezTo>
                  <a:cubicBezTo>
                    <a:pt x="446" y="245"/>
                    <a:pt x="423" y="234"/>
                    <a:pt x="397" y="234"/>
                  </a:cubicBezTo>
                  <a:cubicBezTo>
                    <a:pt x="117" y="234"/>
                    <a:pt x="117" y="234"/>
                    <a:pt x="117" y="234"/>
                  </a:cubicBezTo>
                  <a:cubicBezTo>
                    <a:pt x="117" y="234"/>
                    <a:pt x="117" y="234"/>
                    <a:pt x="117" y="234"/>
                  </a:cubicBezTo>
                  <a:cubicBezTo>
                    <a:pt x="52" y="234"/>
                    <a:pt x="0" y="182"/>
                    <a:pt x="0" y="117"/>
                  </a:cubicBezTo>
                  <a:cubicBezTo>
                    <a:pt x="0" y="52"/>
                    <a:pt x="52" y="0"/>
                    <a:pt x="117" y="0"/>
                  </a:cubicBezTo>
                  <a:cubicBezTo>
                    <a:pt x="117" y="0"/>
                    <a:pt x="117" y="0"/>
                    <a:pt x="117" y="0"/>
                  </a:cubicBezTo>
                  <a:cubicBezTo>
                    <a:pt x="397" y="0"/>
                    <a:pt x="397" y="0"/>
                    <a:pt x="397" y="0"/>
                  </a:cubicBezTo>
                  <a:cubicBezTo>
                    <a:pt x="446" y="0"/>
                    <a:pt x="486" y="39"/>
                    <a:pt x="486" y="89"/>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21" name="Freeform 20"/>
          <p:cNvSpPr>
            <a:spLocks/>
          </p:cNvSpPr>
          <p:nvPr/>
        </p:nvSpPr>
        <p:spPr bwMode="auto">
          <a:xfrm>
            <a:off x="10207625" y="1228115"/>
            <a:ext cx="119063" cy="5121275"/>
          </a:xfrm>
          <a:custGeom>
            <a:avLst/>
            <a:gdLst>
              <a:gd name="T0" fmla="*/ 0 w 31"/>
              <a:gd name="T1" fmla="*/ 0 h 1344"/>
              <a:gd name="T2" fmla="*/ 0 w 31"/>
              <a:gd name="T3" fmla="*/ 1344 h 1344"/>
              <a:gd name="T4" fmla="*/ 31 w 31"/>
              <a:gd name="T5" fmla="*/ 672 h 1344"/>
              <a:gd name="T6" fmla="*/ 0 w 31"/>
              <a:gd name="T7" fmla="*/ 0 h 1344"/>
            </a:gdLst>
            <a:ahLst/>
            <a:cxnLst>
              <a:cxn ang="0">
                <a:pos x="T0" y="T1"/>
              </a:cxn>
              <a:cxn ang="0">
                <a:pos x="T2" y="T3"/>
              </a:cxn>
              <a:cxn ang="0">
                <a:pos x="T4" y="T5"/>
              </a:cxn>
              <a:cxn ang="0">
                <a:pos x="T6" y="T7"/>
              </a:cxn>
            </a:cxnLst>
            <a:rect l="0" t="0" r="r" b="b"/>
            <a:pathLst>
              <a:path w="31" h="1344">
                <a:moveTo>
                  <a:pt x="0" y="0"/>
                </a:moveTo>
                <a:cubicBezTo>
                  <a:pt x="0" y="1344"/>
                  <a:pt x="0" y="1344"/>
                  <a:pt x="0" y="1344"/>
                </a:cubicBezTo>
                <a:cubicBezTo>
                  <a:pt x="17" y="1344"/>
                  <a:pt x="31" y="1043"/>
                  <a:pt x="31" y="672"/>
                </a:cubicBezTo>
                <a:cubicBezTo>
                  <a:pt x="31" y="301"/>
                  <a:pt x="17" y="0"/>
                  <a:pt x="0" y="0"/>
                </a:cubicBezTo>
                <a:close/>
              </a:path>
            </a:pathLst>
          </a:custGeom>
          <a:solidFill>
            <a:schemeClr val="bg2">
              <a:lumMod val="95000"/>
            </a:schemeClr>
          </a:solidFill>
          <a:ln>
            <a:noFill/>
          </a:ln>
        </p:spPr>
        <p:txBody>
          <a:bodyPr vert="horz" wrap="square" lIns="91440" tIns="45720" rIns="91440" bIns="45720" numCol="1" anchor="t" anchorCtr="0" compatLnSpc="1">
            <a:prstTxWarp prst="textNoShape">
              <a:avLst/>
            </a:prstTxWarp>
          </a:bodyPr>
          <a:lstStyle/>
          <a:p>
            <a:endParaRPr lang="ru-RU"/>
          </a:p>
        </p:txBody>
      </p:sp>
      <p:grpSp>
        <p:nvGrpSpPr>
          <p:cNvPr id="40" name="Group 39"/>
          <p:cNvGrpSpPr/>
          <p:nvPr/>
        </p:nvGrpSpPr>
        <p:grpSpPr>
          <a:xfrm>
            <a:off x="8693150" y="1952015"/>
            <a:ext cx="1854200" cy="1319212"/>
            <a:chOff x="8693150" y="1811338"/>
            <a:chExt cx="1854200" cy="1319212"/>
          </a:xfrm>
        </p:grpSpPr>
        <p:sp>
          <p:nvSpPr>
            <p:cNvPr id="22" name="Freeform 21"/>
            <p:cNvSpPr>
              <a:spLocks/>
            </p:cNvSpPr>
            <p:nvPr/>
          </p:nvSpPr>
          <p:spPr bwMode="auto">
            <a:xfrm>
              <a:off x="10207625" y="2703513"/>
              <a:ext cx="312738" cy="427037"/>
            </a:xfrm>
            <a:custGeom>
              <a:avLst/>
              <a:gdLst>
                <a:gd name="T0" fmla="*/ 82 w 82"/>
                <a:gd name="T1" fmla="*/ 56 h 112"/>
                <a:gd name="T2" fmla="*/ 0 w 82"/>
                <a:gd name="T3" fmla="*/ 112 h 112"/>
                <a:gd name="T4" fmla="*/ 0 w 82"/>
                <a:gd name="T5" fmla="*/ 0 h 112"/>
                <a:gd name="T6" fmla="*/ 82 w 82"/>
                <a:gd name="T7" fmla="*/ 56 h 112"/>
              </a:gdLst>
              <a:ahLst/>
              <a:cxnLst>
                <a:cxn ang="0">
                  <a:pos x="T0" y="T1"/>
                </a:cxn>
                <a:cxn ang="0">
                  <a:pos x="T2" y="T3"/>
                </a:cxn>
                <a:cxn ang="0">
                  <a:pos x="T4" y="T5"/>
                </a:cxn>
                <a:cxn ang="0">
                  <a:pos x="T6" y="T7"/>
                </a:cxn>
              </a:cxnLst>
              <a:rect l="0" t="0" r="r" b="b"/>
              <a:pathLst>
                <a:path w="82" h="112">
                  <a:moveTo>
                    <a:pt x="82" y="56"/>
                  </a:moveTo>
                  <a:cubicBezTo>
                    <a:pt x="69" y="89"/>
                    <a:pt x="37" y="112"/>
                    <a:pt x="0" y="112"/>
                  </a:cubicBezTo>
                  <a:cubicBezTo>
                    <a:pt x="0" y="0"/>
                    <a:pt x="0" y="0"/>
                    <a:pt x="0" y="0"/>
                  </a:cubicBezTo>
                  <a:cubicBezTo>
                    <a:pt x="37" y="0"/>
                    <a:pt x="69" y="23"/>
                    <a:pt x="82" y="56"/>
                  </a:cubicBez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3" name="Freeform 22"/>
            <p:cNvSpPr>
              <a:spLocks/>
            </p:cNvSpPr>
            <p:nvPr/>
          </p:nvSpPr>
          <p:spPr bwMode="auto">
            <a:xfrm>
              <a:off x="8693150" y="1811338"/>
              <a:ext cx="1854200" cy="1212850"/>
            </a:xfrm>
            <a:custGeom>
              <a:avLst/>
              <a:gdLst>
                <a:gd name="T0" fmla="*/ 487 w 487"/>
                <a:gd name="T1" fmla="*/ 89 h 318"/>
                <a:gd name="T2" fmla="*/ 487 w 487"/>
                <a:gd name="T3" fmla="*/ 257 h 318"/>
                <a:gd name="T4" fmla="*/ 480 w 487"/>
                <a:gd name="T5" fmla="*/ 290 h 318"/>
                <a:gd name="T6" fmla="*/ 462 w 487"/>
                <a:gd name="T7" fmla="*/ 318 h 318"/>
                <a:gd name="T8" fmla="*/ 462 w 487"/>
                <a:gd name="T9" fmla="*/ 262 h 318"/>
                <a:gd name="T10" fmla="*/ 398 w 487"/>
                <a:gd name="T11" fmla="*/ 234 h 318"/>
                <a:gd name="T12" fmla="*/ 118 w 487"/>
                <a:gd name="T13" fmla="*/ 234 h 318"/>
                <a:gd name="T14" fmla="*/ 118 w 487"/>
                <a:gd name="T15" fmla="*/ 234 h 318"/>
                <a:gd name="T16" fmla="*/ 0 w 487"/>
                <a:gd name="T17" fmla="*/ 117 h 318"/>
                <a:gd name="T18" fmla="*/ 118 w 487"/>
                <a:gd name="T19" fmla="*/ 0 h 318"/>
                <a:gd name="T20" fmla="*/ 118 w 487"/>
                <a:gd name="T21" fmla="*/ 0 h 318"/>
                <a:gd name="T22" fmla="*/ 398 w 487"/>
                <a:gd name="T23" fmla="*/ 0 h 318"/>
                <a:gd name="T24" fmla="*/ 487 w 487"/>
                <a:gd name="T25" fmla="*/ 89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87" h="318">
                  <a:moveTo>
                    <a:pt x="487" y="89"/>
                  </a:moveTo>
                  <a:cubicBezTo>
                    <a:pt x="487" y="257"/>
                    <a:pt x="487" y="257"/>
                    <a:pt x="487" y="257"/>
                  </a:cubicBezTo>
                  <a:cubicBezTo>
                    <a:pt x="487" y="269"/>
                    <a:pt x="484" y="280"/>
                    <a:pt x="480" y="290"/>
                  </a:cubicBezTo>
                  <a:cubicBezTo>
                    <a:pt x="476" y="301"/>
                    <a:pt x="470" y="310"/>
                    <a:pt x="462" y="318"/>
                  </a:cubicBezTo>
                  <a:cubicBezTo>
                    <a:pt x="477" y="303"/>
                    <a:pt x="477" y="278"/>
                    <a:pt x="462" y="262"/>
                  </a:cubicBezTo>
                  <a:cubicBezTo>
                    <a:pt x="446" y="245"/>
                    <a:pt x="423" y="234"/>
                    <a:pt x="398" y="234"/>
                  </a:cubicBezTo>
                  <a:cubicBezTo>
                    <a:pt x="118" y="234"/>
                    <a:pt x="118" y="234"/>
                    <a:pt x="118" y="234"/>
                  </a:cubicBezTo>
                  <a:cubicBezTo>
                    <a:pt x="118" y="234"/>
                    <a:pt x="118" y="234"/>
                    <a:pt x="118" y="234"/>
                  </a:cubicBezTo>
                  <a:cubicBezTo>
                    <a:pt x="53" y="234"/>
                    <a:pt x="0" y="182"/>
                    <a:pt x="0" y="117"/>
                  </a:cubicBezTo>
                  <a:cubicBezTo>
                    <a:pt x="0" y="52"/>
                    <a:pt x="53" y="0"/>
                    <a:pt x="118" y="0"/>
                  </a:cubicBezTo>
                  <a:cubicBezTo>
                    <a:pt x="118" y="0"/>
                    <a:pt x="118" y="0"/>
                    <a:pt x="118" y="0"/>
                  </a:cubicBezTo>
                  <a:cubicBezTo>
                    <a:pt x="398" y="0"/>
                    <a:pt x="398" y="0"/>
                    <a:pt x="398" y="0"/>
                  </a:cubicBezTo>
                  <a:cubicBezTo>
                    <a:pt x="447" y="0"/>
                    <a:pt x="487" y="39"/>
                    <a:pt x="487" y="89"/>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28" name="Rectangle 27"/>
          <p:cNvSpPr>
            <a:spLocks noChangeArrowheads="1"/>
          </p:cNvSpPr>
          <p:nvPr/>
        </p:nvSpPr>
        <p:spPr bwMode="auto">
          <a:xfrm>
            <a:off x="2286000" y="2042502"/>
            <a:ext cx="644407"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4700" b="1" i="0" u="none" strike="noStrike" cap="none" normalizeH="0" baseline="0" dirty="0">
                <a:ln>
                  <a:noFill/>
                </a:ln>
                <a:solidFill>
                  <a:srgbClr val="FFFFFF"/>
                </a:solidFill>
                <a:effectLst/>
                <a:latin typeface="Montserrat-Bold" panose="00000800000000000000" pitchFamily="50" charset="0"/>
              </a:rPr>
              <a:t>01</a:t>
            </a: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
        <p:nvSpPr>
          <p:cNvPr id="29" name="Rectangle 28"/>
          <p:cNvSpPr>
            <a:spLocks noChangeArrowheads="1"/>
          </p:cNvSpPr>
          <p:nvPr/>
        </p:nvSpPr>
        <p:spPr bwMode="auto">
          <a:xfrm>
            <a:off x="4616450" y="2042502"/>
            <a:ext cx="764633"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4700" b="1" i="0" u="none" strike="noStrike" cap="none" normalizeH="0" baseline="0" dirty="0">
                <a:ln>
                  <a:noFill/>
                </a:ln>
                <a:solidFill>
                  <a:srgbClr val="FFFFFF"/>
                </a:solidFill>
                <a:effectLst/>
                <a:latin typeface="Montserrat-Bold" panose="00000800000000000000" pitchFamily="50" charset="0"/>
              </a:rPr>
              <a:t>02</a:t>
            </a: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
        <p:nvSpPr>
          <p:cNvPr id="30" name="Rectangle 29"/>
          <p:cNvSpPr>
            <a:spLocks noChangeArrowheads="1"/>
          </p:cNvSpPr>
          <p:nvPr/>
        </p:nvSpPr>
        <p:spPr bwMode="auto">
          <a:xfrm>
            <a:off x="6946900" y="2042502"/>
            <a:ext cx="766235"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4700" b="1" i="0" u="none" strike="noStrike" cap="none" normalizeH="0" baseline="0" dirty="0">
                <a:ln>
                  <a:noFill/>
                </a:ln>
                <a:solidFill>
                  <a:srgbClr val="FFFFFF"/>
                </a:solidFill>
                <a:effectLst/>
                <a:latin typeface="Montserrat-Bold" panose="00000800000000000000" pitchFamily="50" charset="0"/>
              </a:rPr>
              <a:t>03</a:t>
            </a: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
        <p:nvSpPr>
          <p:cNvPr id="31" name="Rectangle 30"/>
          <p:cNvSpPr>
            <a:spLocks noChangeArrowheads="1"/>
          </p:cNvSpPr>
          <p:nvPr/>
        </p:nvSpPr>
        <p:spPr bwMode="auto">
          <a:xfrm>
            <a:off x="9275763" y="2042502"/>
            <a:ext cx="823944"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4700" b="1" i="0" u="none" strike="noStrike" cap="none" normalizeH="0" baseline="0" dirty="0">
                <a:ln>
                  <a:noFill/>
                </a:ln>
                <a:solidFill>
                  <a:srgbClr val="FFFFFF"/>
                </a:solidFill>
                <a:effectLst/>
                <a:latin typeface="Montserrat-Bold" panose="00000800000000000000" pitchFamily="50" charset="0"/>
              </a:rPr>
              <a:t>04</a:t>
            </a: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grpSp>
        <p:nvGrpSpPr>
          <p:cNvPr id="32" name="Icons"/>
          <p:cNvGrpSpPr/>
          <p:nvPr/>
        </p:nvGrpSpPr>
        <p:grpSpPr>
          <a:xfrm>
            <a:off x="2224306" y="5225056"/>
            <a:ext cx="7462283" cy="616749"/>
            <a:chOff x="2295525" y="3733801"/>
            <a:chExt cx="6684304" cy="552450"/>
          </a:xfrm>
        </p:grpSpPr>
        <p:sp>
          <p:nvSpPr>
            <p:cNvPr id="33" name="Freeform 18"/>
            <p:cNvSpPr>
              <a:spLocks noEditPoints="1"/>
            </p:cNvSpPr>
            <p:nvPr/>
          </p:nvSpPr>
          <p:spPr bwMode="auto">
            <a:xfrm>
              <a:off x="2295525" y="3733801"/>
              <a:ext cx="487363" cy="552450"/>
            </a:xfrm>
            <a:custGeom>
              <a:avLst/>
              <a:gdLst>
                <a:gd name="T0" fmla="*/ 41 w 128"/>
                <a:gd name="T1" fmla="*/ 113 h 145"/>
                <a:gd name="T2" fmla="*/ 31 w 128"/>
                <a:gd name="T3" fmla="*/ 87 h 145"/>
                <a:gd name="T4" fmla="*/ 24 w 128"/>
                <a:gd name="T5" fmla="*/ 65 h 145"/>
                <a:gd name="T6" fmla="*/ 64 w 128"/>
                <a:gd name="T7" fmla="*/ 25 h 145"/>
                <a:gd name="T8" fmla="*/ 104 w 128"/>
                <a:gd name="T9" fmla="*/ 65 h 145"/>
                <a:gd name="T10" fmla="*/ 98 w 128"/>
                <a:gd name="T11" fmla="*/ 87 h 145"/>
                <a:gd name="T12" fmla="*/ 87 w 128"/>
                <a:gd name="T13" fmla="*/ 109 h 145"/>
                <a:gd name="T14" fmla="*/ 64 w 128"/>
                <a:gd name="T15" fmla="*/ 40 h 145"/>
                <a:gd name="T16" fmla="*/ 40 w 128"/>
                <a:gd name="T17" fmla="*/ 65 h 145"/>
                <a:gd name="T18" fmla="*/ 64 w 128"/>
                <a:gd name="T19" fmla="*/ 89 h 145"/>
                <a:gd name="T20" fmla="*/ 88 w 128"/>
                <a:gd name="T21" fmla="*/ 65 h 145"/>
                <a:gd name="T22" fmla="*/ 64 w 128"/>
                <a:gd name="T23" fmla="*/ 40 h 145"/>
                <a:gd name="T24" fmla="*/ 55 w 128"/>
                <a:gd name="T25" fmla="*/ 68 h 145"/>
                <a:gd name="T26" fmla="*/ 62 w 128"/>
                <a:gd name="T27" fmla="*/ 77 h 145"/>
                <a:gd name="T28" fmla="*/ 73 w 128"/>
                <a:gd name="T29" fmla="*/ 57 h 145"/>
                <a:gd name="T30" fmla="*/ 64 w 128"/>
                <a:gd name="T31" fmla="*/ 13 h 145"/>
                <a:gd name="T32" fmla="*/ 64 w 128"/>
                <a:gd name="T33" fmla="*/ 0 h 145"/>
                <a:gd name="T34" fmla="*/ 38 w 128"/>
                <a:gd name="T35" fmla="*/ 20 h 145"/>
                <a:gd name="T36" fmla="*/ 32 w 128"/>
                <a:gd name="T37" fmla="*/ 9 h 145"/>
                <a:gd name="T38" fmla="*/ 9 w 128"/>
                <a:gd name="T39" fmla="*/ 32 h 145"/>
                <a:gd name="T40" fmla="*/ 20 w 128"/>
                <a:gd name="T41" fmla="*/ 39 h 145"/>
                <a:gd name="T42" fmla="*/ 0 w 128"/>
                <a:gd name="T43" fmla="*/ 65 h 145"/>
                <a:gd name="T44" fmla="*/ 13 w 128"/>
                <a:gd name="T45" fmla="*/ 65 h 145"/>
                <a:gd name="T46" fmla="*/ 96 w 128"/>
                <a:gd name="T47" fmla="*/ 9 h 145"/>
                <a:gd name="T48" fmla="*/ 90 w 128"/>
                <a:gd name="T49" fmla="*/ 20 h 145"/>
                <a:gd name="T50" fmla="*/ 120 w 128"/>
                <a:gd name="T51" fmla="*/ 32 h 145"/>
                <a:gd name="T52" fmla="*/ 109 w 128"/>
                <a:gd name="T53" fmla="*/ 39 h 145"/>
                <a:gd name="T54" fmla="*/ 116 w 128"/>
                <a:gd name="T55" fmla="*/ 65 h 145"/>
                <a:gd name="T56" fmla="*/ 128 w 128"/>
                <a:gd name="T57" fmla="*/ 65 h 145"/>
                <a:gd name="T58" fmla="*/ 79 w 128"/>
                <a:gd name="T59" fmla="*/ 117 h 145"/>
                <a:gd name="T60" fmla="*/ 47 w 128"/>
                <a:gd name="T61" fmla="*/ 125 h 145"/>
                <a:gd name="T62" fmla="*/ 43 w 128"/>
                <a:gd name="T63" fmla="*/ 131 h 145"/>
                <a:gd name="T64" fmla="*/ 49 w 128"/>
                <a:gd name="T65" fmla="*/ 136 h 145"/>
                <a:gd name="T66" fmla="*/ 51 w 128"/>
                <a:gd name="T67" fmla="*/ 135 h 145"/>
                <a:gd name="T68" fmla="*/ 78 w 128"/>
                <a:gd name="T69" fmla="*/ 128 h 145"/>
                <a:gd name="T70" fmla="*/ 79 w 128"/>
                <a:gd name="T71" fmla="*/ 128 h 145"/>
                <a:gd name="T72" fmla="*/ 80 w 128"/>
                <a:gd name="T73" fmla="*/ 127 h 145"/>
                <a:gd name="T74" fmla="*/ 85 w 128"/>
                <a:gd name="T75" fmla="*/ 133 h 145"/>
                <a:gd name="T76" fmla="*/ 82 w 128"/>
                <a:gd name="T77" fmla="*/ 138 h 145"/>
                <a:gd name="T78" fmla="*/ 55 w 128"/>
                <a:gd name="T79" fmla="*/ 145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8" h="145">
                  <a:moveTo>
                    <a:pt x="41" y="113"/>
                  </a:moveTo>
                  <a:cubicBezTo>
                    <a:pt x="42" y="107"/>
                    <a:pt x="39" y="100"/>
                    <a:pt x="31" y="87"/>
                  </a:cubicBezTo>
                  <a:cubicBezTo>
                    <a:pt x="27" y="81"/>
                    <a:pt x="24" y="73"/>
                    <a:pt x="24" y="65"/>
                  </a:cubicBezTo>
                  <a:cubicBezTo>
                    <a:pt x="24" y="43"/>
                    <a:pt x="42" y="25"/>
                    <a:pt x="64" y="25"/>
                  </a:cubicBezTo>
                  <a:cubicBezTo>
                    <a:pt x="86" y="25"/>
                    <a:pt x="104" y="43"/>
                    <a:pt x="104" y="65"/>
                  </a:cubicBezTo>
                  <a:cubicBezTo>
                    <a:pt x="104" y="73"/>
                    <a:pt x="102" y="81"/>
                    <a:pt x="98" y="87"/>
                  </a:cubicBezTo>
                  <a:cubicBezTo>
                    <a:pt x="91" y="97"/>
                    <a:pt x="88" y="103"/>
                    <a:pt x="87" y="109"/>
                  </a:cubicBezTo>
                  <a:moveTo>
                    <a:pt x="64" y="40"/>
                  </a:moveTo>
                  <a:cubicBezTo>
                    <a:pt x="51" y="40"/>
                    <a:pt x="40" y="51"/>
                    <a:pt x="40" y="65"/>
                  </a:cubicBezTo>
                  <a:cubicBezTo>
                    <a:pt x="40" y="78"/>
                    <a:pt x="51" y="89"/>
                    <a:pt x="64" y="89"/>
                  </a:cubicBezTo>
                  <a:cubicBezTo>
                    <a:pt x="77" y="89"/>
                    <a:pt x="88" y="78"/>
                    <a:pt x="88" y="65"/>
                  </a:cubicBezTo>
                  <a:cubicBezTo>
                    <a:pt x="88" y="51"/>
                    <a:pt x="77" y="40"/>
                    <a:pt x="64" y="40"/>
                  </a:cubicBezTo>
                  <a:close/>
                  <a:moveTo>
                    <a:pt x="55" y="68"/>
                  </a:moveTo>
                  <a:cubicBezTo>
                    <a:pt x="62" y="77"/>
                    <a:pt x="62" y="77"/>
                    <a:pt x="62" y="77"/>
                  </a:cubicBezTo>
                  <a:cubicBezTo>
                    <a:pt x="73" y="57"/>
                    <a:pt x="73" y="57"/>
                    <a:pt x="73" y="57"/>
                  </a:cubicBezTo>
                  <a:moveTo>
                    <a:pt x="64" y="13"/>
                  </a:moveTo>
                  <a:cubicBezTo>
                    <a:pt x="64" y="0"/>
                    <a:pt x="64" y="0"/>
                    <a:pt x="64" y="0"/>
                  </a:cubicBezTo>
                  <a:moveTo>
                    <a:pt x="38" y="20"/>
                  </a:moveTo>
                  <a:cubicBezTo>
                    <a:pt x="32" y="9"/>
                    <a:pt x="32" y="9"/>
                    <a:pt x="32" y="9"/>
                  </a:cubicBezTo>
                  <a:moveTo>
                    <a:pt x="9" y="32"/>
                  </a:moveTo>
                  <a:cubicBezTo>
                    <a:pt x="20" y="39"/>
                    <a:pt x="20" y="39"/>
                    <a:pt x="20" y="39"/>
                  </a:cubicBezTo>
                  <a:moveTo>
                    <a:pt x="0" y="65"/>
                  </a:moveTo>
                  <a:cubicBezTo>
                    <a:pt x="13" y="65"/>
                    <a:pt x="13" y="65"/>
                    <a:pt x="13" y="65"/>
                  </a:cubicBezTo>
                  <a:moveTo>
                    <a:pt x="96" y="9"/>
                  </a:moveTo>
                  <a:cubicBezTo>
                    <a:pt x="90" y="20"/>
                    <a:pt x="90" y="20"/>
                    <a:pt x="90" y="20"/>
                  </a:cubicBezTo>
                  <a:moveTo>
                    <a:pt x="120" y="32"/>
                  </a:moveTo>
                  <a:cubicBezTo>
                    <a:pt x="109" y="39"/>
                    <a:pt x="109" y="39"/>
                    <a:pt x="109" y="39"/>
                  </a:cubicBezTo>
                  <a:moveTo>
                    <a:pt x="116" y="65"/>
                  </a:moveTo>
                  <a:cubicBezTo>
                    <a:pt x="128" y="65"/>
                    <a:pt x="128" y="65"/>
                    <a:pt x="128" y="65"/>
                  </a:cubicBezTo>
                  <a:moveTo>
                    <a:pt x="79" y="117"/>
                  </a:moveTo>
                  <a:cubicBezTo>
                    <a:pt x="79" y="117"/>
                    <a:pt x="47" y="125"/>
                    <a:pt x="47" y="125"/>
                  </a:cubicBezTo>
                  <a:cubicBezTo>
                    <a:pt x="45" y="126"/>
                    <a:pt x="43" y="128"/>
                    <a:pt x="43" y="131"/>
                  </a:cubicBezTo>
                  <a:cubicBezTo>
                    <a:pt x="43" y="133"/>
                    <a:pt x="46" y="136"/>
                    <a:pt x="49" y="136"/>
                  </a:cubicBezTo>
                  <a:cubicBezTo>
                    <a:pt x="49" y="136"/>
                    <a:pt x="51" y="135"/>
                    <a:pt x="51" y="135"/>
                  </a:cubicBezTo>
                  <a:cubicBezTo>
                    <a:pt x="78" y="128"/>
                    <a:pt x="78" y="128"/>
                    <a:pt x="78" y="128"/>
                  </a:cubicBezTo>
                  <a:cubicBezTo>
                    <a:pt x="79" y="128"/>
                    <a:pt x="79" y="128"/>
                    <a:pt x="79" y="128"/>
                  </a:cubicBezTo>
                  <a:cubicBezTo>
                    <a:pt x="79" y="127"/>
                    <a:pt x="79" y="127"/>
                    <a:pt x="80" y="127"/>
                  </a:cubicBezTo>
                  <a:cubicBezTo>
                    <a:pt x="83" y="127"/>
                    <a:pt x="85" y="130"/>
                    <a:pt x="85" y="133"/>
                  </a:cubicBezTo>
                  <a:cubicBezTo>
                    <a:pt x="85" y="135"/>
                    <a:pt x="84" y="137"/>
                    <a:pt x="82" y="138"/>
                  </a:cubicBezTo>
                  <a:cubicBezTo>
                    <a:pt x="55" y="145"/>
                    <a:pt x="55" y="145"/>
                    <a:pt x="55" y="145"/>
                  </a:cubicBezTo>
                </a:path>
              </a:pathLst>
            </a:cu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 name="Freeform 19"/>
            <p:cNvSpPr>
              <a:spLocks noEditPoints="1"/>
            </p:cNvSpPr>
            <p:nvPr/>
          </p:nvSpPr>
          <p:spPr bwMode="auto">
            <a:xfrm>
              <a:off x="8486116" y="3785146"/>
              <a:ext cx="493713" cy="495300"/>
            </a:xfrm>
            <a:custGeom>
              <a:avLst/>
              <a:gdLst>
                <a:gd name="T0" fmla="*/ 112 w 130"/>
                <a:gd name="T1" fmla="*/ 35 h 130"/>
                <a:gd name="T2" fmla="*/ 122 w 130"/>
                <a:gd name="T3" fmla="*/ 69 h 130"/>
                <a:gd name="T4" fmla="*/ 61 w 130"/>
                <a:gd name="T5" fmla="*/ 130 h 130"/>
                <a:gd name="T6" fmla="*/ 0 w 130"/>
                <a:gd name="T7" fmla="*/ 69 h 130"/>
                <a:gd name="T8" fmla="*/ 61 w 130"/>
                <a:gd name="T9" fmla="*/ 8 h 130"/>
                <a:gd name="T10" fmla="*/ 94 w 130"/>
                <a:gd name="T11" fmla="*/ 18 h 130"/>
                <a:gd name="T12" fmla="*/ 84 w 130"/>
                <a:gd name="T13" fmla="*/ 29 h 130"/>
                <a:gd name="T14" fmla="*/ 61 w 130"/>
                <a:gd name="T15" fmla="*/ 23 h 130"/>
                <a:gd name="T16" fmla="*/ 15 w 130"/>
                <a:gd name="T17" fmla="*/ 69 h 130"/>
                <a:gd name="T18" fmla="*/ 61 w 130"/>
                <a:gd name="T19" fmla="*/ 115 h 130"/>
                <a:gd name="T20" fmla="*/ 107 w 130"/>
                <a:gd name="T21" fmla="*/ 69 h 130"/>
                <a:gd name="T22" fmla="*/ 100 w 130"/>
                <a:gd name="T23" fmla="*/ 46 h 130"/>
                <a:gd name="T24" fmla="*/ 72 w 130"/>
                <a:gd name="T25" fmla="*/ 41 h 130"/>
                <a:gd name="T26" fmla="*/ 61 w 130"/>
                <a:gd name="T27" fmla="*/ 39 h 130"/>
                <a:gd name="T28" fmla="*/ 31 w 130"/>
                <a:gd name="T29" fmla="*/ 69 h 130"/>
                <a:gd name="T30" fmla="*/ 61 w 130"/>
                <a:gd name="T31" fmla="*/ 99 h 130"/>
                <a:gd name="T32" fmla="*/ 91 w 130"/>
                <a:gd name="T33" fmla="*/ 69 h 130"/>
                <a:gd name="T34" fmla="*/ 88 w 130"/>
                <a:gd name="T35" fmla="*/ 56 h 130"/>
                <a:gd name="T36" fmla="*/ 61 w 130"/>
                <a:gd name="T37" fmla="*/ 69 h 130"/>
                <a:gd name="T38" fmla="*/ 127 w 130"/>
                <a:gd name="T39" fmla="*/ 3 h 130"/>
                <a:gd name="T40" fmla="*/ 111 w 130"/>
                <a:gd name="T41" fmla="*/ 0 h 130"/>
                <a:gd name="T42" fmla="*/ 111 w 130"/>
                <a:gd name="T43" fmla="*/ 19 h 130"/>
                <a:gd name="T44" fmla="*/ 130 w 130"/>
                <a:gd name="T45" fmla="*/ 19 h 130"/>
                <a:gd name="T46" fmla="*/ 11 w 130"/>
                <a:gd name="T47" fmla="*/ 130 h 130"/>
                <a:gd name="T48" fmla="*/ 23 w 130"/>
                <a:gd name="T49" fmla="*/ 116 h 130"/>
                <a:gd name="T50" fmla="*/ 99 w 130"/>
                <a:gd name="T51" fmla="*/ 116 h 130"/>
                <a:gd name="T52" fmla="*/ 111 w 130"/>
                <a:gd name="T53"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0" h="130">
                  <a:moveTo>
                    <a:pt x="112" y="35"/>
                  </a:moveTo>
                  <a:cubicBezTo>
                    <a:pt x="118" y="45"/>
                    <a:pt x="122" y="56"/>
                    <a:pt x="122" y="69"/>
                  </a:cubicBezTo>
                  <a:cubicBezTo>
                    <a:pt x="122" y="102"/>
                    <a:pt x="94" y="130"/>
                    <a:pt x="61" y="130"/>
                  </a:cubicBezTo>
                  <a:cubicBezTo>
                    <a:pt x="28" y="130"/>
                    <a:pt x="0" y="102"/>
                    <a:pt x="0" y="69"/>
                  </a:cubicBezTo>
                  <a:cubicBezTo>
                    <a:pt x="0" y="35"/>
                    <a:pt x="28" y="8"/>
                    <a:pt x="61" y="8"/>
                  </a:cubicBezTo>
                  <a:cubicBezTo>
                    <a:pt x="73" y="8"/>
                    <a:pt x="85" y="12"/>
                    <a:pt x="94" y="18"/>
                  </a:cubicBezTo>
                  <a:moveTo>
                    <a:pt x="84" y="29"/>
                  </a:moveTo>
                  <a:cubicBezTo>
                    <a:pt x="77" y="25"/>
                    <a:pt x="69" y="23"/>
                    <a:pt x="61" y="23"/>
                  </a:cubicBezTo>
                  <a:cubicBezTo>
                    <a:pt x="36" y="23"/>
                    <a:pt x="15" y="43"/>
                    <a:pt x="15" y="69"/>
                  </a:cubicBezTo>
                  <a:cubicBezTo>
                    <a:pt x="15" y="94"/>
                    <a:pt x="36" y="115"/>
                    <a:pt x="61" y="115"/>
                  </a:cubicBezTo>
                  <a:cubicBezTo>
                    <a:pt x="86" y="115"/>
                    <a:pt x="107" y="94"/>
                    <a:pt x="107" y="69"/>
                  </a:cubicBezTo>
                  <a:cubicBezTo>
                    <a:pt x="107" y="60"/>
                    <a:pt x="104" y="52"/>
                    <a:pt x="100" y="46"/>
                  </a:cubicBezTo>
                  <a:moveTo>
                    <a:pt x="72" y="41"/>
                  </a:moveTo>
                  <a:cubicBezTo>
                    <a:pt x="69" y="40"/>
                    <a:pt x="65" y="39"/>
                    <a:pt x="61" y="39"/>
                  </a:cubicBezTo>
                  <a:cubicBezTo>
                    <a:pt x="45" y="39"/>
                    <a:pt x="31" y="52"/>
                    <a:pt x="31" y="69"/>
                  </a:cubicBezTo>
                  <a:cubicBezTo>
                    <a:pt x="31" y="85"/>
                    <a:pt x="45" y="99"/>
                    <a:pt x="61" y="99"/>
                  </a:cubicBezTo>
                  <a:cubicBezTo>
                    <a:pt x="77" y="99"/>
                    <a:pt x="91" y="85"/>
                    <a:pt x="91" y="69"/>
                  </a:cubicBezTo>
                  <a:cubicBezTo>
                    <a:pt x="91" y="64"/>
                    <a:pt x="90" y="60"/>
                    <a:pt x="88" y="56"/>
                  </a:cubicBezTo>
                  <a:moveTo>
                    <a:pt x="61" y="69"/>
                  </a:moveTo>
                  <a:cubicBezTo>
                    <a:pt x="127" y="3"/>
                    <a:pt x="127" y="3"/>
                    <a:pt x="127" y="3"/>
                  </a:cubicBezTo>
                  <a:moveTo>
                    <a:pt x="111" y="0"/>
                  </a:moveTo>
                  <a:cubicBezTo>
                    <a:pt x="111" y="19"/>
                    <a:pt x="111" y="19"/>
                    <a:pt x="111" y="19"/>
                  </a:cubicBezTo>
                  <a:cubicBezTo>
                    <a:pt x="130" y="19"/>
                    <a:pt x="130" y="19"/>
                    <a:pt x="130" y="19"/>
                  </a:cubicBezTo>
                  <a:moveTo>
                    <a:pt x="11" y="130"/>
                  </a:moveTo>
                  <a:cubicBezTo>
                    <a:pt x="23" y="116"/>
                    <a:pt x="23" y="116"/>
                    <a:pt x="23" y="116"/>
                  </a:cubicBezTo>
                  <a:moveTo>
                    <a:pt x="99" y="116"/>
                  </a:moveTo>
                  <a:cubicBezTo>
                    <a:pt x="111" y="130"/>
                    <a:pt x="111" y="130"/>
                    <a:pt x="111" y="130"/>
                  </a:cubicBezTo>
                </a:path>
              </a:pathLst>
            </a:cu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 name="Freeform 20"/>
            <p:cNvSpPr>
              <a:spLocks noEditPoints="1"/>
            </p:cNvSpPr>
            <p:nvPr/>
          </p:nvSpPr>
          <p:spPr bwMode="auto">
            <a:xfrm>
              <a:off x="4212101" y="3806826"/>
              <a:ext cx="549275" cy="479425"/>
            </a:xfrm>
            <a:custGeom>
              <a:avLst/>
              <a:gdLst>
                <a:gd name="T0" fmla="*/ 24 w 144"/>
                <a:gd name="T1" fmla="*/ 68 h 126"/>
                <a:gd name="T2" fmla="*/ 15 w 144"/>
                <a:gd name="T3" fmla="*/ 55 h 126"/>
                <a:gd name="T4" fmla="*/ 17 w 144"/>
                <a:gd name="T5" fmla="*/ 47 h 126"/>
                <a:gd name="T6" fmla="*/ 19 w 144"/>
                <a:gd name="T7" fmla="*/ 46 h 126"/>
                <a:gd name="T8" fmla="*/ 27 w 144"/>
                <a:gd name="T9" fmla="*/ 47 h 126"/>
                <a:gd name="T10" fmla="*/ 47 w 144"/>
                <a:gd name="T11" fmla="*/ 80 h 126"/>
                <a:gd name="T12" fmla="*/ 47 w 144"/>
                <a:gd name="T13" fmla="*/ 105 h 126"/>
                <a:gd name="T14" fmla="*/ 24 w 144"/>
                <a:gd name="T15" fmla="*/ 105 h 126"/>
                <a:gd name="T16" fmla="*/ 24 w 144"/>
                <a:gd name="T17" fmla="*/ 96 h 126"/>
                <a:gd name="T18" fmla="*/ 0 w 144"/>
                <a:gd name="T19" fmla="*/ 71 h 126"/>
                <a:gd name="T20" fmla="*/ 0 w 144"/>
                <a:gd name="T21" fmla="*/ 21 h 126"/>
                <a:gd name="T22" fmla="*/ 6 w 144"/>
                <a:gd name="T23" fmla="*/ 15 h 126"/>
                <a:gd name="T24" fmla="*/ 6 w 144"/>
                <a:gd name="T25" fmla="*/ 15 h 126"/>
                <a:gd name="T26" fmla="*/ 12 w 144"/>
                <a:gd name="T27" fmla="*/ 21 h 126"/>
                <a:gd name="T28" fmla="*/ 12 w 144"/>
                <a:gd name="T29" fmla="*/ 41 h 126"/>
                <a:gd name="T30" fmla="*/ 54 w 144"/>
                <a:gd name="T31" fmla="*/ 126 h 126"/>
                <a:gd name="T32" fmla="*/ 54 w 144"/>
                <a:gd name="T33" fmla="*/ 105 h 126"/>
                <a:gd name="T34" fmla="*/ 17 w 144"/>
                <a:gd name="T35" fmla="*/ 105 h 126"/>
                <a:gd name="T36" fmla="*/ 17 w 144"/>
                <a:gd name="T37" fmla="*/ 126 h 126"/>
                <a:gd name="T38" fmla="*/ 121 w 144"/>
                <a:gd name="T39" fmla="*/ 68 h 126"/>
                <a:gd name="T40" fmla="*/ 129 w 144"/>
                <a:gd name="T41" fmla="*/ 55 h 126"/>
                <a:gd name="T42" fmla="*/ 127 w 144"/>
                <a:gd name="T43" fmla="*/ 47 h 126"/>
                <a:gd name="T44" fmla="*/ 126 w 144"/>
                <a:gd name="T45" fmla="*/ 46 h 126"/>
                <a:gd name="T46" fmla="*/ 118 w 144"/>
                <a:gd name="T47" fmla="*/ 47 h 126"/>
                <a:gd name="T48" fmla="*/ 97 w 144"/>
                <a:gd name="T49" fmla="*/ 80 h 126"/>
                <a:gd name="T50" fmla="*/ 97 w 144"/>
                <a:gd name="T51" fmla="*/ 105 h 126"/>
                <a:gd name="T52" fmla="*/ 121 w 144"/>
                <a:gd name="T53" fmla="*/ 105 h 126"/>
                <a:gd name="T54" fmla="*/ 121 w 144"/>
                <a:gd name="T55" fmla="*/ 96 h 126"/>
                <a:gd name="T56" fmla="*/ 144 w 144"/>
                <a:gd name="T57" fmla="*/ 71 h 126"/>
                <a:gd name="T58" fmla="*/ 144 w 144"/>
                <a:gd name="T59" fmla="*/ 21 h 126"/>
                <a:gd name="T60" fmla="*/ 138 w 144"/>
                <a:gd name="T61" fmla="*/ 15 h 126"/>
                <a:gd name="T62" fmla="*/ 138 w 144"/>
                <a:gd name="T63" fmla="*/ 15 h 126"/>
                <a:gd name="T64" fmla="*/ 133 w 144"/>
                <a:gd name="T65" fmla="*/ 21 h 126"/>
                <a:gd name="T66" fmla="*/ 133 w 144"/>
                <a:gd name="T67" fmla="*/ 41 h 126"/>
                <a:gd name="T68" fmla="*/ 127 w 144"/>
                <a:gd name="T69" fmla="*/ 126 h 126"/>
                <a:gd name="T70" fmla="*/ 127 w 144"/>
                <a:gd name="T71" fmla="*/ 105 h 126"/>
                <a:gd name="T72" fmla="*/ 90 w 144"/>
                <a:gd name="T73" fmla="*/ 105 h 126"/>
                <a:gd name="T74" fmla="*/ 90 w 144"/>
                <a:gd name="T75" fmla="*/ 126 h 126"/>
                <a:gd name="T76" fmla="*/ 72 w 144"/>
                <a:gd name="T77" fmla="*/ 0 h 126"/>
                <a:gd name="T78" fmla="*/ 40 w 144"/>
                <a:gd name="T79" fmla="*/ 32 h 126"/>
                <a:gd name="T80" fmla="*/ 72 w 144"/>
                <a:gd name="T81" fmla="*/ 65 h 126"/>
                <a:gd name="T82" fmla="*/ 105 w 144"/>
                <a:gd name="T83" fmla="*/ 32 h 126"/>
                <a:gd name="T84" fmla="*/ 72 w 144"/>
                <a:gd name="T85" fmla="*/ 0 h 126"/>
                <a:gd name="T86" fmla="*/ 64 w 144"/>
                <a:gd name="T87" fmla="*/ 43 h 126"/>
                <a:gd name="T88" fmla="*/ 72 w 144"/>
                <a:gd name="T89" fmla="*/ 49 h 126"/>
                <a:gd name="T90" fmla="*/ 81 w 144"/>
                <a:gd name="T91" fmla="*/ 41 h 126"/>
                <a:gd name="T92" fmla="*/ 72 w 144"/>
                <a:gd name="T93" fmla="*/ 32 h 126"/>
                <a:gd name="T94" fmla="*/ 63 w 144"/>
                <a:gd name="T95" fmla="*/ 24 h 126"/>
                <a:gd name="T96" fmla="*/ 72 w 144"/>
                <a:gd name="T97" fmla="*/ 16 h 126"/>
                <a:gd name="T98" fmla="*/ 81 w 144"/>
                <a:gd name="T99" fmla="*/ 22 h 126"/>
                <a:gd name="T100" fmla="*/ 72 w 144"/>
                <a:gd name="T101" fmla="*/ 16 h 126"/>
                <a:gd name="T102" fmla="*/ 72 w 144"/>
                <a:gd name="T103" fmla="*/ 12 h 126"/>
                <a:gd name="T104" fmla="*/ 72 w 144"/>
                <a:gd name="T105" fmla="*/ 53 h 126"/>
                <a:gd name="T106" fmla="*/ 72 w 144"/>
                <a:gd name="T107" fmla="*/ 4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44" h="126">
                  <a:moveTo>
                    <a:pt x="24" y="68"/>
                  </a:moveTo>
                  <a:cubicBezTo>
                    <a:pt x="15" y="55"/>
                    <a:pt x="15" y="55"/>
                    <a:pt x="15" y="55"/>
                  </a:cubicBezTo>
                  <a:cubicBezTo>
                    <a:pt x="14" y="52"/>
                    <a:pt x="14" y="49"/>
                    <a:pt x="17" y="47"/>
                  </a:cubicBezTo>
                  <a:cubicBezTo>
                    <a:pt x="19" y="46"/>
                    <a:pt x="19" y="46"/>
                    <a:pt x="19" y="46"/>
                  </a:cubicBezTo>
                  <a:cubicBezTo>
                    <a:pt x="21" y="44"/>
                    <a:pt x="25" y="45"/>
                    <a:pt x="27" y="47"/>
                  </a:cubicBezTo>
                  <a:cubicBezTo>
                    <a:pt x="47" y="80"/>
                    <a:pt x="47" y="80"/>
                    <a:pt x="47" y="80"/>
                  </a:cubicBezTo>
                  <a:cubicBezTo>
                    <a:pt x="47" y="105"/>
                    <a:pt x="47" y="105"/>
                    <a:pt x="47" y="105"/>
                  </a:cubicBezTo>
                  <a:cubicBezTo>
                    <a:pt x="24" y="105"/>
                    <a:pt x="24" y="105"/>
                    <a:pt x="24" y="105"/>
                  </a:cubicBezTo>
                  <a:cubicBezTo>
                    <a:pt x="24" y="96"/>
                    <a:pt x="24" y="96"/>
                    <a:pt x="24" y="96"/>
                  </a:cubicBezTo>
                  <a:cubicBezTo>
                    <a:pt x="0" y="71"/>
                    <a:pt x="0" y="71"/>
                    <a:pt x="0" y="71"/>
                  </a:cubicBezTo>
                  <a:cubicBezTo>
                    <a:pt x="0" y="21"/>
                    <a:pt x="0" y="21"/>
                    <a:pt x="0" y="21"/>
                  </a:cubicBezTo>
                  <a:cubicBezTo>
                    <a:pt x="0" y="18"/>
                    <a:pt x="3" y="15"/>
                    <a:pt x="6" y="15"/>
                  </a:cubicBezTo>
                  <a:cubicBezTo>
                    <a:pt x="6" y="15"/>
                    <a:pt x="6" y="15"/>
                    <a:pt x="6" y="15"/>
                  </a:cubicBezTo>
                  <a:cubicBezTo>
                    <a:pt x="9" y="15"/>
                    <a:pt x="12" y="18"/>
                    <a:pt x="12" y="21"/>
                  </a:cubicBezTo>
                  <a:cubicBezTo>
                    <a:pt x="12" y="41"/>
                    <a:pt x="12" y="41"/>
                    <a:pt x="12" y="41"/>
                  </a:cubicBezTo>
                  <a:moveTo>
                    <a:pt x="54" y="126"/>
                  </a:moveTo>
                  <a:cubicBezTo>
                    <a:pt x="54" y="105"/>
                    <a:pt x="54" y="105"/>
                    <a:pt x="54" y="105"/>
                  </a:cubicBezTo>
                  <a:cubicBezTo>
                    <a:pt x="17" y="105"/>
                    <a:pt x="17" y="105"/>
                    <a:pt x="17" y="105"/>
                  </a:cubicBezTo>
                  <a:cubicBezTo>
                    <a:pt x="17" y="126"/>
                    <a:pt x="17" y="126"/>
                    <a:pt x="17" y="126"/>
                  </a:cubicBezTo>
                  <a:moveTo>
                    <a:pt x="121" y="68"/>
                  </a:moveTo>
                  <a:cubicBezTo>
                    <a:pt x="129" y="55"/>
                    <a:pt x="129" y="55"/>
                    <a:pt x="129" y="55"/>
                  </a:cubicBezTo>
                  <a:cubicBezTo>
                    <a:pt x="131" y="52"/>
                    <a:pt x="130" y="49"/>
                    <a:pt x="127" y="47"/>
                  </a:cubicBezTo>
                  <a:cubicBezTo>
                    <a:pt x="126" y="46"/>
                    <a:pt x="126" y="46"/>
                    <a:pt x="126" y="46"/>
                  </a:cubicBezTo>
                  <a:cubicBezTo>
                    <a:pt x="123" y="44"/>
                    <a:pt x="119" y="45"/>
                    <a:pt x="118" y="47"/>
                  </a:cubicBezTo>
                  <a:cubicBezTo>
                    <a:pt x="97" y="80"/>
                    <a:pt x="97" y="80"/>
                    <a:pt x="97" y="80"/>
                  </a:cubicBezTo>
                  <a:cubicBezTo>
                    <a:pt x="97" y="105"/>
                    <a:pt x="97" y="105"/>
                    <a:pt x="97" y="105"/>
                  </a:cubicBezTo>
                  <a:cubicBezTo>
                    <a:pt x="121" y="105"/>
                    <a:pt x="121" y="105"/>
                    <a:pt x="121" y="105"/>
                  </a:cubicBezTo>
                  <a:cubicBezTo>
                    <a:pt x="121" y="96"/>
                    <a:pt x="121" y="96"/>
                    <a:pt x="121" y="96"/>
                  </a:cubicBezTo>
                  <a:cubicBezTo>
                    <a:pt x="144" y="71"/>
                    <a:pt x="144" y="71"/>
                    <a:pt x="144" y="71"/>
                  </a:cubicBezTo>
                  <a:cubicBezTo>
                    <a:pt x="144" y="21"/>
                    <a:pt x="144" y="21"/>
                    <a:pt x="144" y="21"/>
                  </a:cubicBezTo>
                  <a:cubicBezTo>
                    <a:pt x="144" y="18"/>
                    <a:pt x="142" y="15"/>
                    <a:pt x="138" y="15"/>
                  </a:cubicBezTo>
                  <a:cubicBezTo>
                    <a:pt x="138" y="15"/>
                    <a:pt x="138" y="15"/>
                    <a:pt x="138" y="15"/>
                  </a:cubicBezTo>
                  <a:cubicBezTo>
                    <a:pt x="135" y="15"/>
                    <a:pt x="133" y="18"/>
                    <a:pt x="133" y="21"/>
                  </a:cubicBezTo>
                  <a:cubicBezTo>
                    <a:pt x="133" y="41"/>
                    <a:pt x="133" y="41"/>
                    <a:pt x="133" y="41"/>
                  </a:cubicBezTo>
                  <a:moveTo>
                    <a:pt x="127" y="126"/>
                  </a:moveTo>
                  <a:cubicBezTo>
                    <a:pt x="127" y="105"/>
                    <a:pt x="127" y="105"/>
                    <a:pt x="127" y="105"/>
                  </a:cubicBezTo>
                  <a:cubicBezTo>
                    <a:pt x="90" y="105"/>
                    <a:pt x="90" y="105"/>
                    <a:pt x="90" y="105"/>
                  </a:cubicBezTo>
                  <a:cubicBezTo>
                    <a:pt x="90" y="126"/>
                    <a:pt x="90" y="126"/>
                    <a:pt x="90" y="126"/>
                  </a:cubicBezTo>
                  <a:moveTo>
                    <a:pt x="72" y="0"/>
                  </a:moveTo>
                  <a:cubicBezTo>
                    <a:pt x="54" y="0"/>
                    <a:pt x="40" y="14"/>
                    <a:pt x="40" y="32"/>
                  </a:cubicBezTo>
                  <a:cubicBezTo>
                    <a:pt x="40" y="51"/>
                    <a:pt x="54" y="65"/>
                    <a:pt x="72" y="65"/>
                  </a:cubicBezTo>
                  <a:cubicBezTo>
                    <a:pt x="90" y="65"/>
                    <a:pt x="105" y="51"/>
                    <a:pt x="105" y="32"/>
                  </a:cubicBezTo>
                  <a:cubicBezTo>
                    <a:pt x="105" y="14"/>
                    <a:pt x="90" y="0"/>
                    <a:pt x="72" y="0"/>
                  </a:cubicBezTo>
                  <a:close/>
                  <a:moveTo>
                    <a:pt x="64" y="43"/>
                  </a:moveTo>
                  <a:cubicBezTo>
                    <a:pt x="65" y="46"/>
                    <a:pt x="68" y="49"/>
                    <a:pt x="72" y="49"/>
                  </a:cubicBezTo>
                  <a:cubicBezTo>
                    <a:pt x="77" y="49"/>
                    <a:pt x="81" y="45"/>
                    <a:pt x="81" y="41"/>
                  </a:cubicBezTo>
                  <a:cubicBezTo>
                    <a:pt x="81" y="36"/>
                    <a:pt x="77" y="33"/>
                    <a:pt x="72" y="32"/>
                  </a:cubicBezTo>
                  <a:cubicBezTo>
                    <a:pt x="67" y="32"/>
                    <a:pt x="63" y="29"/>
                    <a:pt x="63" y="24"/>
                  </a:cubicBezTo>
                  <a:cubicBezTo>
                    <a:pt x="63" y="20"/>
                    <a:pt x="67" y="16"/>
                    <a:pt x="72" y="16"/>
                  </a:cubicBezTo>
                  <a:cubicBezTo>
                    <a:pt x="76" y="16"/>
                    <a:pt x="80" y="19"/>
                    <a:pt x="81" y="22"/>
                  </a:cubicBezTo>
                  <a:moveTo>
                    <a:pt x="72" y="16"/>
                  </a:moveTo>
                  <a:cubicBezTo>
                    <a:pt x="72" y="12"/>
                    <a:pt x="72" y="12"/>
                    <a:pt x="72" y="12"/>
                  </a:cubicBezTo>
                  <a:moveTo>
                    <a:pt x="72" y="53"/>
                  </a:moveTo>
                  <a:cubicBezTo>
                    <a:pt x="72" y="49"/>
                    <a:pt x="72" y="49"/>
                    <a:pt x="72" y="49"/>
                  </a:cubicBezTo>
                </a:path>
              </a:pathLst>
            </a:cu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 name="Freeform 21"/>
            <p:cNvSpPr>
              <a:spLocks noEditPoints="1"/>
            </p:cNvSpPr>
            <p:nvPr/>
          </p:nvSpPr>
          <p:spPr bwMode="auto">
            <a:xfrm>
              <a:off x="6135886" y="3839287"/>
              <a:ext cx="730250" cy="411163"/>
            </a:xfrm>
            <a:custGeom>
              <a:avLst/>
              <a:gdLst>
                <a:gd name="T0" fmla="*/ 45 w 192"/>
                <a:gd name="T1" fmla="*/ 88 h 108"/>
                <a:gd name="T2" fmla="*/ 45 w 192"/>
                <a:gd name="T3" fmla="*/ 80 h 108"/>
                <a:gd name="T4" fmla="*/ 56 w 192"/>
                <a:gd name="T5" fmla="*/ 70 h 108"/>
                <a:gd name="T6" fmla="*/ 62 w 192"/>
                <a:gd name="T7" fmla="*/ 75 h 108"/>
                <a:gd name="T8" fmla="*/ 54 w 192"/>
                <a:gd name="T9" fmla="*/ 88 h 108"/>
                <a:gd name="T10" fmla="*/ 117 w 192"/>
                <a:gd name="T11" fmla="*/ 78 h 108"/>
                <a:gd name="T12" fmla="*/ 140 w 192"/>
                <a:gd name="T13" fmla="*/ 88 h 108"/>
                <a:gd name="T14" fmla="*/ 141 w 192"/>
                <a:gd name="T15" fmla="*/ 78 h 108"/>
                <a:gd name="T16" fmla="*/ 118 w 192"/>
                <a:gd name="T17" fmla="*/ 96 h 108"/>
                <a:gd name="T18" fmla="*/ 128 w 192"/>
                <a:gd name="T19" fmla="*/ 97 h 108"/>
                <a:gd name="T20" fmla="*/ 130 w 192"/>
                <a:gd name="T21" fmla="*/ 88 h 108"/>
                <a:gd name="T22" fmla="*/ 105 w 192"/>
                <a:gd name="T23" fmla="*/ 104 h 108"/>
                <a:gd name="T24" fmla="*/ 115 w 192"/>
                <a:gd name="T25" fmla="*/ 104 h 108"/>
                <a:gd name="T26" fmla="*/ 118 w 192"/>
                <a:gd name="T27" fmla="*/ 96 h 108"/>
                <a:gd name="T28" fmla="*/ 90 w 192"/>
                <a:gd name="T29" fmla="*/ 106 h 108"/>
                <a:gd name="T30" fmla="*/ 102 w 192"/>
                <a:gd name="T31" fmla="*/ 105 h 108"/>
                <a:gd name="T32" fmla="*/ 61 w 192"/>
                <a:gd name="T33" fmla="*/ 96 h 108"/>
                <a:gd name="T34" fmla="*/ 74 w 192"/>
                <a:gd name="T35" fmla="*/ 73 h 108"/>
                <a:gd name="T36" fmla="*/ 66 w 192"/>
                <a:gd name="T37" fmla="*/ 74 h 108"/>
                <a:gd name="T38" fmla="*/ 53 w 192"/>
                <a:gd name="T39" fmla="*/ 97 h 108"/>
                <a:gd name="T40" fmla="*/ 61 w 192"/>
                <a:gd name="T41" fmla="*/ 96 h 108"/>
                <a:gd name="T42" fmla="*/ 84 w 192"/>
                <a:gd name="T43" fmla="*/ 88 h 108"/>
                <a:gd name="T44" fmla="*/ 79 w 192"/>
                <a:gd name="T45" fmla="*/ 78 h 108"/>
                <a:gd name="T46" fmla="*/ 64 w 192"/>
                <a:gd name="T47" fmla="*/ 94 h 108"/>
                <a:gd name="T48" fmla="*/ 69 w 192"/>
                <a:gd name="T49" fmla="*/ 103 h 108"/>
                <a:gd name="T50" fmla="*/ 89 w 192"/>
                <a:gd name="T51" fmla="*/ 100 h 108"/>
                <a:gd name="T52" fmla="*/ 90 w 192"/>
                <a:gd name="T53" fmla="*/ 90 h 108"/>
                <a:gd name="T54" fmla="*/ 82 w 192"/>
                <a:gd name="T55" fmla="*/ 90 h 108"/>
                <a:gd name="T56" fmla="*/ 75 w 192"/>
                <a:gd name="T57" fmla="*/ 106 h 108"/>
                <a:gd name="T58" fmla="*/ 83 w 192"/>
                <a:gd name="T59" fmla="*/ 106 h 108"/>
                <a:gd name="T60" fmla="*/ 165 w 192"/>
                <a:gd name="T61" fmla="*/ 0 h 108"/>
                <a:gd name="T62" fmla="*/ 160 w 192"/>
                <a:gd name="T63" fmla="*/ 64 h 108"/>
                <a:gd name="T64" fmla="*/ 192 w 192"/>
                <a:gd name="T65" fmla="*/ 51 h 108"/>
                <a:gd name="T66" fmla="*/ 104 w 192"/>
                <a:gd name="T67" fmla="*/ 28 h 108"/>
                <a:gd name="T68" fmla="*/ 95 w 192"/>
                <a:gd name="T69" fmla="*/ 28 h 108"/>
                <a:gd name="T70" fmla="*/ 66 w 192"/>
                <a:gd name="T71" fmla="*/ 42 h 108"/>
                <a:gd name="T72" fmla="*/ 91 w 192"/>
                <a:gd name="T73" fmla="*/ 48 h 108"/>
                <a:gd name="T74" fmla="*/ 141 w 192"/>
                <a:gd name="T75" fmla="*/ 78 h 108"/>
                <a:gd name="T76" fmla="*/ 149 w 192"/>
                <a:gd name="T77" fmla="*/ 68 h 108"/>
                <a:gd name="T78" fmla="*/ 141 w 192"/>
                <a:gd name="T79" fmla="*/ 78 h 108"/>
                <a:gd name="T80" fmla="*/ 49 w 192"/>
                <a:gd name="T81" fmla="*/ 77 h 108"/>
                <a:gd name="T82" fmla="*/ 28 w 192"/>
                <a:gd name="T83" fmla="*/ 71 h 108"/>
                <a:gd name="T84" fmla="*/ 40 w 192"/>
                <a:gd name="T85" fmla="*/ 0 h 108"/>
                <a:gd name="T86" fmla="*/ 46 w 192"/>
                <a:gd name="T87" fmla="*/ 78 h 108"/>
                <a:gd name="T88" fmla="*/ 64 w 192"/>
                <a:gd name="T89" fmla="*/ 2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2" h="108">
                  <a:moveTo>
                    <a:pt x="50" y="89"/>
                  </a:moveTo>
                  <a:cubicBezTo>
                    <a:pt x="48" y="90"/>
                    <a:pt x="47" y="89"/>
                    <a:pt x="45" y="88"/>
                  </a:cubicBezTo>
                  <a:cubicBezTo>
                    <a:pt x="44" y="87"/>
                    <a:pt x="44" y="86"/>
                    <a:pt x="44" y="84"/>
                  </a:cubicBezTo>
                  <a:cubicBezTo>
                    <a:pt x="43" y="82"/>
                    <a:pt x="44" y="81"/>
                    <a:pt x="45" y="80"/>
                  </a:cubicBezTo>
                  <a:cubicBezTo>
                    <a:pt x="52" y="72"/>
                    <a:pt x="52" y="72"/>
                    <a:pt x="52" y="72"/>
                  </a:cubicBezTo>
                  <a:cubicBezTo>
                    <a:pt x="53" y="71"/>
                    <a:pt x="55" y="70"/>
                    <a:pt x="56" y="70"/>
                  </a:cubicBezTo>
                  <a:cubicBezTo>
                    <a:pt x="58" y="69"/>
                    <a:pt x="59" y="70"/>
                    <a:pt x="61" y="71"/>
                  </a:cubicBezTo>
                  <a:cubicBezTo>
                    <a:pt x="62" y="72"/>
                    <a:pt x="62" y="74"/>
                    <a:pt x="62" y="75"/>
                  </a:cubicBezTo>
                  <a:cubicBezTo>
                    <a:pt x="63" y="77"/>
                    <a:pt x="62" y="78"/>
                    <a:pt x="61" y="79"/>
                  </a:cubicBezTo>
                  <a:cubicBezTo>
                    <a:pt x="54" y="88"/>
                    <a:pt x="54" y="88"/>
                    <a:pt x="54" y="88"/>
                  </a:cubicBezTo>
                  <a:cubicBezTo>
                    <a:pt x="53" y="89"/>
                    <a:pt x="51" y="89"/>
                    <a:pt x="50" y="89"/>
                  </a:cubicBezTo>
                  <a:close/>
                  <a:moveTo>
                    <a:pt x="117" y="78"/>
                  </a:moveTo>
                  <a:cubicBezTo>
                    <a:pt x="117" y="78"/>
                    <a:pt x="131" y="90"/>
                    <a:pt x="135" y="90"/>
                  </a:cubicBezTo>
                  <a:cubicBezTo>
                    <a:pt x="137" y="91"/>
                    <a:pt x="139" y="90"/>
                    <a:pt x="140" y="88"/>
                  </a:cubicBezTo>
                  <a:cubicBezTo>
                    <a:pt x="142" y="87"/>
                    <a:pt x="143" y="85"/>
                    <a:pt x="143" y="82"/>
                  </a:cubicBezTo>
                  <a:cubicBezTo>
                    <a:pt x="143" y="81"/>
                    <a:pt x="142" y="79"/>
                    <a:pt x="141" y="78"/>
                  </a:cubicBezTo>
                  <a:moveTo>
                    <a:pt x="106" y="86"/>
                  </a:moveTo>
                  <a:cubicBezTo>
                    <a:pt x="118" y="96"/>
                    <a:pt x="118" y="96"/>
                    <a:pt x="118" y="96"/>
                  </a:cubicBezTo>
                  <a:cubicBezTo>
                    <a:pt x="119" y="97"/>
                    <a:pt x="121" y="98"/>
                    <a:pt x="123" y="98"/>
                  </a:cubicBezTo>
                  <a:cubicBezTo>
                    <a:pt x="125" y="99"/>
                    <a:pt x="127" y="98"/>
                    <a:pt x="128" y="97"/>
                  </a:cubicBezTo>
                  <a:cubicBezTo>
                    <a:pt x="130" y="95"/>
                    <a:pt x="131" y="93"/>
                    <a:pt x="131" y="91"/>
                  </a:cubicBezTo>
                  <a:cubicBezTo>
                    <a:pt x="131" y="90"/>
                    <a:pt x="130" y="89"/>
                    <a:pt x="130" y="88"/>
                  </a:cubicBezTo>
                  <a:moveTo>
                    <a:pt x="99" y="98"/>
                  </a:moveTo>
                  <a:cubicBezTo>
                    <a:pt x="105" y="104"/>
                    <a:pt x="105" y="104"/>
                    <a:pt x="105" y="104"/>
                  </a:cubicBezTo>
                  <a:cubicBezTo>
                    <a:pt x="106" y="105"/>
                    <a:pt x="108" y="106"/>
                    <a:pt x="110" y="106"/>
                  </a:cubicBezTo>
                  <a:cubicBezTo>
                    <a:pt x="112" y="106"/>
                    <a:pt x="114" y="105"/>
                    <a:pt x="115" y="104"/>
                  </a:cubicBezTo>
                  <a:cubicBezTo>
                    <a:pt x="117" y="103"/>
                    <a:pt x="118" y="100"/>
                    <a:pt x="118" y="98"/>
                  </a:cubicBezTo>
                  <a:cubicBezTo>
                    <a:pt x="118" y="97"/>
                    <a:pt x="118" y="97"/>
                    <a:pt x="118" y="96"/>
                  </a:cubicBezTo>
                  <a:moveTo>
                    <a:pt x="86" y="103"/>
                  </a:moveTo>
                  <a:cubicBezTo>
                    <a:pt x="90" y="106"/>
                    <a:pt x="90" y="106"/>
                    <a:pt x="90" y="106"/>
                  </a:cubicBezTo>
                  <a:cubicBezTo>
                    <a:pt x="91" y="106"/>
                    <a:pt x="94" y="107"/>
                    <a:pt x="97" y="106"/>
                  </a:cubicBezTo>
                  <a:cubicBezTo>
                    <a:pt x="99" y="106"/>
                    <a:pt x="101" y="106"/>
                    <a:pt x="102" y="105"/>
                  </a:cubicBezTo>
                  <a:cubicBezTo>
                    <a:pt x="103" y="104"/>
                    <a:pt x="103" y="103"/>
                    <a:pt x="104" y="103"/>
                  </a:cubicBezTo>
                  <a:moveTo>
                    <a:pt x="61" y="96"/>
                  </a:moveTo>
                  <a:cubicBezTo>
                    <a:pt x="74" y="82"/>
                    <a:pt x="74" y="82"/>
                    <a:pt x="74" y="82"/>
                  </a:cubicBezTo>
                  <a:cubicBezTo>
                    <a:pt x="76" y="79"/>
                    <a:pt x="76" y="76"/>
                    <a:pt x="74" y="73"/>
                  </a:cubicBezTo>
                  <a:cubicBezTo>
                    <a:pt x="73" y="72"/>
                    <a:pt x="71" y="72"/>
                    <a:pt x="69" y="72"/>
                  </a:cubicBezTo>
                  <a:cubicBezTo>
                    <a:pt x="68" y="72"/>
                    <a:pt x="67" y="73"/>
                    <a:pt x="66" y="74"/>
                  </a:cubicBezTo>
                  <a:cubicBezTo>
                    <a:pt x="53" y="89"/>
                    <a:pt x="53" y="89"/>
                    <a:pt x="53" y="89"/>
                  </a:cubicBezTo>
                  <a:cubicBezTo>
                    <a:pt x="51" y="91"/>
                    <a:pt x="51" y="95"/>
                    <a:pt x="53" y="97"/>
                  </a:cubicBezTo>
                  <a:cubicBezTo>
                    <a:pt x="54" y="98"/>
                    <a:pt x="56" y="98"/>
                    <a:pt x="58" y="98"/>
                  </a:cubicBezTo>
                  <a:cubicBezTo>
                    <a:pt x="59" y="98"/>
                    <a:pt x="60" y="97"/>
                    <a:pt x="61" y="96"/>
                  </a:cubicBezTo>
                  <a:close/>
                  <a:moveTo>
                    <a:pt x="72" y="101"/>
                  </a:moveTo>
                  <a:cubicBezTo>
                    <a:pt x="84" y="88"/>
                    <a:pt x="84" y="88"/>
                    <a:pt x="84" y="88"/>
                  </a:cubicBezTo>
                  <a:cubicBezTo>
                    <a:pt x="86" y="86"/>
                    <a:pt x="86" y="82"/>
                    <a:pt x="84" y="80"/>
                  </a:cubicBezTo>
                  <a:cubicBezTo>
                    <a:pt x="82" y="79"/>
                    <a:pt x="81" y="78"/>
                    <a:pt x="79" y="78"/>
                  </a:cubicBezTo>
                  <a:cubicBezTo>
                    <a:pt x="78" y="79"/>
                    <a:pt x="77" y="79"/>
                    <a:pt x="76" y="80"/>
                  </a:cubicBezTo>
                  <a:cubicBezTo>
                    <a:pt x="64" y="94"/>
                    <a:pt x="64" y="94"/>
                    <a:pt x="64" y="94"/>
                  </a:cubicBezTo>
                  <a:cubicBezTo>
                    <a:pt x="61" y="96"/>
                    <a:pt x="62" y="100"/>
                    <a:pt x="64" y="102"/>
                  </a:cubicBezTo>
                  <a:cubicBezTo>
                    <a:pt x="65" y="103"/>
                    <a:pt x="67" y="104"/>
                    <a:pt x="69" y="103"/>
                  </a:cubicBezTo>
                  <a:cubicBezTo>
                    <a:pt x="70" y="103"/>
                    <a:pt x="71" y="102"/>
                    <a:pt x="72" y="101"/>
                  </a:cubicBezTo>
                  <a:close/>
                  <a:moveTo>
                    <a:pt x="89" y="100"/>
                  </a:moveTo>
                  <a:cubicBezTo>
                    <a:pt x="90" y="98"/>
                    <a:pt x="90" y="98"/>
                    <a:pt x="90" y="98"/>
                  </a:cubicBezTo>
                  <a:cubicBezTo>
                    <a:pt x="93" y="96"/>
                    <a:pt x="92" y="92"/>
                    <a:pt x="90" y="90"/>
                  </a:cubicBezTo>
                  <a:cubicBezTo>
                    <a:pt x="89" y="89"/>
                    <a:pt x="87" y="88"/>
                    <a:pt x="85" y="89"/>
                  </a:cubicBezTo>
                  <a:cubicBezTo>
                    <a:pt x="84" y="89"/>
                    <a:pt x="83" y="89"/>
                    <a:pt x="82" y="90"/>
                  </a:cubicBezTo>
                  <a:cubicBezTo>
                    <a:pt x="75" y="98"/>
                    <a:pt x="75" y="98"/>
                    <a:pt x="75" y="98"/>
                  </a:cubicBezTo>
                  <a:cubicBezTo>
                    <a:pt x="73" y="101"/>
                    <a:pt x="73" y="104"/>
                    <a:pt x="75" y="106"/>
                  </a:cubicBezTo>
                  <a:cubicBezTo>
                    <a:pt x="77" y="108"/>
                    <a:pt x="78" y="108"/>
                    <a:pt x="80" y="108"/>
                  </a:cubicBezTo>
                  <a:cubicBezTo>
                    <a:pt x="81" y="108"/>
                    <a:pt x="83" y="107"/>
                    <a:pt x="83" y="106"/>
                  </a:cubicBezTo>
                  <a:lnTo>
                    <a:pt x="89" y="100"/>
                  </a:lnTo>
                  <a:close/>
                  <a:moveTo>
                    <a:pt x="165" y="0"/>
                  </a:moveTo>
                  <a:cubicBezTo>
                    <a:pt x="153" y="7"/>
                    <a:pt x="135" y="16"/>
                    <a:pt x="132" y="18"/>
                  </a:cubicBezTo>
                  <a:cubicBezTo>
                    <a:pt x="135" y="22"/>
                    <a:pt x="146" y="41"/>
                    <a:pt x="160" y="64"/>
                  </a:cubicBezTo>
                  <a:cubicBezTo>
                    <a:pt x="161" y="67"/>
                    <a:pt x="161" y="67"/>
                    <a:pt x="161" y="67"/>
                  </a:cubicBezTo>
                  <a:cubicBezTo>
                    <a:pt x="192" y="51"/>
                    <a:pt x="192" y="51"/>
                    <a:pt x="192" y="51"/>
                  </a:cubicBezTo>
                  <a:moveTo>
                    <a:pt x="136" y="25"/>
                  </a:moveTo>
                  <a:cubicBezTo>
                    <a:pt x="121" y="19"/>
                    <a:pt x="113" y="28"/>
                    <a:pt x="104" y="28"/>
                  </a:cubicBezTo>
                  <a:cubicBezTo>
                    <a:pt x="100" y="28"/>
                    <a:pt x="97" y="28"/>
                    <a:pt x="95" y="28"/>
                  </a:cubicBezTo>
                  <a:cubicBezTo>
                    <a:pt x="95" y="28"/>
                    <a:pt x="95" y="28"/>
                    <a:pt x="95" y="28"/>
                  </a:cubicBezTo>
                  <a:cubicBezTo>
                    <a:pt x="94" y="28"/>
                    <a:pt x="93" y="28"/>
                    <a:pt x="92" y="29"/>
                  </a:cubicBezTo>
                  <a:cubicBezTo>
                    <a:pt x="66" y="42"/>
                    <a:pt x="66" y="42"/>
                    <a:pt x="66" y="42"/>
                  </a:cubicBezTo>
                  <a:cubicBezTo>
                    <a:pt x="54" y="48"/>
                    <a:pt x="66" y="57"/>
                    <a:pt x="70" y="56"/>
                  </a:cubicBezTo>
                  <a:cubicBezTo>
                    <a:pt x="74" y="55"/>
                    <a:pt x="84" y="51"/>
                    <a:pt x="91" y="48"/>
                  </a:cubicBezTo>
                  <a:cubicBezTo>
                    <a:pt x="95" y="47"/>
                    <a:pt x="100" y="47"/>
                    <a:pt x="104" y="50"/>
                  </a:cubicBezTo>
                  <a:cubicBezTo>
                    <a:pt x="115" y="58"/>
                    <a:pt x="139" y="76"/>
                    <a:pt x="141" y="78"/>
                  </a:cubicBezTo>
                  <a:moveTo>
                    <a:pt x="158" y="62"/>
                  </a:moveTo>
                  <a:cubicBezTo>
                    <a:pt x="156" y="63"/>
                    <a:pt x="151" y="66"/>
                    <a:pt x="149" y="68"/>
                  </a:cubicBezTo>
                  <a:cubicBezTo>
                    <a:pt x="149" y="68"/>
                    <a:pt x="148" y="70"/>
                    <a:pt x="147" y="71"/>
                  </a:cubicBezTo>
                  <a:cubicBezTo>
                    <a:pt x="145" y="74"/>
                    <a:pt x="143" y="77"/>
                    <a:pt x="141" y="78"/>
                  </a:cubicBezTo>
                  <a:moveTo>
                    <a:pt x="49" y="77"/>
                  </a:moveTo>
                  <a:cubicBezTo>
                    <a:pt x="49" y="77"/>
                    <a:pt x="49" y="77"/>
                    <a:pt x="49" y="77"/>
                  </a:cubicBezTo>
                  <a:moveTo>
                    <a:pt x="0" y="49"/>
                  </a:moveTo>
                  <a:cubicBezTo>
                    <a:pt x="28" y="71"/>
                    <a:pt x="28" y="71"/>
                    <a:pt x="28" y="71"/>
                  </a:cubicBezTo>
                  <a:cubicBezTo>
                    <a:pt x="67" y="22"/>
                    <a:pt x="67" y="22"/>
                    <a:pt x="67" y="22"/>
                  </a:cubicBezTo>
                  <a:cubicBezTo>
                    <a:pt x="40" y="0"/>
                    <a:pt x="40" y="0"/>
                    <a:pt x="40" y="0"/>
                  </a:cubicBezTo>
                  <a:moveTo>
                    <a:pt x="31" y="68"/>
                  </a:moveTo>
                  <a:cubicBezTo>
                    <a:pt x="39" y="74"/>
                    <a:pt x="46" y="78"/>
                    <a:pt x="46" y="78"/>
                  </a:cubicBezTo>
                  <a:moveTo>
                    <a:pt x="83" y="33"/>
                  </a:moveTo>
                  <a:cubicBezTo>
                    <a:pt x="79" y="32"/>
                    <a:pt x="71" y="28"/>
                    <a:pt x="64" y="26"/>
                  </a:cubicBezTo>
                </a:path>
              </a:pathLst>
            </a:cu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45" name="Group 44"/>
          <p:cNvGrpSpPr/>
          <p:nvPr/>
        </p:nvGrpSpPr>
        <p:grpSpPr>
          <a:xfrm>
            <a:off x="1724819" y="3279165"/>
            <a:ext cx="8309441" cy="1499804"/>
            <a:chOff x="1724819" y="3138488"/>
            <a:chExt cx="8309441" cy="1499804"/>
          </a:xfrm>
        </p:grpSpPr>
        <p:sp>
          <p:nvSpPr>
            <p:cNvPr id="11" name="Rectangle 10"/>
            <p:cNvSpPr>
              <a:spLocks noChangeArrowheads="1"/>
            </p:cNvSpPr>
            <p:nvPr/>
          </p:nvSpPr>
          <p:spPr bwMode="auto">
            <a:xfrm>
              <a:off x="1765305" y="3139583"/>
              <a:ext cx="118622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a:ln>
                    <a:noFill/>
                  </a:ln>
                  <a:solidFill>
                    <a:schemeClr val="accent1"/>
                  </a:solidFill>
                  <a:effectLst/>
                  <a:latin typeface="Montserrat-Bold" panose="00000800000000000000" pitchFamily="50" charset="0"/>
                </a:rPr>
                <a:t>Infodata 01</a:t>
              </a:r>
              <a:endParaRPr kumimoji="0" lang="ru-RU" altLang="ru-RU" sz="1800" b="0" i="0" u="none" strike="noStrike" cap="none" normalizeH="0" baseline="0" dirty="0">
                <a:ln>
                  <a:noFill/>
                </a:ln>
                <a:solidFill>
                  <a:schemeClr val="accent1"/>
                </a:solidFill>
                <a:effectLst/>
                <a:latin typeface="Montserrat-Bold" panose="00000800000000000000" pitchFamily="50" charset="0"/>
              </a:endParaRPr>
            </a:p>
          </p:txBody>
        </p:sp>
        <p:sp>
          <p:nvSpPr>
            <p:cNvPr id="12" name="Rectangle 11"/>
            <p:cNvSpPr>
              <a:spLocks noChangeArrowheads="1"/>
            </p:cNvSpPr>
            <p:nvPr/>
          </p:nvSpPr>
          <p:spPr bwMode="auto">
            <a:xfrm>
              <a:off x="3998913" y="3138488"/>
              <a:ext cx="12279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a:ln>
                    <a:noFill/>
                  </a:ln>
                  <a:solidFill>
                    <a:schemeClr val="accent2"/>
                  </a:solidFill>
                  <a:effectLst/>
                  <a:latin typeface="Montserrat-Bold" panose="00000800000000000000" pitchFamily="50" charset="0"/>
                </a:rPr>
                <a:t>Infodata 02</a:t>
              </a:r>
              <a:endParaRPr kumimoji="0" lang="ru-RU" altLang="ru-RU" sz="1800" b="0" i="0" u="none" strike="noStrike" cap="none" normalizeH="0" baseline="0" dirty="0">
                <a:ln>
                  <a:noFill/>
                </a:ln>
                <a:solidFill>
                  <a:schemeClr val="accent2"/>
                </a:solidFill>
                <a:effectLst/>
                <a:latin typeface="Montserrat-Bold" panose="00000800000000000000" pitchFamily="50" charset="0"/>
              </a:endParaRPr>
            </a:p>
          </p:txBody>
        </p:sp>
        <p:sp>
          <p:nvSpPr>
            <p:cNvPr id="13" name="Rectangle 12"/>
            <p:cNvSpPr>
              <a:spLocks noChangeArrowheads="1"/>
            </p:cNvSpPr>
            <p:nvPr/>
          </p:nvSpPr>
          <p:spPr bwMode="auto">
            <a:xfrm>
              <a:off x="6291263" y="3138488"/>
              <a:ext cx="12279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a:ln>
                    <a:noFill/>
                  </a:ln>
                  <a:solidFill>
                    <a:schemeClr val="accent3">
                      <a:lumMod val="75000"/>
                    </a:schemeClr>
                  </a:solidFill>
                  <a:effectLst/>
                  <a:latin typeface="Montserrat-Bold" panose="00000800000000000000" pitchFamily="50" charset="0"/>
                </a:rPr>
                <a:t>Infodata 03</a:t>
              </a:r>
              <a:endParaRPr kumimoji="0" lang="ru-RU" altLang="ru-RU" sz="1800" b="0" i="0" u="none" strike="noStrike" cap="none" normalizeH="0" baseline="0" dirty="0">
                <a:ln>
                  <a:noFill/>
                </a:ln>
                <a:solidFill>
                  <a:schemeClr val="accent3">
                    <a:lumMod val="75000"/>
                  </a:schemeClr>
                </a:solidFill>
                <a:effectLst/>
                <a:latin typeface="Montserrat-Bold" panose="00000800000000000000" pitchFamily="50" charset="0"/>
              </a:endParaRPr>
            </a:p>
          </p:txBody>
        </p:sp>
        <p:sp>
          <p:nvSpPr>
            <p:cNvPr id="14" name="Rectangle 13"/>
            <p:cNvSpPr>
              <a:spLocks noChangeArrowheads="1"/>
            </p:cNvSpPr>
            <p:nvPr/>
          </p:nvSpPr>
          <p:spPr bwMode="auto">
            <a:xfrm>
              <a:off x="8583613" y="3138488"/>
              <a:ext cx="124713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a:ln>
                    <a:noFill/>
                  </a:ln>
                  <a:solidFill>
                    <a:schemeClr val="accent5">
                      <a:lumMod val="75000"/>
                    </a:schemeClr>
                  </a:solidFill>
                  <a:effectLst/>
                  <a:latin typeface="Montserrat-Bold" panose="00000800000000000000" pitchFamily="50" charset="0"/>
                </a:rPr>
                <a:t>Infodata 04</a:t>
              </a:r>
              <a:endParaRPr kumimoji="0" lang="ru-RU" altLang="ru-RU" sz="1800" b="0" i="0" u="none" strike="noStrike" cap="none" normalizeH="0" baseline="0" dirty="0">
                <a:ln>
                  <a:noFill/>
                </a:ln>
                <a:solidFill>
                  <a:schemeClr val="accent5">
                    <a:lumMod val="75000"/>
                  </a:schemeClr>
                </a:solidFill>
                <a:effectLst/>
                <a:latin typeface="Montserrat-Bold" panose="00000800000000000000" pitchFamily="50" charset="0"/>
              </a:endParaRPr>
            </a:p>
          </p:txBody>
        </p:sp>
        <p:sp>
          <p:nvSpPr>
            <p:cNvPr id="41" name="TextBox 40"/>
            <p:cNvSpPr txBox="1"/>
            <p:nvPr/>
          </p:nvSpPr>
          <p:spPr>
            <a:xfrm>
              <a:off x="1724819" y="3468741"/>
              <a:ext cx="1462088" cy="1169551"/>
            </a:xfrm>
            <a:prstGeom prst="rect">
              <a:avLst/>
            </a:prstGeom>
            <a:noFill/>
          </p:spPr>
          <p:txBody>
            <a:bodyPr wrap="square" rtlCol="0">
              <a:spAutoFit/>
            </a:bodyPr>
            <a:lstStyle/>
            <a:p>
              <a:r>
                <a:rPr lang="en-US" sz="1000" dirty="0">
                  <a:solidFill>
                    <a:schemeClr val="bg1"/>
                  </a:solidFill>
                </a:rPr>
                <a:t>Lorem ipsum dolor sit amet, consectetur adipiscing elit, sed do eiusmod tempor incididunt ut labore et dolore magna aliqua. Ut enim ad</a:t>
              </a:r>
              <a:endParaRPr lang="ru-RU" sz="1000" dirty="0">
                <a:solidFill>
                  <a:schemeClr val="bg1"/>
                </a:solidFill>
              </a:endParaRPr>
            </a:p>
          </p:txBody>
        </p:sp>
        <p:sp>
          <p:nvSpPr>
            <p:cNvPr id="42" name="TextBox 41"/>
            <p:cNvSpPr txBox="1"/>
            <p:nvPr/>
          </p:nvSpPr>
          <p:spPr>
            <a:xfrm>
              <a:off x="3997820" y="3468741"/>
              <a:ext cx="1462088" cy="1169551"/>
            </a:xfrm>
            <a:prstGeom prst="rect">
              <a:avLst/>
            </a:prstGeom>
            <a:noFill/>
          </p:spPr>
          <p:txBody>
            <a:bodyPr wrap="square" rtlCol="0">
              <a:spAutoFit/>
            </a:bodyPr>
            <a:lstStyle/>
            <a:p>
              <a:r>
                <a:rPr lang="en-US" sz="1000" dirty="0">
                  <a:solidFill>
                    <a:schemeClr val="bg1"/>
                  </a:solidFill>
                </a:rPr>
                <a:t>Lorem ipsum dolor sit amet, consectetur adipiscing elit, sed do eiusmod tempor incididunt ut labore et dolore magna aliqua. Ut enim ad</a:t>
              </a:r>
              <a:endParaRPr lang="ru-RU" sz="1000" dirty="0">
                <a:solidFill>
                  <a:schemeClr val="bg1"/>
                </a:solidFill>
              </a:endParaRPr>
            </a:p>
          </p:txBody>
        </p:sp>
        <p:sp>
          <p:nvSpPr>
            <p:cNvPr id="43" name="TextBox 42"/>
            <p:cNvSpPr txBox="1"/>
            <p:nvPr/>
          </p:nvSpPr>
          <p:spPr>
            <a:xfrm>
              <a:off x="6288583" y="3468741"/>
              <a:ext cx="1462088" cy="1169551"/>
            </a:xfrm>
            <a:prstGeom prst="rect">
              <a:avLst/>
            </a:prstGeom>
            <a:noFill/>
          </p:spPr>
          <p:txBody>
            <a:bodyPr wrap="square" rtlCol="0">
              <a:spAutoFit/>
            </a:bodyPr>
            <a:lstStyle/>
            <a:p>
              <a:r>
                <a:rPr lang="en-US" sz="1000" dirty="0">
                  <a:solidFill>
                    <a:schemeClr val="bg1"/>
                  </a:solidFill>
                </a:rPr>
                <a:t>Lorem ipsum dolor sit amet, consectetur adipiscing elit, sed do eiusmod tempor incididunt ut labore et dolore magna aliqua. Ut enim ad</a:t>
              </a:r>
              <a:endParaRPr lang="ru-RU" sz="1000" dirty="0">
                <a:solidFill>
                  <a:schemeClr val="bg1"/>
                </a:solidFill>
              </a:endParaRPr>
            </a:p>
          </p:txBody>
        </p:sp>
        <p:sp>
          <p:nvSpPr>
            <p:cNvPr id="44" name="TextBox 43"/>
            <p:cNvSpPr txBox="1"/>
            <p:nvPr/>
          </p:nvSpPr>
          <p:spPr>
            <a:xfrm>
              <a:off x="8572172" y="3468741"/>
              <a:ext cx="1462088" cy="1169551"/>
            </a:xfrm>
            <a:prstGeom prst="rect">
              <a:avLst/>
            </a:prstGeom>
            <a:noFill/>
          </p:spPr>
          <p:txBody>
            <a:bodyPr wrap="square" rtlCol="0">
              <a:spAutoFit/>
            </a:bodyPr>
            <a:lstStyle/>
            <a:p>
              <a:r>
                <a:rPr lang="en-US" sz="1000" dirty="0">
                  <a:solidFill>
                    <a:schemeClr val="bg1"/>
                  </a:solidFill>
                </a:rPr>
                <a:t>Lorem ipsum dolor sit amet, consectetur adipiscing elit, sed do eiusmod tempor incididunt ut labore et dolore magna aliqua. Ut enim ad</a:t>
              </a:r>
              <a:endParaRPr lang="ru-RU" sz="1000" dirty="0">
                <a:solidFill>
                  <a:schemeClr val="bg1"/>
                </a:solidFill>
              </a:endParaRPr>
            </a:p>
          </p:txBody>
        </p:sp>
      </p:grpSp>
      <p:sp>
        <p:nvSpPr>
          <p:cNvPr id="60" name="Rectangle 14"/>
          <p:cNvSpPr>
            <a:spLocks noChangeArrowheads="1"/>
          </p:cNvSpPr>
          <p:nvPr/>
        </p:nvSpPr>
        <p:spPr bwMode="auto">
          <a:xfrm>
            <a:off x="3698681" y="203016"/>
            <a:ext cx="4409862"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s-ES" altLang="ru-RU" sz="3200" b="1" dirty="0" err="1">
                <a:solidFill>
                  <a:schemeClr val="accent1"/>
                </a:solidFill>
                <a:latin typeface="Montserrat Black" panose="00000A00000000000000" pitchFamily="50" charset="0"/>
              </a:rPr>
              <a:t>Your</a:t>
            </a:r>
            <a:r>
              <a:rPr lang="es-ES" altLang="ru-RU" sz="3200" b="1" dirty="0">
                <a:solidFill>
                  <a:schemeClr val="accent1"/>
                </a:solidFill>
                <a:latin typeface="Montserrat Black" panose="00000A00000000000000" pitchFamily="50" charset="0"/>
              </a:rPr>
              <a:t> </a:t>
            </a:r>
            <a:r>
              <a:rPr lang="en-US" altLang="ru-RU" sz="3200" b="1" dirty="0">
                <a:solidFill>
                  <a:schemeClr val="accent1"/>
                </a:solidFill>
                <a:latin typeface="Montserrat Black" panose="00000A00000000000000" pitchFamily="50" charset="0"/>
              </a:rPr>
              <a:t>title</a:t>
            </a:r>
            <a:r>
              <a:rPr lang="es-ES" altLang="ru-RU" sz="3200" b="1" dirty="0">
                <a:solidFill>
                  <a:schemeClr val="accent1"/>
                </a:solidFill>
                <a:latin typeface="Montserrat Black" panose="00000A00000000000000" pitchFamily="50" charset="0"/>
              </a:rPr>
              <a:t> </a:t>
            </a:r>
            <a:r>
              <a:rPr lang="es-ES" altLang="ru-RU" sz="3200" b="1" dirty="0" err="1">
                <a:solidFill>
                  <a:schemeClr val="accent5"/>
                </a:solidFill>
                <a:latin typeface="Montserrat Black" panose="00000A00000000000000" pitchFamily="50" charset="0"/>
              </a:rPr>
              <a:t>goes</a:t>
            </a:r>
            <a:r>
              <a:rPr lang="es-ES" altLang="ru-RU" sz="3200" b="1" dirty="0">
                <a:solidFill>
                  <a:schemeClr val="accent5"/>
                </a:solidFill>
                <a:latin typeface="Montserrat Black" panose="00000A00000000000000" pitchFamily="50" charset="0"/>
              </a:rPr>
              <a:t> </a:t>
            </a:r>
            <a:r>
              <a:rPr lang="es-ES" altLang="ru-RU" sz="3200" b="1" dirty="0" err="1">
                <a:solidFill>
                  <a:schemeClr val="accent5"/>
                </a:solidFill>
                <a:latin typeface="Montserrat Black" panose="00000A00000000000000" pitchFamily="50" charset="0"/>
              </a:rPr>
              <a:t>here</a:t>
            </a:r>
            <a:endParaRPr lang="ru-RU" altLang="ru-RU" sz="3200" b="1" dirty="0">
              <a:solidFill>
                <a:schemeClr val="accent5"/>
              </a:solidFill>
              <a:latin typeface="Montserrat Black" panose="00000A00000000000000" pitchFamily="50" charset="0"/>
            </a:endParaRPr>
          </a:p>
        </p:txBody>
      </p:sp>
      <p:sp>
        <p:nvSpPr>
          <p:cNvPr id="2" name="Rectangle 1">
            <a:extLst>
              <a:ext uri="{FF2B5EF4-FFF2-40B4-BE49-F238E27FC236}">
                <a16:creationId xmlns:a16="http://schemas.microsoft.com/office/drawing/2014/main" id="{28028591-34D2-74EA-3B31-E7DA0B1D823F}"/>
              </a:ext>
            </a:extLst>
          </p:cNvPr>
          <p:cNvSpPr/>
          <p:nvPr/>
        </p:nvSpPr>
        <p:spPr>
          <a:xfrm>
            <a:off x="4607382" y="729209"/>
            <a:ext cx="2592459" cy="80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62271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ppt_x"/>
                                          </p:val>
                                        </p:tav>
                                        <p:tav tm="100000">
                                          <p:val>
                                            <p:strVal val="#ppt_x"/>
                                          </p:val>
                                        </p:tav>
                                      </p:tavLst>
                                    </p:anim>
                                    <p:anim calcmode="lin" valueType="num">
                                      <p:cBhvr additive="base">
                                        <p:cTn id="18" dur="500" fill="hold"/>
                                        <p:tgtEl>
                                          <p:spTgt spid="18"/>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1"/>
                                        </p:tgtEl>
                                        <p:attrNameLst>
                                          <p:attrName>style.visibility</p:attrName>
                                        </p:attrNameLst>
                                      </p:cBhvr>
                                      <p:to>
                                        <p:strVal val="visible"/>
                                      </p:to>
                                    </p:set>
                                    <p:anim calcmode="lin" valueType="num">
                                      <p:cBhvr additive="base">
                                        <p:cTn id="22" dur="500" fill="hold"/>
                                        <p:tgtEl>
                                          <p:spTgt spid="21"/>
                                        </p:tgtEl>
                                        <p:attrNameLst>
                                          <p:attrName>ppt_x</p:attrName>
                                        </p:attrNameLst>
                                      </p:cBhvr>
                                      <p:tavLst>
                                        <p:tav tm="0">
                                          <p:val>
                                            <p:strVal val="#ppt_x"/>
                                          </p:val>
                                        </p:tav>
                                        <p:tav tm="100000">
                                          <p:val>
                                            <p:strVal val="#ppt_x"/>
                                          </p:val>
                                        </p:tav>
                                      </p:tavLst>
                                    </p:anim>
                                    <p:anim calcmode="lin" valueType="num">
                                      <p:cBhvr additive="base">
                                        <p:cTn id="23" dur="500" fill="hold"/>
                                        <p:tgtEl>
                                          <p:spTgt spid="21"/>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2" presetClass="entr" presetSubtype="2" fill="hold" nodeType="after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wipe(right)">
                                      <p:cBhvr>
                                        <p:cTn id="27" dur="500"/>
                                        <p:tgtEl>
                                          <p:spTgt spid="37"/>
                                        </p:tgtEl>
                                      </p:cBhvr>
                                    </p:animEffect>
                                  </p:childTnLst>
                                </p:cTn>
                              </p:par>
                            </p:childTnLst>
                          </p:cTn>
                        </p:par>
                        <p:par>
                          <p:cTn id="28" fill="hold">
                            <p:stCondLst>
                              <p:cond delay="2500"/>
                            </p:stCondLst>
                            <p:childTnLst>
                              <p:par>
                                <p:cTn id="29" presetID="22" presetClass="entr" presetSubtype="2" fill="hold" nodeType="afterEffect">
                                  <p:stCondLst>
                                    <p:cond delay="0"/>
                                  </p:stCondLst>
                                  <p:childTnLst>
                                    <p:set>
                                      <p:cBhvr>
                                        <p:cTn id="30" dur="1" fill="hold">
                                          <p:stCondLst>
                                            <p:cond delay="0"/>
                                          </p:stCondLst>
                                        </p:cTn>
                                        <p:tgtEl>
                                          <p:spTgt spid="38"/>
                                        </p:tgtEl>
                                        <p:attrNameLst>
                                          <p:attrName>style.visibility</p:attrName>
                                        </p:attrNameLst>
                                      </p:cBhvr>
                                      <p:to>
                                        <p:strVal val="visible"/>
                                      </p:to>
                                    </p:set>
                                    <p:animEffect transition="in" filter="wipe(right)">
                                      <p:cBhvr>
                                        <p:cTn id="31" dur="500"/>
                                        <p:tgtEl>
                                          <p:spTgt spid="38"/>
                                        </p:tgtEl>
                                      </p:cBhvr>
                                    </p:animEffect>
                                  </p:childTnLst>
                                </p:cTn>
                              </p:par>
                            </p:childTnLst>
                          </p:cTn>
                        </p:par>
                        <p:par>
                          <p:cTn id="32" fill="hold">
                            <p:stCondLst>
                              <p:cond delay="3000"/>
                            </p:stCondLst>
                            <p:childTnLst>
                              <p:par>
                                <p:cTn id="33" presetID="22" presetClass="entr" presetSubtype="2" fill="hold" nodeType="after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wipe(right)">
                                      <p:cBhvr>
                                        <p:cTn id="35" dur="500"/>
                                        <p:tgtEl>
                                          <p:spTgt spid="39"/>
                                        </p:tgtEl>
                                      </p:cBhvr>
                                    </p:animEffect>
                                  </p:childTnLst>
                                </p:cTn>
                              </p:par>
                            </p:childTnLst>
                          </p:cTn>
                        </p:par>
                        <p:par>
                          <p:cTn id="36" fill="hold">
                            <p:stCondLst>
                              <p:cond delay="3500"/>
                            </p:stCondLst>
                            <p:childTnLst>
                              <p:par>
                                <p:cTn id="37" presetID="22" presetClass="entr" presetSubtype="2" fill="hold" nodeType="afterEffect">
                                  <p:stCondLst>
                                    <p:cond delay="0"/>
                                  </p:stCondLst>
                                  <p:childTnLst>
                                    <p:set>
                                      <p:cBhvr>
                                        <p:cTn id="38" dur="1" fill="hold">
                                          <p:stCondLst>
                                            <p:cond delay="0"/>
                                          </p:stCondLst>
                                        </p:cTn>
                                        <p:tgtEl>
                                          <p:spTgt spid="40"/>
                                        </p:tgtEl>
                                        <p:attrNameLst>
                                          <p:attrName>style.visibility</p:attrName>
                                        </p:attrNameLst>
                                      </p:cBhvr>
                                      <p:to>
                                        <p:strVal val="visible"/>
                                      </p:to>
                                    </p:set>
                                    <p:animEffect transition="in" filter="wipe(right)">
                                      <p:cBhvr>
                                        <p:cTn id="39" dur="500"/>
                                        <p:tgtEl>
                                          <p:spTgt spid="40"/>
                                        </p:tgtEl>
                                      </p:cBhvr>
                                    </p:animEffect>
                                  </p:childTnLst>
                                </p:cTn>
                              </p:par>
                            </p:childTnLst>
                          </p:cTn>
                        </p:par>
                        <p:par>
                          <p:cTn id="40" fill="hold">
                            <p:stCondLst>
                              <p:cond delay="4000"/>
                            </p:stCondLst>
                            <p:childTnLst>
                              <p:par>
                                <p:cTn id="41" presetID="53" presetClass="entr" presetSubtype="16" fill="hold" grpId="0" nodeType="afterEffect">
                                  <p:stCondLst>
                                    <p:cond delay="0"/>
                                  </p:stCondLst>
                                  <p:childTnLst>
                                    <p:set>
                                      <p:cBhvr>
                                        <p:cTn id="42" dur="1" fill="hold">
                                          <p:stCondLst>
                                            <p:cond delay="0"/>
                                          </p:stCondLst>
                                        </p:cTn>
                                        <p:tgtEl>
                                          <p:spTgt spid="28"/>
                                        </p:tgtEl>
                                        <p:attrNameLst>
                                          <p:attrName>style.visibility</p:attrName>
                                        </p:attrNameLst>
                                      </p:cBhvr>
                                      <p:to>
                                        <p:strVal val="visible"/>
                                      </p:to>
                                    </p:set>
                                    <p:anim calcmode="lin" valueType="num">
                                      <p:cBhvr>
                                        <p:cTn id="43" dur="500" fill="hold"/>
                                        <p:tgtEl>
                                          <p:spTgt spid="28"/>
                                        </p:tgtEl>
                                        <p:attrNameLst>
                                          <p:attrName>ppt_w</p:attrName>
                                        </p:attrNameLst>
                                      </p:cBhvr>
                                      <p:tavLst>
                                        <p:tav tm="0">
                                          <p:val>
                                            <p:fltVal val="0"/>
                                          </p:val>
                                        </p:tav>
                                        <p:tav tm="100000">
                                          <p:val>
                                            <p:strVal val="#ppt_w"/>
                                          </p:val>
                                        </p:tav>
                                      </p:tavLst>
                                    </p:anim>
                                    <p:anim calcmode="lin" valueType="num">
                                      <p:cBhvr>
                                        <p:cTn id="44" dur="500" fill="hold"/>
                                        <p:tgtEl>
                                          <p:spTgt spid="28"/>
                                        </p:tgtEl>
                                        <p:attrNameLst>
                                          <p:attrName>ppt_h</p:attrName>
                                        </p:attrNameLst>
                                      </p:cBhvr>
                                      <p:tavLst>
                                        <p:tav tm="0">
                                          <p:val>
                                            <p:fltVal val="0"/>
                                          </p:val>
                                        </p:tav>
                                        <p:tav tm="100000">
                                          <p:val>
                                            <p:strVal val="#ppt_h"/>
                                          </p:val>
                                        </p:tav>
                                      </p:tavLst>
                                    </p:anim>
                                    <p:animEffect transition="in" filter="fade">
                                      <p:cBhvr>
                                        <p:cTn id="45" dur="500"/>
                                        <p:tgtEl>
                                          <p:spTgt spid="28"/>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29"/>
                                        </p:tgtEl>
                                        <p:attrNameLst>
                                          <p:attrName>style.visibility</p:attrName>
                                        </p:attrNameLst>
                                      </p:cBhvr>
                                      <p:to>
                                        <p:strVal val="visible"/>
                                      </p:to>
                                    </p:set>
                                    <p:anim calcmode="lin" valueType="num">
                                      <p:cBhvr>
                                        <p:cTn id="48" dur="500" fill="hold"/>
                                        <p:tgtEl>
                                          <p:spTgt spid="29"/>
                                        </p:tgtEl>
                                        <p:attrNameLst>
                                          <p:attrName>ppt_w</p:attrName>
                                        </p:attrNameLst>
                                      </p:cBhvr>
                                      <p:tavLst>
                                        <p:tav tm="0">
                                          <p:val>
                                            <p:fltVal val="0"/>
                                          </p:val>
                                        </p:tav>
                                        <p:tav tm="100000">
                                          <p:val>
                                            <p:strVal val="#ppt_w"/>
                                          </p:val>
                                        </p:tav>
                                      </p:tavLst>
                                    </p:anim>
                                    <p:anim calcmode="lin" valueType="num">
                                      <p:cBhvr>
                                        <p:cTn id="49" dur="500" fill="hold"/>
                                        <p:tgtEl>
                                          <p:spTgt spid="29"/>
                                        </p:tgtEl>
                                        <p:attrNameLst>
                                          <p:attrName>ppt_h</p:attrName>
                                        </p:attrNameLst>
                                      </p:cBhvr>
                                      <p:tavLst>
                                        <p:tav tm="0">
                                          <p:val>
                                            <p:fltVal val="0"/>
                                          </p:val>
                                        </p:tav>
                                        <p:tav tm="100000">
                                          <p:val>
                                            <p:strVal val="#ppt_h"/>
                                          </p:val>
                                        </p:tav>
                                      </p:tavLst>
                                    </p:anim>
                                    <p:animEffect transition="in" filter="fade">
                                      <p:cBhvr>
                                        <p:cTn id="50" dur="500"/>
                                        <p:tgtEl>
                                          <p:spTgt spid="29"/>
                                        </p:tgtEl>
                                      </p:cBhvr>
                                    </p:animEffect>
                                  </p:childTnLst>
                                </p:cTn>
                              </p:par>
                              <p:par>
                                <p:cTn id="51" presetID="53" presetClass="entr" presetSubtype="16"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anim calcmode="lin" valueType="num">
                                      <p:cBhvr>
                                        <p:cTn id="53" dur="500" fill="hold"/>
                                        <p:tgtEl>
                                          <p:spTgt spid="30"/>
                                        </p:tgtEl>
                                        <p:attrNameLst>
                                          <p:attrName>ppt_w</p:attrName>
                                        </p:attrNameLst>
                                      </p:cBhvr>
                                      <p:tavLst>
                                        <p:tav tm="0">
                                          <p:val>
                                            <p:fltVal val="0"/>
                                          </p:val>
                                        </p:tav>
                                        <p:tav tm="100000">
                                          <p:val>
                                            <p:strVal val="#ppt_w"/>
                                          </p:val>
                                        </p:tav>
                                      </p:tavLst>
                                    </p:anim>
                                    <p:anim calcmode="lin" valueType="num">
                                      <p:cBhvr>
                                        <p:cTn id="54" dur="500" fill="hold"/>
                                        <p:tgtEl>
                                          <p:spTgt spid="30"/>
                                        </p:tgtEl>
                                        <p:attrNameLst>
                                          <p:attrName>ppt_h</p:attrName>
                                        </p:attrNameLst>
                                      </p:cBhvr>
                                      <p:tavLst>
                                        <p:tav tm="0">
                                          <p:val>
                                            <p:fltVal val="0"/>
                                          </p:val>
                                        </p:tav>
                                        <p:tav tm="100000">
                                          <p:val>
                                            <p:strVal val="#ppt_h"/>
                                          </p:val>
                                        </p:tav>
                                      </p:tavLst>
                                    </p:anim>
                                    <p:animEffect transition="in" filter="fade">
                                      <p:cBhvr>
                                        <p:cTn id="55" dur="500"/>
                                        <p:tgtEl>
                                          <p:spTgt spid="30"/>
                                        </p:tgtEl>
                                      </p:cBhvr>
                                    </p:animEffect>
                                  </p:childTnLst>
                                </p:cTn>
                              </p:par>
                              <p:par>
                                <p:cTn id="56" presetID="53" presetClass="entr" presetSubtype="16" fill="hold" grpId="0" nodeType="withEffect">
                                  <p:stCondLst>
                                    <p:cond delay="0"/>
                                  </p:stCondLst>
                                  <p:childTnLst>
                                    <p:set>
                                      <p:cBhvr>
                                        <p:cTn id="57" dur="1" fill="hold">
                                          <p:stCondLst>
                                            <p:cond delay="0"/>
                                          </p:stCondLst>
                                        </p:cTn>
                                        <p:tgtEl>
                                          <p:spTgt spid="31"/>
                                        </p:tgtEl>
                                        <p:attrNameLst>
                                          <p:attrName>style.visibility</p:attrName>
                                        </p:attrNameLst>
                                      </p:cBhvr>
                                      <p:to>
                                        <p:strVal val="visible"/>
                                      </p:to>
                                    </p:set>
                                    <p:anim calcmode="lin" valueType="num">
                                      <p:cBhvr>
                                        <p:cTn id="58" dur="500" fill="hold"/>
                                        <p:tgtEl>
                                          <p:spTgt spid="31"/>
                                        </p:tgtEl>
                                        <p:attrNameLst>
                                          <p:attrName>ppt_w</p:attrName>
                                        </p:attrNameLst>
                                      </p:cBhvr>
                                      <p:tavLst>
                                        <p:tav tm="0">
                                          <p:val>
                                            <p:fltVal val="0"/>
                                          </p:val>
                                        </p:tav>
                                        <p:tav tm="100000">
                                          <p:val>
                                            <p:strVal val="#ppt_w"/>
                                          </p:val>
                                        </p:tav>
                                      </p:tavLst>
                                    </p:anim>
                                    <p:anim calcmode="lin" valueType="num">
                                      <p:cBhvr>
                                        <p:cTn id="59" dur="500" fill="hold"/>
                                        <p:tgtEl>
                                          <p:spTgt spid="31"/>
                                        </p:tgtEl>
                                        <p:attrNameLst>
                                          <p:attrName>ppt_h</p:attrName>
                                        </p:attrNameLst>
                                      </p:cBhvr>
                                      <p:tavLst>
                                        <p:tav tm="0">
                                          <p:val>
                                            <p:fltVal val="0"/>
                                          </p:val>
                                        </p:tav>
                                        <p:tav tm="100000">
                                          <p:val>
                                            <p:strVal val="#ppt_h"/>
                                          </p:val>
                                        </p:tav>
                                      </p:tavLst>
                                    </p:anim>
                                    <p:animEffect transition="in" filter="fade">
                                      <p:cBhvr>
                                        <p:cTn id="60" dur="500"/>
                                        <p:tgtEl>
                                          <p:spTgt spid="31"/>
                                        </p:tgtEl>
                                      </p:cBhvr>
                                    </p:animEffect>
                                  </p:childTnLst>
                                </p:cTn>
                              </p:par>
                            </p:childTnLst>
                          </p:cTn>
                        </p:par>
                        <p:par>
                          <p:cTn id="61" fill="hold">
                            <p:stCondLst>
                              <p:cond delay="4500"/>
                            </p:stCondLst>
                            <p:childTnLst>
                              <p:par>
                                <p:cTn id="62" presetID="2" presetClass="entr" presetSubtype="4" fill="hold" nodeType="afterEffect">
                                  <p:stCondLst>
                                    <p:cond delay="0"/>
                                  </p:stCondLst>
                                  <p:childTnLst>
                                    <p:set>
                                      <p:cBhvr>
                                        <p:cTn id="63" dur="1" fill="hold">
                                          <p:stCondLst>
                                            <p:cond delay="0"/>
                                          </p:stCondLst>
                                        </p:cTn>
                                        <p:tgtEl>
                                          <p:spTgt spid="45"/>
                                        </p:tgtEl>
                                        <p:attrNameLst>
                                          <p:attrName>style.visibility</p:attrName>
                                        </p:attrNameLst>
                                      </p:cBhvr>
                                      <p:to>
                                        <p:strVal val="visible"/>
                                      </p:to>
                                    </p:set>
                                    <p:anim calcmode="lin" valueType="num">
                                      <p:cBhvr additive="base">
                                        <p:cTn id="64" dur="500" fill="hold"/>
                                        <p:tgtEl>
                                          <p:spTgt spid="45"/>
                                        </p:tgtEl>
                                        <p:attrNameLst>
                                          <p:attrName>ppt_x</p:attrName>
                                        </p:attrNameLst>
                                      </p:cBhvr>
                                      <p:tavLst>
                                        <p:tav tm="0">
                                          <p:val>
                                            <p:strVal val="#ppt_x"/>
                                          </p:val>
                                        </p:tav>
                                        <p:tav tm="100000">
                                          <p:val>
                                            <p:strVal val="#ppt_x"/>
                                          </p:val>
                                        </p:tav>
                                      </p:tavLst>
                                    </p:anim>
                                    <p:anim calcmode="lin" valueType="num">
                                      <p:cBhvr additive="base">
                                        <p:cTn id="65" dur="500" fill="hold"/>
                                        <p:tgtEl>
                                          <p:spTgt spid="45"/>
                                        </p:tgtEl>
                                        <p:attrNameLst>
                                          <p:attrName>ppt_y</p:attrName>
                                        </p:attrNameLst>
                                      </p:cBhvr>
                                      <p:tavLst>
                                        <p:tav tm="0">
                                          <p:val>
                                            <p:strVal val="1+#ppt_h/2"/>
                                          </p:val>
                                        </p:tav>
                                        <p:tav tm="100000">
                                          <p:val>
                                            <p:strVal val="#ppt_y"/>
                                          </p:val>
                                        </p:tav>
                                      </p:tavLst>
                                    </p:anim>
                                  </p:childTnLst>
                                </p:cTn>
                              </p:par>
                            </p:childTnLst>
                          </p:cTn>
                        </p:par>
                        <p:par>
                          <p:cTn id="66" fill="hold">
                            <p:stCondLst>
                              <p:cond delay="5000"/>
                            </p:stCondLst>
                            <p:childTnLst>
                              <p:par>
                                <p:cTn id="67" presetID="53" presetClass="entr" presetSubtype="16" fill="hold" nodeType="afterEffect">
                                  <p:stCondLst>
                                    <p:cond delay="0"/>
                                  </p:stCondLst>
                                  <p:childTnLst>
                                    <p:set>
                                      <p:cBhvr>
                                        <p:cTn id="68" dur="1" fill="hold">
                                          <p:stCondLst>
                                            <p:cond delay="0"/>
                                          </p:stCondLst>
                                        </p:cTn>
                                        <p:tgtEl>
                                          <p:spTgt spid="32"/>
                                        </p:tgtEl>
                                        <p:attrNameLst>
                                          <p:attrName>style.visibility</p:attrName>
                                        </p:attrNameLst>
                                      </p:cBhvr>
                                      <p:to>
                                        <p:strVal val="visible"/>
                                      </p:to>
                                    </p:set>
                                    <p:anim calcmode="lin" valueType="num">
                                      <p:cBhvr>
                                        <p:cTn id="69" dur="500" fill="hold"/>
                                        <p:tgtEl>
                                          <p:spTgt spid="32"/>
                                        </p:tgtEl>
                                        <p:attrNameLst>
                                          <p:attrName>ppt_w</p:attrName>
                                        </p:attrNameLst>
                                      </p:cBhvr>
                                      <p:tavLst>
                                        <p:tav tm="0">
                                          <p:val>
                                            <p:fltVal val="0"/>
                                          </p:val>
                                        </p:tav>
                                        <p:tav tm="100000">
                                          <p:val>
                                            <p:strVal val="#ppt_w"/>
                                          </p:val>
                                        </p:tav>
                                      </p:tavLst>
                                    </p:anim>
                                    <p:anim calcmode="lin" valueType="num">
                                      <p:cBhvr>
                                        <p:cTn id="70" dur="500" fill="hold"/>
                                        <p:tgtEl>
                                          <p:spTgt spid="32"/>
                                        </p:tgtEl>
                                        <p:attrNameLst>
                                          <p:attrName>ppt_h</p:attrName>
                                        </p:attrNameLst>
                                      </p:cBhvr>
                                      <p:tavLst>
                                        <p:tav tm="0">
                                          <p:val>
                                            <p:fltVal val="0"/>
                                          </p:val>
                                        </p:tav>
                                        <p:tav tm="100000">
                                          <p:val>
                                            <p:strVal val="#ppt_h"/>
                                          </p:val>
                                        </p:tav>
                                      </p:tavLst>
                                    </p:anim>
                                    <p:animEffect transition="in" filter="fade">
                                      <p:cBhvr>
                                        <p:cTn id="7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5" grpId="0" animBg="1"/>
      <p:bldP spid="18" grpId="0" animBg="1"/>
      <p:bldP spid="21" grpId="0" animBg="1"/>
      <p:bldP spid="28" grpId="0"/>
      <p:bldP spid="29" grpId="0"/>
      <p:bldP spid="30" grpId="0"/>
      <p:bldP spid="3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1">
              <a:lumMod val="95000"/>
              <a:lumOff val="5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a:solidFill>
                  <a:schemeClr val="accent4"/>
                </a:solidFill>
                <a:latin typeface="Lato Black" panose="020F0A02020204030203" pitchFamily="34" charset="0"/>
              </a:rPr>
              <a:t>THANKS FOR DOWNLOADING THESE TEMPLATES! </a:t>
            </a:r>
            <a:br>
              <a:rPr kumimoji="1" lang="en-US" altLang="ja-JP" b="1">
                <a:solidFill>
                  <a:schemeClr val="accent4"/>
                </a:solidFill>
                <a:latin typeface="Lato Light" panose="020F0302020204030203" pitchFamily="34" charset="0"/>
              </a:rPr>
            </a:br>
            <a:r>
              <a:rPr kumimoji="1" lang="en-US" altLang="ja-JP" sz="2400" b="1">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1049451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B82C875-ECD0-B2BF-E844-EAC61FD9EE20}"/>
              </a:ext>
            </a:extLst>
          </p:cNvPr>
          <p:cNvSpPr/>
          <p:nvPr/>
        </p:nvSpPr>
        <p:spPr>
          <a:xfrm>
            <a:off x="3760690" y="2782336"/>
            <a:ext cx="8431310" cy="646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76BDDFF0-58A5-D604-2EEE-2E74946FD0A3}"/>
              </a:ext>
            </a:extLst>
          </p:cNvPr>
          <p:cNvGrpSpPr/>
          <p:nvPr/>
        </p:nvGrpSpPr>
        <p:grpSpPr>
          <a:xfrm>
            <a:off x="1126010" y="322189"/>
            <a:ext cx="3445990" cy="6346025"/>
            <a:chOff x="1126010" y="-245135"/>
            <a:chExt cx="3754056" cy="6913349"/>
          </a:xfrm>
          <a:blipFill dpi="0" rotWithShape="1">
            <a:blip r:embed="rId2">
              <a:extLst>
                <a:ext uri="{28A0092B-C50C-407E-A947-70E740481C1C}">
                  <a14:useLocalDpi xmlns:a14="http://schemas.microsoft.com/office/drawing/2010/main" val="0"/>
                </a:ext>
              </a:extLst>
            </a:blip>
            <a:srcRect/>
            <a:stretch>
              <a:fillRect/>
            </a:stretch>
          </a:blipFill>
        </p:grpSpPr>
        <p:sp>
          <p:nvSpPr>
            <p:cNvPr id="4" name="Rounded Rectangle 3">
              <a:extLst>
                <a:ext uri="{FF2B5EF4-FFF2-40B4-BE49-F238E27FC236}">
                  <a16:creationId xmlns:a16="http://schemas.microsoft.com/office/drawing/2014/main" id="{12AE5419-48E7-6BF9-897C-AC0B970E28B2}"/>
                </a:ext>
              </a:extLst>
            </p:cNvPr>
            <p:cNvSpPr/>
            <p:nvPr/>
          </p:nvSpPr>
          <p:spPr>
            <a:xfrm rot="1951553">
              <a:off x="3741907" y="3915681"/>
              <a:ext cx="1138159" cy="2752533"/>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a:extLst>
                <a:ext uri="{FF2B5EF4-FFF2-40B4-BE49-F238E27FC236}">
                  <a16:creationId xmlns:a16="http://schemas.microsoft.com/office/drawing/2014/main" id="{2B1A1365-35F9-9357-5080-8ADEA5803850}"/>
                </a:ext>
              </a:extLst>
            </p:cNvPr>
            <p:cNvSpPr/>
            <p:nvPr/>
          </p:nvSpPr>
          <p:spPr>
            <a:xfrm rot="1951553">
              <a:off x="1126010" y="-245135"/>
              <a:ext cx="916282" cy="2388561"/>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a:extLst>
                <a:ext uri="{FF2B5EF4-FFF2-40B4-BE49-F238E27FC236}">
                  <a16:creationId xmlns:a16="http://schemas.microsoft.com/office/drawing/2014/main" id="{4430DF2E-04E2-EAF7-17AA-FEF6294FEAAF}"/>
                </a:ext>
              </a:extLst>
            </p:cNvPr>
            <p:cNvSpPr/>
            <p:nvPr/>
          </p:nvSpPr>
          <p:spPr>
            <a:xfrm rot="1951553">
              <a:off x="1240341" y="30808"/>
              <a:ext cx="3139819" cy="64922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Rounded Rectangle 6">
            <a:extLst>
              <a:ext uri="{FF2B5EF4-FFF2-40B4-BE49-F238E27FC236}">
                <a16:creationId xmlns:a16="http://schemas.microsoft.com/office/drawing/2014/main" id="{008877F8-825B-72F4-9051-A536D14BC4F5}"/>
              </a:ext>
            </a:extLst>
          </p:cNvPr>
          <p:cNvSpPr/>
          <p:nvPr/>
        </p:nvSpPr>
        <p:spPr>
          <a:xfrm rot="1951553">
            <a:off x="1049435" y="295887"/>
            <a:ext cx="3245205" cy="6518672"/>
          </a:xfrm>
          <a:prstGeom prst="roundRect">
            <a:avLst>
              <a:gd name="adj" fmla="val 50000"/>
            </a:avLst>
          </a:prstGeom>
          <a:noFill/>
          <a:ln>
            <a:solidFill>
              <a:schemeClr val="bg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A1F398C-F121-6F43-E29B-632BE75BE308}"/>
              </a:ext>
            </a:extLst>
          </p:cNvPr>
          <p:cNvSpPr/>
          <p:nvPr/>
        </p:nvSpPr>
        <p:spPr>
          <a:xfrm>
            <a:off x="5455182" y="1672226"/>
            <a:ext cx="6035627" cy="1200329"/>
          </a:xfrm>
          <a:prstGeom prst="rect">
            <a:avLst/>
          </a:prstGeom>
          <a:noFill/>
        </p:spPr>
        <p:txBody>
          <a:bodyPr wrap="none" lIns="91440" tIns="45720" rIns="91440" bIns="45720">
            <a:spAutoFit/>
          </a:bodyPr>
          <a:lstStyle/>
          <a:p>
            <a:pPr algn="ctr"/>
            <a:r>
              <a:rPr lang="en-US" sz="7200" b="1" cap="none" spc="0" dirty="0">
                <a:ln w="10160">
                  <a:solidFill>
                    <a:schemeClr val="accent1"/>
                  </a:solidFill>
                  <a:prstDash val="solid"/>
                </a:ln>
                <a:noFill/>
                <a:effectLst>
                  <a:outerShdw blurRad="38100" dist="22860" dir="5400000" algn="tl" rotWithShape="0">
                    <a:srgbClr val="000000">
                      <a:alpha val="30000"/>
                    </a:srgbClr>
                  </a:outerShdw>
                </a:effectLst>
                <a:latin typeface="+mj-lt"/>
              </a:rPr>
              <a:t>YOUR TITLE</a:t>
            </a:r>
          </a:p>
        </p:txBody>
      </p:sp>
      <p:sp>
        <p:nvSpPr>
          <p:cNvPr id="11" name="Rectangle 10">
            <a:extLst>
              <a:ext uri="{FF2B5EF4-FFF2-40B4-BE49-F238E27FC236}">
                <a16:creationId xmlns:a16="http://schemas.microsoft.com/office/drawing/2014/main" id="{F7A8DFBF-8C49-D610-D31D-58C2ABCCC6B2}"/>
              </a:ext>
            </a:extLst>
          </p:cNvPr>
          <p:cNvSpPr/>
          <p:nvPr/>
        </p:nvSpPr>
        <p:spPr>
          <a:xfrm>
            <a:off x="5773447" y="2690169"/>
            <a:ext cx="5360763" cy="830997"/>
          </a:xfrm>
          <a:prstGeom prst="rect">
            <a:avLst/>
          </a:prstGeom>
          <a:noFill/>
        </p:spPr>
        <p:txBody>
          <a:bodyPr wrap="none" lIns="91440" tIns="45720" rIns="91440" bIns="45720">
            <a:spAutoFit/>
          </a:bodyPr>
          <a:lstStyle/>
          <a:p>
            <a:pPr algn="ctr"/>
            <a:r>
              <a:rPr lang="en-US" sz="4800" b="1" cap="none" spc="0" dirty="0">
                <a:ln w="10160">
                  <a:noFill/>
                  <a:prstDash val="solid"/>
                </a:ln>
                <a:solidFill>
                  <a:schemeClr val="bg1"/>
                </a:solidFill>
                <a:effectLst>
                  <a:outerShdw blurRad="38100" dist="22860" dir="5400000" algn="tl" rotWithShape="0">
                    <a:srgbClr val="000000">
                      <a:alpha val="30000"/>
                    </a:srgbClr>
                  </a:outerShdw>
                </a:effectLst>
                <a:latin typeface="+mj-lt"/>
              </a:rPr>
              <a:t>PRESENTATION</a:t>
            </a:r>
          </a:p>
        </p:txBody>
      </p:sp>
      <p:sp>
        <p:nvSpPr>
          <p:cNvPr id="12" name="TextBox 11">
            <a:extLst>
              <a:ext uri="{FF2B5EF4-FFF2-40B4-BE49-F238E27FC236}">
                <a16:creationId xmlns:a16="http://schemas.microsoft.com/office/drawing/2014/main" id="{7073233D-8615-21EC-C002-7966799802B7}"/>
              </a:ext>
            </a:extLst>
          </p:cNvPr>
          <p:cNvSpPr txBox="1"/>
          <p:nvPr/>
        </p:nvSpPr>
        <p:spPr>
          <a:xfrm>
            <a:off x="5773447" y="3478851"/>
            <a:ext cx="5341595" cy="461665"/>
          </a:xfrm>
          <a:prstGeom prst="rect">
            <a:avLst/>
          </a:prstGeom>
          <a:noFill/>
        </p:spPr>
        <p:txBody>
          <a:bodyPr wrap="square" rtlCol="0">
            <a:spAutoFit/>
          </a:bodyPr>
          <a:lstStyle/>
          <a:p>
            <a:pPr algn="ctr"/>
            <a:r>
              <a:rPr lang="en-US" sz="2400" dirty="0" err="1">
                <a:solidFill>
                  <a:schemeClr val="bg1"/>
                </a:solidFill>
              </a:rPr>
              <a:t>wwww.ppthemes.com</a:t>
            </a:r>
            <a:endParaRPr lang="en-US" sz="2400" dirty="0">
              <a:solidFill>
                <a:schemeClr val="bg1"/>
              </a:solidFill>
            </a:endParaRPr>
          </a:p>
        </p:txBody>
      </p:sp>
      <p:sp>
        <p:nvSpPr>
          <p:cNvPr id="13" name="Block Arc 12">
            <a:extLst>
              <a:ext uri="{FF2B5EF4-FFF2-40B4-BE49-F238E27FC236}">
                <a16:creationId xmlns:a16="http://schemas.microsoft.com/office/drawing/2014/main" id="{4D85208B-4960-CC30-E3F8-4EFE7D17B50D}"/>
              </a:ext>
            </a:extLst>
          </p:cNvPr>
          <p:cNvSpPr/>
          <p:nvPr/>
        </p:nvSpPr>
        <p:spPr>
          <a:xfrm>
            <a:off x="9262090" y="5630657"/>
            <a:ext cx="2454685" cy="2454685"/>
          </a:xfrm>
          <a:prstGeom prst="blockArc">
            <a:avLst>
              <a:gd name="adj1" fmla="val 10800000"/>
              <a:gd name="adj2" fmla="val 2"/>
              <a:gd name="adj3" fmla="val 1399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Block Arc 13">
            <a:extLst>
              <a:ext uri="{FF2B5EF4-FFF2-40B4-BE49-F238E27FC236}">
                <a16:creationId xmlns:a16="http://schemas.microsoft.com/office/drawing/2014/main" id="{A6C61371-799C-1570-B730-56CB06D270B8}"/>
              </a:ext>
            </a:extLst>
          </p:cNvPr>
          <p:cNvSpPr/>
          <p:nvPr/>
        </p:nvSpPr>
        <p:spPr>
          <a:xfrm rot="10800000">
            <a:off x="5773447" y="-771054"/>
            <a:ext cx="1542107" cy="1542107"/>
          </a:xfrm>
          <a:prstGeom prst="blockArc">
            <a:avLst>
              <a:gd name="adj1" fmla="val 10800000"/>
              <a:gd name="adj2" fmla="val 2"/>
              <a:gd name="adj3" fmla="val 13996"/>
            </a:avLst>
          </a:prstGeom>
          <a:solidFill>
            <a:srgbClr val="974184">
              <a:alpha val="52941"/>
            </a:srgb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717756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4EED6CFE-8F3D-0497-66D3-7A7142F8A249}"/>
              </a:ext>
            </a:extLst>
          </p:cNvPr>
          <p:cNvSpPr txBox="1">
            <a:spLocks/>
          </p:cNvSpPr>
          <p:nvPr/>
        </p:nvSpPr>
        <p:spPr>
          <a:xfrm>
            <a:off x="751473" y="1635443"/>
            <a:ext cx="5069272" cy="1028700"/>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1"/>
                </a:solidFill>
              </a:rPr>
              <a:t>welcome </a:t>
            </a:r>
            <a:br>
              <a:rPr lang="en-US" b="1" dirty="0">
                <a:solidFill>
                  <a:schemeClr val="accent1"/>
                </a:solidFill>
              </a:rPr>
            </a:br>
            <a:r>
              <a:rPr lang="en-US" b="1" dirty="0">
                <a:solidFill>
                  <a:schemeClr val="accent5"/>
                </a:solidFill>
              </a:rPr>
              <a:t>Message</a:t>
            </a:r>
            <a:endParaRPr lang="en-US" dirty="0">
              <a:solidFill>
                <a:schemeClr val="accent5"/>
              </a:solidFill>
            </a:endParaRPr>
          </a:p>
        </p:txBody>
      </p:sp>
      <p:sp>
        <p:nvSpPr>
          <p:cNvPr id="14" name="TextBox 13">
            <a:extLst>
              <a:ext uri="{FF2B5EF4-FFF2-40B4-BE49-F238E27FC236}">
                <a16:creationId xmlns:a16="http://schemas.microsoft.com/office/drawing/2014/main" id="{E49F7487-9763-4338-9C57-98E94ACA5B83}"/>
              </a:ext>
            </a:extLst>
          </p:cNvPr>
          <p:cNvSpPr txBox="1"/>
          <p:nvPr/>
        </p:nvSpPr>
        <p:spPr>
          <a:xfrm>
            <a:off x="865925" y="2902735"/>
            <a:ext cx="4499430" cy="2582245"/>
          </a:xfrm>
          <a:prstGeom prst="rect">
            <a:avLst/>
          </a:prstGeom>
          <a:noFill/>
        </p:spPr>
        <p:txBody>
          <a:bodyPr wrap="square" lIns="0" rIns="0" rtlCol="0">
            <a:spAutoFit/>
          </a:bodyPr>
          <a:lstStyle/>
          <a:p>
            <a:pPr>
              <a:lnSpc>
                <a:spcPct val="120000"/>
              </a:lnSpc>
              <a:spcBef>
                <a:spcPts val="600"/>
              </a:spcBef>
            </a:pPr>
            <a:r>
              <a:rPr lang="en-US" sz="1200" b="1" dirty="0">
                <a:solidFill>
                  <a:schemeClr val="bg1"/>
                </a:solidFill>
                <a:latin typeface="Montserrat Light" panose="00000400000000000000" pitchFamily="50" charset="0"/>
              </a:rPr>
              <a:t>Subtitle can be here</a:t>
            </a:r>
            <a:endParaRPr lang="en-US" sz="1200" dirty="0">
              <a:solidFill>
                <a:schemeClr val="bg1"/>
              </a:solidFill>
              <a:latin typeface="Montserrat Light" panose="00000400000000000000" pitchFamily="50" charset="0"/>
            </a:endParaRPr>
          </a:p>
          <a:p>
            <a:pPr>
              <a:lnSpc>
                <a:spcPct val="120000"/>
              </a:lnSpc>
              <a:spcBef>
                <a:spcPts val="600"/>
              </a:spcBef>
            </a:pPr>
            <a:r>
              <a:rPr lang="en-US" sz="1050" dirty="0">
                <a:solidFill>
                  <a:schemeClr val="bg1"/>
                </a:solidFill>
                <a:latin typeface="Montserrat Light" panose="00000400000000000000" pitchFamily="50" charset="0"/>
              </a:rPr>
              <a:t>A peep at some distant orb has power to raise and purify our thoughts like a strain of sacred music, or a noble picture, or a passage from the grander poets. It always does one good.</a:t>
            </a:r>
          </a:p>
          <a:p>
            <a:pPr>
              <a:lnSpc>
                <a:spcPct val="120000"/>
              </a:lnSpc>
              <a:spcBef>
                <a:spcPts val="600"/>
              </a:spcBef>
            </a:pPr>
            <a:r>
              <a:rPr lang="en-US" sz="1050" dirty="0">
                <a:solidFill>
                  <a:schemeClr val="bg1"/>
                </a:solidFill>
                <a:latin typeface="Montserrat Light" panose="00000400000000000000" pitchFamily="50" charset="0"/>
              </a:rPr>
              <a:t>Apparently we had reached a great height in the atmosphere, for the sky was a dead black, and the stars had ceased to twinkle. By the same illusion which lifts the horizon of the sea to the level of the spectator on a hillside, the sable cloud beneath was dished out, and the car seemed to float in the middle of an immense dark sphere, whose upper half was strewn with silver. Apparently we had reached a great height in the atmosphere, for the sky was a dead black, and the stars had ceased to twinkle. </a:t>
            </a:r>
          </a:p>
        </p:txBody>
      </p:sp>
      <p:sp>
        <p:nvSpPr>
          <p:cNvPr id="15" name="Rectangle 14">
            <a:extLst>
              <a:ext uri="{FF2B5EF4-FFF2-40B4-BE49-F238E27FC236}">
                <a16:creationId xmlns:a16="http://schemas.microsoft.com/office/drawing/2014/main" id="{4B49FC61-DB7A-70E6-5C06-6C5876244BD9}"/>
              </a:ext>
            </a:extLst>
          </p:cNvPr>
          <p:cNvSpPr/>
          <p:nvPr/>
        </p:nvSpPr>
        <p:spPr>
          <a:xfrm>
            <a:off x="865925" y="2664143"/>
            <a:ext cx="2592459" cy="80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18">
            <a:extLst>
              <a:ext uri="{FF2B5EF4-FFF2-40B4-BE49-F238E27FC236}">
                <a16:creationId xmlns:a16="http://schemas.microsoft.com/office/drawing/2014/main" id="{DA6E916F-B111-F15E-D647-38784C42CC34}"/>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9873705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anim calcmode="lin" valueType="num">
                                      <p:cBhvr>
                                        <p:cTn id="8"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14">
                                            <p:txEl>
                                              <p:pRg st="1" end="1"/>
                                            </p:txEl>
                                          </p:spTgt>
                                        </p:tgtEl>
                                        <p:attrNameLst>
                                          <p:attrName>style.visibility</p:attrName>
                                        </p:attrNameLst>
                                      </p:cBhvr>
                                      <p:to>
                                        <p:strVal val="visible"/>
                                      </p:to>
                                    </p:set>
                                    <p:animEffect transition="in" filter="fade">
                                      <p:cBhvr>
                                        <p:cTn id="13" dur="500"/>
                                        <p:tgtEl>
                                          <p:spTgt spid="14">
                                            <p:txEl>
                                              <p:pRg st="1" end="1"/>
                                            </p:txEl>
                                          </p:spTgt>
                                        </p:tgtEl>
                                      </p:cBhvr>
                                    </p:animEffect>
                                    <p:anim calcmode="lin" valueType="num">
                                      <p:cBhvr>
                                        <p:cTn id="14"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4">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grpId="0" nodeType="afterEffect">
                                  <p:stCondLst>
                                    <p:cond delay="0"/>
                                  </p:stCondLst>
                                  <p:childTnLst>
                                    <p:set>
                                      <p:cBhvr>
                                        <p:cTn id="18" dur="1" fill="hold">
                                          <p:stCondLst>
                                            <p:cond delay="0"/>
                                          </p:stCondLst>
                                        </p:cTn>
                                        <p:tgtEl>
                                          <p:spTgt spid="14">
                                            <p:txEl>
                                              <p:pRg st="2" end="2"/>
                                            </p:txEl>
                                          </p:spTgt>
                                        </p:tgtEl>
                                        <p:attrNameLst>
                                          <p:attrName>style.visibility</p:attrName>
                                        </p:attrNameLst>
                                      </p:cBhvr>
                                      <p:to>
                                        <p:strVal val="visible"/>
                                      </p:to>
                                    </p:set>
                                    <p:animEffect transition="in" filter="fade">
                                      <p:cBhvr>
                                        <p:cTn id="19" dur="500"/>
                                        <p:tgtEl>
                                          <p:spTgt spid="14">
                                            <p:txEl>
                                              <p:pRg st="2" end="2"/>
                                            </p:txEl>
                                          </p:spTgt>
                                        </p:tgtEl>
                                      </p:cBhvr>
                                    </p:animEffect>
                                    <p:anim calcmode="lin" valueType="num">
                                      <p:cBhvr>
                                        <p:cTn id="20"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1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Freeform 40"/>
          <p:cNvSpPr>
            <a:spLocks/>
          </p:cNvSpPr>
          <p:nvPr/>
        </p:nvSpPr>
        <p:spPr bwMode="auto">
          <a:xfrm>
            <a:off x="5807075" y="2886075"/>
            <a:ext cx="239713" cy="73025"/>
          </a:xfrm>
          <a:custGeom>
            <a:avLst/>
            <a:gdLst>
              <a:gd name="T0" fmla="*/ 63 w 63"/>
              <a:gd name="T1" fmla="*/ 0 h 19"/>
              <a:gd name="T2" fmla="*/ 0 w 63"/>
              <a:gd name="T3" fmla="*/ 19 h 19"/>
              <a:gd name="T4" fmla="*/ 63 w 63"/>
              <a:gd name="T5" fmla="*/ 0 h 19"/>
            </a:gdLst>
            <a:ahLst/>
            <a:cxnLst>
              <a:cxn ang="0">
                <a:pos x="T0" y="T1"/>
              </a:cxn>
              <a:cxn ang="0">
                <a:pos x="T2" y="T3"/>
              </a:cxn>
              <a:cxn ang="0">
                <a:pos x="T4" y="T5"/>
              </a:cxn>
            </a:cxnLst>
            <a:rect l="0" t="0" r="r" b="b"/>
            <a:pathLst>
              <a:path w="63" h="19">
                <a:moveTo>
                  <a:pt x="63" y="0"/>
                </a:moveTo>
                <a:cubicBezTo>
                  <a:pt x="40" y="1"/>
                  <a:pt x="19" y="8"/>
                  <a:pt x="0" y="19"/>
                </a:cubicBezTo>
                <a:cubicBezTo>
                  <a:pt x="19" y="8"/>
                  <a:pt x="40" y="1"/>
                  <a:pt x="63" y="0"/>
                </a:cubicBezTo>
              </a:path>
            </a:pathLst>
          </a:custGeom>
          <a:solidFill>
            <a:srgbClr val="FD0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1" name="Freeform 41"/>
          <p:cNvSpPr>
            <a:spLocks/>
          </p:cNvSpPr>
          <p:nvPr/>
        </p:nvSpPr>
        <p:spPr bwMode="auto">
          <a:xfrm>
            <a:off x="5802313" y="2959100"/>
            <a:ext cx="4763"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0" y="0"/>
                  <a:pt x="0" y="0"/>
                  <a:pt x="1" y="0"/>
                </a:cubicBezTo>
              </a:path>
            </a:pathLst>
          </a:custGeom>
          <a:solidFill>
            <a:srgbClr val="FD0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2" name="Freeform 42"/>
          <p:cNvSpPr>
            <a:spLocks/>
          </p:cNvSpPr>
          <p:nvPr/>
        </p:nvSpPr>
        <p:spPr bwMode="auto">
          <a:xfrm>
            <a:off x="5543550" y="3414713"/>
            <a:ext cx="1058863" cy="530225"/>
          </a:xfrm>
          <a:custGeom>
            <a:avLst/>
            <a:gdLst>
              <a:gd name="T0" fmla="*/ 278 w 278"/>
              <a:gd name="T1" fmla="*/ 0 h 139"/>
              <a:gd name="T2" fmla="*/ 139 w 278"/>
              <a:gd name="T3" fmla="*/ 139 h 139"/>
              <a:gd name="T4" fmla="*/ 0 w 278"/>
              <a:gd name="T5" fmla="*/ 0 h 139"/>
              <a:gd name="T6" fmla="*/ 0 w 278"/>
              <a:gd name="T7" fmla="*/ 0 h 139"/>
              <a:gd name="T8" fmla="*/ 139 w 278"/>
              <a:gd name="T9" fmla="*/ 139 h 139"/>
              <a:gd name="T10" fmla="*/ 278 w 278"/>
              <a:gd name="T11" fmla="*/ 0 h 139"/>
              <a:gd name="T12" fmla="*/ 278 w 278"/>
              <a:gd name="T13" fmla="*/ 0 h 139"/>
            </a:gdLst>
            <a:ahLst/>
            <a:cxnLst>
              <a:cxn ang="0">
                <a:pos x="T0" y="T1"/>
              </a:cxn>
              <a:cxn ang="0">
                <a:pos x="T2" y="T3"/>
              </a:cxn>
              <a:cxn ang="0">
                <a:pos x="T4" y="T5"/>
              </a:cxn>
              <a:cxn ang="0">
                <a:pos x="T6" y="T7"/>
              </a:cxn>
              <a:cxn ang="0">
                <a:pos x="T8" y="T9"/>
              </a:cxn>
              <a:cxn ang="0">
                <a:pos x="T10" y="T11"/>
              </a:cxn>
              <a:cxn ang="0">
                <a:pos x="T12" y="T13"/>
              </a:cxn>
            </a:cxnLst>
            <a:rect l="0" t="0" r="r" b="b"/>
            <a:pathLst>
              <a:path w="278" h="139">
                <a:moveTo>
                  <a:pt x="278" y="0"/>
                </a:moveTo>
                <a:cubicBezTo>
                  <a:pt x="278" y="76"/>
                  <a:pt x="215" y="139"/>
                  <a:pt x="139" y="139"/>
                </a:cubicBezTo>
                <a:cubicBezTo>
                  <a:pt x="62" y="139"/>
                  <a:pt x="0" y="76"/>
                  <a:pt x="0" y="0"/>
                </a:cubicBezTo>
                <a:cubicBezTo>
                  <a:pt x="0" y="0"/>
                  <a:pt x="0" y="0"/>
                  <a:pt x="0" y="0"/>
                </a:cubicBezTo>
                <a:cubicBezTo>
                  <a:pt x="0" y="76"/>
                  <a:pt x="62" y="139"/>
                  <a:pt x="139" y="139"/>
                </a:cubicBezTo>
                <a:cubicBezTo>
                  <a:pt x="215" y="139"/>
                  <a:pt x="278" y="76"/>
                  <a:pt x="278" y="0"/>
                </a:cubicBezTo>
                <a:cubicBezTo>
                  <a:pt x="278" y="0"/>
                  <a:pt x="278" y="0"/>
                  <a:pt x="278" y="0"/>
                </a:cubicBezTo>
              </a:path>
            </a:pathLst>
          </a:custGeom>
          <a:solidFill>
            <a:srgbClr val="FD0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81" name="Grupo 80"/>
          <p:cNvGrpSpPr/>
          <p:nvPr/>
        </p:nvGrpSpPr>
        <p:grpSpPr>
          <a:xfrm>
            <a:off x="6731000" y="3563938"/>
            <a:ext cx="4279900" cy="1093782"/>
            <a:chOff x="6731000" y="3563938"/>
            <a:chExt cx="4279900" cy="1093782"/>
          </a:xfrm>
        </p:grpSpPr>
        <p:grpSp>
          <p:nvGrpSpPr>
            <p:cNvPr id="32" name="Group 31"/>
            <p:cNvGrpSpPr/>
            <p:nvPr/>
          </p:nvGrpSpPr>
          <p:grpSpPr>
            <a:xfrm>
              <a:off x="7724775" y="3670300"/>
              <a:ext cx="1027113" cy="849313"/>
              <a:chOff x="7724775" y="3670300"/>
              <a:chExt cx="1027113" cy="849313"/>
            </a:xfrm>
          </p:grpSpPr>
          <p:sp>
            <p:nvSpPr>
              <p:cNvPr id="16" name="Freeform 16"/>
              <p:cNvSpPr>
                <a:spLocks/>
              </p:cNvSpPr>
              <p:nvPr/>
            </p:nvSpPr>
            <p:spPr bwMode="auto">
              <a:xfrm>
                <a:off x="7724775" y="3670300"/>
                <a:ext cx="1027113" cy="849313"/>
              </a:xfrm>
              <a:custGeom>
                <a:avLst/>
                <a:gdLst>
                  <a:gd name="T0" fmla="*/ 270 w 270"/>
                  <a:gd name="T1" fmla="*/ 111 h 223"/>
                  <a:gd name="T2" fmla="*/ 220 w 270"/>
                  <a:gd name="T3" fmla="*/ 82 h 223"/>
                  <a:gd name="T4" fmla="*/ 112 w 270"/>
                  <a:gd name="T5" fmla="*/ 0 h 223"/>
                  <a:gd name="T6" fmla="*/ 0 w 270"/>
                  <a:gd name="T7" fmla="*/ 111 h 223"/>
                  <a:gd name="T8" fmla="*/ 112 w 270"/>
                  <a:gd name="T9" fmla="*/ 223 h 223"/>
                  <a:gd name="T10" fmla="*/ 220 w 270"/>
                  <a:gd name="T11" fmla="*/ 140 h 223"/>
                  <a:gd name="T12" fmla="*/ 270 w 270"/>
                  <a:gd name="T13" fmla="*/ 111 h 223"/>
                </a:gdLst>
                <a:ahLst/>
                <a:cxnLst>
                  <a:cxn ang="0">
                    <a:pos x="T0" y="T1"/>
                  </a:cxn>
                  <a:cxn ang="0">
                    <a:pos x="T2" y="T3"/>
                  </a:cxn>
                  <a:cxn ang="0">
                    <a:pos x="T4" y="T5"/>
                  </a:cxn>
                  <a:cxn ang="0">
                    <a:pos x="T6" y="T7"/>
                  </a:cxn>
                  <a:cxn ang="0">
                    <a:pos x="T8" y="T9"/>
                  </a:cxn>
                  <a:cxn ang="0">
                    <a:pos x="T10" y="T11"/>
                  </a:cxn>
                  <a:cxn ang="0">
                    <a:pos x="T12" y="T13"/>
                  </a:cxn>
                </a:cxnLst>
                <a:rect l="0" t="0" r="r" b="b"/>
                <a:pathLst>
                  <a:path w="270" h="223">
                    <a:moveTo>
                      <a:pt x="270" y="111"/>
                    </a:moveTo>
                    <a:cubicBezTo>
                      <a:pt x="220" y="82"/>
                      <a:pt x="220" y="82"/>
                      <a:pt x="220" y="82"/>
                    </a:cubicBezTo>
                    <a:cubicBezTo>
                      <a:pt x="207" y="35"/>
                      <a:pt x="163" y="0"/>
                      <a:pt x="112" y="0"/>
                    </a:cubicBezTo>
                    <a:cubicBezTo>
                      <a:pt x="50" y="0"/>
                      <a:pt x="0" y="50"/>
                      <a:pt x="0" y="111"/>
                    </a:cubicBezTo>
                    <a:cubicBezTo>
                      <a:pt x="0" y="173"/>
                      <a:pt x="50" y="223"/>
                      <a:pt x="112" y="223"/>
                    </a:cubicBezTo>
                    <a:cubicBezTo>
                      <a:pt x="163" y="223"/>
                      <a:pt x="207" y="188"/>
                      <a:pt x="220" y="140"/>
                    </a:cubicBezTo>
                    <a:lnTo>
                      <a:pt x="270" y="11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4" name="Oval 24"/>
              <p:cNvSpPr>
                <a:spLocks noChangeArrowheads="1"/>
              </p:cNvSpPr>
              <p:nvPr/>
            </p:nvSpPr>
            <p:spPr bwMode="auto">
              <a:xfrm>
                <a:off x="7834313" y="3781425"/>
                <a:ext cx="628650" cy="628650"/>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44" name="Freeform 45"/>
            <p:cNvSpPr>
              <a:spLocks/>
            </p:cNvSpPr>
            <p:nvPr/>
          </p:nvSpPr>
          <p:spPr bwMode="auto">
            <a:xfrm>
              <a:off x="6731000" y="3563938"/>
              <a:ext cx="1008063" cy="544513"/>
            </a:xfrm>
            <a:custGeom>
              <a:avLst/>
              <a:gdLst>
                <a:gd name="T0" fmla="*/ 261 w 265"/>
                <a:gd name="T1" fmla="*/ 135 h 143"/>
                <a:gd name="T2" fmla="*/ 152 w 265"/>
                <a:gd name="T3" fmla="*/ 135 h 143"/>
                <a:gd name="T4" fmla="*/ 7 w 265"/>
                <a:gd name="T5" fmla="*/ 2 h 143"/>
                <a:gd name="T6" fmla="*/ 2 w 265"/>
                <a:gd name="T7" fmla="*/ 2 h 143"/>
                <a:gd name="T8" fmla="*/ 2 w 265"/>
                <a:gd name="T9" fmla="*/ 8 h 143"/>
                <a:gd name="T10" fmla="*/ 148 w 265"/>
                <a:gd name="T11" fmla="*/ 142 h 143"/>
                <a:gd name="T12" fmla="*/ 151 w 265"/>
                <a:gd name="T13" fmla="*/ 143 h 143"/>
                <a:gd name="T14" fmla="*/ 261 w 265"/>
                <a:gd name="T15" fmla="*/ 143 h 143"/>
                <a:gd name="T16" fmla="*/ 265 w 265"/>
                <a:gd name="T17" fmla="*/ 139 h 143"/>
                <a:gd name="T18" fmla="*/ 261 w 265"/>
                <a:gd name="T19" fmla="*/ 135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143">
                  <a:moveTo>
                    <a:pt x="261" y="135"/>
                  </a:moveTo>
                  <a:cubicBezTo>
                    <a:pt x="152" y="135"/>
                    <a:pt x="152" y="135"/>
                    <a:pt x="152" y="135"/>
                  </a:cubicBezTo>
                  <a:cubicBezTo>
                    <a:pt x="7" y="2"/>
                    <a:pt x="7" y="2"/>
                    <a:pt x="7" y="2"/>
                  </a:cubicBezTo>
                  <a:cubicBezTo>
                    <a:pt x="6" y="0"/>
                    <a:pt x="3" y="0"/>
                    <a:pt x="2" y="2"/>
                  </a:cubicBezTo>
                  <a:cubicBezTo>
                    <a:pt x="0" y="4"/>
                    <a:pt x="0" y="6"/>
                    <a:pt x="2" y="8"/>
                  </a:cubicBezTo>
                  <a:cubicBezTo>
                    <a:pt x="148" y="142"/>
                    <a:pt x="148" y="142"/>
                    <a:pt x="148" y="142"/>
                  </a:cubicBezTo>
                  <a:cubicBezTo>
                    <a:pt x="149" y="143"/>
                    <a:pt x="150" y="143"/>
                    <a:pt x="151" y="143"/>
                  </a:cubicBezTo>
                  <a:cubicBezTo>
                    <a:pt x="261" y="143"/>
                    <a:pt x="261" y="143"/>
                    <a:pt x="261" y="143"/>
                  </a:cubicBezTo>
                  <a:cubicBezTo>
                    <a:pt x="264" y="143"/>
                    <a:pt x="265" y="141"/>
                    <a:pt x="265" y="139"/>
                  </a:cubicBezTo>
                  <a:cubicBezTo>
                    <a:pt x="265" y="137"/>
                    <a:pt x="264" y="135"/>
                    <a:pt x="261" y="13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67" name="Grupo 66"/>
            <p:cNvGrpSpPr/>
            <p:nvPr/>
          </p:nvGrpSpPr>
          <p:grpSpPr>
            <a:xfrm>
              <a:off x="9246646" y="3586163"/>
              <a:ext cx="1764254" cy="1071557"/>
              <a:chOff x="9246646" y="3586163"/>
              <a:chExt cx="1764254" cy="1071557"/>
            </a:xfrm>
          </p:grpSpPr>
          <p:sp>
            <p:nvSpPr>
              <p:cNvPr id="8" name="Rectangle 8"/>
              <p:cNvSpPr>
                <a:spLocks noChangeArrowheads="1"/>
              </p:cNvSpPr>
              <p:nvPr/>
            </p:nvSpPr>
            <p:spPr bwMode="auto">
              <a:xfrm>
                <a:off x="9313781" y="3586163"/>
                <a:ext cx="82234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1400" b="1" i="0" u="none" strike="noStrike" cap="none" normalizeH="0" baseline="0" dirty="0">
                    <a:ln>
                      <a:noFill/>
                    </a:ln>
                    <a:solidFill>
                      <a:schemeClr val="accent5"/>
                    </a:solidFill>
                    <a:effectLst/>
                    <a:latin typeface="Montserrat Black" panose="00000A00000000000000" pitchFamily="50" charset="0"/>
                  </a:rPr>
                  <a:t>TITLE </a:t>
                </a:r>
                <a:r>
                  <a:rPr kumimoji="0" lang="ru-RU" altLang="ru-RU" sz="1400" b="1" i="0" u="none" strike="noStrike" cap="none" normalizeH="0" baseline="0" dirty="0">
                    <a:ln>
                      <a:noFill/>
                    </a:ln>
                    <a:solidFill>
                      <a:schemeClr val="accent5"/>
                    </a:solidFill>
                    <a:effectLst/>
                    <a:latin typeface="Montserrat Black" panose="00000A00000000000000" pitchFamily="50" charset="0"/>
                  </a:rPr>
                  <a:t>07</a:t>
                </a:r>
                <a:endParaRPr kumimoji="0" lang="ru-RU" altLang="ru-RU" sz="1800" b="0" i="0" u="none" strike="noStrike" cap="none" normalizeH="0" baseline="0" dirty="0">
                  <a:ln>
                    <a:noFill/>
                  </a:ln>
                  <a:solidFill>
                    <a:schemeClr val="accent5"/>
                  </a:solidFill>
                  <a:effectLst/>
                  <a:latin typeface="Montserrat Black" panose="00000A00000000000000" pitchFamily="50" charset="0"/>
                </a:endParaRPr>
              </a:p>
            </p:txBody>
          </p:sp>
          <p:sp>
            <p:nvSpPr>
              <p:cNvPr id="89" name="TextBox 88"/>
              <p:cNvSpPr txBox="1"/>
              <p:nvPr/>
            </p:nvSpPr>
            <p:spPr>
              <a:xfrm>
                <a:off x="9246646" y="3757474"/>
                <a:ext cx="1764254" cy="900246"/>
              </a:xfrm>
              <a:prstGeom prst="rect">
                <a:avLst/>
              </a:prstGeom>
              <a:noFill/>
            </p:spPr>
            <p:txBody>
              <a:bodyPr wrap="square" rtlCol="0">
                <a:spAutoFit/>
              </a:bodyPr>
              <a:lstStyle/>
              <a:p>
                <a:r>
                  <a:rPr lang="en-US" sz="1050" dirty="0">
                    <a:solidFill>
                      <a:schemeClr val="bg1"/>
                    </a:solidFill>
                    <a:latin typeface="Montserrat Light" panose="00000400000000000000" pitchFamily="50" charset="0"/>
                  </a:rPr>
                  <a:t>Lorem ipsum dolor sit amet, consectetur adipiscing elit, sed do eiusmod tempor incididu</a:t>
                </a:r>
                <a:endParaRPr lang="ru-RU" sz="1050" dirty="0">
                  <a:solidFill>
                    <a:schemeClr val="bg1"/>
                  </a:solidFill>
                  <a:latin typeface="Montserrat Light" panose="00000400000000000000" pitchFamily="50" charset="0"/>
                </a:endParaRPr>
              </a:p>
            </p:txBody>
          </p:sp>
        </p:grpSp>
        <p:sp>
          <p:nvSpPr>
            <p:cNvPr id="93" name="Freeform 92"/>
            <p:cNvSpPr>
              <a:spLocks noEditPoints="1"/>
            </p:cNvSpPr>
            <p:nvPr/>
          </p:nvSpPr>
          <p:spPr bwMode="auto">
            <a:xfrm>
              <a:off x="8009693" y="3923667"/>
              <a:ext cx="276825" cy="329953"/>
            </a:xfrm>
            <a:custGeom>
              <a:avLst/>
              <a:gdLst>
                <a:gd name="T0" fmla="*/ 198 w 198"/>
                <a:gd name="T1" fmla="*/ 97 h 236"/>
                <a:gd name="T2" fmla="*/ 198 w 198"/>
                <a:gd name="T3" fmla="*/ 236 h 236"/>
                <a:gd name="T4" fmla="*/ 0 w 198"/>
                <a:gd name="T5" fmla="*/ 236 h 236"/>
                <a:gd name="T6" fmla="*/ 0 w 198"/>
                <a:gd name="T7" fmla="*/ 97 h 236"/>
                <a:gd name="T8" fmla="*/ 198 w 198"/>
                <a:gd name="T9" fmla="*/ 236 h 236"/>
                <a:gd name="T10" fmla="*/ 99 w 198"/>
                <a:gd name="T11" fmla="*/ 166 h 236"/>
                <a:gd name="T12" fmla="*/ 0 w 198"/>
                <a:gd name="T13" fmla="*/ 236 h 236"/>
                <a:gd name="T14" fmla="*/ 198 w 198"/>
                <a:gd name="T15" fmla="*/ 97 h 236"/>
                <a:gd name="T16" fmla="*/ 131 w 198"/>
                <a:gd name="T17" fmla="*/ 169 h 236"/>
                <a:gd name="T18" fmla="*/ 0 w 198"/>
                <a:gd name="T19" fmla="*/ 97 h 236"/>
                <a:gd name="T20" fmla="*/ 67 w 198"/>
                <a:gd name="T21" fmla="*/ 169 h 236"/>
                <a:gd name="T22" fmla="*/ 174 w 198"/>
                <a:gd name="T23" fmla="*/ 94 h 236"/>
                <a:gd name="T24" fmla="*/ 174 w 198"/>
                <a:gd name="T25" fmla="*/ 46 h 236"/>
                <a:gd name="T26" fmla="*/ 131 w 198"/>
                <a:gd name="T27" fmla="*/ 0 h 236"/>
                <a:gd name="T28" fmla="*/ 24 w 198"/>
                <a:gd name="T29" fmla="*/ 0 h 236"/>
                <a:gd name="T30" fmla="*/ 24 w 198"/>
                <a:gd name="T31" fmla="*/ 94 h 236"/>
                <a:gd name="T32" fmla="*/ 174 w 198"/>
                <a:gd name="T33" fmla="*/ 46 h 236"/>
                <a:gd name="T34" fmla="*/ 131 w 198"/>
                <a:gd name="T35" fmla="*/ 0 h 236"/>
                <a:gd name="T36" fmla="*/ 131 w 198"/>
                <a:gd name="T37" fmla="*/ 46 h 236"/>
                <a:gd name="T38" fmla="*/ 174 w 198"/>
                <a:gd name="T39" fmla="*/ 46 h 236"/>
                <a:gd name="T40" fmla="*/ 67 w 198"/>
                <a:gd name="T41" fmla="*/ 70 h 236"/>
                <a:gd name="T42" fmla="*/ 46 w 198"/>
                <a:gd name="T43" fmla="*/ 70 h 236"/>
                <a:gd name="T44" fmla="*/ 147 w 198"/>
                <a:gd name="T45" fmla="*/ 70 h 236"/>
                <a:gd name="T46" fmla="*/ 86 w 198"/>
                <a:gd name="T47" fmla="*/ 70 h 236"/>
                <a:gd name="T48" fmla="*/ 46 w 198"/>
                <a:gd name="T49" fmla="*/ 91 h 236"/>
                <a:gd name="T50" fmla="*/ 102 w 198"/>
                <a:gd name="T51" fmla="*/ 91 h 236"/>
                <a:gd name="T52" fmla="*/ 147 w 198"/>
                <a:gd name="T53" fmla="*/ 91 h 236"/>
                <a:gd name="T54" fmla="*/ 126 w 198"/>
                <a:gd name="T55" fmla="*/ 91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98" h="236">
                  <a:moveTo>
                    <a:pt x="198" y="97"/>
                  </a:moveTo>
                  <a:lnTo>
                    <a:pt x="198" y="236"/>
                  </a:lnTo>
                  <a:lnTo>
                    <a:pt x="0" y="236"/>
                  </a:lnTo>
                  <a:lnTo>
                    <a:pt x="0" y="97"/>
                  </a:lnTo>
                  <a:moveTo>
                    <a:pt x="198" y="236"/>
                  </a:moveTo>
                  <a:lnTo>
                    <a:pt x="99" y="166"/>
                  </a:lnTo>
                  <a:lnTo>
                    <a:pt x="0" y="236"/>
                  </a:lnTo>
                  <a:moveTo>
                    <a:pt x="198" y="97"/>
                  </a:moveTo>
                  <a:lnTo>
                    <a:pt x="131" y="169"/>
                  </a:lnTo>
                  <a:moveTo>
                    <a:pt x="0" y="97"/>
                  </a:moveTo>
                  <a:lnTo>
                    <a:pt x="67" y="169"/>
                  </a:lnTo>
                  <a:moveTo>
                    <a:pt x="174" y="94"/>
                  </a:moveTo>
                  <a:lnTo>
                    <a:pt x="174" y="46"/>
                  </a:lnTo>
                  <a:moveTo>
                    <a:pt x="131" y="0"/>
                  </a:moveTo>
                  <a:lnTo>
                    <a:pt x="24" y="0"/>
                  </a:lnTo>
                  <a:lnTo>
                    <a:pt x="24" y="94"/>
                  </a:lnTo>
                  <a:moveTo>
                    <a:pt x="174" y="46"/>
                  </a:moveTo>
                  <a:lnTo>
                    <a:pt x="131" y="0"/>
                  </a:lnTo>
                  <a:lnTo>
                    <a:pt x="131" y="46"/>
                  </a:lnTo>
                  <a:lnTo>
                    <a:pt x="174" y="46"/>
                  </a:lnTo>
                  <a:moveTo>
                    <a:pt x="67" y="70"/>
                  </a:moveTo>
                  <a:lnTo>
                    <a:pt x="46" y="70"/>
                  </a:lnTo>
                  <a:moveTo>
                    <a:pt x="147" y="70"/>
                  </a:moveTo>
                  <a:lnTo>
                    <a:pt x="86" y="70"/>
                  </a:lnTo>
                  <a:moveTo>
                    <a:pt x="46" y="91"/>
                  </a:moveTo>
                  <a:lnTo>
                    <a:pt x="102" y="91"/>
                  </a:lnTo>
                  <a:moveTo>
                    <a:pt x="147" y="91"/>
                  </a:moveTo>
                  <a:lnTo>
                    <a:pt x="126" y="91"/>
                  </a:lnTo>
                </a:path>
              </a:pathLst>
            </a:custGeom>
            <a:noFill/>
            <a:ln w="1270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79" name="Grupo 78"/>
          <p:cNvGrpSpPr/>
          <p:nvPr/>
        </p:nvGrpSpPr>
        <p:grpSpPr>
          <a:xfrm>
            <a:off x="6731000" y="1001713"/>
            <a:ext cx="4279900" cy="2033587"/>
            <a:chOff x="6731000" y="1001713"/>
            <a:chExt cx="4279900" cy="2033587"/>
          </a:xfrm>
        </p:grpSpPr>
        <p:grpSp>
          <p:nvGrpSpPr>
            <p:cNvPr id="34" name="Group 33"/>
            <p:cNvGrpSpPr/>
            <p:nvPr/>
          </p:nvGrpSpPr>
          <p:grpSpPr>
            <a:xfrm>
              <a:off x="7724775" y="1081088"/>
              <a:ext cx="1027113" cy="849313"/>
              <a:chOff x="7724775" y="1081088"/>
              <a:chExt cx="1027113" cy="849313"/>
            </a:xfrm>
          </p:grpSpPr>
          <p:sp>
            <p:nvSpPr>
              <p:cNvPr id="18" name="Freeform 18"/>
              <p:cNvSpPr>
                <a:spLocks/>
              </p:cNvSpPr>
              <p:nvPr/>
            </p:nvSpPr>
            <p:spPr bwMode="auto">
              <a:xfrm>
                <a:off x="7724775" y="1081088"/>
                <a:ext cx="1027113" cy="849313"/>
              </a:xfrm>
              <a:custGeom>
                <a:avLst/>
                <a:gdLst>
                  <a:gd name="T0" fmla="*/ 270 w 270"/>
                  <a:gd name="T1" fmla="*/ 112 h 223"/>
                  <a:gd name="T2" fmla="*/ 220 w 270"/>
                  <a:gd name="T3" fmla="*/ 83 h 223"/>
                  <a:gd name="T4" fmla="*/ 112 w 270"/>
                  <a:gd name="T5" fmla="*/ 0 h 223"/>
                  <a:gd name="T6" fmla="*/ 0 w 270"/>
                  <a:gd name="T7" fmla="*/ 112 h 223"/>
                  <a:gd name="T8" fmla="*/ 112 w 270"/>
                  <a:gd name="T9" fmla="*/ 223 h 223"/>
                  <a:gd name="T10" fmla="*/ 220 w 270"/>
                  <a:gd name="T11" fmla="*/ 141 h 223"/>
                  <a:gd name="T12" fmla="*/ 270 w 270"/>
                  <a:gd name="T13" fmla="*/ 112 h 223"/>
                </a:gdLst>
                <a:ahLst/>
                <a:cxnLst>
                  <a:cxn ang="0">
                    <a:pos x="T0" y="T1"/>
                  </a:cxn>
                  <a:cxn ang="0">
                    <a:pos x="T2" y="T3"/>
                  </a:cxn>
                  <a:cxn ang="0">
                    <a:pos x="T4" y="T5"/>
                  </a:cxn>
                  <a:cxn ang="0">
                    <a:pos x="T6" y="T7"/>
                  </a:cxn>
                  <a:cxn ang="0">
                    <a:pos x="T8" y="T9"/>
                  </a:cxn>
                  <a:cxn ang="0">
                    <a:pos x="T10" y="T11"/>
                  </a:cxn>
                  <a:cxn ang="0">
                    <a:pos x="T12" y="T13"/>
                  </a:cxn>
                </a:cxnLst>
                <a:rect l="0" t="0" r="r" b="b"/>
                <a:pathLst>
                  <a:path w="270" h="223">
                    <a:moveTo>
                      <a:pt x="270" y="112"/>
                    </a:moveTo>
                    <a:cubicBezTo>
                      <a:pt x="220" y="83"/>
                      <a:pt x="220" y="83"/>
                      <a:pt x="220" y="83"/>
                    </a:cubicBezTo>
                    <a:cubicBezTo>
                      <a:pt x="207" y="35"/>
                      <a:pt x="163" y="0"/>
                      <a:pt x="112" y="0"/>
                    </a:cubicBezTo>
                    <a:cubicBezTo>
                      <a:pt x="50" y="0"/>
                      <a:pt x="0" y="50"/>
                      <a:pt x="0" y="112"/>
                    </a:cubicBezTo>
                    <a:cubicBezTo>
                      <a:pt x="0" y="173"/>
                      <a:pt x="50" y="223"/>
                      <a:pt x="112" y="223"/>
                    </a:cubicBezTo>
                    <a:cubicBezTo>
                      <a:pt x="163" y="223"/>
                      <a:pt x="207" y="188"/>
                      <a:pt x="220" y="141"/>
                    </a:cubicBezTo>
                    <a:lnTo>
                      <a:pt x="270" y="112"/>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6" name="Oval 26"/>
              <p:cNvSpPr>
                <a:spLocks noChangeArrowheads="1"/>
              </p:cNvSpPr>
              <p:nvPr/>
            </p:nvSpPr>
            <p:spPr bwMode="auto">
              <a:xfrm>
                <a:off x="7834313" y="1190625"/>
                <a:ext cx="628650" cy="628650"/>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46" name="Freeform 47"/>
            <p:cNvSpPr>
              <a:spLocks/>
            </p:cNvSpPr>
            <p:nvPr/>
          </p:nvSpPr>
          <p:spPr bwMode="auto">
            <a:xfrm>
              <a:off x="6731000" y="1492250"/>
              <a:ext cx="1008063" cy="1543050"/>
            </a:xfrm>
            <a:custGeom>
              <a:avLst/>
              <a:gdLst>
                <a:gd name="T0" fmla="*/ 261 w 265"/>
                <a:gd name="T1" fmla="*/ 0 h 405"/>
                <a:gd name="T2" fmla="*/ 152 w 265"/>
                <a:gd name="T3" fmla="*/ 0 h 405"/>
                <a:gd name="T4" fmla="*/ 148 w 265"/>
                <a:gd name="T5" fmla="*/ 3 h 405"/>
                <a:gd name="T6" fmla="*/ 1 w 265"/>
                <a:gd name="T7" fmla="*/ 399 h 405"/>
                <a:gd name="T8" fmla="*/ 3 w 265"/>
                <a:gd name="T9" fmla="*/ 405 h 405"/>
                <a:gd name="T10" fmla="*/ 9 w 265"/>
                <a:gd name="T11" fmla="*/ 402 h 405"/>
                <a:gd name="T12" fmla="*/ 155 w 265"/>
                <a:gd name="T13" fmla="*/ 8 h 405"/>
                <a:gd name="T14" fmla="*/ 261 w 265"/>
                <a:gd name="T15" fmla="*/ 8 h 405"/>
                <a:gd name="T16" fmla="*/ 265 w 265"/>
                <a:gd name="T17" fmla="*/ 4 h 405"/>
                <a:gd name="T18" fmla="*/ 261 w 265"/>
                <a:gd name="T19" fmla="*/ 0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405">
                  <a:moveTo>
                    <a:pt x="261" y="0"/>
                  </a:moveTo>
                  <a:cubicBezTo>
                    <a:pt x="152" y="0"/>
                    <a:pt x="152" y="0"/>
                    <a:pt x="152" y="0"/>
                  </a:cubicBezTo>
                  <a:cubicBezTo>
                    <a:pt x="150" y="0"/>
                    <a:pt x="149" y="1"/>
                    <a:pt x="148" y="3"/>
                  </a:cubicBezTo>
                  <a:cubicBezTo>
                    <a:pt x="1" y="399"/>
                    <a:pt x="1" y="399"/>
                    <a:pt x="1" y="399"/>
                  </a:cubicBezTo>
                  <a:cubicBezTo>
                    <a:pt x="0" y="401"/>
                    <a:pt x="1" y="404"/>
                    <a:pt x="3" y="405"/>
                  </a:cubicBezTo>
                  <a:cubicBezTo>
                    <a:pt x="5" y="405"/>
                    <a:pt x="8" y="404"/>
                    <a:pt x="9" y="402"/>
                  </a:cubicBezTo>
                  <a:cubicBezTo>
                    <a:pt x="155" y="8"/>
                    <a:pt x="155" y="8"/>
                    <a:pt x="155" y="8"/>
                  </a:cubicBezTo>
                  <a:cubicBezTo>
                    <a:pt x="261" y="8"/>
                    <a:pt x="261" y="8"/>
                    <a:pt x="261" y="8"/>
                  </a:cubicBezTo>
                  <a:cubicBezTo>
                    <a:pt x="264" y="8"/>
                    <a:pt x="265" y="6"/>
                    <a:pt x="265" y="4"/>
                  </a:cubicBezTo>
                  <a:cubicBezTo>
                    <a:pt x="265" y="2"/>
                    <a:pt x="264" y="0"/>
                    <a:pt x="261" y="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65" name="Grupo 64"/>
            <p:cNvGrpSpPr/>
            <p:nvPr/>
          </p:nvGrpSpPr>
          <p:grpSpPr>
            <a:xfrm>
              <a:off x="9246646" y="1001713"/>
              <a:ext cx="1764254" cy="1103307"/>
              <a:chOff x="9246646" y="1001713"/>
              <a:chExt cx="1764254" cy="1103307"/>
            </a:xfrm>
          </p:grpSpPr>
          <p:sp>
            <p:nvSpPr>
              <p:cNvPr id="10" name="Rectangle 10"/>
              <p:cNvSpPr>
                <a:spLocks noChangeArrowheads="1"/>
              </p:cNvSpPr>
              <p:nvPr/>
            </p:nvSpPr>
            <p:spPr bwMode="auto">
              <a:xfrm>
                <a:off x="9313781" y="1001713"/>
                <a:ext cx="76302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1400" b="1" i="0" u="none" strike="noStrike" cap="none" normalizeH="0" baseline="0" dirty="0">
                    <a:ln>
                      <a:noFill/>
                    </a:ln>
                    <a:solidFill>
                      <a:schemeClr val="accent3"/>
                    </a:solidFill>
                    <a:effectLst/>
                    <a:latin typeface="Montserrat Black" panose="00000A00000000000000" pitchFamily="50" charset="0"/>
                  </a:rPr>
                  <a:t>TITLE</a:t>
                </a:r>
                <a:r>
                  <a:rPr kumimoji="0" lang="ru-RU" altLang="ru-RU" sz="1400" b="1" i="0" u="none" strike="noStrike" cap="none" normalizeH="0" baseline="0" dirty="0">
                    <a:ln>
                      <a:noFill/>
                    </a:ln>
                    <a:solidFill>
                      <a:schemeClr val="accent3"/>
                    </a:solidFill>
                    <a:effectLst/>
                    <a:latin typeface="Montserrat Black" panose="00000A00000000000000" pitchFamily="50" charset="0"/>
                  </a:rPr>
                  <a:t>05</a:t>
                </a:r>
                <a:endParaRPr kumimoji="0" lang="ru-RU" altLang="ru-RU" sz="1800" b="0" i="0" u="none" strike="noStrike" cap="none" normalizeH="0" baseline="0" dirty="0">
                  <a:ln>
                    <a:noFill/>
                  </a:ln>
                  <a:solidFill>
                    <a:schemeClr val="accent3"/>
                  </a:solidFill>
                  <a:effectLst/>
                  <a:latin typeface="Montserrat Black" panose="00000A00000000000000" pitchFamily="50" charset="0"/>
                </a:endParaRPr>
              </a:p>
            </p:txBody>
          </p:sp>
          <p:sp>
            <p:nvSpPr>
              <p:cNvPr id="87" name="TextBox 86"/>
              <p:cNvSpPr txBox="1"/>
              <p:nvPr/>
            </p:nvSpPr>
            <p:spPr>
              <a:xfrm>
                <a:off x="9246646" y="1204774"/>
                <a:ext cx="1764254" cy="900246"/>
              </a:xfrm>
              <a:prstGeom prst="rect">
                <a:avLst/>
              </a:prstGeom>
              <a:noFill/>
            </p:spPr>
            <p:txBody>
              <a:bodyPr wrap="square" rtlCol="0">
                <a:spAutoFit/>
              </a:bodyPr>
              <a:lstStyle/>
              <a:p>
                <a:r>
                  <a:rPr lang="en-US" sz="1050" dirty="0">
                    <a:solidFill>
                      <a:schemeClr val="bg1"/>
                    </a:solidFill>
                    <a:latin typeface="Montserrat Light" panose="00000400000000000000" pitchFamily="50" charset="0"/>
                  </a:rPr>
                  <a:t>Lorem ipsum dolor sit amet, consectetur adipiscing elit, sed do eiusmod tempor incididu</a:t>
                </a:r>
                <a:endParaRPr lang="ru-RU" sz="1050" dirty="0">
                  <a:solidFill>
                    <a:schemeClr val="bg1"/>
                  </a:solidFill>
                  <a:latin typeface="Montserrat Light" panose="00000400000000000000" pitchFamily="50" charset="0"/>
                </a:endParaRPr>
              </a:p>
            </p:txBody>
          </p:sp>
        </p:grpSp>
        <p:sp>
          <p:nvSpPr>
            <p:cNvPr id="94" name="Freeform 93"/>
            <p:cNvSpPr>
              <a:spLocks noEditPoints="1"/>
            </p:cNvSpPr>
            <p:nvPr/>
          </p:nvSpPr>
          <p:spPr bwMode="auto">
            <a:xfrm>
              <a:off x="7987629" y="1300162"/>
              <a:ext cx="346730" cy="395664"/>
            </a:xfrm>
            <a:custGeom>
              <a:avLst/>
              <a:gdLst>
                <a:gd name="T0" fmla="*/ 30 w 93"/>
                <a:gd name="T1" fmla="*/ 82 h 106"/>
                <a:gd name="T2" fmla="*/ 23 w 93"/>
                <a:gd name="T3" fmla="*/ 63 h 106"/>
                <a:gd name="T4" fmla="*/ 18 w 93"/>
                <a:gd name="T5" fmla="*/ 47 h 106"/>
                <a:gd name="T6" fmla="*/ 47 w 93"/>
                <a:gd name="T7" fmla="*/ 18 h 106"/>
                <a:gd name="T8" fmla="*/ 76 w 93"/>
                <a:gd name="T9" fmla="*/ 47 h 106"/>
                <a:gd name="T10" fmla="*/ 71 w 93"/>
                <a:gd name="T11" fmla="*/ 63 h 106"/>
                <a:gd name="T12" fmla="*/ 64 w 93"/>
                <a:gd name="T13" fmla="*/ 79 h 106"/>
                <a:gd name="T14" fmla="*/ 47 w 93"/>
                <a:gd name="T15" fmla="*/ 30 h 106"/>
                <a:gd name="T16" fmla="*/ 30 w 93"/>
                <a:gd name="T17" fmla="*/ 47 h 106"/>
                <a:gd name="T18" fmla="*/ 47 w 93"/>
                <a:gd name="T19" fmla="*/ 64 h 106"/>
                <a:gd name="T20" fmla="*/ 64 w 93"/>
                <a:gd name="T21" fmla="*/ 47 h 106"/>
                <a:gd name="T22" fmla="*/ 47 w 93"/>
                <a:gd name="T23" fmla="*/ 30 h 106"/>
                <a:gd name="T24" fmla="*/ 40 w 93"/>
                <a:gd name="T25" fmla="*/ 50 h 106"/>
                <a:gd name="T26" fmla="*/ 45 w 93"/>
                <a:gd name="T27" fmla="*/ 56 h 106"/>
                <a:gd name="T28" fmla="*/ 54 w 93"/>
                <a:gd name="T29" fmla="*/ 42 h 106"/>
                <a:gd name="T30" fmla="*/ 47 w 93"/>
                <a:gd name="T31" fmla="*/ 9 h 106"/>
                <a:gd name="T32" fmla="*/ 47 w 93"/>
                <a:gd name="T33" fmla="*/ 0 h 106"/>
                <a:gd name="T34" fmla="*/ 28 w 93"/>
                <a:gd name="T35" fmla="*/ 14 h 106"/>
                <a:gd name="T36" fmla="*/ 24 w 93"/>
                <a:gd name="T37" fmla="*/ 7 h 106"/>
                <a:gd name="T38" fmla="*/ 7 w 93"/>
                <a:gd name="T39" fmla="*/ 24 h 106"/>
                <a:gd name="T40" fmla="*/ 15 w 93"/>
                <a:gd name="T41" fmla="*/ 28 h 106"/>
                <a:gd name="T42" fmla="*/ 0 w 93"/>
                <a:gd name="T43" fmla="*/ 47 h 106"/>
                <a:gd name="T44" fmla="*/ 10 w 93"/>
                <a:gd name="T45" fmla="*/ 47 h 106"/>
                <a:gd name="T46" fmla="*/ 70 w 93"/>
                <a:gd name="T47" fmla="*/ 7 h 106"/>
                <a:gd name="T48" fmla="*/ 66 w 93"/>
                <a:gd name="T49" fmla="*/ 14 h 106"/>
                <a:gd name="T50" fmla="*/ 87 w 93"/>
                <a:gd name="T51" fmla="*/ 24 h 106"/>
                <a:gd name="T52" fmla="*/ 79 w 93"/>
                <a:gd name="T53" fmla="*/ 28 h 106"/>
                <a:gd name="T54" fmla="*/ 84 w 93"/>
                <a:gd name="T55" fmla="*/ 47 h 106"/>
                <a:gd name="T56" fmla="*/ 93 w 93"/>
                <a:gd name="T57" fmla="*/ 47 h 106"/>
                <a:gd name="T58" fmla="*/ 57 w 93"/>
                <a:gd name="T59" fmla="*/ 85 h 106"/>
                <a:gd name="T60" fmla="*/ 35 w 93"/>
                <a:gd name="T61" fmla="*/ 91 h 106"/>
                <a:gd name="T62" fmla="*/ 32 w 93"/>
                <a:gd name="T63" fmla="*/ 95 h 106"/>
                <a:gd name="T64" fmla="*/ 36 w 93"/>
                <a:gd name="T65" fmla="*/ 99 h 106"/>
                <a:gd name="T66" fmla="*/ 37 w 93"/>
                <a:gd name="T67" fmla="*/ 98 h 106"/>
                <a:gd name="T68" fmla="*/ 57 w 93"/>
                <a:gd name="T69" fmla="*/ 93 h 106"/>
                <a:gd name="T70" fmla="*/ 57 w 93"/>
                <a:gd name="T71" fmla="*/ 93 h 106"/>
                <a:gd name="T72" fmla="*/ 58 w 93"/>
                <a:gd name="T73" fmla="*/ 93 h 106"/>
                <a:gd name="T74" fmla="*/ 62 w 93"/>
                <a:gd name="T75" fmla="*/ 96 h 106"/>
                <a:gd name="T76" fmla="*/ 60 w 93"/>
                <a:gd name="T77" fmla="*/ 100 h 106"/>
                <a:gd name="T78" fmla="*/ 40 w 93"/>
                <a:gd name="T79" fmla="*/ 10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93" h="106">
                  <a:moveTo>
                    <a:pt x="30" y="82"/>
                  </a:moveTo>
                  <a:cubicBezTo>
                    <a:pt x="31" y="78"/>
                    <a:pt x="29" y="73"/>
                    <a:pt x="23" y="63"/>
                  </a:cubicBezTo>
                  <a:cubicBezTo>
                    <a:pt x="20" y="59"/>
                    <a:pt x="18" y="53"/>
                    <a:pt x="18" y="47"/>
                  </a:cubicBezTo>
                  <a:cubicBezTo>
                    <a:pt x="18" y="31"/>
                    <a:pt x="31" y="18"/>
                    <a:pt x="47" y="18"/>
                  </a:cubicBezTo>
                  <a:cubicBezTo>
                    <a:pt x="63" y="18"/>
                    <a:pt x="76" y="31"/>
                    <a:pt x="76" y="47"/>
                  </a:cubicBezTo>
                  <a:cubicBezTo>
                    <a:pt x="76" y="53"/>
                    <a:pt x="74" y="59"/>
                    <a:pt x="71" y="63"/>
                  </a:cubicBezTo>
                  <a:cubicBezTo>
                    <a:pt x="66" y="71"/>
                    <a:pt x="64" y="75"/>
                    <a:pt x="64" y="79"/>
                  </a:cubicBezTo>
                  <a:moveTo>
                    <a:pt x="47" y="30"/>
                  </a:moveTo>
                  <a:cubicBezTo>
                    <a:pt x="37" y="30"/>
                    <a:pt x="30" y="37"/>
                    <a:pt x="30" y="47"/>
                  </a:cubicBezTo>
                  <a:cubicBezTo>
                    <a:pt x="30" y="57"/>
                    <a:pt x="37" y="64"/>
                    <a:pt x="47" y="64"/>
                  </a:cubicBezTo>
                  <a:cubicBezTo>
                    <a:pt x="57" y="64"/>
                    <a:pt x="64" y="57"/>
                    <a:pt x="64" y="47"/>
                  </a:cubicBezTo>
                  <a:cubicBezTo>
                    <a:pt x="64" y="37"/>
                    <a:pt x="57" y="30"/>
                    <a:pt x="47" y="30"/>
                  </a:cubicBezTo>
                  <a:close/>
                  <a:moveTo>
                    <a:pt x="40" y="50"/>
                  </a:moveTo>
                  <a:cubicBezTo>
                    <a:pt x="45" y="56"/>
                    <a:pt x="45" y="56"/>
                    <a:pt x="45" y="56"/>
                  </a:cubicBezTo>
                  <a:cubicBezTo>
                    <a:pt x="54" y="42"/>
                    <a:pt x="54" y="42"/>
                    <a:pt x="54" y="42"/>
                  </a:cubicBezTo>
                  <a:moveTo>
                    <a:pt x="47" y="9"/>
                  </a:moveTo>
                  <a:cubicBezTo>
                    <a:pt x="47" y="0"/>
                    <a:pt x="47" y="0"/>
                    <a:pt x="47" y="0"/>
                  </a:cubicBezTo>
                  <a:moveTo>
                    <a:pt x="28" y="14"/>
                  </a:moveTo>
                  <a:cubicBezTo>
                    <a:pt x="24" y="7"/>
                    <a:pt x="24" y="7"/>
                    <a:pt x="24" y="7"/>
                  </a:cubicBezTo>
                  <a:moveTo>
                    <a:pt x="7" y="24"/>
                  </a:moveTo>
                  <a:cubicBezTo>
                    <a:pt x="15" y="28"/>
                    <a:pt x="15" y="28"/>
                    <a:pt x="15" y="28"/>
                  </a:cubicBezTo>
                  <a:moveTo>
                    <a:pt x="0" y="47"/>
                  </a:moveTo>
                  <a:cubicBezTo>
                    <a:pt x="10" y="47"/>
                    <a:pt x="10" y="47"/>
                    <a:pt x="10" y="47"/>
                  </a:cubicBezTo>
                  <a:moveTo>
                    <a:pt x="70" y="7"/>
                  </a:moveTo>
                  <a:cubicBezTo>
                    <a:pt x="66" y="14"/>
                    <a:pt x="66" y="14"/>
                    <a:pt x="66" y="14"/>
                  </a:cubicBezTo>
                  <a:moveTo>
                    <a:pt x="87" y="24"/>
                  </a:moveTo>
                  <a:cubicBezTo>
                    <a:pt x="79" y="28"/>
                    <a:pt x="79" y="28"/>
                    <a:pt x="79" y="28"/>
                  </a:cubicBezTo>
                  <a:moveTo>
                    <a:pt x="84" y="47"/>
                  </a:moveTo>
                  <a:cubicBezTo>
                    <a:pt x="93" y="47"/>
                    <a:pt x="93" y="47"/>
                    <a:pt x="93" y="47"/>
                  </a:cubicBezTo>
                  <a:moveTo>
                    <a:pt x="57" y="85"/>
                  </a:moveTo>
                  <a:cubicBezTo>
                    <a:pt x="57" y="85"/>
                    <a:pt x="35" y="91"/>
                    <a:pt x="35" y="91"/>
                  </a:cubicBezTo>
                  <a:cubicBezTo>
                    <a:pt x="33" y="92"/>
                    <a:pt x="32" y="93"/>
                    <a:pt x="32" y="95"/>
                  </a:cubicBezTo>
                  <a:cubicBezTo>
                    <a:pt x="32" y="97"/>
                    <a:pt x="34" y="99"/>
                    <a:pt x="36" y="99"/>
                  </a:cubicBezTo>
                  <a:cubicBezTo>
                    <a:pt x="36" y="99"/>
                    <a:pt x="37" y="98"/>
                    <a:pt x="37" y="98"/>
                  </a:cubicBezTo>
                  <a:cubicBezTo>
                    <a:pt x="57" y="93"/>
                    <a:pt x="57" y="93"/>
                    <a:pt x="57" y="93"/>
                  </a:cubicBezTo>
                  <a:cubicBezTo>
                    <a:pt x="57" y="93"/>
                    <a:pt x="57" y="93"/>
                    <a:pt x="57" y="93"/>
                  </a:cubicBezTo>
                  <a:cubicBezTo>
                    <a:pt x="58" y="93"/>
                    <a:pt x="58" y="93"/>
                    <a:pt x="58" y="93"/>
                  </a:cubicBezTo>
                  <a:cubicBezTo>
                    <a:pt x="60" y="93"/>
                    <a:pt x="62" y="94"/>
                    <a:pt x="62" y="96"/>
                  </a:cubicBezTo>
                  <a:cubicBezTo>
                    <a:pt x="62" y="98"/>
                    <a:pt x="61" y="100"/>
                    <a:pt x="60" y="100"/>
                  </a:cubicBezTo>
                  <a:cubicBezTo>
                    <a:pt x="40" y="106"/>
                    <a:pt x="40" y="106"/>
                    <a:pt x="40" y="106"/>
                  </a:cubicBezTo>
                </a:path>
              </a:pathLst>
            </a:custGeom>
            <a:noFill/>
            <a:ln w="1270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82" name="Grupo 81"/>
          <p:cNvGrpSpPr/>
          <p:nvPr/>
        </p:nvGrpSpPr>
        <p:grpSpPr>
          <a:xfrm>
            <a:off x="6735763" y="3871913"/>
            <a:ext cx="4275137" cy="2081207"/>
            <a:chOff x="6735763" y="3871913"/>
            <a:chExt cx="4275137" cy="2081207"/>
          </a:xfrm>
        </p:grpSpPr>
        <p:grpSp>
          <p:nvGrpSpPr>
            <p:cNvPr id="31" name="Group 30"/>
            <p:cNvGrpSpPr/>
            <p:nvPr/>
          </p:nvGrpSpPr>
          <p:grpSpPr>
            <a:xfrm>
              <a:off x="7724775" y="4960938"/>
              <a:ext cx="1027113" cy="849313"/>
              <a:chOff x="7724775" y="4960938"/>
              <a:chExt cx="1027113" cy="849313"/>
            </a:xfrm>
          </p:grpSpPr>
          <p:sp>
            <p:nvSpPr>
              <p:cNvPr id="15" name="Freeform 15"/>
              <p:cNvSpPr>
                <a:spLocks/>
              </p:cNvSpPr>
              <p:nvPr/>
            </p:nvSpPr>
            <p:spPr bwMode="auto">
              <a:xfrm>
                <a:off x="7724775" y="4960938"/>
                <a:ext cx="1027113" cy="849313"/>
              </a:xfrm>
              <a:custGeom>
                <a:avLst/>
                <a:gdLst>
                  <a:gd name="T0" fmla="*/ 270 w 270"/>
                  <a:gd name="T1" fmla="*/ 112 h 223"/>
                  <a:gd name="T2" fmla="*/ 220 w 270"/>
                  <a:gd name="T3" fmla="*/ 83 h 223"/>
                  <a:gd name="T4" fmla="*/ 112 w 270"/>
                  <a:gd name="T5" fmla="*/ 0 h 223"/>
                  <a:gd name="T6" fmla="*/ 0 w 270"/>
                  <a:gd name="T7" fmla="*/ 112 h 223"/>
                  <a:gd name="T8" fmla="*/ 112 w 270"/>
                  <a:gd name="T9" fmla="*/ 223 h 223"/>
                  <a:gd name="T10" fmla="*/ 220 w 270"/>
                  <a:gd name="T11" fmla="*/ 141 h 223"/>
                  <a:gd name="T12" fmla="*/ 270 w 270"/>
                  <a:gd name="T13" fmla="*/ 112 h 223"/>
                </a:gdLst>
                <a:ahLst/>
                <a:cxnLst>
                  <a:cxn ang="0">
                    <a:pos x="T0" y="T1"/>
                  </a:cxn>
                  <a:cxn ang="0">
                    <a:pos x="T2" y="T3"/>
                  </a:cxn>
                  <a:cxn ang="0">
                    <a:pos x="T4" y="T5"/>
                  </a:cxn>
                  <a:cxn ang="0">
                    <a:pos x="T6" y="T7"/>
                  </a:cxn>
                  <a:cxn ang="0">
                    <a:pos x="T8" y="T9"/>
                  </a:cxn>
                  <a:cxn ang="0">
                    <a:pos x="T10" y="T11"/>
                  </a:cxn>
                  <a:cxn ang="0">
                    <a:pos x="T12" y="T13"/>
                  </a:cxn>
                </a:cxnLst>
                <a:rect l="0" t="0" r="r" b="b"/>
                <a:pathLst>
                  <a:path w="270" h="223">
                    <a:moveTo>
                      <a:pt x="270" y="112"/>
                    </a:moveTo>
                    <a:cubicBezTo>
                      <a:pt x="220" y="83"/>
                      <a:pt x="220" y="83"/>
                      <a:pt x="220" y="83"/>
                    </a:cubicBezTo>
                    <a:cubicBezTo>
                      <a:pt x="207" y="35"/>
                      <a:pt x="163" y="0"/>
                      <a:pt x="112" y="0"/>
                    </a:cubicBezTo>
                    <a:cubicBezTo>
                      <a:pt x="50" y="0"/>
                      <a:pt x="0" y="50"/>
                      <a:pt x="0" y="112"/>
                    </a:cubicBezTo>
                    <a:cubicBezTo>
                      <a:pt x="0" y="173"/>
                      <a:pt x="50" y="223"/>
                      <a:pt x="112" y="223"/>
                    </a:cubicBezTo>
                    <a:cubicBezTo>
                      <a:pt x="163" y="223"/>
                      <a:pt x="207" y="188"/>
                      <a:pt x="220" y="141"/>
                    </a:cubicBezTo>
                    <a:lnTo>
                      <a:pt x="270" y="112"/>
                    </a:ln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3" name="Oval 23"/>
              <p:cNvSpPr>
                <a:spLocks noChangeArrowheads="1"/>
              </p:cNvSpPr>
              <p:nvPr/>
            </p:nvSpPr>
            <p:spPr bwMode="auto">
              <a:xfrm>
                <a:off x="7834313" y="5072063"/>
                <a:ext cx="628650" cy="628650"/>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43" name="Freeform 44"/>
            <p:cNvSpPr>
              <a:spLocks/>
            </p:cNvSpPr>
            <p:nvPr/>
          </p:nvSpPr>
          <p:spPr bwMode="auto">
            <a:xfrm>
              <a:off x="6735763" y="3871913"/>
              <a:ext cx="989013" cy="1531938"/>
            </a:xfrm>
            <a:custGeom>
              <a:avLst/>
              <a:gdLst>
                <a:gd name="T0" fmla="*/ 623 w 623"/>
                <a:gd name="T1" fmla="*/ 945 h 965"/>
                <a:gd name="T2" fmla="*/ 373 w 623"/>
                <a:gd name="T3" fmla="*/ 945 h 965"/>
                <a:gd name="T4" fmla="*/ 16 w 623"/>
                <a:gd name="T5" fmla="*/ 0 h 965"/>
                <a:gd name="T6" fmla="*/ 0 w 623"/>
                <a:gd name="T7" fmla="*/ 5 h 965"/>
                <a:gd name="T8" fmla="*/ 359 w 623"/>
                <a:gd name="T9" fmla="*/ 965 h 965"/>
                <a:gd name="T10" fmla="*/ 623 w 623"/>
                <a:gd name="T11" fmla="*/ 965 h 965"/>
                <a:gd name="T12" fmla="*/ 623 w 623"/>
                <a:gd name="T13" fmla="*/ 945 h 965"/>
                <a:gd name="T14" fmla="*/ 623 w 623"/>
                <a:gd name="T15" fmla="*/ 945 h 9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3" h="965">
                  <a:moveTo>
                    <a:pt x="623" y="945"/>
                  </a:moveTo>
                  <a:lnTo>
                    <a:pt x="373" y="945"/>
                  </a:lnTo>
                  <a:lnTo>
                    <a:pt x="16" y="0"/>
                  </a:lnTo>
                  <a:lnTo>
                    <a:pt x="0" y="5"/>
                  </a:lnTo>
                  <a:lnTo>
                    <a:pt x="359" y="965"/>
                  </a:lnTo>
                  <a:lnTo>
                    <a:pt x="623" y="965"/>
                  </a:lnTo>
                  <a:lnTo>
                    <a:pt x="623" y="945"/>
                  </a:lnTo>
                  <a:lnTo>
                    <a:pt x="623" y="945"/>
                  </a:ln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68" name="Grupo 67"/>
            <p:cNvGrpSpPr/>
            <p:nvPr/>
          </p:nvGrpSpPr>
          <p:grpSpPr>
            <a:xfrm>
              <a:off x="9246646" y="4881563"/>
              <a:ext cx="1764254" cy="1071557"/>
              <a:chOff x="9246646" y="4881563"/>
              <a:chExt cx="1764254" cy="1071557"/>
            </a:xfrm>
          </p:grpSpPr>
          <p:sp>
            <p:nvSpPr>
              <p:cNvPr id="7" name="Rectangle 7"/>
              <p:cNvSpPr>
                <a:spLocks noChangeArrowheads="1"/>
              </p:cNvSpPr>
              <p:nvPr/>
            </p:nvSpPr>
            <p:spPr bwMode="auto">
              <a:xfrm>
                <a:off x="9313781" y="4881563"/>
                <a:ext cx="82875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1400" b="1" i="0" u="none" strike="noStrike" cap="none" normalizeH="0" baseline="0" dirty="0">
                    <a:ln>
                      <a:noFill/>
                    </a:ln>
                    <a:solidFill>
                      <a:schemeClr val="accent6"/>
                    </a:solidFill>
                    <a:effectLst/>
                    <a:latin typeface="Montserrat Black" panose="00000A00000000000000" pitchFamily="50" charset="0"/>
                  </a:rPr>
                  <a:t>TITLE </a:t>
                </a:r>
                <a:r>
                  <a:rPr kumimoji="0" lang="ru-RU" altLang="ru-RU" sz="1400" b="1" i="0" u="none" strike="noStrike" cap="none" normalizeH="0" baseline="0" dirty="0">
                    <a:ln>
                      <a:noFill/>
                    </a:ln>
                    <a:solidFill>
                      <a:schemeClr val="accent6"/>
                    </a:solidFill>
                    <a:effectLst/>
                    <a:latin typeface="Montserrat Black" panose="00000A00000000000000" pitchFamily="50" charset="0"/>
                  </a:rPr>
                  <a:t>08</a:t>
                </a:r>
                <a:endParaRPr kumimoji="0" lang="ru-RU" altLang="ru-RU" sz="1800" b="0" i="0" u="none" strike="noStrike" cap="none" normalizeH="0" baseline="0" dirty="0">
                  <a:ln>
                    <a:noFill/>
                  </a:ln>
                  <a:solidFill>
                    <a:schemeClr val="accent6"/>
                  </a:solidFill>
                  <a:effectLst/>
                  <a:latin typeface="Montserrat Black" panose="00000A00000000000000" pitchFamily="50" charset="0"/>
                </a:endParaRPr>
              </a:p>
            </p:txBody>
          </p:sp>
          <p:sp>
            <p:nvSpPr>
              <p:cNvPr id="90" name="TextBox 89"/>
              <p:cNvSpPr txBox="1"/>
              <p:nvPr/>
            </p:nvSpPr>
            <p:spPr>
              <a:xfrm>
                <a:off x="9246646" y="5052874"/>
                <a:ext cx="1764254" cy="900246"/>
              </a:xfrm>
              <a:prstGeom prst="rect">
                <a:avLst/>
              </a:prstGeom>
              <a:noFill/>
            </p:spPr>
            <p:txBody>
              <a:bodyPr wrap="square" rtlCol="0">
                <a:spAutoFit/>
              </a:bodyPr>
              <a:lstStyle/>
              <a:p>
                <a:r>
                  <a:rPr lang="en-US" sz="1050" dirty="0">
                    <a:solidFill>
                      <a:schemeClr val="bg1"/>
                    </a:solidFill>
                    <a:latin typeface="Montserrat Light" panose="00000400000000000000" pitchFamily="50" charset="0"/>
                  </a:rPr>
                  <a:t>Lorem ipsum dolor sit amet, consectetur adipiscing elit, sed do eiusmod tempor incididu</a:t>
                </a:r>
                <a:endParaRPr lang="ru-RU" sz="1050" dirty="0">
                  <a:solidFill>
                    <a:schemeClr val="bg1"/>
                  </a:solidFill>
                  <a:latin typeface="Montserrat Light" panose="00000400000000000000" pitchFamily="50" charset="0"/>
                </a:endParaRPr>
              </a:p>
            </p:txBody>
          </p:sp>
        </p:grpSp>
        <p:sp>
          <p:nvSpPr>
            <p:cNvPr id="95" name="Freeform 94"/>
            <p:cNvSpPr>
              <a:spLocks noEditPoints="1"/>
            </p:cNvSpPr>
            <p:nvPr/>
          </p:nvSpPr>
          <p:spPr bwMode="auto">
            <a:xfrm>
              <a:off x="7988415" y="5214994"/>
              <a:ext cx="324360" cy="328555"/>
            </a:xfrm>
            <a:custGeom>
              <a:avLst/>
              <a:gdLst>
                <a:gd name="T0" fmla="*/ 74 w 87"/>
                <a:gd name="T1" fmla="*/ 24 h 88"/>
                <a:gd name="T2" fmla="*/ 81 w 87"/>
                <a:gd name="T3" fmla="*/ 47 h 88"/>
                <a:gd name="T4" fmla="*/ 40 w 87"/>
                <a:gd name="T5" fmla="*/ 88 h 88"/>
                <a:gd name="T6" fmla="*/ 0 w 87"/>
                <a:gd name="T7" fmla="*/ 47 h 88"/>
                <a:gd name="T8" fmla="*/ 40 w 87"/>
                <a:gd name="T9" fmla="*/ 6 h 88"/>
                <a:gd name="T10" fmla="*/ 63 w 87"/>
                <a:gd name="T11" fmla="*/ 12 h 88"/>
                <a:gd name="T12" fmla="*/ 56 w 87"/>
                <a:gd name="T13" fmla="*/ 20 h 88"/>
                <a:gd name="T14" fmla="*/ 40 w 87"/>
                <a:gd name="T15" fmla="*/ 16 h 88"/>
                <a:gd name="T16" fmla="*/ 10 w 87"/>
                <a:gd name="T17" fmla="*/ 47 h 88"/>
                <a:gd name="T18" fmla="*/ 40 w 87"/>
                <a:gd name="T19" fmla="*/ 78 h 88"/>
                <a:gd name="T20" fmla="*/ 71 w 87"/>
                <a:gd name="T21" fmla="*/ 47 h 88"/>
                <a:gd name="T22" fmla="*/ 67 w 87"/>
                <a:gd name="T23" fmla="*/ 31 h 88"/>
                <a:gd name="T24" fmla="*/ 48 w 87"/>
                <a:gd name="T25" fmla="*/ 28 h 88"/>
                <a:gd name="T26" fmla="*/ 40 w 87"/>
                <a:gd name="T27" fmla="*/ 26 h 88"/>
                <a:gd name="T28" fmla="*/ 20 w 87"/>
                <a:gd name="T29" fmla="*/ 47 h 88"/>
                <a:gd name="T30" fmla="*/ 40 w 87"/>
                <a:gd name="T31" fmla="*/ 67 h 88"/>
                <a:gd name="T32" fmla="*/ 60 w 87"/>
                <a:gd name="T33" fmla="*/ 47 h 88"/>
                <a:gd name="T34" fmla="*/ 58 w 87"/>
                <a:gd name="T35" fmla="*/ 38 h 88"/>
                <a:gd name="T36" fmla="*/ 40 w 87"/>
                <a:gd name="T37" fmla="*/ 47 h 88"/>
                <a:gd name="T38" fmla="*/ 85 w 87"/>
                <a:gd name="T39" fmla="*/ 2 h 88"/>
                <a:gd name="T40" fmla="*/ 74 w 87"/>
                <a:gd name="T41" fmla="*/ 0 h 88"/>
                <a:gd name="T42" fmla="*/ 74 w 87"/>
                <a:gd name="T43" fmla="*/ 13 h 88"/>
                <a:gd name="T44" fmla="*/ 87 w 87"/>
                <a:gd name="T45" fmla="*/ 13 h 88"/>
                <a:gd name="T46" fmla="*/ 6 w 87"/>
                <a:gd name="T47" fmla="*/ 88 h 88"/>
                <a:gd name="T48" fmla="*/ 15 w 87"/>
                <a:gd name="T49" fmla="*/ 78 h 88"/>
                <a:gd name="T50" fmla="*/ 66 w 87"/>
                <a:gd name="T51" fmla="*/ 78 h 88"/>
                <a:gd name="T52" fmla="*/ 74 w 87"/>
                <a:gd name="T53"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7" h="88">
                  <a:moveTo>
                    <a:pt x="74" y="24"/>
                  </a:moveTo>
                  <a:cubicBezTo>
                    <a:pt x="79" y="30"/>
                    <a:pt x="81" y="38"/>
                    <a:pt x="81" y="47"/>
                  </a:cubicBezTo>
                  <a:cubicBezTo>
                    <a:pt x="81" y="69"/>
                    <a:pt x="63" y="88"/>
                    <a:pt x="40" y="88"/>
                  </a:cubicBezTo>
                  <a:cubicBezTo>
                    <a:pt x="18" y="88"/>
                    <a:pt x="0" y="69"/>
                    <a:pt x="0" y="47"/>
                  </a:cubicBezTo>
                  <a:cubicBezTo>
                    <a:pt x="0" y="24"/>
                    <a:pt x="18" y="6"/>
                    <a:pt x="40" y="6"/>
                  </a:cubicBezTo>
                  <a:cubicBezTo>
                    <a:pt x="49" y="6"/>
                    <a:pt x="56" y="8"/>
                    <a:pt x="63" y="12"/>
                  </a:cubicBezTo>
                  <a:moveTo>
                    <a:pt x="56" y="20"/>
                  </a:moveTo>
                  <a:cubicBezTo>
                    <a:pt x="51" y="17"/>
                    <a:pt x="46" y="16"/>
                    <a:pt x="40" y="16"/>
                  </a:cubicBezTo>
                  <a:cubicBezTo>
                    <a:pt x="23" y="16"/>
                    <a:pt x="10" y="29"/>
                    <a:pt x="10" y="47"/>
                  </a:cubicBezTo>
                  <a:cubicBezTo>
                    <a:pt x="10" y="64"/>
                    <a:pt x="23" y="78"/>
                    <a:pt x="40" y="78"/>
                  </a:cubicBezTo>
                  <a:cubicBezTo>
                    <a:pt x="57" y="78"/>
                    <a:pt x="71" y="64"/>
                    <a:pt x="71" y="47"/>
                  </a:cubicBezTo>
                  <a:cubicBezTo>
                    <a:pt x="71" y="41"/>
                    <a:pt x="70" y="36"/>
                    <a:pt x="67" y="31"/>
                  </a:cubicBezTo>
                  <a:moveTo>
                    <a:pt x="48" y="28"/>
                  </a:moveTo>
                  <a:cubicBezTo>
                    <a:pt x="46" y="27"/>
                    <a:pt x="43" y="26"/>
                    <a:pt x="40" y="26"/>
                  </a:cubicBezTo>
                  <a:cubicBezTo>
                    <a:pt x="29" y="26"/>
                    <a:pt x="20" y="35"/>
                    <a:pt x="20" y="47"/>
                  </a:cubicBezTo>
                  <a:cubicBezTo>
                    <a:pt x="20" y="58"/>
                    <a:pt x="29" y="67"/>
                    <a:pt x="40" y="67"/>
                  </a:cubicBezTo>
                  <a:cubicBezTo>
                    <a:pt x="51" y="67"/>
                    <a:pt x="60" y="58"/>
                    <a:pt x="60" y="47"/>
                  </a:cubicBezTo>
                  <a:cubicBezTo>
                    <a:pt x="60" y="43"/>
                    <a:pt x="60" y="40"/>
                    <a:pt x="58" y="38"/>
                  </a:cubicBezTo>
                  <a:moveTo>
                    <a:pt x="40" y="47"/>
                  </a:moveTo>
                  <a:cubicBezTo>
                    <a:pt x="85" y="2"/>
                    <a:pt x="85" y="2"/>
                    <a:pt x="85" y="2"/>
                  </a:cubicBezTo>
                  <a:moveTo>
                    <a:pt x="74" y="0"/>
                  </a:moveTo>
                  <a:cubicBezTo>
                    <a:pt x="74" y="13"/>
                    <a:pt x="74" y="13"/>
                    <a:pt x="74" y="13"/>
                  </a:cubicBezTo>
                  <a:cubicBezTo>
                    <a:pt x="87" y="13"/>
                    <a:pt x="87" y="13"/>
                    <a:pt x="87" y="13"/>
                  </a:cubicBezTo>
                  <a:moveTo>
                    <a:pt x="6" y="88"/>
                  </a:moveTo>
                  <a:cubicBezTo>
                    <a:pt x="15" y="78"/>
                    <a:pt x="15" y="78"/>
                    <a:pt x="15" y="78"/>
                  </a:cubicBezTo>
                  <a:moveTo>
                    <a:pt x="66" y="78"/>
                  </a:moveTo>
                  <a:cubicBezTo>
                    <a:pt x="74" y="88"/>
                    <a:pt x="74" y="88"/>
                    <a:pt x="74" y="88"/>
                  </a:cubicBezTo>
                </a:path>
              </a:pathLst>
            </a:custGeom>
            <a:noFill/>
            <a:ln w="1270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80" name="Grupo 79"/>
          <p:cNvGrpSpPr/>
          <p:nvPr/>
        </p:nvGrpSpPr>
        <p:grpSpPr>
          <a:xfrm>
            <a:off x="6731000" y="2292350"/>
            <a:ext cx="4279900" cy="1100450"/>
            <a:chOff x="6731000" y="2292350"/>
            <a:chExt cx="4279900" cy="1100450"/>
          </a:xfrm>
        </p:grpSpPr>
        <p:grpSp>
          <p:nvGrpSpPr>
            <p:cNvPr id="33" name="Group 32"/>
            <p:cNvGrpSpPr/>
            <p:nvPr/>
          </p:nvGrpSpPr>
          <p:grpSpPr>
            <a:xfrm>
              <a:off x="7724775" y="2376488"/>
              <a:ext cx="1027113" cy="847725"/>
              <a:chOff x="7724775" y="2376488"/>
              <a:chExt cx="1027113" cy="847725"/>
            </a:xfrm>
          </p:grpSpPr>
          <p:sp>
            <p:nvSpPr>
              <p:cNvPr id="17" name="Freeform 17"/>
              <p:cNvSpPr>
                <a:spLocks/>
              </p:cNvSpPr>
              <p:nvPr/>
            </p:nvSpPr>
            <p:spPr bwMode="auto">
              <a:xfrm>
                <a:off x="7724775" y="2376488"/>
                <a:ext cx="1027113" cy="847725"/>
              </a:xfrm>
              <a:custGeom>
                <a:avLst/>
                <a:gdLst>
                  <a:gd name="T0" fmla="*/ 270 w 270"/>
                  <a:gd name="T1" fmla="*/ 112 h 223"/>
                  <a:gd name="T2" fmla="*/ 220 w 270"/>
                  <a:gd name="T3" fmla="*/ 82 h 223"/>
                  <a:gd name="T4" fmla="*/ 112 w 270"/>
                  <a:gd name="T5" fmla="*/ 0 h 223"/>
                  <a:gd name="T6" fmla="*/ 0 w 270"/>
                  <a:gd name="T7" fmla="*/ 112 h 223"/>
                  <a:gd name="T8" fmla="*/ 112 w 270"/>
                  <a:gd name="T9" fmla="*/ 223 h 223"/>
                  <a:gd name="T10" fmla="*/ 220 w 270"/>
                  <a:gd name="T11" fmla="*/ 141 h 223"/>
                  <a:gd name="T12" fmla="*/ 270 w 270"/>
                  <a:gd name="T13" fmla="*/ 112 h 223"/>
                </a:gdLst>
                <a:ahLst/>
                <a:cxnLst>
                  <a:cxn ang="0">
                    <a:pos x="T0" y="T1"/>
                  </a:cxn>
                  <a:cxn ang="0">
                    <a:pos x="T2" y="T3"/>
                  </a:cxn>
                  <a:cxn ang="0">
                    <a:pos x="T4" y="T5"/>
                  </a:cxn>
                  <a:cxn ang="0">
                    <a:pos x="T6" y="T7"/>
                  </a:cxn>
                  <a:cxn ang="0">
                    <a:pos x="T8" y="T9"/>
                  </a:cxn>
                  <a:cxn ang="0">
                    <a:pos x="T10" y="T11"/>
                  </a:cxn>
                  <a:cxn ang="0">
                    <a:pos x="T12" y="T13"/>
                  </a:cxn>
                </a:cxnLst>
                <a:rect l="0" t="0" r="r" b="b"/>
                <a:pathLst>
                  <a:path w="270" h="223">
                    <a:moveTo>
                      <a:pt x="270" y="112"/>
                    </a:moveTo>
                    <a:cubicBezTo>
                      <a:pt x="220" y="82"/>
                      <a:pt x="220" y="82"/>
                      <a:pt x="220" y="82"/>
                    </a:cubicBezTo>
                    <a:cubicBezTo>
                      <a:pt x="207" y="35"/>
                      <a:pt x="163" y="0"/>
                      <a:pt x="112" y="0"/>
                    </a:cubicBezTo>
                    <a:cubicBezTo>
                      <a:pt x="50" y="0"/>
                      <a:pt x="0" y="50"/>
                      <a:pt x="0" y="112"/>
                    </a:cubicBezTo>
                    <a:cubicBezTo>
                      <a:pt x="0" y="173"/>
                      <a:pt x="50" y="223"/>
                      <a:pt x="112" y="223"/>
                    </a:cubicBezTo>
                    <a:cubicBezTo>
                      <a:pt x="163" y="223"/>
                      <a:pt x="207" y="188"/>
                      <a:pt x="220" y="141"/>
                    </a:cubicBezTo>
                    <a:lnTo>
                      <a:pt x="270" y="112"/>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5" name="Oval 25"/>
              <p:cNvSpPr>
                <a:spLocks noChangeArrowheads="1"/>
              </p:cNvSpPr>
              <p:nvPr/>
            </p:nvSpPr>
            <p:spPr bwMode="auto">
              <a:xfrm>
                <a:off x="7834313" y="2486025"/>
                <a:ext cx="628650" cy="628650"/>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45" name="Freeform 46"/>
            <p:cNvSpPr>
              <a:spLocks/>
            </p:cNvSpPr>
            <p:nvPr/>
          </p:nvSpPr>
          <p:spPr bwMode="auto">
            <a:xfrm>
              <a:off x="6731000" y="2787650"/>
              <a:ext cx="1008063" cy="544513"/>
            </a:xfrm>
            <a:custGeom>
              <a:avLst/>
              <a:gdLst>
                <a:gd name="T0" fmla="*/ 261 w 265"/>
                <a:gd name="T1" fmla="*/ 0 h 143"/>
                <a:gd name="T2" fmla="*/ 152 w 265"/>
                <a:gd name="T3" fmla="*/ 0 h 143"/>
                <a:gd name="T4" fmla="*/ 149 w 265"/>
                <a:gd name="T5" fmla="*/ 1 h 143"/>
                <a:gd name="T6" fmla="*/ 2 w 265"/>
                <a:gd name="T7" fmla="*/ 135 h 143"/>
                <a:gd name="T8" fmla="*/ 2 w 265"/>
                <a:gd name="T9" fmla="*/ 141 h 143"/>
                <a:gd name="T10" fmla="*/ 7 w 265"/>
                <a:gd name="T11" fmla="*/ 141 h 143"/>
                <a:gd name="T12" fmla="*/ 154 w 265"/>
                <a:gd name="T13" fmla="*/ 8 h 143"/>
                <a:gd name="T14" fmla="*/ 261 w 265"/>
                <a:gd name="T15" fmla="*/ 8 h 143"/>
                <a:gd name="T16" fmla="*/ 265 w 265"/>
                <a:gd name="T17" fmla="*/ 4 h 143"/>
                <a:gd name="T18" fmla="*/ 261 w 265"/>
                <a:gd name="T19"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143">
                  <a:moveTo>
                    <a:pt x="261" y="0"/>
                  </a:moveTo>
                  <a:cubicBezTo>
                    <a:pt x="152" y="0"/>
                    <a:pt x="152" y="0"/>
                    <a:pt x="152" y="0"/>
                  </a:cubicBezTo>
                  <a:cubicBezTo>
                    <a:pt x="151" y="0"/>
                    <a:pt x="150" y="0"/>
                    <a:pt x="149" y="1"/>
                  </a:cubicBezTo>
                  <a:cubicBezTo>
                    <a:pt x="2" y="135"/>
                    <a:pt x="2" y="135"/>
                    <a:pt x="2" y="135"/>
                  </a:cubicBezTo>
                  <a:cubicBezTo>
                    <a:pt x="0" y="137"/>
                    <a:pt x="0" y="139"/>
                    <a:pt x="2" y="141"/>
                  </a:cubicBezTo>
                  <a:cubicBezTo>
                    <a:pt x="3" y="142"/>
                    <a:pt x="6" y="143"/>
                    <a:pt x="7" y="141"/>
                  </a:cubicBezTo>
                  <a:cubicBezTo>
                    <a:pt x="154" y="8"/>
                    <a:pt x="154" y="8"/>
                    <a:pt x="154" y="8"/>
                  </a:cubicBezTo>
                  <a:cubicBezTo>
                    <a:pt x="261" y="8"/>
                    <a:pt x="261" y="8"/>
                    <a:pt x="261" y="8"/>
                  </a:cubicBezTo>
                  <a:cubicBezTo>
                    <a:pt x="264" y="8"/>
                    <a:pt x="265" y="6"/>
                    <a:pt x="265" y="4"/>
                  </a:cubicBezTo>
                  <a:cubicBezTo>
                    <a:pt x="265" y="1"/>
                    <a:pt x="264" y="0"/>
                    <a:pt x="261"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66" name="Grupo 65"/>
            <p:cNvGrpSpPr/>
            <p:nvPr/>
          </p:nvGrpSpPr>
          <p:grpSpPr>
            <a:xfrm>
              <a:off x="9246646" y="2292350"/>
              <a:ext cx="1764254" cy="1100450"/>
              <a:chOff x="9246646" y="2292350"/>
              <a:chExt cx="1764254" cy="1100450"/>
            </a:xfrm>
          </p:grpSpPr>
          <p:sp>
            <p:nvSpPr>
              <p:cNvPr id="9" name="Rectangle 9"/>
              <p:cNvSpPr>
                <a:spLocks noChangeArrowheads="1"/>
              </p:cNvSpPr>
              <p:nvPr/>
            </p:nvSpPr>
            <p:spPr bwMode="auto">
              <a:xfrm>
                <a:off x="9313781" y="2292350"/>
                <a:ext cx="88325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1500" b="1" i="0" u="none" strike="noStrike" cap="none" normalizeH="0" baseline="0" dirty="0">
                    <a:ln>
                      <a:noFill/>
                    </a:ln>
                    <a:solidFill>
                      <a:schemeClr val="accent1"/>
                    </a:solidFill>
                    <a:effectLst/>
                    <a:latin typeface="Montserrat Black" panose="00000A00000000000000" pitchFamily="50" charset="0"/>
                  </a:rPr>
                  <a:t>TITLE </a:t>
                </a:r>
                <a:r>
                  <a:rPr kumimoji="0" lang="ru-RU" altLang="ru-RU" sz="1500" b="1" i="0" u="none" strike="noStrike" cap="none" normalizeH="0" baseline="0" dirty="0">
                    <a:ln>
                      <a:noFill/>
                    </a:ln>
                    <a:solidFill>
                      <a:schemeClr val="accent1"/>
                    </a:solidFill>
                    <a:effectLst/>
                    <a:latin typeface="Montserrat Black" panose="00000A00000000000000" pitchFamily="50" charset="0"/>
                  </a:rPr>
                  <a:t>06</a:t>
                </a:r>
                <a:endParaRPr kumimoji="0" lang="ru-RU" altLang="ru-RU" sz="1800" b="0" i="0" u="none" strike="noStrike" cap="none" normalizeH="0" baseline="0" dirty="0">
                  <a:ln>
                    <a:noFill/>
                  </a:ln>
                  <a:solidFill>
                    <a:schemeClr val="accent1"/>
                  </a:solidFill>
                  <a:effectLst/>
                  <a:latin typeface="Montserrat Black" panose="00000A00000000000000" pitchFamily="50" charset="0"/>
                </a:endParaRPr>
              </a:p>
            </p:txBody>
          </p:sp>
          <p:sp>
            <p:nvSpPr>
              <p:cNvPr id="88" name="TextBox 87"/>
              <p:cNvSpPr txBox="1"/>
              <p:nvPr/>
            </p:nvSpPr>
            <p:spPr>
              <a:xfrm>
                <a:off x="9246646" y="2492554"/>
                <a:ext cx="1764254" cy="900246"/>
              </a:xfrm>
              <a:prstGeom prst="rect">
                <a:avLst/>
              </a:prstGeom>
              <a:noFill/>
            </p:spPr>
            <p:txBody>
              <a:bodyPr wrap="square" rtlCol="0">
                <a:spAutoFit/>
              </a:bodyPr>
              <a:lstStyle/>
              <a:p>
                <a:r>
                  <a:rPr lang="en-US" sz="1050" dirty="0">
                    <a:solidFill>
                      <a:schemeClr val="bg1"/>
                    </a:solidFill>
                    <a:latin typeface="Montserrat Light" panose="00000400000000000000" pitchFamily="50" charset="0"/>
                  </a:rPr>
                  <a:t>Lorem ipsum dolor sit amet, consectetur adipiscing elit, sed do eiusmod tempor incididu</a:t>
                </a:r>
                <a:endParaRPr lang="ru-RU" sz="1050" dirty="0">
                  <a:solidFill>
                    <a:schemeClr val="bg1"/>
                  </a:solidFill>
                  <a:latin typeface="Montserrat Light" panose="00000400000000000000" pitchFamily="50" charset="0"/>
                </a:endParaRPr>
              </a:p>
            </p:txBody>
          </p:sp>
        </p:grpSp>
        <p:sp>
          <p:nvSpPr>
            <p:cNvPr id="96" name="Freeform 95"/>
            <p:cNvSpPr>
              <a:spLocks noEditPoints="1"/>
            </p:cNvSpPr>
            <p:nvPr/>
          </p:nvSpPr>
          <p:spPr bwMode="auto">
            <a:xfrm>
              <a:off x="7985663" y="2589523"/>
              <a:ext cx="339739" cy="355119"/>
            </a:xfrm>
            <a:custGeom>
              <a:avLst/>
              <a:gdLst>
                <a:gd name="T0" fmla="*/ 34 w 91"/>
                <a:gd name="T1" fmla="*/ 10 h 95"/>
                <a:gd name="T2" fmla="*/ 80 w 91"/>
                <a:gd name="T3" fmla="*/ 38 h 95"/>
                <a:gd name="T4" fmla="*/ 91 w 91"/>
                <a:gd name="T5" fmla="*/ 61 h 95"/>
                <a:gd name="T6" fmla="*/ 82 w 91"/>
                <a:gd name="T7" fmla="*/ 61 h 95"/>
                <a:gd name="T8" fmla="*/ 82 w 91"/>
                <a:gd name="T9" fmla="*/ 77 h 95"/>
                <a:gd name="T10" fmla="*/ 77 w 91"/>
                <a:gd name="T11" fmla="*/ 81 h 95"/>
                <a:gd name="T12" fmla="*/ 67 w 91"/>
                <a:gd name="T13" fmla="*/ 81 h 95"/>
                <a:gd name="T14" fmla="*/ 67 w 91"/>
                <a:gd name="T15" fmla="*/ 95 h 95"/>
                <a:gd name="T16" fmla="*/ 25 w 91"/>
                <a:gd name="T17" fmla="*/ 95 h 95"/>
                <a:gd name="T18" fmla="*/ 25 w 91"/>
                <a:gd name="T19" fmla="*/ 81 h 95"/>
                <a:gd name="T20" fmla="*/ 20 w 91"/>
                <a:gd name="T21" fmla="*/ 71 h 95"/>
                <a:gd name="T22" fmla="*/ 51 w 91"/>
                <a:gd name="T23" fmla="*/ 43 h 95"/>
                <a:gd name="T24" fmla="*/ 51 w 91"/>
                <a:gd name="T25" fmla="*/ 37 h 95"/>
                <a:gd name="T26" fmla="*/ 44 w 91"/>
                <a:gd name="T27" fmla="*/ 34 h 95"/>
                <a:gd name="T28" fmla="*/ 43 w 91"/>
                <a:gd name="T29" fmla="*/ 31 h 95"/>
                <a:gd name="T30" fmla="*/ 46 w 91"/>
                <a:gd name="T31" fmla="*/ 24 h 95"/>
                <a:gd name="T32" fmla="*/ 42 w 91"/>
                <a:gd name="T33" fmla="*/ 20 h 95"/>
                <a:gd name="T34" fmla="*/ 34 w 91"/>
                <a:gd name="T35" fmla="*/ 23 h 95"/>
                <a:gd name="T36" fmla="*/ 32 w 91"/>
                <a:gd name="T37" fmla="*/ 22 h 95"/>
                <a:gd name="T38" fmla="*/ 29 w 91"/>
                <a:gd name="T39" fmla="*/ 14 h 95"/>
                <a:gd name="T40" fmla="*/ 23 w 91"/>
                <a:gd name="T41" fmla="*/ 14 h 95"/>
                <a:gd name="T42" fmla="*/ 20 w 91"/>
                <a:gd name="T43" fmla="*/ 22 h 95"/>
                <a:gd name="T44" fmla="*/ 17 w 91"/>
                <a:gd name="T45" fmla="*/ 23 h 95"/>
                <a:gd name="T46" fmla="*/ 10 w 91"/>
                <a:gd name="T47" fmla="*/ 20 h 95"/>
                <a:gd name="T48" fmla="*/ 6 w 91"/>
                <a:gd name="T49" fmla="*/ 24 h 95"/>
                <a:gd name="T50" fmla="*/ 9 w 91"/>
                <a:gd name="T51" fmla="*/ 31 h 95"/>
                <a:gd name="T52" fmla="*/ 8 w 91"/>
                <a:gd name="T53" fmla="*/ 34 h 95"/>
                <a:gd name="T54" fmla="*/ 0 w 91"/>
                <a:gd name="T55" fmla="*/ 37 h 95"/>
                <a:gd name="T56" fmla="*/ 0 w 91"/>
                <a:gd name="T57" fmla="*/ 43 h 95"/>
                <a:gd name="T58" fmla="*/ 8 w 91"/>
                <a:gd name="T59" fmla="*/ 46 h 95"/>
                <a:gd name="T60" fmla="*/ 9 w 91"/>
                <a:gd name="T61" fmla="*/ 48 h 95"/>
                <a:gd name="T62" fmla="*/ 6 w 91"/>
                <a:gd name="T63" fmla="*/ 56 h 95"/>
                <a:gd name="T64" fmla="*/ 10 w 91"/>
                <a:gd name="T65" fmla="*/ 60 h 95"/>
                <a:gd name="T66" fmla="*/ 17 w 91"/>
                <a:gd name="T67" fmla="*/ 57 h 95"/>
                <a:gd name="T68" fmla="*/ 20 w 91"/>
                <a:gd name="T69" fmla="*/ 58 h 95"/>
                <a:gd name="T70" fmla="*/ 23 w 91"/>
                <a:gd name="T71" fmla="*/ 65 h 95"/>
                <a:gd name="T72" fmla="*/ 29 w 91"/>
                <a:gd name="T73" fmla="*/ 65 h 95"/>
                <a:gd name="T74" fmla="*/ 32 w 91"/>
                <a:gd name="T75" fmla="*/ 58 h 95"/>
                <a:gd name="T76" fmla="*/ 34 w 91"/>
                <a:gd name="T77" fmla="*/ 57 h 95"/>
                <a:gd name="T78" fmla="*/ 42 w 91"/>
                <a:gd name="T79" fmla="*/ 60 h 95"/>
                <a:gd name="T80" fmla="*/ 46 w 91"/>
                <a:gd name="T81" fmla="*/ 56 h 95"/>
                <a:gd name="T82" fmla="*/ 43 w 91"/>
                <a:gd name="T83" fmla="*/ 48 h 95"/>
                <a:gd name="T84" fmla="*/ 44 w 91"/>
                <a:gd name="T85" fmla="*/ 46 h 95"/>
                <a:gd name="T86" fmla="*/ 51 w 91"/>
                <a:gd name="T87" fmla="*/ 43 h 95"/>
                <a:gd name="T88" fmla="*/ 26 w 91"/>
                <a:gd name="T89" fmla="*/ 29 h 95"/>
                <a:gd name="T90" fmla="*/ 15 w 91"/>
                <a:gd name="T91" fmla="*/ 40 h 95"/>
                <a:gd name="T92" fmla="*/ 26 w 91"/>
                <a:gd name="T93" fmla="*/ 50 h 95"/>
                <a:gd name="T94" fmla="*/ 37 w 91"/>
                <a:gd name="T95" fmla="*/ 40 h 95"/>
                <a:gd name="T96" fmla="*/ 26 w 91"/>
                <a:gd name="T97" fmla="*/ 29 h 95"/>
                <a:gd name="T98" fmla="*/ 67 w 91"/>
                <a:gd name="T99" fmla="*/ 81 h 95"/>
                <a:gd name="T100" fmla="*/ 61 w 91"/>
                <a:gd name="T101" fmla="*/ 81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1" h="95">
                  <a:moveTo>
                    <a:pt x="34" y="10"/>
                  </a:moveTo>
                  <a:cubicBezTo>
                    <a:pt x="85" y="0"/>
                    <a:pt x="80" y="38"/>
                    <a:pt x="80" y="38"/>
                  </a:cubicBezTo>
                  <a:cubicBezTo>
                    <a:pt x="91" y="61"/>
                    <a:pt x="91" y="61"/>
                    <a:pt x="91" y="61"/>
                  </a:cubicBezTo>
                  <a:cubicBezTo>
                    <a:pt x="82" y="61"/>
                    <a:pt x="82" y="61"/>
                    <a:pt x="82" y="61"/>
                  </a:cubicBezTo>
                  <a:cubicBezTo>
                    <a:pt x="82" y="77"/>
                    <a:pt x="82" y="77"/>
                    <a:pt x="82" y="77"/>
                  </a:cubicBezTo>
                  <a:cubicBezTo>
                    <a:pt x="82" y="79"/>
                    <a:pt x="80" y="81"/>
                    <a:pt x="77" y="81"/>
                  </a:cubicBezTo>
                  <a:cubicBezTo>
                    <a:pt x="67" y="81"/>
                    <a:pt x="67" y="81"/>
                    <a:pt x="67" y="81"/>
                  </a:cubicBezTo>
                  <a:cubicBezTo>
                    <a:pt x="67" y="95"/>
                    <a:pt x="67" y="95"/>
                    <a:pt x="67" y="95"/>
                  </a:cubicBezTo>
                  <a:moveTo>
                    <a:pt x="25" y="95"/>
                  </a:moveTo>
                  <a:cubicBezTo>
                    <a:pt x="25" y="81"/>
                    <a:pt x="25" y="81"/>
                    <a:pt x="25" y="81"/>
                  </a:cubicBezTo>
                  <a:cubicBezTo>
                    <a:pt x="20" y="71"/>
                    <a:pt x="20" y="71"/>
                    <a:pt x="20" y="71"/>
                  </a:cubicBezTo>
                  <a:moveTo>
                    <a:pt x="51" y="43"/>
                  </a:moveTo>
                  <a:cubicBezTo>
                    <a:pt x="51" y="37"/>
                    <a:pt x="51" y="37"/>
                    <a:pt x="51" y="37"/>
                  </a:cubicBezTo>
                  <a:cubicBezTo>
                    <a:pt x="44" y="34"/>
                    <a:pt x="44" y="34"/>
                    <a:pt x="44" y="34"/>
                  </a:cubicBezTo>
                  <a:cubicBezTo>
                    <a:pt x="44" y="33"/>
                    <a:pt x="43" y="32"/>
                    <a:pt x="43" y="31"/>
                  </a:cubicBezTo>
                  <a:cubicBezTo>
                    <a:pt x="46" y="24"/>
                    <a:pt x="46" y="24"/>
                    <a:pt x="46" y="24"/>
                  </a:cubicBezTo>
                  <a:cubicBezTo>
                    <a:pt x="42" y="20"/>
                    <a:pt x="42" y="20"/>
                    <a:pt x="42" y="20"/>
                  </a:cubicBezTo>
                  <a:cubicBezTo>
                    <a:pt x="34" y="23"/>
                    <a:pt x="34" y="23"/>
                    <a:pt x="34" y="23"/>
                  </a:cubicBezTo>
                  <a:cubicBezTo>
                    <a:pt x="34" y="22"/>
                    <a:pt x="33" y="22"/>
                    <a:pt x="32" y="22"/>
                  </a:cubicBezTo>
                  <a:cubicBezTo>
                    <a:pt x="29" y="14"/>
                    <a:pt x="29" y="14"/>
                    <a:pt x="29" y="14"/>
                  </a:cubicBezTo>
                  <a:cubicBezTo>
                    <a:pt x="23" y="14"/>
                    <a:pt x="23" y="14"/>
                    <a:pt x="23" y="14"/>
                  </a:cubicBezTo>
                  <a:cubicBezTo>
                    <a:pt x="20" y="22"/>
                    <a:pt x="20" y="22"/>
                    <a:pt x="20" y="22"/>
                  </a:cubicBezTo>
                  <a:cubicBezTo>
                    <a:pt x="19" y="22"/>
                    <a:pt x="18" y="22"/>
                    <a:pt x="17" y="23"/>
                  </a:cubicBezTo>
                  <a:cubicBezTo>
                    <a:pt x="10" y="20"/>
                    <a:pt x="10" y="20"/>
                    <a:pt x="10" y="20"/>
                  </a:cubicBezTo>
                  <a:cubicBezTo>
                    <a:pt x="6" y="24"/>
                    <a:pt x="6" y="24"/>
                    <a:pt x="6" y="24"/>
                  </a:cubicBezTo>
                  <a:cubicBezTo>
                    <a:pt x="9" y="31"/>
                    <a:pt x="9" y="31"/>
                    <a:pt x="9" y="31"/>
                  </a:cubicBezTo>
                  <a:cubicBezTo>
                    <a:pt x="8" y="32"/>
                    <a:pt x="8" y="33"/>
                    <a:pt x="8" y="34"/>
                  </a:cubicBezTo>
                  <a:cubicBezTo>
                    <a:pt x="0" y="37"/>
                    <a:pt x="0" y="37"/>
                    <a:pt x="0" y="37"/>
                  </a:cubicBezTo>
                  <a:cubicBezTo>
                    <a:pt x="0" y="43"/>
                    <a:pt x="0" y="43"/>
                    <a:pt x="0" y="43"/>
                  </a:cubicBezTo>
                  <a:cubicBezTo>
                    <a:pt x="8" y="46"/>
                    <a:pt x="8" y="46"/>
                    <a:pt x="8" y="46"/>
                  </a:cubicBezTo>
                  <a:cubicBezTo>
                    <a:pt x="8" y="47"/>
                    <a:pt x="8" y="48"/>
                    <a:pt x="9" y="48"/>
                  </a:cubicBezTo>
                  <a:cubicBezTo>
                    <a:pt x="6" y="56"/>
                    <a:pt x="6" y="56"/>
                    <a:pt x="6" y="56"/>
                  </a:cubicBezTo>
                  <a:cubicBezTo>
                    <a:pt x="10" y="60"/>
                    <a:pt x="10" y="60"/>
                    <a:pt x="10" y="60"/>
                  </a:cubicBezTo>
                  <a:cubicBezTo>
                    <a:pt x="17" y="57"/>
                    <a:pt x="17" y="57"/>
                    <a:pt x="17" y="57"/>
                  </a:cubicBezTo>
                  <a:cubicBezTo>
                    <a:pt x="18" y="57"/>
                    <a:pt x="19" y="58"/>
                    <a:pt x="20" y="58"/>
                  </a:cubicBezTo>
                  <a:cubicBezTo>
                    <a:pt x="23" y="65"/>
                    <a:pt x="23" y="65"/>
                    <a:pt x="23" y="65"/>
                  </a:cubicBezTo>
                  <a:cubicBezTo>
                    <a:pt x="29" y="65"/>
                    <a:pt x="29" y="65"/>
                    <a:pt x="29" y="65"/>
                  </a:cubicBezTo>
                  <a:cubicBezTo>
                    <a:pt x="32" y="58"/>
                    <a:pt x="32" y="58"/>
                    <a:pt x="32" y="58"/>
                  </a:cubicBezTo>
                  <a:cubicBezTo>
                    <a:pt x="33" y="58"/>
                    <a:pt x="34" y="57"/>
                    <a:pt x="34" y="57"/>
                  </a:cubicBezTo>
                  <a:cubicBezTo>
                    <a:pt x="42" y="60"/>
                    <a:pt x="42" y="60"/>
                    <a:pt x="42" y="60"/>
                  </a:cubicBezTo>
                  <a:cubicBezTo>
                    <a:pt x="46" y="56"/>
                    <a:pt x="46" y="56"/>
                    <a:pt x="46" y="56"/>
                  </a:cubicBezTo>
                  <a:cubicBezTo>
                    <a:pt x="43" y="48"/>
                    <a:pt x="43" y="48"/>
                    <a:pt x="43" y="48"/>
                  </a:cubicBezTo>
                  <a:cubicBezTo>
                    <a:pt x="43" y="48"/>
                    <a:pt x="44" y="47"/>
                    <a:pt x="44" y="46"/>
                  </a:cubicBezTo>
                  <a:lnTo>
                    <a:pt x="51" y="43"/>
                  </a:lnTo>
                  <a:close/>
                  <a:moveTo>
                    <a:pt x="26" y="29"/>
                  </a:moveTo>
                  <a:cubicBezTo>
                    <a:pt x="20" y="29"/>
                    <a:pt x="15" y="34"/>
                    <a:pt x="15" y="40"/>
                  </a:cubicBezTo>
                  <a:cubicBezTo>
                    <a:pt x="15" y="46"/>
                    <a:pt x="20" y="50"/>
                    <a:pt x="26" y="50"/>
                  </a:cubicBezTo>
                  <a:cubicBezTo>
                    <a:pt x="32" y="50"/>
                    <a:pt x="37" y="46"/>
                    <a:pt x="37" y="40"/>
                  </a:cubicBezTo>
                  <a:cubicBezTo>
                    <a:pt x="37" y="34"/>
                    <a:pt x="32" y="29"/>
                    <a:pt x="26" y="29"/>
                  </a:cubicBezTo>
                  <a:close/>
                  <a:moveTo>
                    <a:pt x="67" y="81"/>
                  </a:moveTo>
                  <a:cubicBezTo>
                    <a:pt x="61" y="81"/>
                    <a:pt x="61" y="81"/>
                    <a:pt x="61" y="81"/>
                  </a:cubicBezTo>
                </a:path>
              </a:pathLst>
            </a:custGeom>
            <a:noFill/>
            <a:ln w="1270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74" name="Grupo 73"/>
          <p:cNvGrpSpPr/>
          <p:nvPr/>
        </p:nvGrpSpPr>
        <p:grpSpPr>
          <a:xfrm>
            <a:off x="1078006" y="1001713"/>
            <a:ext cx="4332195" cy="2020887"/>
            <a:chOff x="1078006" y="1001713"/>
            <a:chExt cx="4332195" cy="2020887"/>
          </a:xfrm>
        </p:grpSpPr>
        <p:grpSp>
          <p:nvGrpSpPr>
            <p:cNvPr id="2" name="Group 1"/>
            <p:cNvGrpSpPr/>
            <p:nvPr/>
          </p:nvGrpSpPr>
          <p:grpSpPr>
            <a:xfrm>
              <a:off x="3394075" y="1081088"/>
              <a:ext cx="1023938" cy="849313"/>
              <a:chOff x="3394075" y="1081088"/>
              <a:chExt cx="1023938" cy="849313"/>
            </a:xfrm>
          </p:grpSpPr>
          <p:sp>
            <p:nvSpPr>
              <p:cNvPr id="22" name="Freeform 22"/>
              <p:cNvSpPr>
                <a:spLocks/>
              </p:cNvSpPr>
              <p:nvPr/>
            </p:nvSpPr>
            <p:spPr bwMode="auto">
              <a:xfrm>
                <a:off x="3394075" y="1081088"/>
                <a:ext cx="1023938" cy="849313"/>
              </a:xfrm>
              <a:custGeom>
                <a:avLst/>
                <a:gdLst>
                  <a:gd name="T0" fmla="*/ 158 w 269"/>
                  <a:gd name="T1" fmla="*/ 0 h 223"/>
                  <a:gd name="T2" fmla="*/ 50 w 269"/>
                  <a:gd name="T3" fmla="*/ 83 h 223"/>
                  <a:gd name="T4" fmla="*/ 0 w 269"/>
                  <a:gd name="T5" fmla="*/ 112 h 223"/>
                  <a:gd name="T6" fmla="*/ 50 w 269"/>
                  <a:gd name="T7" fmla="*/ 141 h 223"/>
                  <a:gd name="T8" fmla="*/ 158 w 269"/>
                  <a:gd name="T9" fmla="*/ 223 h 223"/>
                  <a:gd name="T10" fmla="*/ 269 w 269"/>
                  <a:gd name="T11" fmla="*/ 112 h 223"/>
                  <a:gd name="T12" fmla="*/ 158 w 269"/>
                  <a:gd name="T13" fmla="*/ 0 h 223"/>
                </a:gdLst>
                <a:ahLst/>
                <a:cxnLst>
                  <a:cxn ang="0">
                    <a:pos x="T0" y="T1"/>
                  </a:cxn>
                  <a:cxn ang="0">
                    <a:pos x="T2" y="T3"/>
                  </a:cxn>
                  <a:cxn ang="0">
                    <a:pos x="T4" y="T5"/>
                  </a:cxn>
                  <a:cxn ang="0">
                    <a:pos x="T6" y="T7"/>
                  </a:cxn>
                  <a:cxn ang="0">
                    <a:pos x="T8" y="T9"/>
                  </a:cxn>
                  <a:cxn ang="0">
                    <a:pos x="T10" y="T11"/>
                  </a:cxn>
                  <a:cxn ang="0">
                    <a:pos x="T12" y="T13"/>
                  </a:cxn>
                </a:cxnLst>
                <a:rect l="0" t="0" r="r" b="b"/>
                <a:pathLst>
                  <a:path w="269" h="223">
                    <a:moveTo>
                      <a:pt x="158" y="0"/>
                    </a:moveTo>
                    <a:cubicBezTo>
                      <a:pt x="106" y="0"/>
                      <a:pt x="63" y="35"/>
                      <a:pt x="50" y="83"/>
                    </a:cubicBezTo>
                    <a:cubicBezTo>
                      <a:pt x="0" y="112"/>
                      <a:pt x="0" y="112"/>
                      <a:pt x="0" y="112"/>
                    </a:cubicBezTo>
                    <a:cubicBezTo>
                      <a:pt x="50" y="141"/>
                      <a:pt x="50" y="141"/>
                      <a:pt x="50" y="141"/>
                    </a:cubicBezTo>
                    <a:cubicBezTo>
                      <a:pt x="63" y="188"/>
                      <a:pt x="106" y="223"/>
                      <a:pt x="158" y="223"/>
                    </a:cubicBezTo>
                    <a:cubicBezTo>
                      <a:pt x="219" y="223"/>
                      <a:pt x="269" y="173"/>
                      <a:pt x="269" y="112"/>
                    </a:cubicBezTo>
                    <a:cubicBezTo>
                      <a:pt x="269" y="50"/>
                      <a:pt x="219" y="0"/>
                      <a:pt x="158"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0" name="Oval 30"/>
              <p:cNvSpPr>
                <a:spLocks noChangeArrowheads="1"/>
              </p:cNvSpPr>
              <p:nvPr/>
            </p:nvSpPr>
            <p:spPr bwMode="auto">
              <a:xfrm>
                <a:off x="3679825" y="1190625"/>
                <a:ext cx="627063" cy="628650"/>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50" name="Freeform 51"/>
            <p:cNvSpPr>
              <a:spLocks/>
            </p:cNvSpPr>
            <p:nvPr/>
          </p:nvSpPr>
          <p:spPr bwMode="auto">
            <a:xfrm>
              <a:off x="4418013" y="1492250"/>
              <a:ext cx="992188" cy="1530350"/>
            </a:xfrm>
            <a:custGeom>
              <a:avLst/>
              <a:gdLst>
                <a:gd name="T0" fmla="*/ 0 w 625"/>
                <a:gd name="T1" fmla="*/ 19 h 964"/>
                <a:gd name="T2" fmla="*/ 256 w 625"/>
                <a:gd name="T3" fmla="*/ 19 h 964"/>
                <a:gd name="T4" fmla="*/ 606 w 625"/>
                <a:gd name="T5" fmla="*/ 964 h 964"/>
                <a:gd name="T6" fmla="*/ 625 w 625"/>
                <a:gd name="T7" fmla="*/ 957 h 964"/>
                <a:gd name="T8" fmla="*/ 268 w 625"/>
                <a:gd name="T9" fmla="*/ 0 h 964"/>
                <a:gd name="T10" fmla="*/ 0 w 625"/>
                <a:gd name="T11" fmla="*/ 0 h 964"/>
                <a:gd name="T12" fmla="*/ 0 w 625"/>
                <a:gd name="T13" fmla="*/ 19 h 964"/>
                <a:gd name="T14" fmla="*/ 0 w 625"/>
                <a:gd name="T15" fmla="*/ 19 h 9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5" h="964">
                  <a:moveTo>
                    <a:pt x="0" y="19"/>
                  </a:moveTo>
                  <a:lnTo>
                    <a:pt x="256" y="19"/>
                  </a:lnTo>
                  <a:lnTo>
                    <a:pt x="606" y="964"/>
                  </a:lnTo>
                  <a:lnTo>
                    <a:pt x="625" y="957"/>
                  </a:lnTo>
                  <a:lnTo>
                    <a:pt x="268" y="0"/>
                  </a:lnTo>
                  <a:lnTo>
                    <a:pt x="0" y="0"/>
                  </a:lnTo>
                  <a:lnTo>
                    <a:pt x="0" y="19"/>
                  </a:lnTo>
                  <a:lnTo>
                    <a:pt x="0" y="19"/>
                  </a:lnTo>
                  <a:close/>
                </a:path>
              </a:pathLst>
            </a:custGeom>
            <a:solidFill>
              <a:schemeClr val="accent1"/>
            </a:solidFill>
            <a:ln>
              <a:solidFill>
                <a:schemeClr val="accent1"/>
              </a:solid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36" name="Grupo 35"/>
            <p:cNvGrpSpPr/>
            <p:nvPr/>
          </p:nvGrpSpPr>
          <p:grpSpPr>
            <a:xfrm>
              <a:off x="1078006" y="1001713"/>
              <a:ext cx="1764254" cy="1103307"/>
              <a:chOff x="1078006" y="1001713"/>
              <a:chExt cx="1764254" cy="1103307"/>
            </a:xfrm>
          </p:grpSpPr>
          <p:sp>
            <p:nvSpPr>
              <p:cNvPr id="14" name="Rectangle 14"/>
              <p:cNvSpPr>
                <a:spLocks noChangeArrowheads="1"/>
              </p:cNvSpPr>
              <p:nvPr/>
            </p:nvSpPr>
            <p:spPr bwMode="auto">
              <a:xfrm>
                <a:off x="1183505" y="1001713"/>
                <a:ext cx="665247"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1400" b="1" i="0" u="none" strike="noStrike" cap="none" normalizeH="0" baseline="0" dirty="0">
                    <a:ln>
                      <a:noFill/>
                    </a:ln>
                    <a:solidFill>
                      <a:schemeClr val="accent1"/>
                    </a:solidFill>
                    <a:effectLst/>
                    <a:latin typeface="Montserrat Black" panose="00000A00000000000000" pitchFamily="50" charset="0"/>
                  </a:rPr>
                  <a:t>TILE </a:t>
                </a:r>
                <a:r>
                  <a:rPr kumimoji="0" lang="ru-RU" altLang="ru-RU" sz="1400" b="1" i="0" u="none" strike="noStrike" cap="none" normalizeH="0" baseline="0" dirty="0">
                    <a:ln>
                      <a:noFill/>
                    </a:ln>
                    <a:solidFill>
                      <a:schemeClr val="accent1"/>
                    </a:solidFill>
                    <a:effectLst/>
                    <a:latin typeface="Montserrat Black" panose="00000A00000000000000" pitchFamily="50" charset="0"/>
                  </a:rPr>
                  <a:t>01</a:t>
                </a:r>
                <a:endParaRPr kumimoji="0" lang="ru-RU" altLang="ru-RU" sz="1800" b="0" i="0" u="none" strike="noStrike" cap="none" normalizeH="0" baseline="0" dirty="0">
                  <a:ln>
                    <a:noFill/>
                  </a:ln>
                  <a:solidFill>
                    <a:schemeClr val="accent1"/>
                  </a:solidFill>
                  <a:effectLst/>
                  <a:latin typeface="Montserrat Black" panose="00000A00000000000000" pitchFamily="50" charset="0"/>
                </a:endParaRPr>
              </a:p>
            </p:txBody>
          </p:sp>
          <p:sp>
            <p:nvSpPr>
              <p:cNvPr id="83" name="TextBox 82"/>
              <p:cNvSpPr txBox="1"/>
              <p:nvPr/>
            </p:nvSpPr>
            <p:spPr>
              <a:xfrm>
                <a:off x="1078006" y="1204774"/>
                <a:ext cx="1764254" cy="900246"/>
              </a:xfrm>
              <a:prstGeom prst="rect">
                <a:avLst/>
              </a:prstGeom>
              <a:noFill/>
            </p:spPr>
            <p:txBody>
              <a:bodyPr wrap="square" rtlCol="0">
                <a:spAutoFit/>
              </a:bodyPr>
              <a:lstStyle/>
              <a:p>
                <a:r>
                  <a:rPr lang="en-US" sz="1050" dirty="0">
                    <a:solidFill>
                      <a:schemeClr val="bg1"/>
                    </a:solidFill>
                    <a:latin typeface="Montserrat Light" panose="00000400000000000000" pitchFamily="50" charset="0"/>
                  </a:rPr>
                  <a:t>Lorem ipsum dolor sit amet, consectetur adipiscing elit, sed do eiusmod tempor incididu</a:t>
                </a:r>
                <a:endParaRPr lang="ru-RU" sz="1050" dirty="0">
                  <a:solidFill>
                    <a:schemeClr val="bg1"/>
                  </a:solidFill>
                  <a:latin typeface="Montserrat Light" panose="00000400000000000000" pitchFamily="50" charset="0"/>
                </a:endParaRPr>
              </a:p>
            </p:txBody>
          </p:sp>
        </p:grpSp>
        <p:sp>
          <p:nvSpPr>
            <p:cNvPr id="97" name="Freeform 96"/>
            <p:cNvSpPr>
              <a:spLocks noEditPoints="1"/>
            </p:cNvSpPr>
            <p:nvPr/>
          </p:nvSpPr>
          <p:spPr bwMode="auto">
            <a:xfrm>
              <a:off x="3781425" y="1395279"/>
              <a:ext cx="444598" cy="253058"/>
            </a:xfrm>
            <a:custGeom>
              <a:avLst/>
              <a:gdLst>
                <a:gd name="T0" fmla="*/ 28 w 119"/>
                <a:gd name="T1" fmla="*/ 55 h 68"/>
                <a:gd name="T2" fmla="*/ 28 w 119"/>
                <a:gd name="T3" fmla="*/ 50 h 68"/>
                <a:gd name="T4" fmla="*/ 35 w 119"/>
                <a:gd name="T5" fmla="*/ 44 h 68"/>
                <a:gd name="T6" fmla="*/ 39 w 119"/>
                <a:gd name="T7" fmla="*/ 47 h 68"/>
                <a:gd name="T8" fmla="*/ 33 w 119"/>
                <a:gd name="T9" fmla="*/ 55 h 68"/>
                <a:gd name="T10" fmla="*/ 72 w 119"/>
                <a:gd name="T11" fmla="*/ 49 h 68"/>
                <a:gd name="T12" fmla="*/ 87 w 119"/>
                <a:gd name="T13" fmla="*/ 55 h 68"/>
                <a:gd name="T14" fmla="*/ 87 w 119"/>
                <a:gd name="T15" fmla="*/ 49 h 68"/>
                <a:gd name="T16" fmla="*/ 73 w 119"/>
                <a:gd name="T17" fmla="*/ 60 h 68"/>
                <a:gd name="T18" fmla="*/ 79 w 119"/>
                <a:gd name="T19" fmla="*/ 60 h 68"/>
                <a:gd name="T20" fmla="*/ 81 w 119"/>
                <a:gd name="T21" fmla="*/ 55 h 68"/>
                <a:gd name="T22" fmla="*/ 65 w 119"/>
                <a:gd name="T23" fmla="*/ 65 h 68"/>
                <a:gd name="T24" fmla="*/ 71 w 119"/>
                <a:gd name="T25" fmla="*/ 65 h 68"/>
                <a:gd name="T26" fmla="*/ 73 w 119"/>
                <a:gd name="T27" fmla="*/ 60 h 68"/>
                <a:gd name="T28" fmla="*/ 56 w 119"/>
                <a:gd name="T29" fmla="*/ 66 h 68"/>
                <a:gd name="T30" fmla="*/ 63 w 119"/>
                <a:gd name="T31" fmla="*/ 65 h 68"/>
                <a:gd name="T32" fmla="*/ 38 w 119"/>
                <a:gd name="T33" fmla="*/ 60 h 68"/>
                <a:gd name="T34" fmla="*/ 46 w 119"/>
                <a:gd name="T35" fmla="*/ 46 h 68"/>
                <a:gd name="T36" fmla="*/ 41 w 119"/>
                <a:gd name="T37" fmla="*/ 46 h 68"/>
                <a:gd name="T38" fmla="*/ 33 w 119"/>
                <a:gd name="T39" fmla="*/ 61 h 68"/>
                <a:gd name="T40" fmla="*/ 38 w 119"/>
                <a:gd name="T41" fmla="*/ 60 h 68"/>
                <a:gd name="T42" fmla="*/ 52 w 119"/>
                <a:gd name="T43" fmla="*/ 55 h 68"/>
                <a:gd name="T44" fmla="*/ 49 w 119"/>
                <a:gd name="T45" fmla="*/ 49 h 68"/>
                <a:gd name="T46" fmla="*/ 39 w 119"/>
                <a:gd name="T47" fmla="*/ 59 h 68"/>
                <a:gd name="T48" fmla="*/ 42 w 119"/>
                <a:gd name="T49" fmla="*/ 65 h 68"/>
                <a:gd name="T50" fmla="*/ 55 w 119"/>
                <a:gd name="T51" fmla="*/ 63 h 68"/>
                <a:gd name="T52" fmla="*/ 56 w 119"/>
                <a:gd name="T53" fmla="*/ 56 h 68"/>
                <a:gd name="T54" fmla="*/ 51 w 119"/>
                <a:gd name="T55" fmla="*/ 57 h 68"/>
                <a:gd name="T56" fmla="*/ 47 w 119"/>
                <a:gd name="T57" fmla="*/ 67 h 68"/>
                <a:gd name="T58" fmla="*/ 52 w 119"/>
                <a:gd name="T59" fmla="*/ 66 h 68"/>
                <a:gd name="T60" fmla="*/ 102 w 119"/>
                <a:gd name="T61" fmla="*/ 1 h 68"/>
                <a:gd name="T62" fmla="*/ 99 w 119"/>
                <a:gd name="T63" fmla="*/ 41 h 68"/>
                <a:gd name="T64" fmla="*/ 119 w 119"/>
                <a:gd name="T65" fmla="*/ 32 h 68"/>
                <a:gd name="T66" fmla="*/ 64 w 119"/>
                <a:gd name="T67" fmla="*/ 18 h 68"/>
                <a:gd name="T68" fmla="*/ 59 w 119"/>
                <a:gd name="T69" fmla="*/ 18 h 68"/>
                <a:gd name="T70" fmla="*/ 41 w 119"/>
                <a:gd name="T71" fmla="*/ 26 h 68"/>
                <a:gd name="T72" fmla="*/ 57 w 119"/>
                <a:gd name="T73" fmla="*/ 31 h 68"/>
                <a:gd name="T74" fmla="*/ 87 w 119"/>
                <a:gd name="T75" fmla="*/ 49 h 68"/>
                <a:gd name="T76" fmla="*/ 93 w 119"/>
                <a:gd name="T77" fmla="*/ 42 h 68"/>
                <a:gd name="T78" fmla="*/ 87 w 119"/>
                <a:gd name="T79" fmla="*/ 49 h 68"/>
                <a:gd name="T80" fmla="*/ 30 w 119"/>
                <a:gd name="T81" fmla="*/ 48 h 68"/>
                <a:gd name="T82" fmla="*/ 17 w 119"/>
                <a:gd name="T83" fmla="*/ 45 h 68"/>
                <a:gd name="T84" fmla="*/ 25 w 119"/>
                <a:gd name="T85" fmla="*/ 0 h 68"/>
                <a:gd name="T86" fmla="*/ 29 w 119"/>
                <a:gd name="T87" fmla="*/ 49 h 68"/>
                <a:gd name="T88" fmla="*/ 39 w 119"/>
                <a:gd name="T89" fmla="*/ 1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9" h="68">
                  <a:moveTo>
                    <a:pt x="31" y="56"/>
                  </a:moveTo>
                  <a:cubicBezTo>
                    <a:pt x="30" y="56"/>
                    <a:pt x="29" y="56"/>
                    <a:pt x="28" y="55"/>
                  </a:cubicBezTo>
                  <a:cubicBezTo>
                    <a:pt x="27" y="54"/>
                    <a:pt x="27" y="54"/>
                    <a:pt x="27" y="53"/>
                  </a:cubicBezTo>
                  <a:cubicBezTo>
                    <a:pt x="27" y="52"/>
                    <a:pt x="27" y="51"/>
                    <a:pt x="28" y="50"/>
                  </a:cubicBezTo>
                  <a:cubicBezTo>
                    <a:pt x="32" y="45"/>
                    <a:pt x="32" y="45"/>
                    <a:pt x="32" y="45"/>
                  </a:cubicBezTo>
                  <a:cubicBezTo>
                    <a:pt x="33" y="44"/>
                    <a:pt x="34" y="44"/>
                    <a:pt x="35" y="44"/>
                  </a:cubicBezTo>
                  <a:cubicBezTo>
                    <a:pt x="36" y="44"/>
                    <a:pt x="37" y="44"/>
                    <a:pt x="37" y="45"/>
                  </a:cubicBezTo>
                  <a:cubicBezTo>
                    <a:pt x="38" y="45"/>
                    <a:pt x="39" y="46"/>
                    <a:pt x="39" y="47"/>
                  </a:cubicBezTo>
                  <a:cubicBezTo>
                    <a:pt x="39" y="48"/>
                    <a:pt x="38" y="49"/>
                    <a:pt x="38" y="50"/>
                  </a:cubicBezTo>
                  <a:cubicBezTo>
                    <a:pt x="33" y="55"/>
                    <a:pt x="33" y="55"/>
                    <a:pt x="33" y="55"/>
                  </a:cubicBezTo>
                  <a:cubicBezTo>
                    <a:pt x="32" y="55"/>
                    <a:pt x="32" y="56"/>
                    <a:pt x="31" y="56"/>
                  </a:cubicBezTo>
                  <a:close/>
                  <a:moveTo>
                    <a:pt x="72" y="49"/>
                  </a:moveTo>
                  <a:cubicBezTo>
                    <a:pt x="72" y="49"/>
                    <a:pt x="81" y="56"/>
                    <a:pt x="83" y="57"/>
                  </a:cubicBezTo>
                  <a:cubicBezTo>
                    <a:pt x="85" y="57"/>
                    <a:pt x="86" y="56"/>
                    <a:pt x="87" y="55"/>
                  </a:cubicBezTo>
                  <a:cubicBezTo>
                    <a:pt x="88" y="54"/>
                    <a:pt x="88" y="53"/>
                    <a:pt x="88" y="52"/>
                  </a:cubicBezTo>
                  <a:cubicBezTo>
                    <a:pt x="88" y="51"/>
                    <a:pt x="88" y="50"/>
                    <a:pt x="87" y="49"/>
                  </a:cubicBezTo>
                  <a:moveTo>
                    <a:pt x="65" y="54"/>
                  </a:moveTo>
                  <a:cubicBezTo>
                    <a:pt x="73" y="60"/>
                    <a:pt x="73" y="60"/>
                    <a:pt x="73" y="60"/>
                  </a:cubicBezTo>
                  <a:cubicBezTo>
                    <a:pt x="74" y="61"/>
                    <a:pt x="75" y="62"/>
                    <a:pt x="76" y="62"/>
                  </a:cubicBezTo>
                  <a:cubicBezTo>
                    <a:pt x="77" y="62"/>
                    <a:pt x="78" y="61"/>
                    <a:pt x="79" y="60"/>
                  </a:cubicBezTo>
                  <a:cubicBezTo>
                    <a:pt x="80" y="60"/>
                    <a:pt x="81" y="58"/>
                    <a:pt x="81" y="57"/>
                  </a:cubicBezTo>
                  <a:cubicBezTo>
                    <a:pt x="81" y="56"/>
                    <a:pt x="81" y="56"/>
                    <a:pt x="81" y="55"/>
                  </a:cubicBezTo>
                  <a:moveTo>
                    <a:pt x="61" y="61"/>
                  </a:moveTo>
                  <a:cubicBezTo>
                    <a:pt x="65" y="65"/>
                    <a:pt x="65" y="65"/>
                    <a:pt x="65" y="65"/>
                  </a:cubicBezTo>
                  <a:cubicBezTo>
                    <a:pt x="66" y="66"/>
                    <a:pt x="67" y="66"/>
                    <a:pt x="68" y="66"/>
                  </a:cubicBezTo>
                  <a:cubicBezTo>
                    <a:pt x="69" y="66"/>
                    <a:pt x="71" y="66"/>
                    <a:pt x="71" y="65"/>
                  </a:cubicBezTo>
                  <a:cubicBezTo>
                    <a:pt x="73" y="64"/>
                    <a:pt x="73" y="63"/>
                    <a:pt x="73" y="61"/>
                  </a:cubicBezTo>
                  <a:cubicBezTo>
                    <a:pt x="73" y="61"/>
                    <a:pt x="73" y="61"/>
                    <a:pt x="73" y="60"/>
                  </a:cubicBezTo>
                  <a:moveTo>
                    <a:pt x="53" y="65"/>
                  </a:moveTo>
                  <a:cubicBezTo>
                    <a:pt x="56" y="66"/>
                    <a:pt x="56" y="66"/>
                    <a:pt x="56" y="66"/>
                  </a:cubicBezTo>
                  <a:cubicBezTo>
                    <a:pt x="56" y="66"/>
                    <a:pt x="58" y="67"/>
                    <a:pt x="60" y="67"/>
                  </a:cubicBezTo>
                  <a:cubicBezTo>
                    <a:pt x="61" y="66"/>
                    <a:pt x="62" y="66"/>
                    <a:pt x="63" y="65"/>
                  </a:cubicBezTo>
                  <a:cubicBezTo>
                    <a:pt x="64" y="65"/>
                    <a:pt x="64" y="65"/>
                    <a:pt x="64" y="64"/>
                  </a:cubicBezTo>
                  <a:moveTo>
                    <a:pt x="38" y="60"/>
                  </a:moveTo>
                  <a:cubicBezTo>
                    <a:pt x="46" y="51"/>
                    <a:pt x="46" y="51"/>
                    <a:pt x="46" y="51"/>
                  </a:cubicBezTo>
                  <a:cubicBezTo>
                    <a:pt x="47" y="50"/>
                    <a:pt x="47" y="47"/>
                    <a:pt x="46" y="46"/>
                  </a:cubicBezTo>
                  <a:cubicBezTo>
                    <a:pt x="45" y="45"/>
                    <a:pt x="44" y="45"/>
                    <a:pt x="43" y="45"/>
                  </a:cubicBezTo>
                  <a:cubicBezTo>
                    <a:pt x="42" y="45"/>
                    <a:pt x="41" y="46"/>
                    <a:pt x="41" y="46"/>
                  </a:cubicBezTo>
                  <a:cubicBezTo>
                    <a:pt x="33" y="55"/>
                    <a:pt x="33" y="55"/>
                    <a:pt x="33" y="55"/>
                  </a:cubicBezTo>
                  <a:cubicBezTo>
                    <a:pt x="31" y="57"/>
                    <a:pt x="31" y="59"/>
                    <a:pt x="33" y="61"/>
                  </a:cubicBezTo>
                  <a:cubicBezTo>
                    <a:pt x="34" y="61"/>
                    <a:pt x="35" y="62"/>
                    <a:pt x="36" y="61"/>
                  </a:cubicBezTo>
                  <a:cubicBezTo>
                    <a:pt x="37" y="61"/>
                    <a:pt x="37" y="61"/>
                    <a:pt x="38" y="60"/>
                  </a:cubicBezTo>
                  <a:close/>
                  <a:moveTo>
                    <a:pt x="45" y="63"/>
                  </a:moveTo>
                  <a:cubicBezTo>
                    <a:pt x="52" y="55"/>
                    <a:pt x="52" y="55"/>
                    <a:pt x="52" y="55"/>
                  </a:cubicBezTo>
                  <a:cubicBezTo>
                    <a:pt x="53" y="54"/>
                    <a:pt x="53" y="51"/>
                    <a:pt x="52" y="50"/>
                  </a:cubicBezTo>
                  <a:cubicBezTo>
                    <a:pt x="51" y="49"/>
                    <a:pt x="50" y="49"/>
                    <a:pt x="49" y="49"/>
                  </a:cubicBezTo>
                  <a:cubicBezTo>
                    <a:pt x="48" y="49"/>
                    <a:pt x="47" y="50"/>
                    <a:pt x="47" y="50"/>
                  </a:cubicBezTo>
                  <a:cubicBezTo>
                    <a:pt x="39" y="59"/>
                    <a:pt x="39" y="59"/>
                    <a:pt x="39" y="59"/>
                  </a:cubicBezTo>
                  <a:cubicBezTo>
                    <a:pt x="38" y="60"/>
                    <a:pt x="38" y="62"/>
                    <a:pt x="40" y="64"/>
                  </a:cubicBezTo>
                  <a:cubicBezTo>
                    <a:pt x="40" y="64"/>
                    <a:pt x="41" y="65"/>
                    <a:pt x="42" y="65"/>
                  </a:cubicBezTo>
                  <a:cubicBezTo>
                    <a:pt x="43" y="64"/>
                    <a:pt x="44" y="64"/>
                    <a:pt x="45" y="63"/>
                  </a:cubicBezTo>
                  <a:close/>
                  <a:moveTo>
                    <a:pt x="55" y="63"/>
                  </a:moveTo>
                  <a:cubicBezTo>
                    <a:pt x="56" y="61"/>
                    <a:pt x="56" y="61"/>
                    <a:pt x="56" y="61"/>
                  </a:cubicBezTo>
                  <a:cubicBezTo>
                    <a:pt x="57" y="60"/>
                    <a:pt x="57" y="58"/>
                    <a:pt x="56" y="56"/>
                  </a:cubicBezTo>
                  <a:cubicBezTo>
                    <a:pt x="55" y="56"/>
                    <a:pt x="54" y="55"/>
                    <a:pt x="53" y="56"/>
                  </a:cubicBezTo>
                  <a:cubicBezTo>
                    <a:pt x="52" y="56"/>
                    <a:pt x="51" y="56"/>
                    <a:pt x="51" y="57"/>
                  </a:cubicBezTo>
                  <a:cubicBezTo>
                    <a:pt x="46" y="61"/>
                    <a:pt x="46" y="61"/>
                    <a:pt x="46" y="61"/>
                  </a:cubicBezTo>
                  <a:cubicBezTo>
                    <a:pt x="45" y="63"/>
                    <a:pt x="45" y="65"/>
                    <a:pt x="47" y="67"/>
                  </a:cubicBezTo>
                  <a:cubicBezTo>
                    <a:pt x="47" y="67"/>
                    <a:pt x="48" y="68"/>
                    <a:pt x="49" y="67"/>
                  </a:cubicBezTo>
                  <a:cubicBezTo>
                    <a:pt x="50" y="67"/>
                    <a:pt x="51" y="67"/>
                    <a:pt x="52" y="66"/>
                  </a:cubicBezTo>
                  <a:lnTo>
                    <a:pt x="55" y="63"/>
                  </a:lnTo>
                  <a:close/>
                  <a:moveTo>
                    <a:pt x="102" y="1"/>
                  </a:moveTo>
                  <a:cubicBezTo>
                    <a:pt x="95" y="5"/>
                    <a:pt x="84" y="10"/>
                    <a:pt x="82" y="12"/>
                  </a:cubicBezTo>
                  <a:cubicBezTo>
                    <a:pt x="83" y="14"/>
                    <a:pt x="90" y="26"/>
                    <a:pt x="99" y="41"/>
                  </a:cubicBezTo>
                  <a:cubicBezTo>
                    <a:pt x="100" y="42"/>
                    <a:pt x="100" y="42"/>
                    <a:pt x="100" y="42"/>
                  </a:cubicBezTo>
                  <a:cubicBezTo>
                    <a:pt x="119" y="32"/>
                    <a:pt x="119" y="32"/>
                    <a:pt x="119" y="32"/>
                  </a:cubicBezTo>
                  <a:moveTo>
                    <a:pt x="84" y="16"/>
                  </a:moveTo>
                  <a:cubicBezTo>
                    <a:pt x="75" y="12"/>
                    <a:pt x="70" y="18"/>
                    <a:pt x="64" y="18"/>
                  </a:cubicBezTo>
                  <a:cubicBezTo>
                    <a:pt x="62" y="18"/>
                    <a:pt x="60" y="18"/>
                    <a:pt x="59" y="18"/>
                  </a:cubicBezTo>
                  <a:cubicBezTo>
                    <a:pt x="59" y="18"/>
                    <a:pt x="59" y="18"/>
                    <a:pt x="59" y="18"/>
                  </a:cubicBezTo>
                  <a:cubicBezTo>
                    <a:pt x="58" y="18"/>
                    <a:pt x="57" y="18"/>
                    <a:pt x="57" y="18"/>
                  </a:cubicBezTo>
                  <a:cubicBezTo>
                    <a:pt x="41" y="26"/>
                    <a:pt x="41" y="26"/>
                    <a:pt x="41" y="26"/>
                  </a:cubicBezTo>
                  <a:cubicBezTo>
                    <a:pt x="34" y="30"/>
                    <a:pt x="41" y="36"/>
                    <a:pt x="43" y="35"/>
                  </a:cubicBezTo>
                  <a:cubicBezTo>
                    <a:pt x="46" y="35"/>
                    <a:pt x="52" y="32"/>
                    <a:pt x="57" y="31"/>
                  </a:cubicBezTo>
                  <a:cubicBezTo>
                    <a:pt x="59" y="29"/>
                    <a:pt x="62" y="30"/>
                    <a:pt x="64" y="31"/>
                  </a:cubicBezTo>
                  <a:cubicBezTo>
                    <a:pt x="71" y="37"/>
                    <a:pt x="86" y="48"/>
                    <a:pt x="87" y="49"/>
                  </a:cubicBezTo>
                  <a:moveTo>
                    <a:pt x="98" y="39"/>
                  </a:moveTo>
                  <a:cubicBezTo>
                    <a:pt x="97" y="40"/>
                    <a:pt x="93" y="42"/>
                    <a:pt x="93" y="42"/>
                  </a:cubicBezTo>
                  <a:cubicBezTo>
                    <a:pt x="92" y="43"/>
                    <a:pt x="92" y="44"/>
                    <a:pt x="91" y="45"/>
                  </a:cubicBezTo>
                  <a:cubicBezTo>
                    <a:pt x="90" y="46"/>
                    <a:pt x="89" y="48"/>
                    <a:pt x="87" y="49"/>
                  </a:cubicBezTo>
                  <a:moveTo>
                    <a:pt x="30" y="48"/>
                  </a:moveTo>
                  <a:cubicBezTo>
                    <a:pt x="30" y="48"/>
                    <a:pt x="30" y="48"/>
                    <a:pt x="30" y="48"/>
                  </a:cubicBezTo>
                  <a:moveTo>
                    <a:pt x="0" y="31"/>
                  </a:moveTo>
                  <a:cubicBezTo>
                    <a:pt x="17" y="45"/>
                    <a:pt x="17" y="45"/>
                    <a:pt x="17" y="45"/>
                  </a:cubicBezTo>
                  <a:cubicBezTo>
                    <a:pt x="41" y="14"/>
                    <a:pt x="41" y="14"/>
                    <a:pt x="41" y="14"/>
                  </a:cubicBezTo>
                  <a:cubicBezTo>
                    <a:pt x="25" y="0"/>
                    <a:pt x="25" y="0"/>
                    <a:pt x="25" y="0"/>
                  </a:cubicBezTo>
                  <a:moveTo>
                    <a:pt x="19" y="43"/>
                  </a:moveTo>
                  <a:cubicBezTo>
                    <a:pt x="24" y="46"/>
                    <a:pt x="29" y="49"/>
                    <a:pt x="29" y="49"/>
                  </a:cubicBezTo>
                  <a:moveTo>
                    <a:pt x="51" y="21"/>
                  </a:moveTo>
                  <a:cubicBezTo>
                    <a:pt x="49" y="20"/>
                    <a:pt x="44" y="18"/>
                    <a:pt x="39" y="17"/>
                  </a:cubicBezTo>
                </a:path>
              </a:pathLst>
            </a:custGeom>
            <a:noFill/>
            <a:ln w="1270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75" name="Grupo 74"/>
          <p:cNvGrpSpPr/>
          <p:nvPr/>
        </p:nvGrpSpPr>
        <p:grpSpPr>
          <a:xfrm>
            <a:off x="1078006" y="2292350"/>
            <a:ext cx="4332195" cy="1100450"/>
            <a:chOff x="1078006" y="2292350"/>
            <a:chExt cx="4332195" cy="1100450"/>
          </a:xfrm>
        </p:grpSpPr>
        <p:grpSp>
          <p:nvGrpSpPr>
            <p:cNvPr id="3" name="Group 2"/>
            <p:cNvGrpSpPr/>
            <p:nvPr/>
          </p:nvGrpSpPr>
          <p:grpSpPr>
            <a:xfrm>
              <a:off x="3394075" y="2376488"/>
              <a:ext cx="1023938" cy="847725"/>
              <a:chOff x="3394075" y="2376488"/>
              <a:chExt cx="1023938" cy="847725"/>
            </a:xfrm>
          </p:grpSpPr>
          <p:sp>
            <p:nvSpPr>
              <p:cNvPr id="21" name="Freeform 21"/>
              <p:cNvSpPr>
                <a:spLocks/>
              </p:cNvSpPr>
              <p:nvPr/>
            </p:nvSpPr>
            <p:spPr bwMode="auto">
              <a:xfrm>
                <a:off x="3394075" y="2376488"/>
                <a:ext cx="1023938" cy="847725"/>
              </a:xfrm>
              <a:custGeom>
                <a:avLst/>
                <a:gdLst>
                  <a:gd name="T0" fmla="*/ 158 w 269"/>
                  <a:gd name="T1" fmla="*/ 0 h 223"/>
                  <a:gd name="T2" fmla="*/ 50 w 269"/>
                  <a:gd name="T3" fmla="*/ 82 h 223"/>
                  <a:gd name="T4" fmla="*/ 0 w 269"/>
                  <a:gd name="T5" fmla="*/ 112 h 223"/>
                  <a:gd name="T6" fmla="*/ 50 w 269"/>
                  <a:gd name="T7" fmla="*/ 141 h 223"/>
                  <a:gd name="T8" fmla="*/ 158 w 269"/>
                  <a:gd name="T9" fmla="*/ 223 h 223"/>
                  <a:gd name="T10" fmla="*/ 269 w 269"/>
                  <a:gd name="T11" fmla="*/ 112 h 223"/>
                  <a:gd name="T12" fmla="*/ 158 w 269"/>
                  <a:gd name="T13" fmla="*/ 0 h 223"/>
                </a:gdLst>
                <a:ahLst/>
                <a:cxnLst>
                  <a:cxn ang="0">
                    <a:pos x="T0" y="T1"/>
                  </a:cxn>
                  <a:cxn ang="0">
                    <a:pos x="T2" y="T3"/>
                  </a:cxn>
                  <a:cxn ang="0">
                    <a:pos x="T4" y="T5"/>
                  </a:cxn>
                  <a:cxn ang="0">
                    <a:pos x="T6" y="T7"/>
                  </a:cxn>
                  <a:cxn ang="0">
                    <a:pos x="T8" y="T9"/>
                  </a:cxn>
                  <a:cxn ang="0">
                    <a:pos x="T10" y="T11"/>
                  </a:cxn>
                  <a:cxn ang="0">
                    <a:pos x="T12" y="T13"/>
                  </a:cxn>
                </a:cxnLst>
                <a:rect l="0" t="0" r="r" b="b"/>
                <a:pathLst>
                  <a:path w="269" h="223">
                    <a:moveTo>
                      <a:pt x="158" y="0"/>
                    </a:moveTo>
                    <a:cubicBezTo>
                      <a:pt x="106" y="0"/>
                      <a:pt x="63" y="35"/>
                      <a:pt x="50" y="82"/>
                    </a:cubicBezTo>
                    <a:cubicBezTo>
                      <a:pt x="0" y="112"/>
                      <a:pt x="0" y="112"/>
                      <a:pt x="0" y="112"/>
                    </a:cubicBezTo>
                    <a:cubicBezTo>
                      <a:pt x="50" y="141"/>
                      <a:pt x="50" y="141"/>
                      <a:pt x="50" y="141"/>
                    </a:cubicBezTo>
                    <a:cubicBezTo>
                      <a:pt x="63" y="188"/>
                      <a:pt x="106" y="223"/>
                      <a:pt x="158" y="223"/>
                    </a:cubicBezTo>
                    <a:cubicBezTo>
                      <a:pt x="219" y="223"/>
                      <a:pt x="269" y="173"/>
                      <a:pt x="269" y="112"/>
                    </a:cubicBezTo>
                    <a:cubicBezTo>
                      <a:pt x="269" y="50"/>
                      <a:pt x="219" y="0"/>
                      <a:pt x="158" y="0"/>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9" name="Oval 29"/>
              <p:cNvSpPr>
                <a:spLocks noChangeArrowheads="1"/>
              </p:cNvSpPr>
              <p:nvPr/>
            </p:nvSpPr>
            <p:spPr bwMode="auto">
              <a:xfrm>
                <a:off x="3679825" y="2486025"/>
                <a:ext cx="627063" cy="628650"/>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49" name="Freeform 50"/>
            <p:cNvSpPr>
              <a:spLocks/>
            </p:cNvSpPr>
            <p:nvPr/>
          </p:nvSpPr>
          <p:spPr bwMode="auto">
            <a:xfrm>
              <a:off x="4402138" y="2787650"/>
              <a:ext cx="1008063" cy="544513"/>
            </a:xfrm>
            <a:custGeom>
              <a:avLst/>
              <a:gdLst>
                <a:gd name="T0" fmla="*/ 4 w 265"/>
                <a:gd name="T1" fmla="*/ 8 h 143"/>
                <a:gd name="T2" fmla="*/ 112 w 265"/>
                <a:gd name="T3" fmla="*/ 8 h 143"/>
                <a:gd name="T4" fmla="*/ 258 w 265"/>
                <a:gd name="T5" fmla="*/ 141 h 143"/>
                <a:gd name="T6" fmla="*/ 264 w 265"/>
                <a:gd name="T7" fmla="*/ 141 h 143"/>
                <a:gd name="T8" fmla="*/ 263 w 265"/>
                <a:gd name="T9" fmla="*/ 135 h 143"/>
                <a:gd name="T10" fmla="*/ 116 w 265"/>
                <a:gd name="T11" fmla="*/ 1 h 143"/>
                <a:gd name="T12" fmla="*/ 113 w 265"/>
                <a:gd name="T13" fmla="*/ 0 h 143"/>
                <a:gd name="T14" fmla="*/ 4 w 265"/>
                <a:gd name="T15" fmla="*/ 0 h 143"/>
                <a:gd name="T16" fmla="*/ 0 w 265"/>
                <a:gd name="T17" fmla="*/ 4 h 143"/>
                <a:gd name="T18" fmla="*/ 4 w 265"/>
                <a:gd name="T19" fmla="*/ 8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143">
                  <a:moveTo>
                    <a:pt x="4" y="8"/>
                  </a:moveTo>
                  <a:cubicBezTo>
                    <a:pt x="112" y="8"/>
                    <a:pt x="112" y="8"/>
                    <a:pt x="112" y="8"/>
                  </a:cubicBezTo>
                  <a:cubicBezTo>
                    <a:pt x="258" y="141"/>
                    <a:pt x="258" y="141"/>
                    <a:pt x="258" y="141"/>
                  </a:cubicBezTo>
                  <a:cubicBezTo>
                    <a:pt x="260" y="143"/>
                    <a:pt x="262" y="142"/>
                    <a:pt x="264" y="141"/>
                  </a:cubicBezTo>
                  <a:cubicBezTo>
                    <a:pt x="265" y="139"/>
                    <a:pt x="265" y="137"/>
                    <a:pt x="263" y="135"/>
                  </a:cubicBezTo>
                  <a:cubicBezTo>
                    <a:pt x="116" y="1"/>
                    <a:pt x="116" y="1"/>
                    <a:pt x="116" y="1"/>
                  </a:cubicBezTo>
                  <a:cubicBezTo>
                    <a:pt x="115" y="0"/>
                    <a:pt x="114" y="0"/>
                    <a:pt x="113" y="0"/>
                  </a:cubicBezTo>
                  <a:cubicBezTo>
                    <a:pt x="4" y="0"/>
                    <a:pt x="4" y="0"/>
                    <a:pt x="4" y="0"/>
                  </a:cubicBezTo>
                  <a:cubicBezTo>
                    <a:pt x="2" y="0"/>
                    <a:pt x="0" y="1"/>
                    <a:pt x="0" y="4"/>
                  </a:cubicBezTo>
                  <a:cubicBezTo>
                    <a:pt x="0" y="6"/>
                    <a:pt x="2" y="8"/>
                    <a:pt x="4" y="8"/>
                  </a:cubicBezTo>
                  <a:close/>
                </a:path>
              </a:pathLst>
            </a:custGeom>
            <a:solidFill>
              <a:schemeClr val="accent2"/>
            </a:solidFill>
            <a:ln>
              <a:solidFill>
                <a:schemeClr val="accent2"/>
              </a:solid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37" name="Grupo 36"/>
            <p:cNvGrpSpPr/>
            <p:nvPr/>
          </p:nvGrpSpPr>
          <p:grpSpPr>
            <a:xfrm>
              <a:off x="1078006" y="2292350"/>
              <a:ext cx="1764254" cy="1100450"/>
              <a:chOff x="1078006" y="2292350"/>
              <a:chExt cx="1764254" cy="1100450"/>
            </a:xfrm>
          </p:grpSpPr>
          <p:sp>
            <p:nvSpPr>
              <p:cNvPr id="13" name="Rectangle 13"/>
              <p:cNvSpPr>
                <a:spLocks noChangeArrowheads="1"/>
              </p:cNvSpPr>
              <p:nvPr/>
            </p:nvSpPr>
            <p:spPr bwMode="auto">
              <a:xfrm>
                <a:off x="1183505" y="2292350"/>
                <a:ext cx="87363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1500" b="1" i="0" u="none" strike="noStrike" cap="none" normalizeH="0" baseline="0" dirty="0">
                    <a:ln>
                      <a:noFill/>
                    </a:ln>
                    <a:solidFill>
                      <a:schemeClr val="accent2"/>
                    </a:solidFill>
                    <a:effectLst/>
                    <a:latin typeface="Montserrat Black" panose="00000A00000000000000" pitchFamily="50" charset="0"/>
                  </a:rPr>
                  <a:t>TITLE </a:t>
                </a:r>
                <a:r>
                  <a:rPr kumimoji="0" lang="ru-RU" altLang="ru-RU" sz="1500" b="1" i="0" u="none" strike="noStrike" cap="none" normalizeH="0" baseline="0" dirty="0">
                    <a:ln>
                      <a:noFill/>
                    </a:ln>
                    <a:solidFill>
                      <a:schemeClr val="accent2"/>
                    </a:solidFill>
                    <a:effectLst/>
                    <a:latin typeface="Montserrat Black" panose="00000A00000000000000" pitchFamily="50" charset="0"/>
                  </a:rPr>
                  <a:t>02</a:t>
                </a:r>
                <a:endParaRPr kumimoji="0" lang="ru-RU" altLang="ru-RU" sz="1800" b="0" i="0" u="none" strike="noStrike" cap="none" normalizeH="0" baseline="0" dirty="0">
                  <a:ln>
                    <a:noFill/>
                  </a:ln>
                  <a:solidFill>
                    <a:schemeClr val="accent2"/>
                  </a:solidFill>
                  <a:effectLst/>
                  <a:latin typeface="Montserrat Black" panose="00000A00000000000000" pitchFamily="50" charset="0"/>
                </a:endParaRPr>
              </a:p>
            </p:txBody>
          </p:sp>
          <p:sp>
            <p:nvSpPr>
              <p:cNvPr id="84" name="TextBox 83"/>
              <p:cNvSpPr txBox="1"/>
              <p:nvPr/>
            </p:nvSpPr>
            <p:spPr>
              <a:xfrm>
                <a:off x="1078006" y="2492554"/>
                <a:ext cx="1764254" cy="900246"/>
              </a:xfrm>
              <a:prstGeom prst="rect">
                <a:avLst/>
              </a:prstGeom>
              <a:noFill/>
            </p:spPr>
            <p:txBody>
              <a:bodyPr wrap="square" rtlCol="0">
                <a:spAutoFit/>
              </a:bodyPr>
              <a:lstStyle/>
              <a:p>
                <a:r>
                  <a:rPr lang="en-US" sz="1050" dirty="0">
                    <a:solidFill>
                      <a:schemeClr val="bg1"/>
                    </a:solidFill>
                    <a:latin typeface="Montserrat Light" panose="00000400000000000000" pitchFamily="50" charset="0"/>
                  </a:rPr>
                  <a:t>Lorem ipsum dolor sit amet, consectetur adipiscing elit, sed do eiusmod tempor incididu</a:t>
                </a:r>
                <a:endParaRPr lang="ru-RU" sz="1050" dirty="0">
                  <a:solidFill>
                    <a:schemeClr val="bg1"/>
                  </a:solidFill>
                  <a:latin typeface="Montserrat Light" panose="00000400000000000000" pitchFamily="50" charset="0"/>
                </a:endParaRPr>
              </a:p>
            </p:txBody>
          </p:sp>
        </p:grpSp>
        <p:sp>
          <p:nvSpPr>
            <p:cNvPr id="98" name="Freeform 97"/>
            <p:cNvSpPr>
              <a:spLocks noEditPoints="1"/>
            </p:cNvSpPr>
            <p:nvPr/>
          </p:nvSpPr>
          <p:spPr bwMode="auto">
            <a:xfrm>
              <a:off x="3816639" y="2632079"/>
              <a:ext cx="355119" cy="355119"/>
            </a:xfrm>
            <a:custGeom>
              <a:avLst/>
              <a:gdLst>
                <a:gd name="T0" fmla="*/ 82 w 95"/>
                <a:gd name="T1" fmla="*/ 59 h 95"/>
                <a:gd name="T2" fmla="*/ 80 w 95"/>
                <a:gd name="T3" fmla="*/ 64 h 95"/>
                <a:gd name="T4" fmla="*/ 85 w 95"/>
                <a:gd name="T5" fmla="*/ 77 h 95"/>
                <a:gd name="T6" fmla="*/ 77 w 95"/>
                <a:gd name="T7" fmla="*/ 85 h 95"/>
                <a:gd name="T8" fmla="*/ 64 w 95"/>
                <a:gd name="T9" fmla="*/ 80 h 95"/>
                <a:gd name="T10" fmla="*/ 59 w 95"/>
                <a:gd name="T11" fmla="*/ 82 h 95"/>
                <a:gd name="T12" fmla="*/ 54 w 95"/>
                <a:gd name="T13" fmla="*/ 95 h 95"/>
                <a:gd name="T14" fmla="*/ 42 w 95"/>
                <a:gd name="T15" fmla="*/ 95 h 95"/>
                <a:gd name="T16" fmla="*/ 36 w 95"/>
                <a:gd name="T17" fmla="*/ 82 h 95"/>
                <a:gd name="T18" fmla="*/ 32 w 95"/>
                <a:gd name="T19" fmla="*/ 80 h 95"/>
                <a:gd name="T20" fmla="*/ 18 w 95"/>
                <a:gd name="T21" fmla="*/ 85 h 95"/>
                <a:gd name="T22" fmla="*/ 10 w 95"/>
                <a:gd name="T23" fmla="*/ 77 h 95"/>
                <a:gd name="T24" fmla="*/ 16 w 95"/>
                <a:gd name="T25" fmla="*/ 64 h 95"/>
                <a:gd name="T26" fmla="*/ 14 w 95"/>
                <a:gd name="T27" fmla="*/ 59 h 95"/>
                <a:gd name="T28" fmla="*/ 0 w 95"/>
                <a:gd name="T29" fmla="*/ 54 h 95"/>
                <a:gd name="T30" fmla="*/ 0 w 95"/>
                <a:gd name="T31" fmla="*/ 42 h 95"/>
                <a:gd name="T32" fmla="*/ 14 w 95"/>
                <a:gd name="T33" fmla="*/ 36 h 95"/>
                <a:gd name="T34" fmla="*/ 16 w 95"/>
                <a:gd name="T35" fmla="*/ 32 h 95"/>
                <a:gd name="T36" fmla="*/ 10 w 95"/>
                <a:gd name="T37" fmla="*/ 18 h 95"/>
                <a:gd name="T38" fmla="*/ 18 w 95"/>
                <a:gd name="T39" fmla="*/ 10 h 95"/>
                <a:gd name="T40" fmla="*/ 32 w 95"/>
                <a:gd name="T41" fmla="*/ 16 h 95"/>
                <a:gd name="T42" fmla="*/ 36 w 95"/>
                <a:gd name="T43" fmla="*/ 14 h 95"/>
                <a:gd name="T44" fmla="*/ 42 w 95"/>
                <a:gd name="T45" fmla="*/ 0 h 95"/>
                <a:gd name="T46" fmla="*/ 54 w 95"/>
                <a:gd name="T47" fmla="*/ 0 h 95"/>
                <a:gd name="T48" fmla="*/ 59 w 95"/>
                <a:gd name="T49" fmla="*/ 14 h 95"/>
                <a:gd name="T50" fmla="*/ 64 w 95"/>
                <a:gd name="T51" fmla="*/ 16 h 95"/>
                <a:gd name="T52" fmla="*/ 77 w 95"/>
                <a:gd name="T53" fmla="*/ 10 h 95"/>
                <a:gd name="T54" fmla="*/ 85 w 95"/>
                <a:gd name="T55" fmla="*/ 18 h 95"/>
                <a:gd name="T56" fmla="*/ 80 w 95"/>
                <a:gd name="T57" fmla="*/ 32 h 95"/>
                <a:gd name="T58" fmla="*/ 82 w 95"/>
                <a:gd name="T59" fmla="*/ 36 h 95"/>
                <a:gd name="T60" fmla="*/ 95 w 95"/>
                <a:gd name="T61" fmla="*/ 42 h 95"/>
                <a:gd name="T62" fmla="*/ 95 w 95"/>
                <a:gd name="T63" fmla="*/ 54 h 95"/>
                <a:gd name="T64" fmla="*/ 82 w 95"/>
                <a:gd name="T65" fmla="*/ 59 h 95"/>
                <a:gd name="T66" fmla="*/ 43 w 95"/>
                <a:gd name="T67" fmla="*/ 49 h 95"/>
                <a:gd name="T68" fmla="*/ 18 w 95"/>
                <a:gd name="T69" fmla="*/ 41 h 95"/>
                <a:gd name="T70" fmla="*/ 18 w 95"/>
                <a:gd name="T71" fmla="*/ 48 h 95"/>
                <a:gd name="T72" fmla="*/ 28 w 95"/>
                <a:gd name="T73" fmla="*/ 70 h 95"/>
                <a:gd name="T74" fmla="*/ 43 w 95"/>
                <a:gd name="T75" fmla="*/ 49 h 95"/>
                <a:gd name="T76" fmla="*/ 45 w 95"/>
                <a:gd name="T77" fmla="*/ 43 h 95"/>
                <a:gd name="T78" fmla="*/ 45 w 95"/>
                <a:gd name="T79" fmla="*/ 18 h 95"/>
                <a:gd name="T80" fmla="*/ 20 w 95"/>
                <a:gd name="T81" fmla="*/ 35 h 95"/>
                <a:gd name="T82" fmla="*/ 45 w 95"/>
                <a:gd name="T83" fmla="*/ 43 h 95"/>
                <a:gd name="T84" fmla="*/ 51 w 95"/>
                <a:gd name="T85" fmla="*/ 43 h 95"/>
                <a:gd name="T86" fmla="*/ 75 w 95"/>
                <a:gd name="T87" fmla="*/ 35 h 95"/>
                <a:gd name="T88" fmla="*/ 51 w 95"/>
                <a:gd name="T89" fmla="*/ 18 h 95"/>
                <a:gd name="T90" fmla="*/ 51 w 95"/>
                <a:gd name="T91" fmla="*/ 43 h 95"/>
                <a:gd name="T92" fmla="*/ 68 w 95"/>
                <a:gd name="T93" fmla="*/ 70 h 95"/>
                <a:gd name="T94" fmla="*/ 78 w 95"/>
                <a:gd name="T95" fmla="*/ 48 h 95"/>
                <a:gd name="T96" fmla="*/ 77 w 95"/>
                <a:gd name="T97" fmla="*/ 41 h 95"/>
                <a:gd name="T98" fmla="*/ 52 w 95"/>
                <a:gd name="T99" fmla="*/ 49 h 95"/>
                <a:gd name="T100" fmla="*/ 68 w 95"/>
                <a:gd name="T101" fmla="*/ 70 h 95"/>
                <a:gd name="T102" fmla="*/ 63 w 95"/>
                <a:gd name="T103" fmla="*/ 73 h 95"/>
                <a:gd name="T104" fmla="*/ 48 w 95"/>
                <a:gd name="T105" fmla="*/ 53 h 95"/>
                <a:gd name="T106" fmla="*/ 32 w 95"/>
                <a:gd name="T107" fmla="*/ 73 h 95"/>
                <a:gd name="T108" fmla="*/ 48 w 95"/>
                <a:gd name="T109" fmla="*/ 78 h 95"/>
                <a:gd name="T110" fmla="*/ 63 w 95"/>
                <a:gd name="T111" fmla="*/ 73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5" h="95">
                  <a:moveTo>
                    <a:pt x="82" y="59"/>
                  </a:moveTo>
                  <a:cubicBezTo>
                    <a:pt x="81" y="61"/>
                    <a:pt x="80" y="62"/>
                    <a:pt x="80" y="64"/>
                  </a:cubicBezTo>
                  <a:cubicBezTo>
                    <a:pt x="85" y="77"/>
                    <a:pt x="85" y="77"/>
                    <a:pt x="85" y="77"/>
                  </a:cubicBezTo>
                  <a:cubicBezTo>
                    <a:pt x="77" y="85"/>
                    <a:pt x="77" y="85"/>
                    <a:pt x="77" y="85"/>
                  </a:cubicBezTo>
                  <a:cubicBezTo>
                    <a:pt x="64" y="80"/>
                    <a:pt x="64" y="80"/>
                    <a:pt x="64" y="80"/>
                  </a:cubicBezTo>
                  <a:cubicBezTo>
                    <a:pt x="62" y="80"/>
                    <a:pt x="61" y="81"/>
                    <a:pt x="59" y="82"/>
                  </a:cubicBezTo>
                  <a:cubicBezTo>
                    <a:pt x="54" y="95"/>
                    <a:pt x="54" y="95"/>
                    <a:pt x="54" y="95"/>
                  </a:cubicBezTo>
                  <a:cubicBezTo>
                    <a:pt x="42" y="95"/>
                    <a:pt x="42" y="95"/>
                    <a:pt x="42" y="95"/>
                  </a:cubicBezTo>
                  <a:cubicBezTo>
                    <a:pt x="36" y="82"/>
                    <a:pt x="36" y="82"/>
                    <a:pt x="36" y="82"/>
                  </a:cubicBezTo>
                  <a:cubicBezTo>
                    <a:pt x="35" y="81"/>
                    <a:pt x="33" y="80"/>
                    <a:pt x="32" y="80"/>
                  </a:cubicBezTo>
                  <a:cubicBezTo>
                    <a:pt x="18" y="85"/>
                    <a:pt x="18" y="85"/>
                    <a:pt x="18" y="85"/>
                  </a:cubicBezTo>
                  <a:cubicBezTo>
                    <a:pt x="10" y="77"/>
                    <a:pt x="10" y="77"/>
                    <a:pt x="10" y="77"/>
                  </a:cubicBezTo>
                  <a:cubicBezTo>
                    <a:pt x="16" y="64"/>
                    <a:pt x="16" y="64"/>
                    <a:pt x="16" y="64"/>
                  </a:cubicBezTo>
                  <a:cubicBezTo>
                    <a:pt x="15" y="62"/>
                    <a:pt x="14" y="61"/>
                    <a:pt x="14" y="59"/>
                  </a:cubicBezTo>
                  <a:cubicBezTo>
                    <a:pt x="0" y="54"/>
                    <a:pt x="0" y="54"/>
                    <a:pt x="0" y="54"/>
                  </a:cubicBezTo>
                  <a:cubicBezTo>
                    <a:pt x="0" y="42"/>
                    <a:pt x="0" y="42"/>
                    <a:pt x="0" y="42"/>
                  </a:cubicBezTo>
                  <a:cubicBezTo>
                    <a:pt x="14" y="36"/>
                    <a:pt x="14" y="36"/>
                    <a:pt x="14" y="36"/>
                  </a:cubicBezTo>
                  <a:cubicBezTo>
                    <a:pt x="14" y="35"/>
                    <a:pt x="15" y="33"/>
                    <a:pt x="16" y="32"/>
                  </a:cubicBezTo>
                  <a:cubicBezTo>
                    <a:pt x="10" y="18"/>
                    <a:pt x="10" y="18"/>
                    <a:pt x="10" y="18"/>
                  </a:cubicBezTo>
                  <a:cubicBezTo>
                    <a:pt x="18" y="10"/>
                    <a:pt x="18" y="10"/>
                    <a:pt x="18" y="10"/>
                  </a:cubicBezTo>
                  <a:cubicBezTo>
                    <a:pt x="32" y="16"/>
                    <a:pt x="32" y="16"/>
                    <a:pt x="32" y="16"/>
                  </a:cubicBezTo>
                  <a:cubicBezTo>
                    <a:pt x="33" y="15"/>
                    <a:pt x="35" y="14"/>
                    <a:pt x="36" y="14"/>
                  </a:cubicBezTo>
                  <a:cubicBezTo>
                    <a:pt x="42" y="0"/>
                    <a:pt x="42" y="0"/>
                    <a:pt x="42" y="0"/>
                  </a:cubicBezTo>
                  <a:cubicBezTo>
                    <a:pt x="54" y="0"/>
                    <a:pt x="54" y="0"/>
                    <a:pt x="54" y="0"/>
                  </a:cubicBezTo>
                  <a:cubicBezTo>
                    <a:pt x="59" y="14"/>
                    <a:pt x="59" y="14"/>
                    <a:pt x="59" y="14"/>
                  </a:cubicBezTo>
                  <a:cubicBezTo>
                    <a:pt x="61" y="14"/>
                    <a:pt x="62" y="15"/>
                    <a:pt x="64" y="16"/>
                  </a:cubicBezTo>
                  <a:cubicBezTo>
                    <a:pt x="77" y="10"/>
                    <a:pt x="77" y="10"/>
                    <a:pt x="77" y="10"/>
                  </a:cubicBezTo>
                  <a:cubicBezTo>
                    <a:pt x="85" y="18"/>
                    <a:pt x="85" y="18"/>
                    <a:pt x="85" y="18"/>
                  </a:cubicBezTo>
                  <a:cubicBezTo>
                    <a:pt x="80" y="32"/>
                    <a:pt x="80" y="32"/>
                    <a:pt x="80" y="32"/>
                  </a:cubicBezTo>
                  <a:cubicBezTo>
                    <a:pt x="80" y="33"/>
                    <a:pt x="81" y="35"/>
                    <a:pt x="82" y="36"/>
                  </a:cubicBezTo>
                  <a:cubicBezTo>
                    <a:pt x="95" y="42"/>
                    <a:pt x="95" y="42"/>
                    <a:pt x="95" y="42"/>
                  </a:cubicBezTo>
                  <a:cubicBezTo>
                    <a:pt x="95" y="54"/>
                    <a:pt x="95" y="54"/>
                    <a:pt x="95" y="54"/>
                  </a:cubicBezTo>
                  <a:lnTo>
                    <a:pt x="82" y="59"/>
                  </a:lnTo>
                  <a:close/>
                  <a:moveTo>
                    <a:pt x="43" y="49"/>
                  </a:moveTo>
                  <a:cubicBezTo>
                    <a:pt x="18" y="41"/>
                    <a:pt x="18" y="41"/>
                    <a:pt x="18" y="41"/>
                  </a:cubicBezTo>
                  <a:cubicBezTo>
                    <a:pt x="18" y="43"/>
                    <a:pt x="18" y="45"/>
                    <a:pt x="18" y="48"/>
                  </a:cubicBezTo>
                  <a:cubicBezTo>
                    <a:pt x="18" y="56"/>
                    <a:pt x="21" y="64"/>
                    <a:pt x="28" y="70"/>
                  </a:cubicBezTo>
                  <a:lnTo>
                    <a:pt x="43" y="49"/>
                  </a:lnTo>
                  <a:close/>
                  <a:moveTo>
                    <a:pt x="45" y="43"/>
                  </a:moveTo>
                  <a:cubicBezTo>
                    <a:pt x="45" y="18"/>
                    <a:pt x="45" y="18"/>
                    <a:pt x="45" y="18"/>
                  </a:cubicBezTo>
                  <a:cubicBezTo>
                    <a:pt x="34" y="19"/>
                    <a:pt x="24" y="26"/>
                    <a:pt x="20" y="35"/>
                  </a:cubicBezTo>
                  <a:lnTo>
                    <a:pt x="45" y="43"/>
                  </a:lnTo>
                  <a:close/>
                  <a:moveTo>
                    <a:pt x="51" y="43"/>
                  </a:moveTo>
                  <a:cubicBezTo>
                    <a:pt x="75" y="35"/>
                    <a:pt x="75" y="35"/>
                    <a:pt x="75" y="35"/>
                  </a:cubicBezTo>
                  <a:cubicBezTo>
                    <a:pt x="71" y="26"/>
                    <a:pt x="61" y="19"/>
                    <a:pt x="51" y="18"/>
                  </a:cubicBezTo>
                  <a:lnTo>
                    <a:pt x="51" y="43"/>
                  </a:lnTo>
                  <a:close/>
                  <a:moveTo>
                    <a:pt x="68" y="70"/>
                  </a:moveTo>
                  <a:cubicBezTo>
                    <a:pt x="74" y="64"/>
                    <a:pt x="78" y="56"/>
                    <a:pt x="78" y="48"/>
                  </a:cubicBezTo>
                  <a:cubicBezTo>
                    <a:pt x="78" y="45"/>
                    <a:pt x="77" y="43"/>
                    <a:pt x="77" y="41"/>
                  </a:cubicBezTo>
                  <a:cubicBezTo>
                    <a:pt x="52" y="49"/>
                    <a:pt x="52" y="49"/>
                    <a:pt x="52" y="49"/>
                  </a:cubicBezTo>
                  <a:lnTo>
                    <a:pt x="68" y="70"/>
                  </a:lnTo>
                  <a:close/>
                  <a:moveTo>
                    <a:pt x="63" y="73"/>
                  </a:moveTo>
                  <a:cubicBezTo>
                    <a:pt x="48" y="53"/>
                    <a:pt x="48" y="53"/>
                    <a:pt x="48" y="53"/>
                  </a:cubicBezTo>
                  <a:cubicBezTo>
                    <a:pt x="32" y="73"/>
                    <a:pt x="32" y="73"/>
                    <a:pt x="32" y="73"/>
                  </a:cubicBezTo>
                  <a:cubicBezTo>
                    <a:pt x="37" y="76"/>
                    <a:pt x="42" y="78"/>
                    <a:pt x="48" y="78"/>
                  </a:cubicBezTo>
                  <a:cubicBezTo>
                    <a:pt x="53" y="78"/>
                    <a:pt x="58" y="76"/>
                    <a:pt x="63" y="73"/>
                  </a:cubicBezTo>
                  <a:close/>
                </a:path>
              </a:pathLst>
            </a:custGeom>
            <a:noFill/>
            <a:ln w="1270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77" name="Grupo 76"/>
          <p:cNvGrpSpPr/>
          <p:nvPr/>
        </p:nvGrpSpPr>
        <p:grpSpPr>
          <a:xfrm>
            <a:off x="1078006" y="3857625"/>
            <a:ext cx="4332195" cy="2095495"/>
            <a:chOff x="1078006" y="3857625"/>
            <a:chExt cx="4332195" cy="2095495"/>
          </a:xfrm>
        </p:grpSpPr>
        <p:grpSp>
          <p:nvGrpSpPr>
            <p:cNvPr id="5" name="Group 4"/>
            <p:cNvGrpSpPr/>
            <p:nvPr/>
          </p:nvGrpSpPr>
          <p:grpSpPr>
            <a:xfrm>
              <a:off x="3394075" y="4960938"/>
              <a:ext cx="1023938" cy="849313"/>
              <a:chOff x="3394075" y="4960938"/>
              <a:chExt cx="1023938" cy="849313"/>
            </a:xfrm>
          </p:grpSpPr>
          <p:sp>
            <p:nvSpPr>
              <p:cNvPr id="19" name="Freeform 19"/>
              <p:cNvSpPr>
                <a:spLocks/>
              </p:cNvSpPr>
              <p:nvPr/>
            </p:nvSpPr>
            <p:spPr bwMode="auto">
              <a:xfrm>
                <a:off x="3394075" y="4960938"/>
                <a:ext cx="1023938" cy="849313"/>
              </a:xfrm>
              <a:custGeom>
                <a:avLst/>
                <a:gdLst>
                  <a:gd name="T0" fmla="*/ 158 w 269"/>
                  <a:gd name="T1" fmla="*/ 0 h 223"/>
                  <a:gd name="T2" fmla="*/ 50 w 269"/>
                  <a:gd name="T3" fmla="*/ 83 h 223"/>
                  <a:gd name="T4" fmla="*/ 0 w 269"/>
                  <a:gd name="T5" fmla="*/ 112 h 223"/>
                  <a:gd name="T6" fmla="*/ 50 w 269"/>
                  <a:gd name="T7" fmla="*/ 141 h 223"/>
                  <a:gd name="T8" fmla="*/ 158 w 269"/>
                  <a:gd name="T9" fmla="*/ 223 h 223"/>
                  <a:gd name="T10" fmla="*/ 269 w 269"/>
                  <a:gd name="T11" fmla="*/ 112 h 223"/>
                  <a:gd name="T12" fmla="*/ 158 w 269"/>
                  <a:gd name="T13" fmla="*/ 0 h 223"/>
                </a:gdLst>
                <a:ahLst/>
                <a:cxnLst>
                  <a:cxn ang="0">
                    <a:pos x="T0" y="T1"/>
                  </a:cxn>
                  <a:cxn ang="0">
                    <a:pos x="T2" y="T3"/>
                  </a:cxn>
                  <a:cxn ang="0">
                    <a:pos x="T4" y="T5"/>
                  </a:cxn>
                  <a:cxn ang="0">
                    <a:pos x="T6" y="T7"/>
                  </a:cxn>
                  <a:cxn ang="0">
                    <a:pos x="T8" y="T9"/>
                  </a:cxn>
                  <a:cxn ang="0">
                    <a:pos x="T10" y="T11"/>
                  </a:cxn>
                  <a:cxn ang="0">
                    <a:pos x="T12" y="T13"/>
                  </a:cxn>
                </a:cxnLst>
                <a:rect l="0" t="0" r="r" b="b"/>
                <a:pathLst>
                  <a:path w="269" h="223">
                    <a:moveTo>
                      <a:pt x="158" y="0"/>
                    </a:moveTo>
                    <a:cubicBezTo>
                      <a:pt x="106" y="0"/>
                      <a:pt x="63" y="35"/>
                      <a:pt x="50" y="83"/>
                    </a:cubicBezTo>
                    <a:cubicBezTo>
                      <a:pt x="0" y="112"/>
                      <a:pt x="0" y="112"/>
                      <a:pt x="0" y="112"/>
                    </a:cubicBezTo>
                    <a:cubicBezTo>
                      <a:pt x="50" y="141"/>
                      <a:pt x="50" y="141"/>
                      <a:pt x="50" y="141"/>
                    </a:cubicBezTo>
                    <a:cubicBezTo>
                      <a:pt x="63" y="188"/>
                      <a:pt x="106" y="223"/>
                      <a:pt x="158" y="223"/>
                    </a:cubicBezTo>
                    <a:cubicBezTo>
                      <a:pt x="219" y="223"/>
                      <a:pt x="269" y="173"/>
                      <a:pt x="269" y="112"/>
                    </a:cubicBezTo>
                    <a:cubicBezTo>
                      <a:pt x="269" y="50"/>
                      <a:pt x="219" y="0"/>
                      <a:pt x="158" y="0"/>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7" name="Oval 27"/>
              <p:cNvSpPr>
                <a:spLocks noChangeArrowheads="1"/>
              </p:cNvSpPr>
              <p:nvPr/>
            </p:nvSpPr>
            <p:spPr bwMode="auto">
              <a:xfrm>
                <a:off x="3679825" y="5072063"/>
                <a:ext cx="627063" cy="628650"/>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47" name="Freeform 48"/>
            <p:cNvSpPr>
              <a:spLocks/>
            </p:cNvSpPr>
            <p:nvPr/>
          </p:nvSpPr>
          <p:spPr bwMode="auto">
            <a:xfrm>
              <a:off x="4402138" y="3857625"/>
              <a:ext cx="1008063" cy="1546225"/>
            </a:xfrm>
            <a:custGeom>
              <a:avLst/>
              <a:gdLst>
                <a:gd name="T0" fmla="*/ 4 w 265"/>
                <a:gd name="T1" fmla="*/ 406 h 406"/>
                <a:gd name="T2" fmla="*/ 111 w 265"/>
                <a:gd name="T3" fmla="*/ 406 h 406"/>
                <a:gd name="T4" fmla="*/ 115 w 265"/>
                <a:gd name="T5" fmla="*/ 403 h 406"/>
                <a:gd name="T6" fmla="*/ 265 w 265"/>
                <a:gd name="T7" fmla="*/ 6 h 406"/>
                <a:gd name="T8" fmla="*/ 262 w 265"/>
                <a:gd name="T9" fmla="*/ 1 h 406"/>
                <a:gd name="T10" fmla="*/ 257 w 265"/>
                <a:gd name="T11" fmla="*/ 4 h 406"/>
                <a:gd name="T12" fmla="*/ 109 w 265"/>
                <a:gd name="T13" fmla="*/ 398 h 406"/>
                <a:gd name="T14" fmla="*/ 4 w 265"/>
                <a:gd name="T15" fmla="*/ 398 h 406"/>
                <a:gd name="T16" fmla="*/ 0 w 265"/>
                <a:gd name="T17" fmla="*/ 402 h 406"/>
                <a:gd name="T18" fmla="*/ 4 w 265"/>
                <a:gd name="T19" fmla="*/ 406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406">
                  <a:moveTo>
                    <a:pt x="4" y="406"/>
                  </a:moveTo>
                  <a:cubicBezTo>
                    <a:pt x="111" y="406"/>
                    <a:pt x="111" y="406"/>
                    <a:pt x="111" y="406"/>
                  </a:cubicBezTo>
                  <a:cubicBezTo>
                    <a:pt x="113" y="406"/>
                    <a:pt x="115" y="405"/>
                    <a:pt x="115" y="403"/>
                  </a:cubicBezTo>
                  <a:cubicBezTo>
                    <a:pt x="265" y="6"/>
                    <a:pt x="265" y="6"/>
                    <a:pt x="265" y="6"/>
                  </a:cubicBezTo>
                  <a:cubicBezTo>
                    <a:pt x="265" y="4"/>
                    <a:pt x="264" y="2"/>
                    <a:pt x="262" y="1"/>
                  </a:cubicBezTo>
                  <a:cubicBezTo>
                    <a:pt x="260" y="0"/>
                    <a:pt x="258" y="2"/>
                    <a:pt x="257" y="4"/>
                  </a:cubicBezTo>
                  <a:cubicBezTo>
                    <a:pt x="109" y="398"/>
                    <a:pt x="109" y="398"/>
                    <a:pt x="109" y="398"/>
                  </a:cubicBezTo>
                  <a:cubicBezTo>
                    <a:pt x="4" y="398"/>
                    <a:pt x="4" y="398"/>
                    <a:pt x="4" y="398"/>
                  </a:cubicBezTo>
                  <a:cubicBezTo>
                    <a:pt x="2" y="398"/>
                    <a:pt x="0" y="400"/>
                    <a:pt x="0" y="402"/>
                  </a:cubicBezTo>
                  <a:cubicBezTo>
                    <a:pt x="0" y="404"/>
                    <a:pt x="2" y="406"/>
                    <a:pt x="4" y="406"/>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64" name="Grupo 63"/>
            <p:cNvGrpSpPr/>
            <p:nvPr/>
          </p:nvGrpSpPr>
          <p:grpSpPr>
            <a:xfrm>
              <a:off x="1078006" y="4881563"/>
              <a:ext cx="1764254" cy="1071557"/>
              <a:chOff x="1078006" y="4881563"/>
              <a:chExt cx="1764254" cy="1071557"/>
            </a:xfrm>
          </p:grpSpPr>
          <p:sp>
            <p:nvSpPr>
              <p:cNvPr id="11" name="Rectangle 11"/>
              <p:cNvSpPr>
                <a:spLocks noChangeArrowheads="1"/>
              </p:cNvSpPr>
              <p:nvPr/>
            </p:nvSpPr>
            <p:spPr bwMode="auto">
              <a:xfrm>
                <a:off x="1183505" y="4881563"/>
                <a:ext cx="8351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1400" b="1" i="0" u="none" strike="noStrike" cap="none" normalizeH="0" baseline="0" dirty="0">
                    <a:ln>
                      <a:noFill/>
                    </a:ln>
                    <a:solidFill>
                      <a:schemeClr val="accent5"/>
                    </a:solidFill>
                    <a:effectLst/>
                    <a:latin typeface="Montserrat Black" panose="00000A00000000000000" pitchFamily="50" charset="0"/>
                  </a:rPr>
                  <a:t>TITLE </a:t>
                </a:r>
                <a:r>
                  <a:rPr kumimoji="0" lang="ru-RU" altLang="ru-RU" sz="1400" b="1" i="0" u="none" strike="noStrike" cap="none" normalizeH="0" baseline="0" dirty="0">
                    <a:ln>
                      <a:noFill/>
                    </a:ln>
                    <a:solidFill>
                      <a:schemeClr val="accent5"/>
                    </a:solidFill>
                    <a:effectLst/>
                    <a:latin typeface="Montserrat Black" panose="00000A00000000000000" pitchFamily="50" charset="0"/>
                  </a:rPr>
                  <a:t>04</a:t>
                </a:r>
                <a:endParaRPr kumimoji="0" lang="ru-RU" altLang="ru-RU" sz="1800" b="0" i="0" u="none" strike="noStrike" cap="none" normalizeH="0" baseline="0" dirty="0">
                  <a:ln>
                    <a:noFill/>
                  </a:ln>
                  <a:solidFill>
                    <a:schemeClr val="accent5"/>
                  </a:solidFill>
                  <a:effectLst/>
                  <a:latin typeface="Montserrat Black" panose="00000A00000000000000" pitchFamily="50" charset="0"/>
                </a:endParaRPr>
              </a:p>
            </p:txBody>
          </p:sp>
          <p:sp>
            <p:nvSpPr>
              <p:cNvPr id="86" name="TextBox 85"/>
              <p:cNvSpPr txBox="1"/>
              <p:nvPr/>
            </p:nvSpPr>
            <p:spPr>
              <a:xfrm>
                <a:off x="1078006" y="5052874"/>
                <a:ext cx="1764254" cy="900246"/>
              </a:xfrm>
              <a:prstGeom prst="rect">
                <a:avLst/>
              </a:prstGeom>
              <a:noFill/>
            </p:spPr>
            <p:txBody>
              <a:bodyPr wrap="square" rtlCol="0">
                <a:spAutoFit/>
              </a:bodyPr>
              <a:lstStyle/>
              <a:p>
                <a:r>
                  <a:rPr lang="en-US" sz="1050" dirty="0">
                    <a:solidFill>
                      <a:schemeClr val="bg1"/>
                    </a:solidFill>
                    <a:latin typeface="Montserrat Light" panose="00000400000000000000" pitchFamily="50" charset="0"/>
                  </a:rPr>
                  <a:t>Lorem ipsum dolor sit amet, consectetur adipiscing elit, sed do eiusmod tempor incididu</a:t>
                </a:r>
                <a:endParaRPr lang="ru-RU" sz="1050" dirty="0">
                  <a:solidFill>
                    <a:schemeClr val="bg1"/>
                  </a:solidFill>
                  <a:latin typeface="Montserrat Light" panose="00000400000000000000" pitchFamily="50" charset="0"/>
                </a:endParaRPr>
              </a:p>
            </p:txBody>
          </p:sp>
        </p:grpSp>
        <p:sp>
          <p:nvSpPr>
            <p:cNvPr id="99" name="Freeform 98"/>
            <p:cNvSpPr>
              <a:spLocks noEditPoints="1"/>
            </p:cNvSpPr>
            <p:nvPr/>
          </p:nvSpPr>
          <p:spPr bwMode="auto">
            <a:xfrm>
              <a:off x="3829790" y="5240160"/>
              <a:ext cx="339739" cy="272631"/>
            </a:xfrm>
            <a:custGeom>
              <a:avLst/>
              <a:gdLst>
                <a:gd name="T0" fmla="*/ 91 w 91"/>
                <a:gd name="T1" fmla="*/ 73 h 73"/>
                <a:gd name="T2" fmla="*/ 0 w 91"/>
                <a:gd name="T3" fmla="*/ 73 h 73"/>
                <a:gd name="T4" fmla="*/ 22 w 91"/>
                <a:gd name="T5" fmla="*/ 54 h 73"/>
                <a:gd name="T6" fmla="*/ 10 w 91"/>
                <a:gd name="T7" fmla="*/ 54 h 73"/>
                <a:gd name="T8" fmla="*/ 10 w 91"/>
                <a:gd name="T9" fmla="*/ 73 h 73"/>
                <a:gd name="T10" fmla="*/ 22 w 91"/>
                <a:gd name="T11" fmla="*/ 73 h 73"/>
                <a:gd name="T12" fmla="*/ 22 w 91"/>
                <a:gd name="T13" fmla="*/ 54 h 73"/>
                <a:gd name="T14" fmla="*/ 42 w 91"/>
                <a:gd name="T15" fmla="*/ 34 h 73"/>
                <a:gd name="T16" fmla="*/ 29 w 91"/>
                <a:gd name="T17" fmla="*/ 34 h 73"/>
                <a:gd name="T18" fmla="*/ 29 w 91"/>
                <a:gd name="T19" fmla="*/ 73 h 73"/>
                <a:gd name="T20" fmla="*/ 42 w 91"/>
                <a:gd name="T21" fmla="*/ 73 h 73"/>
                <a:gd name="T22" fmla="*/ 42 w 91"/>
                <a:gd name="T23" fmla="*/ 34 h 73"/>
                <a:gd name="T24" fmla="*/ 61 w 91"/>
                <a:gd name="T25" fmla="*/ 43 h 73"/>
                <a:gd name="T26" fmla="*/ 49 w 91"/>
                <a:gd name="T27" fmla="*/ 43 h 73"/>
                <a:gd name="T28" fmla="*/ 49 w 91"/>
                <a:gd name="T29" fmla="*/ 73 h 73"/>
                <a:gd name="T30" fmla="*/ 61 w 91"/>
                <a:gd name="T31" fmla="*/ 73 h 73"/>
                <a:gd name="T32" fmla="*/ 61 w 91"/>
                <a:gd name="T33" fmla="*/ 43 h 73"/>
                <a:gd name="T34" fmla="*/ 81 w 91"/>
                <a:gd name="T35" fmla="*/ 23 h 73"/>
                <a:gd name="T36" fmla="*/ 69 w 91"/>
                <a:gd name="T37" fmla="*/ 23 h 73"/>
                <a:gd name="T38" fmla="*/ 69 w 91"/>
                <a:gd name="T39" fmla="*/ 73 h 73"/>
                <a:gd name="T40" fmla="*/ 81 w 91"/>
                <a:gd name="T41" fmla="*/ 73 h 73"/>
                <a:gd name="T42" fmla="*/ 81 w 91"/>
                <a:gd name="T43" fmla="*/ 23 h 73"/>
                <a:gd name="T44" fmla="*/ 16 w 91"/>
                <a:gd name="T45" fmla="*/ 32 h 73"/>
                <a:gd name="T46" fmla="*/ 12 w 91"/>
                <a:gd name="T47" fmla="*/ 36 h 73"/>
                <a:gd name="T48" fmla="*/ 16 w 91"/>
                <a:gd name="T49" fmla="*/ 39 h 73"/>
                <a:gd name="T50" fmla="*/ 20 w 91"/>
                <a:gd name="T51" fmla="*/ 36 h 73"/>
                <a:gd name="T52" fmla="*/ 16 w 91"/>
                <a:gd name="T53" fmla="*/ 32 h 73"/>
                <a:gd name="T54" fmla="*/ 36 w 91"/>
                <a:gd name="T55" fmla="*/ 13 h 73"/>
                <a:gd name="T56" fmla="*/ 32 w 91"/>
                <a:gd name="T57" fmla="*/ 17 h 73"/>
                <a:gd name="T58" fmla="*/ 36 w 91"/>
                <a:gd name="T59" fmla="*/ 21 h 73"/>
                <a:gd name="T60" fmla="*/ 39 w 91"/>
                <a:gd name="T61" fmla="*/ 17 h 73"/>
                <a:gd name="T62" fmla="*/ 36 w 91"/>
                <a:gd name="T63" fmla="*/ 13 h 73"/>
                <a:gd name="T64" fmla="*/ 55 w 91"/>
                <a:gd name="T65" fmla="*/ 23 h 73"/>
                <a:gd name="T66" fmla="*/ 52 w 91"/>
                <a:gd name="T67" fmla="*/ 26 h 73"/>
                <a:gd name="T68" fmla="*/ 55 w 91"/>
                <a:gd name="T69" fmla="*/ 30 h 73"/>
                <a:gd name="T70" fmla="*/ 59 w 91"/>
                <a:gd name="T71" fmla="*/ 26 h 73"/>
                <a:gd name="T72" fmla="*/ 55 w 91"/>
                <a:gd name="T73" fmla="*/ 23 h 73"/>
                <a:gd name="T74" fmla="*/ 75 w 91"/>
                <a:gd name="T75" fmla="*/ 0 h 73"/>
                <a:gd name="T76" fmla="*/ 71 w 91"/>
                <a:gd name="T77" fmla="*/ 4 h 73"/>
                <a:gd name="T78" fmla="*/ 75 w 91"/>
                <a:gd name="T79" fmla="*/ 8 h 73"/>
                <a:gd name="T80" fmla="*/ 78 w 91"/>
                <a:gd name="T81" fmla="*/ 4 h 73"/>
                <a:gd name="T82" fmla="*/ 75 w 91"/>
                <a:gd name="T83" fmla="*/ 0 h 73"/>
                <a:gd name="T84" fmla="*/ 58 w 91"/>
                <a:gd name="T85" fmla="*/ 24 h 73"/>
                <a:gd name="T86" fmla="*/ 72 w 91"/>
                <a:gd name="T87" fmla="*/ 7 h 73"/>
                <a:gd name="T88" fmla="*/ 39 w 91"/>
                <a:gd name="T89" fmla="*/ 19 h 73"/>
                <a:gd name="T90" fmla="*/ 52 w 91"/>
                <a:gd name="T91" fmla="*/ 25 h 73"/>
                <a:gd name="T92" fmla="*/ 33 w 91"/>
                <a:gd name="T93" fmla="*/ 19 h 73"/>
                <a:gd name="T94" fmla="*/ 19 w 91"/>
                <a:gd name="T95" fmla="*/ 3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1" h="73">
                  <a:moveTo>
                    <a:pt x="91" y="73"/>
                  </a:moveTo>
                  <a:cubicBezTo>
                    <a:pt x="0" y="73"/>
                    <a:pt x="0" y="73"/>
                    <a:pt x="0" y="73"/>
                  </a:cubicBezTo>
                  <a:moveTo>
                    <a:pt x="22" y="54"/>
                  </a:moveTo>
                  <a:cubicBezTo>
                    <a:pt x="10" y="54"/>
                    <a:pt x="10" y="54"/>
                    <a:pt x="10" y="54"/>
                  </a:cubicBezTo>
                  <a:cubicBezTo>
                    <a:pt x="10" y="73"/>
                    <a:pt x="10" y="73"/>
                    <a:pt x="10" y="73"/>
                  </a:cubicBezTo>
                  <a:cubicBezTo>
                    <a:pt x="22" y="73"/>
                    <a:pt x="22" y="73"/>
                    <a:pt x="22" y="73"/>
                  </a:cubicBezTo>
                  <a:lnTo>
                    <a:pt x="22" y="54"/>
                  </a:lnTo>
                  <a:close/>
                  <a:moveTo>
                    <a:pt x="42" y="34"/>
                  </a:moveTo>
                  <a:cubicBezTo>
                    <a:pt x="29" y="34"/>
                    <a:pt x="29" y="34"/>
                    <a:pt x="29" y="34"/>
                  </a:cubicBezTo>
                  <a:cubicBezTo>
                    <a:pt x="29" y="73"/>
                    <a:pt x="29" y="73"/>
                    <a:pt x="29" y="73"/>
                  </a:cubicBezTo>
                  <a:cubicBezTo>
                    <a:pt x="42" y="73"/>
                    <a:pt x="42" y="73"/>
                    <a:pt x="42" y="73"/>
                  </a:cubicBezTo>
                  <a:lnTo>
                    <a:pt x="42" y="34"/>
                  </a:lnTo>
                  <a:close/>
                  <a:moveTo>
                    <a:pt x="61" y="43"/>
                  </a:moveTo>
                  <a:cubicBezTo>
                    <a:pt x="49" y="43"/>
                    <a:pt x="49" y="43"/>
                    <a:pt x="49" y="43"/>
                  </a:cubicBezTo>
                  <a:cubicBezTo>
                    <a:pt x="49" y="73"/>
                    <a:pt x="49" y="73"/>
                    <a:pt x="49" y="73"/>
                  </a:cubicBezTo>
                  <a:cubicBezTo>
                    <a:pt x="61" y="73"/>
                    <a:pt x="61" y="73"/>
                    <a:pt x="61" y="73"/>
                  </a:cubicBezTo>
                  <a:lnTo>
                    <a:pt x="61" y="43"/>
                  </a:lnTo>
                  <a:close/>
                  <a:moveTo>
                    <a:pt x="81" y="23"/>
                  </a:moveTo>
                  <a:cubicBezTo>
                    <a:pt x="69" y="23"/>
                    <a:pt x="69" y="23"/>
                    <a:pt x="69" y="23"/>
                  </a:cubicBezTo>
                  <a:cubicBezTo>
                    <a:pt x="69" y="73"/>
                    <a:pt x="69" y="73"/>
                    <a:pt x="69" y="73"/>
                  </a:cubicBezTo>
                  <a:cubicBezTo>
                    <a:pt x="81" y="73"/>
                    <a:pt x="81" y="73"/>
                    <a:pt x="81" y="73"/>
                  </a:cubicBezTo>
                  <a:lnTo>
                    <a:pt x="81" y="23"/>
                  </a:lnTo>
                  <a:close/>
                  <a:moveTo>
                    <a:pt x="16" y="32"/>
                  </a:moveTo>
                  <a:cubicBezTo>
                    <a:pt x="14" y="32"/>
                    <a:pt x="12" y="34"/>
                    <a:pt x="12" y="36"/>
                  </a:cubicBezTo>
                  <a:cubicBezTo>
                    <a:pt x="12" y="38"/>
                    <a:pt x="14" y="39"/>
                    <a:pt x="16" y="39"/>
                  </a:cubicBezTo>
                  <a:cubicBezTo>
                    <a:pt x="18" y="39"/>
                    <a:pt x="20" y="38"/>
                    <a:pt x="20" y="36"/>
                  </a:cubicBezTo>
                  <a:cubicBezTo>
                    <a:pt x="20" y="34"/>
                    <a:pt x="18" y="32"/>
                    <a:pt x="16" y="32"/>
                  </a:cubicBezTo>
                  <a:close/>
                  <a:moveTo>
                    <a:pt x="36" y="13"/>
                  </a:moveTo>
                  <a:cubicBezTo>
                    <a:pt x="34" y="13"/>
                    <a:pt x="32" y="15"/>
                    <a:pt x="32" y="17"/>
                  </a:cubicBezTo>
                  <a:cubicBezTo>
                    <a:pt x="32" y="19"/>
                    <a:pt x="34" y="21"/>
                    <a:pt x="36" y="21"/>
                  </a:cubicBezTo>
                  <a:cubicBezTo>
                    <a:pt x="38" y="21"/>
                    <a:pt x="39" y="19"/>
                    <a:pt x="39" y="17"/>
                  </a:cubicBezTo>
                  <a:cubicBezTo>
                    <a:pt x="39" y="15"/>
                    <a:pt x="38" y="13"/>
                    <a:pt x="36" y="13"/>
                  </a:cubicBezTo>
                  <a:close/>
                  <a:moveTo>
                    <a:pt x="55" y="23"/>
                  </a:moveTo>
                  <a:cubicBezTo>
                    <a:pt x="53" y="23"/>
                    <a:pt x="52" y="24"/>
                    <a:pt x="52" y="26"/>
                  </a:cubicBezTo>
                  <a:cubicBezTo>
                    <a:pt x="52" y="28"/>
                    <a:pt x="53" y="30"/>
                    <a:pt x="55" y="30"/>
                  </a:cubicBezTo>
                  <a:cubicBezTo>
                    <a:pt x="57" y="30"/>
                    <a:pt x="59" y="28"/>
                    <a:pt x="59" y="26"/>
                  </a:cubicBezTo>
                  <a:cubicBezTo>
                    <a:pt x="59" y="24"/>
                    <a:pt x="57" y="23"/>
                    <a:pt x="55" y="23"/>
                  </a:cubicBezTo>
                  <a:close/>
                  <a:moveTo>
                    <a:pt x="75" y="0"/>
                  </a:moveTo>
                  <a:cubicBezTo>
                    <a:pt x="73" y="0"/>
                    <a:pt x="71" y="2"/>
                    <a:pt x="71" y="4"/>
                  </a:cubicBezTo>
                  <a:cubicBezTo>
                    <a:pt x="71" y="6"/>
                    <a:pt x="73" y="8"/>
                    <a:pt x="75" y="8"/>
                  </a:cubicBezTo>
                  <a:cubicBezTo>
                    <a:pt x="77" y="8"/>
                    <a:pt x="78" y="6"/>
                    <a:pt x="78" y="4"/>
                  </a:cubicBezTo>
                  <a:cubicBezTo>
                    <a:pt x="78" y="2"/>
                    <a:pt x="77" y="0"/>
                    <a:pt x="75" y="0"/>
                  </a:cubicBezTo>
                  <a:close/>
                  <a:moveTo>
                    <a:pt x="58" y="24"/>
                  </a:moveTo>
                  <a:cubicBezTo>
                    <a:pt x="72" y="7"/>
                    <a:pt x="72" y="7"/>
                    <a:pt x="72" y="7"/>
                  </a:cubicBezTo>
                  <a:moveTo>
                    <a:pt x="39" y="19"/>
                  </a:moveTo>
                  <a:cubicBezTo>
                    <a:pt x="52" y="25"/>
                    <a:pt x="52" y="25"/>
                    <a:pt x="52" y="25"/>
                  </a:cubicBezTo>
                  <a:moveTo>
                    <a:pt x="33" y="19"/>
                  </a:moveTo>
                  <a:cubicBezTo>
                    <a:pt x="19" y="33"/>
                    <a:pt x="19" y="33"/>
                    <a:pt x="19" y="33"/>
                  </a:cubicBezTo>
                </a:path>
              </a:pathLst>
            </a:custGeom>
            <a:noFill/>
            <a:ln w="1270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76" name="Grupo 75"/>
          <p:cNvGrpSpPr/>
          <p:nvPr/>
        </p:nvGrpSpPr>
        <p:grpSpPr>
          <a:xfrm>
            <a:off x="1078006" y="3563938"/>
            <a:ext cx="4332195" cy="1093782"/>
            <a:chOff x="1078006" y="3563938"/>
            <a:chExt cx="4332195" cy="1093782"/>
          </a:xfrm>
        </p:grpSpPr>
        <p:grpSp>
          <p:nvGrpSpPr>
            <p:cNvPr id="4" name="Group 3"/>
            <p:cNvGrpSpPr/>
            <p:nvPr/>
          </p:nvGrpSpPr>
          <p:grpSpPr>
            <a:xfrm>
              <a:off x="3394075" y="3670300"/>
              <a:ext cx="1023938" cy="849313"/>
              <a:chOff x="3394075" y="3670300"/>
              <a:chExt cx="1023938" cy="849313"/>
            </a:xfrm>
          </p:grpSpPr>
          <p:sp>
            <p:nvSpPr>
              <p:cNvPr id="20" name="Freeform 20"/>
              <p:cNvSpPr>
                <a:spLocks/>
              </p:cNvSpPr>
              <p:nvPr/>
            </p:nvSpPr>
            <p:spPr bwMode="auto">
              <a:xfrm>
                <a:off x="3394075" y="3670300"/>
                <a:ext cx="1023938" cy="849313"/>
              </a:xfrm>
              <a:custGeom>
                <a:avLst/>
                <a:gdLst>
                  <a:gd name="T0" fmla="*/ 158 w 269"/>
                  <a:gd name="T1" fmla="*/ 0 h 223"/>
                  <a:gd name="T2" fmla="*/ 50 w 269"/>
                  <a:gd name="T3" fmla="*/ 82 h 223"/>
                  <a:gd name="T4" fmla="*/ 0 w 269"/>
                  <a:gd name="T5" fmla="*/ 111 h 223"/>
                  <a:gd name="T6" fmla="*/ 50 w 269"/>
                  <a:gd name="T7" fmla="*/ 140 h 223"/>
                  <a:gd name="T8" fmla="*/ 158 w 269"/>
                  <a:gd name="T9" fmla="*/ 223 h 223"/>
                  <a:gd name="T10" fmla="*/ 269 w 269"/>
                  <a:gd name="T11" fmla="*/ 111 h 223"/>
                  <a:gd name="T12" fmla="*/ 158 w 269"/>
                  <a:gd name="T13" fmla="*/ 0 h 223"/>
                </a:gdLst>
                <a:ahLst/>
                <a:cxnLst>
                  <a:cxn ang="0">
                    <a:pos x="T0" y="T1"/>
                  </a:cxn>
                  <a:cxn ang="0">
                    <a:pos x="T2" y="T3"/>
                  </a:cxn>
                  <a:cxn ang="0">
                    <a:pos x="T4" y="T5"/>
                  </a:cxn>
                  <a:cxn ang="0">
                    <a:pos x="T6" y="T7"/>
                  </a:cxn>
                  <a:cxn ang="0">
                    <a:pos x="T8" y="T9"/>
                  </a:cxn>
                  <a:cxn ang="0">
                    <a:pos x="T10" y="T11"/>
                  </a:cxn>
                  <a:cxn ang="0">
                    <a:pos x="T12" y="T13"/>
                  </a:cxn>
                </a:cxnLst>
                <a:rect l="0" t="0" r="r" b="b"/>
                <a:pathLst>
                  <a:path w="269" h="223">
                    <a:moveTo>
                      <a:pt x="158" y="0"/>
                    </a:moveTo>
                    <a:cubicBezTo>
                      <a:pt x="106" y="0"/>
                      <a:pt x="63" y="35"/>
                      <a:pt x="50" y="82"/>
                    </a:cubicBezTo>
                    <a:cubicBezTo>
                      <a:pt x="0" y="111"/>
                      <a:pt x="0" y="111"/>
                      <a:pt x="0" y="111"/>
                    </a:cubicBezTo>
                    <a:cubicBezTo>
                      <a:pt x="50" y="140"/>
                      <a:pt x="50" y="140"/>
                      <a:pt x="50" y="140"/>
                    </a:cubicBezTo>
                    <a:cubicBezTo>
                      <a:pt x="63" y="188"/>
                      <a:pt x="106" y="223"/>
                      <a:pt x="158" y="223"/>
                    </a:cubicBezTo>
                    <a:cubicBezTo>
                      <a:pt x="219" y="223"/>
                      <a:pt x="269" y="173"/>
                      <a:pt x="269" y="111"/>
                    </a:cubicBezTo>
                    <a:cubicBezTo>
                      <a:pt x="269" y="50"/>
                      <a:pt x="219" y="0"/>
                      <a:pt x="158" y="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8" name="Oval 28"/>
              <p:cNvSpPr>
                <a:spLocks noChangeArrowheads="1"/>
              </p:cNvSpPr>
              <p:nvPr/>
            </p:nvSpPr>
            <p:spPr bwMode="auto">
              <a:xfrm>
                <a:off x="3679825" y="3781425"/>
                <a:ext cx="627063" cy="628650"/>
              </a:xfrm>
              <a:prstGeom prst="ellipse">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48" name="Freeform 49"/>
            <p:cNvSpPr>
              <a:spLocks/>
            </p:cNvSpPr>
            <p:nvPr/>
          </p:nvSpPr>
          <p:spPr bwMode="auto">
            <a:xfrm>
              <a:off x="4402138" y="3563938"/>
              <a:ext cx="1008063" cy="544513"/>
            </a:xfrm>
            <a:custGeom>
              <a:avLst/>
              <a:gdLst>
                <a:gd name="T0" fmla="*/ 4 w 265"/>
                <a:gd name="T1" fmla="*/ 143 h 143"/>
                <a:gd name="T2" fmla="*/ 115 w 265"/>
                <a:gd name="T3" fmla="*/ 143 h 143"/>
                <a:gd name="T4" fmla="*/ 117 w 265"/>
                <a:gd name="T5" fmla="*/ 142 h 143"/>
                <a:gd name="T6" fmla="*/ 263 w 265"/>
                <a:gd name="T7" fmla="*/ 8 h 143"/>
                <a:gd name="T8" fmla="*/ 264 w 265"/>
                <a:gd name="T9" fmla="*/ 2 h 143"/>
                <a:gd name="T10" fmla="*/ 258 w 265"/>
                <a:gd name="T11" fmla="*/ 2 h 143"/>
                <a:gd name="T12" fmla="*/ 113 w 265"/>
                <a:gd name="T13" fmla="*/ 135 h 143"/>
                <a:gd name="T14" fmla="*/ 4 w 265"/>
                <a:gd name="T15" fmla="*/ 135 h 143"/>
                <a:gd name="T16" fmla="*/ 0 w 265"/>
                <a:gd name="T17" fmla="*/ 139 h 143"/>
                <a:gd name="T18" fmla="*/ 4 w 265"/>
                <a:gd name="T19" fmla="*/ 14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5" h="143">
                  <a:moveTo>
                    <a:pt x="4" y="143"/>
                  </a:moveTo>
                  <a:cubicBezTo>
                    <a:pt x="115" y="143"/>
                    <a:pt x="115" y="143"/>
                    <a:pt x="115" y="143"/>
                  </a:cubicBezTo>
                  <a:cubicBezTo>
                    <a:pt x="116" y="143"/>
                    <a:pt x="117" y="143"/>
                    <a:pt x="117" y="142"/>
                  </a:cubicBezTo>
                  <a:cubicBezTo>
                    <a:pt x="263" y="8"/>
                    <a:pt x="263" y="8"/>
                    <a:pt x="263" y="8"/>
                  </a:cubicBezTo>
                  <a:cubicBezTo>
                    <a:pt x="265" y="6"/>
                    <a:pt x="265" y="4"/>
                    <a:pt x="264" y="2"/>
                  </a:cubicBezTo>
                  <a:cubicBezTo>
                    <a:pt x="262" y="0"/>
                    <a:pt x="260" y="0"/>
                    <a:pt x="258" y="2"/>
                  </a:cubicBezTo>
                  <a:cubicBezTo>
                    <a:pt x="113" y="135"/>
                    <a:pt x="113" y="135"/>
                    <a:pt x="113" y="135"/>
                  </a:cubicBezTo>
                  <a:cubicBezTo>
                    <a:pt x="4" y="135"/>
                    <a:pt x="4" y="135"/>
                    <a:pt x="4" y="135"/>
                  </a:cubicBezTo>
                  <a:cubicBezTo>
                    <a:pt x="2" y="135"/>
                    <a:pt x="0" y="137"/>
                    <a:pt x="0" y="139"/>
                  </a:cubicBezTo>
                  <a:cubicBezTo>
                    <a:pt x="0" y="141"/>
                    <a:pt x="2" y="143"/>
                    <a:pt x="4" y="143"/>
                  </a:cubicBezTo>
                  <a:close/>
                </a:path>
              </a:pathLst>
            </a:custGeom>
            <a:solidFill>
              <a:schemeClr val="accent3"/>
            </a:solidFill>
            <a:ln>
              <a:solidFill>
                <a:schemeClr val="accent3"/>
              </a:solid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38" name="Grupo 37"/>
            <p:cNvGrpSpPr/>
            <p:nvPr/>
          </p:nvGrpSpPr>
          <p:grpSpPr>
            <a:xfrm>
              <a:off x="1078006" y="3586163"/>
              <a:ext cx="1764254" cy="1071557"/>
              <a:chOff x="1078006" y="3586163"/>
              <a:chExt cx="1764254" cy="1071557"/>
            </a:xfrm>
          </p:grpSpPr>
          <p:sp>
            <p:nvSpPr>
              <p:cNvPr id="12" name="Rectangle 12"/>
              <p:cNvSpPr>
                <a:spLocks noChangeArrowheads="1"/>
              </p:cNvSpPr>
              <p:nvPr/>
            </p:nvSpPr>
            <p:spPr bwMode="auto">
              <a:xfrm>
                <a:off x="1183505" y="3586163"/>
                <a:ext cx="81753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1400" b="1" i="0" u="none" strike="noStrike" cap="none" normalizeH="0" baseline="0" dirty="0">
                    <a:ln>
                      <a:noFill/>
                    </a:ln>
                    <a:solidFill>
                      <a:schemeClr val="accent3"/>
                    </a:solidFill>
                    <a:effectLst/>
                    <a:latin typeface="Montserrat Black" panose="00000A00000000000000" pitchFamily="50" charset="0"/>
                  </a:rPr>
                  <a:t>TITLE </a:t>
                </a:r>
                <a:r>
                  <a:rPr kumimoji="0" lang="ru-RU" altLang="ru-RU" sz="1400" b="1" i="0" u="none" strike="noStrike" cap="none" normalizeH="0" baseline="0" dirty="0">
                    <a:ln>
                      <a:noFill/>
                    </a:ln>
                    <a:solidFill>
                      <a:schemeClr val="accent3"/>
                    </a:solidFill>
                    <a:effectLst/>
                    <a:latin typeface="Montserrat Black" panose="00000A00000000000000" pitchFamily="50" charset="0"/>
                  </a:rPr>
                  <a:t>03</a:t>
                </a:r>
                <a:endParaRPr kumimoji="0" lang="ru-RU" altLang="ru-RU" sz="1800" b="0" i="0" u="none" strike="noStrike" cap="none" normalizeH="0" baseline="0" dirty="0">
                  <a:ln>
                    <a:noFill/>
                  </a:ln>
                  <a:solidFill>
                    <a:schemeClr val="accent3"/>
                  </a:solidFill>
                  <a:effectLst/>
                  <a:latin typeface="Montserrat Black" panose="00000A00000000000000" pitchFamily="50" charset="0"/>
                </a:endParaRPr>
              </a:p>
            </p:txBody>
          </p:sp>
          <p:sp>
            <p:nvSpPr>
              <p:cNvPr id="85" name="TextBox 84"/>
              <p:cNvSpPr txBox="1"/>
              <p:nvPr/>
            </p:nvSpPr>
            <p:spPr>
              <a:xfrm>
                <a:off x="1078006" y="3757474"/>
                <a:ext cx="1764254" cy="900246"/>
              </a:xfrm>
              <a:prstGeom prst="rect">
                <a:avLst/>
              </a:prstGeom>
              <a:noFill/>
            </p:spPr>
            <p:txBody>
              <a:bodyPr wrap="square" rtlCol="0">
                <a:spAutoFit/>
              </a:bodyPr>
              <a:lstStyle/>
              <a:p>
                <a:r>
                  <a:rPr lang="en-US" sz="1050" dirty="0">
                    <a:solidFill>
                      <a:schemeClr val="bg1"/>
                    </a:solidFill>
                    <a:latin typeface="Montserrat Light" panose="00000400000000000000" pitchFamily="50" charset="0"/>
                  </a:rPr>
                  <a:t>Lorem ipsum dolor sit amet, consectetur adipiscing elit, sed do eiusmod tempor incididu</a:t>
                </a:r>
                <a:endParaRPr lang="ru-RU" sz="1050" dirty="0">
                  <a:solidFill>
                    <a:schemeClr val="bg1"/>
                  </a:solidFill>
                  <a:latin typeface="Montserrat Light" panose="00000400000000000000" pitchFamily="50" charset="0"/>
                </a:endParaRPr>
              </a:p>
            </p:txBody>
          </p:sp>
        </p:grpSp>
        <p:sp>
          <p:nvSpPr>
            <p:cNvPr id="100" name="Freeform 99"/>
            <p:cNvSpPr>
              <a:spLocks noEditPoints="1"/>
            </p:cNvSpPr>
            <p:nvPr/>
          </p:nvSpPr>
          <p:spPr bwMode="auto">
            <a:xfrm>
              <a:off x="3840452" y="3933192"/>
              <a:ext cx="355119" cy="329953"/>
            </a:xfrm>
            <a:custGeom>
              <a:avLst/>
              <a:gdLst>
                <a:gd name="T0" fmla="*/ 0 w 95"/>
                <a:gd name="T1" fmla="*/ 82 h 88"/>
                <a:gd name="T2" fmla="*/ 9 w 95"/>
                <a:gd name="T3" fmla="*/ 11 h 88"/>
                <a:gd name="T4" fmla="*/ 80 w 95"/>
                <a:gd name="T5" fmla="*/ 11 h 88"/>
                <a:gd name="T6" fmla="*/ 59 w 95"/>
                <a:gd name="T7" fmla="*/ 11 h 88"/>
                <a:gd name="T8" fmla="*/ 0 w 95"/>
                <a:gd name="T9" fmla="*/ 26 h 88"/>
                <a:gd name="T10" fmla="*/ 21 w 95"/>
                <a:gd name="T11" fmla="*/ 15 h 88"/>
                <a:gd name="T12" fmla="*/ 15 w 95"/>
                <a:gd name="T13" fmla="*/ 0 h 88"/>
                <a:gd name="T14" fmla="*/ 9 w 95"/>
                <a:gd name="T15" fmla="*/ 6 h 88"/>
                <a:gd name="T16" fmla="*/ 15 w 95"/>
                <a:gd name="T17" fmla="*/ 21 h 88"/>
                <a:gd name="T18" fmla="*/ 21 w 95"/>
                <a:gd name="T19" fmla="*/ 15 h 88"/>
                <a:gd name="T20" fmla="*/ 65 w 95"/>
                <a:gd name="T21" fmla="*/ 21 h 88"/>
                <a:gd name="T22" fmla="*/ 71 w 95"/>
                <a:gd name="T23" fmla="*/ 6 h 88"/>
                <a:gd name="T24" fmla="*/ 65 w 95"/>
                <a:gd name="T25" fmla="*/ 0 h 88"/>
                <a:gd name="T26" fmla="*/ 59 w 95"/>
                <a:gd name="T27" fmla="*/ 15 h 88"/>
                <a:gd name="T28" fmla="*/ 19 w 95"/>
                <a:gd name="T29" fmla="*/ 32 h 88"/>
                <a:gd name="T30" fmla="*/ 8 w 95"/>
                <a:gd name="T31" fmla="*/ 43 h 88"/>
                <a:gd name="T32" fmla="*/ 19 w 95"/>
                <a:gd name="T33" fmla="*/ 32 h 88"/>
                <a:gd name="T34" fmla="*/ 26 w 95"/>
                <a:gd name="T35" fmla="*/ 32 h 88"/>
                <a:gd name="T36" fmla="*/ 37 w 95"/>
                <a:gd name="T37" fmla="*/ 43 h 88"/>
                <a:gd name="T38" fmla="*/ 54 w 95"/>
                <a:gd name="T39" fmla="*/ 32 h 88"/>
                <a:gd name="T40" fmla="*/ 43 w 95"/>
                <a:gd name="T41" fmla="*/ 43 h 88"/>
                <a:gd name="T42" fmla="*/ 54 w 95"/>
                <a:gd name="T43" fmla="*/ 32 h 88"/>
                <a:gd name="T44" fmla="*/ 72 w 95"/>
                <a:gd name="T45" fmla="*/ 32 h 88"/>
                <a:gd name="T46" fmla="*/ 60 w 95"/>
                <a:gd name="T47" fmla="*/ 42 h 88"/>
                <a:gd name="T48" fmla="*/ 8 w 95"/>
                <a:gd name="T49" fmla="*/ 48 h 88"/>
                <a:gd name="T50" fmla="*/ 19 w 95"/>
                <a:gd name="T51" fmla="*/ 59 h 88"/>
                <a:gd name="T52" fmla="*/ 37 w 95"/>
                <a:gd name="T53" fmla="*/ 48 h 88"/>
                <a:gd name="T54" fmla="*/ 26 w 95"/>
                <a:gd name="T55" fmla="*/ 59 h 88"/>
                <a:gd name="T56" fmla="*/ 37 w 95"/>
                <a:gd name="T57" fmla="*/ 48 h 88"/>
                <a:gd name="T58" fmla="*/ 43 w 95"/>
                <a:gd name="T59" fmla="*/ 48 h 88"/>
                <a:gd name="T60" fmla="*/ 47 w 95"/>
                <a:gd name="T61" fmla="*/ 59 h 88"/>
                <a:gd name="T62" fmla="*/ 8 w 95"/>
                <a:gd name="T63" fmla="*/ 64 h 88"/>
                <a:gd name="T64" fmla="*/ 19 w 95"/>
                <a:gd name="T65" fmla="*/ 75 h 88"/>
                <a:gd name="T66" fmla="*/ 37 w 95"/>
                <a:gd name="T67" fmla="*/ 64 h 88"/>
                <a:gd name="T68" fmla="*/ 26 w 95"/>
                <a:gd name="T69" fmla="*/ 75 h 88"/>
                <a:gd name="T70" fmla="*/ 37 w 95"/>
                <a:gd name="T71" fmla="*/ 64 h 88"/>
                <a:gd name="T72" fmla="*/ 43 w 95"/>
                <a:gd name="T73" fmla="*/ 64 h 88"/>
                <a:gd name="T74" fmla="*/ 48 w 95"/>
                <a:gd name="T75" fmla="*/ 75 h 88"/>
                <a:gd name="T76" fmla="*/ 49 w 95"/>
                <a:gd name="T77" fmla="*/ 65 h 88"/>
                <a:gd name="T78" fmla="*/ 95 w 95"/>
                <a:gd name="T79" fmla="*/ 65 h 88"/>
                <a:gd name="T80" fmla="*/ 61 w 95"/>
                <a:gd name="T81" fmla="*/ 68 h 88"/>
                <a:gd name="T82" fmla="*/ 84 w 95"/>
                <a:gd name="T83" fmla="*/ 51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5" h="88">
                  <a:moveTo>
                    <a:pt x="50" y="82"/>
                  </a:moveTo>
                  <a:cubicBezTo>
                    <a:pt x="0" y="82"/>
                    <a:pt x="0" y="82"/>
                    <a:pt x="0" y="82"/>
                  </a:cubicBezTo>
                  <a:cubicBezTo>
                    <a:pt x="0" y="11"/>
                    <a:pt x="0" y="11"/>
                    <a:pt x="0" y="11"/>
                  </a:cubicBezTo>
                  <a:cubicBezTo>
                    <a:pt x="9" y="11"/>
                    <a:pt x="9" y="11"/>
                    <a:pt x="9" y="11"/>
                  </a:cubicBezTo>
                  <a:moveTo>
                    <a:pt x="80" y="39"/>
                  </a:moveTo>
                  <a:cubicBezTo>
                    <a:pt x="80" y="11"/>
                    <a:pt x="80" y="11"/>
                    <a:pt x="80" y="11"/>
                  </a:cubicBezTo>
                  <a:cubicBezTo>
                    <a:pt x="71" y="11"/>
                    <a:pt x="71" y="11"/>
                    <a:pt x="71" y="11"/>
                  </a:cubicBezTo>
                  <a:moveTo>
                    <a:pt x="59" y="11"/>
                  </a:moveTo>
                  <a:cubicBezTo>
                    <a:pt x="21" y="11"/>
                    <a:pt x="21" y="11"/>
                    <a:pt x="21" y="11"/>
                  </a:cubicBezTo>
                  <a:moveTo>
                    <a:pt x="0" y="26"/>
                  </a:moveTo>
                  <a:cubicBezTo>
                    <a:pt x="80" y="26"/>
                    <a:pt x="80" y="26"/>
                    <a:pt x="80" y="26"/>
                  </a:cubicBezTo>
                  <a:moveTo>
                    <a:pt x="21" y="15"/>
                  </a:moveTo>
                  <a:cubicBezTo>
                    <a:pt x="21" y="6"/>
                    <a:pt x="21" y="6"/>
                    <a:pt x="21" y="6"/>
                  </a:cubicBezTo>
                  <a:cubicBezTo>
                    <a:pt x="21" y="3"/>
                    <a:pt x="18" y="0"/>
                    <a:pt x="15" y="0"/>
                  </a:cubicBezTo>
                  <a:cubicBezTo>
                    <a:pt x="15" y="0"/>
                    <a:pt x="15" y="0"/>
                    <a:pt x="15" y="0"/>
                  </a:cubicBezTo>
                  <a:cubicBezTo>
                    <a:pt x="12" y="0"/>
                    <a:pt x="9" y="3"/>
                    <a:pt x="9" y="6"/>
                  </a:cubicBezTo>
                  <a:cubicBezTo>
                    <a:pt x="9" y="15"/>
                    <a:pt x="9" y="15"/>
                    <a:pt x="9" y="15"/>
                  </a:cubicBezTo>
                  <a:cubicBezTo>
                    <a:pt x="9" y="18"/>
                    <a:pt x="12" y="21"/>
                    <a:pt x="15" y="21"/>
                  </a:cubicBezTo>
                  <a:cubicBezTo>
                    <a:pt x="15" y="21"/>
                    <a:pt x="15" y="21"/>
                    <a:pt x="15" y="21"/>
                  </a:cubicBezTo>
                  <a:cubicBezTo>
                    <a:pt x="18" y="21"/>
                    <a:pt x="21" y="18"/>
                    <a:pt x="21" y="15"/>
                  </a:cubicBezTo>
                  <a:close/>
                  <a:moveTo>
                    <a:pt x="65" y="21"/>
                  </a:moveTo>
                  <a:cubicBezTo>
                    <a:pt x="65" y="21"/>
                    <a:pt x="65" y="21"/>
                    <a:pt x="65" y="21"/>
                  </a:cubicBezTo>
                  <a:cubicBezTo>
                    <a:pt x="68" y="21"/>
                    <a:pt x="71" y="18"/>
                    <a:pt x="71" y="15"/>
                  </a:cubicBezTo>
                  <a:cubicBezTo>
                    <a:pt x="71" y="6"/>
                    <a:pt x="71" y="6"/>
                    <a:pt x="71" y="6"/>
                  </a:cubicBezTo>
                  <a:cubicBezTo>
                    <a:pt x="71" y="3"/>
                    <a:pt x="68" y="0"/>
                    <a:pt x="65" y="0"/>
                  </a:cubicBezTo>
                  <a:cubicBezTo>
                    <a:pt x="65" y="0"/>
                    <a:pt x="65" y="0"/>
                    <a:pt x="65" y="0"/>
                  </a:cubicBezTo>
                  <a:cubicBezTo>
                    <a:pt x="62" y="0"/>
                    <a:pt x="59" y="3"/>
                    <a:pt x="59" y="6"/>
                  </a:cubicBezTo>
                  <a:cubicBezTo>
                    <a:pt x="59" y="15"/>
                    <a:pt x="59" y="15"/>
                    <a:pt x="59" y="15"/>
                  </a:cubicBezTo>
                  <a:cubicBezTo>
                    <a:pt x="59" y="18"/>
                    <a:pt x="62" y="21"/>
                    <a:pt x="65" y="21"/>
                  </a:cubicBezTo>
                  <a:close/>
                  <a:moveTo>
                    <a:pt x="19" y="32"/>
                  </a:moveTo>
                  <a:cubicBezTo>
                    <a:pt x="8" y="32"/>
                    <a:pt x="8" y="32"/>
                    <a:pt x="8" y="32"/>
                  </a:cubicBezTo>
                  <a:cubicBezTo>
                    <a:pt x="8" y="43"/>
                    <a:pt x="8" y="43"/>
                    <a:pt x="8" y="43"/>
                  </a:cubicBezTo>
                  <a:cubicBezTo>
                    <a:pt x="19" y="43"/>
                    <a:pt x="19" y="43"/>
                    <a:pt x="19" y="43"/>
                  </a:cubicBezTo>
                  <a:lnTo>
                    <a:pt x="19" y="32"/>
                  </a:lnTo>
                  <a:close/>
                  <a:moveTo>
                    <a:pt x="37" y="32"/>
                  </a:moveTo>
                  <a:cubicBezTo>
                    <a:pt x="26" y="32"/>
                    <a:pt x="26" y="32"/>
                    <a:pt x="26" y="32"/>
                  </a:cubicBezTo>
                  <a:cubicBezTo>
                    <a:pt x="26" y="43"/>
                    <a:pt x="26" y="43"/>
                    <a:pt x="26" y="43"/>
                  </a:cubicBezTo>
                  <a:cubicBezTo>
                    <a:pt x="37" y="43"/>
                    <a:pt x="37" y="43"/>
                    <a:pt x="37" y="43"/>
                  </a:cubicBezTo>
                  <a:lnTo>
                    <a:pt x="37" y="32"/>
                  </a:lnTo>
                  <a:close/>
                  <a:moveTo>
                    <a:pt x="54" y="32"/>
                  </a:moveTo>
                  <a:cubicBezTo>
                    <a:pt x="43" y="32"/>
                    <a:pt x="43" y="32"/>
                    <a:pt x="43" y="32"/>
                  </a:cubicBezTo>
                  <a:cubicBezTo>
                    <a:pt x="43" y="43"/>
                    <a:pt x="43" y="43"/>
                    <a:pt x="43" y="43"/>
                  </a:cubicBezTo>
                  <a:cubicBezTo>
                    <a:pt x="54" y="43"/>
                    <a:pt x="54" y="43"/>
                    <a:pt x="54" y="43"/>
                  </a:cubicBezTo>
                  <a:lnTo>
                    <a:pt x="54" y="32"/>
                  </a:lnTo>
                  <a:close/>
                  <a:moveTo>
                    <a:pt x="72" y="40"/>
                  </a:moveTo>
                  <a:cubicBezTo>
                    <a:pt x="72" y="32"/>
                    <a:pt x="72" y="32"/>
                    <a:pt x="72" y="32"/>
                  </a:cubicBezTo>
                  <a:cubicBezTo>
                    <a:pt x="60" y="32"/>
                    <a:pt x="60" y="32"/>
                    <a:pt x="60" y="32"/>
                  </a:cubicBezTo>
                  <a:cubicBezTo>
                    <a:pt x="60" y="42"/>
                    <a:pt x="60" y="42"/>
                    <a:pt x="60" y="42"/>
                  </a:cubicBezTo>
                  <a:moveTo>
                    <a:pt x="19" y="48"/>
                  </a:moveTo>
                  <a:cubicBezTo>
                    <a:pt x="8" y="48"/>
                    <a:pt x="8" y="48"/>
                    <a:pt x="8" y="48"/>
                  </a:cubicBezTo>
                  <a:cubicBezTo>
                    <a:pt x="8" y="59"/>
                    <a:pt x="8" y="59"/>
                    <a:pt x="8" y="59"/>
                  </a:cubicBezTo>
                  <a:cubicBezTo>
                    <a:pt x="19" y="59"/>
                    <a:pt x="19" y="59"/>
                    <a:pt x="19" y="59"/>
                  </a:cubicBezTo>
                  <a:lnTo>
                    <a:pt x="19" y="48"/>
                  </a:lnTo>
                  <a:close/>
                  <a:moveTo>
                    <a:pt x="37" y="48"/>
                  </a:moveTo>
                  <a:cubicBezTo>
                    <a:pt x="26" y="48"/>
                    <a:pt x="26" y="48"/>
                    <a:pt x="26" y="48"/>
                  </a:cubicBezTo>
                  <a:cubicBezTo>
                    <a:pt x="26" y="59"/>
                    <a:pt x="26" y="59"/>
                    <a:pt x="26" y="59"/>
                  </a:cubicBezTo>
                  <a:cubicBezTo>
                    <a:pt x="37" y="59"/>
                    <a:pt x="37" y="59"/>
                    <a:pt x="37" y="59"/>
                  </a:cubicBezTo>
                  <a:lnTo>
                    <a:pt x="37" y="48"/>
                  </a:lnTo>
                  <a:close/>
                  <a:moveTo>
                    <a:pt x="53" y="48"/>
                  </a:moveTo>
                  <a:cubicBezTo>
                    <a:pt x="43" y="48"/>
                    <a:pt x="43" y="48"/>
                    <a:pt x="43" y="48"/>
                  </a:cubicBezTo>
                  <a:cubicBezTo>
                    <a:pt x="43" y="59"/>
                    <a:pt x="43" y="59"/>
                    <a:pt x="43" y="59"/>
                  </a:cubicBezTo>
                  <a:cubicBezTo>
                    <a:pt x="47" y="59"/>
                    <a:pt x="47" y="59"/>
                    <a:pt x="47" y="59"/>
                  </a:cubicBezTo>
                  <a:moveTo>
                    <a:pt x="19" y="64"/>
                  </a:moveTo>
                  <a:cubicBezTo>
                    <a:pt x="8" y="64"/>
                    <a:pt x="8" y="64"/>
                    <a:pt x="8" y="64"/>
                  </a:cubicBezTo>
                  <a:cubicBezTo>
                    <a:pt x="8" y="75"/>
                    <a:pt x="8" y="75"/>
                    <a:pt x="8" y="75"/>
                  </a:cubicBezTo>
                  <a:cubicBezTo>
                    <a:pt x="19" y="75"/>
                    <a:pt x="19" y="75"/>
                    <a:pt x="19" y="75"/>
                  </a:cubicBezTo>
                  <a:lnTo>
                    <a:pt x="19" y="64"/>
                  </a:lnTo>
                  <a:close/>
                  <a:moveTo>
                    <a:pt x="37" y="64"/>
                  </a:moveTo>
                  <a:cubicBezTo>
                    <a:pt x="26" y="64"/>
                    <a:pt x="26" y="64"/>
                    <a:pt x="26" y="64"/>
                  </a:cubicBezTo>
                  <a:cubicBezTo>
                    <a:pt x="26" y="75"/>
                    <a:pt x="26" y="75"/>
                    <a:pt x="26" y="75"/>
                  </a:cubicBezTo>
                  <a:cubicBezTo>
                    <a:pt x="37" y="75"/>
                    <a:pt x="37" y="75"/>
                    <a:pt x="37" y="75"/>
                  </a:cubicBezTo>
                  <a:lnTo>
                    <a:pt x="37" y="64"/>
                  </a:lnTo>
                  <a:close/>
                  <a:moveTo>
                    <a:pt x="47" y="64"/>
                  </a:moveTo>
                  <a:cubicBezTo>
                    <a:pt x="43" y="64"/>
                    <a:pt x="43" y="64"/>
                    <a:pt x="43" y="64"/>
                  </a:cubicBezTo>
                  <a:cubicBezTo>
                    <a:pt x="43" y="75"/>
                    <a:pt x="43" y="75"/>
                    <a:pt x="43" y="75"/>
                  </a:cubicBezTo>
                  <a:cubicBezTo>
                    <a:pt x="48" y="75"/>
                    <a:pt x="48" y="75"/>
                    <a:pt x="48" y="75"/>
                  </a:cubicBezTo>
                  <a:moveTo>
                    <a:pt x="72" y="42"/>
                  </a:moveTo>
                  <a:cubicBezTo>
                    <a:pt x="59" y="42"/>
                    <a:pt x="49" y="52"/>
                    <a:pt x="49" y="65"/>
                  </a:cubicBezTo>
                  <a:cubicBezTo>
                    <a:pt x="49" y="78"/>
                    <a:pt x="59" y="88"/>
                    <a:pt x="72" y="88"/>
                  </a:cubicBezTo>
                  <a:cubicBezTo>
                    <a:pt x="84" y="88"/>
                    <a:pt x="95" y="78"/>
                    <a:pt x="95" y="65"/>
                  </a:cubicBezTo>
                  <a:cubicBezTo>
                    <a:pt x="95" y="52"/>
                    <a:pt x="84" y="42"/>
                    <a:pt x="72" y="42"/>
                  </a:cubicBezTo>
                  <a:close/>
                  <a:moveTo>
                    <a:pt x="61" y="68"/>
                  </a:moveTo>
                  <a:cubicBezTo>
                    <a:pt x="71" y="79"/>
                    <a:pt x="71" y="79"/>
                    <a:pt x="71" y="79"/>
                  </a:cubicBezTo>
                  <a:cubicBezTo>
                    <a:pt x="84" y="51"/>
                    <a:pt x="84" y="51"/>
                    <a:pt x="84" y="51"/>
                  </a:cubicBezTo>
                </a:path>
              </a:pathLst>
            </a:custGeom>
            <a:noFill/>
            <a:ln w="12700"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69" name="Grupo 68"/>
          <p:cNvGrpSpPr/>
          <p:nvPr/>
        </p:nvGrpSpPr>
        <p:grpSpPr>
          <a:xfrm>
            <a:off x="5598078" y="3009577"/>
            <a:ext cx="926696" cy="926696"/>
            <a:chOff x="5598078" y="3009577"/>
            <a:chExt cx="926696" cy="926696"/>
          </a:xfrm>
        </p:grpSpPr>
        <p:grpSp>
          <p:nvGrpSpPr>
            <p:cNvPr id="105" name="Group 90">
              <a:extLst>
                <a:ext uri="{FF2B5EF4-FFF2-40B4-BE49-F238E27FC236}">
                  <a16:creationId xmlns:a16="http://schemas.microsoft.com/office/drawing/2014/main" id="{59EE5D76-5EFA-47B7-AEEB-8E9917C68706}"/>
                </a:ext>
              </a:extLst>
            </p:cNvPr>
            <p:cNvGrpSpPr/>
            <p:nvPr/>
          </p:nvGrpSpPr>
          <p:grpSpPr>
            <a:xfrm>
              <a:off x="5598078" y="3009577"/>
              <a:ext cx="926696" cy="926696"/>
              <a:chOff x="7349505" y="606851"/>
              <a:chExt cx="1211126" cy="1211126"/>
            </a:xfrm>
            <a:solidFill>
              <a:schemeClr val="accent6">
                <a:lumMod val="50000"/>
              </a:schemeClr>
            </a:solidFill>
          </p:grpSpPr>
          <p:sp>
            <p:nvSpPr>
              <p:cNvPr id="106" name="Oval 91">
                <a:extLst>
                  <a:ext uri="{FF2B5EF4-FFF2-40B4-BE49-F238E27FC236}">
                    <a16:creationId xmlns:a16="http://schemas.microsoft.com/office/drawing/2014/main" id="{D630781E-33D1-406A-8B2B-6A326FD80E83}"/>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dirty="0">
                  <a:latin typeface="Montserrat Light" panose="00000400000000000000" pitchFamily="50" charset="0"/>
                </a:endParaRPr>
              </a:p>
            </p:txBody>
          </p:sp>
          <p:sp>
            <p:nvSpPr>
              <p:cNvPr id="107" name="Oval 92">
                <a:extLst>
                  <a:ext uri="{FF2B5EF4-FFF2-40B4-BE49-F238E27FC236}">
                    <a16:creationId xmlns:a16="http://schemas.microsoft.com/office/drawing/2014/main" id="{7A8FD4DA-AE5D-419B-81C4-FEA92DDFE2A3}"/>
                  </a:ext>
                </a:extLst>
              </p:cNvPr>
              <p:cNvSpPr/>
              <p:nvPr/>
            </p:nvSpPr>
            <p:spPr>
              <a:xfrm>
                <a:off x="7349505" y="606851"/>
                <a:ext cx="1211126" cy="1211126"/>
              </a:xfrm>
              <a:prstGeom prst="ellipse">
                <a:avLst/>
              </a:prstGeom>
              <a:solidFill>
                <a:schemeClr val="bg1"/>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dirty="0">
                  <a:latin typeface="Montserrat Light" panose="00000400000000000000" pitchFamily="50" charset="0"/>
                </a:endParaRPr>
              </a:p>
            </p:txBody>
          </p:sp>
        </p:grpSp>
        <p:sp>
          <p:nvSpPr>
            <p:cNvPr id="108" name="Freeform 43">
              <a:extLst>
                <a:ext uri="{FF2B5EF4-FFF2-40B4-BE49-F238E27FC236}">
                  <a16:creationId xmlns:a16="http://schemas.microsoft.com/office/drawing/2014/main" id="{9E7D2ADD-49BB-4D81-A9DF-3979C37862B1}"/>
                </a:ext>
              </a:extLst>
            </p:cNvPr>
            <p:cNvSpPr>
              <a:spLocks noEditPoints="1"/>
            </p:cNvSpPr>
            <p:nvPr/>
          </p:nvSpPr>
          <p:spPr bwMode="auto">
            <a:xfrm>
              <a:off x="5876880" y="3315561"/>
              <a:ext cx="365125" cy="312738"/>
            </a:xfrm>
            <a:custGeom>
              <a:avLst/>
              <a:gdLst>
                <a:gd name="T0" fmla="*/ 96 w 96"/>
                <a:gd name="T1" fmla="*/ 15 h 82"/>
                <a:gd name="T2" fmla="*/ 66 w 96"/>
                <a:gd name="T3" fmla="*/ 15 h 82"/>
                <a:gd name="T4" fmla="*/ 66 w 96"/>
                <a:gd name="T5" fmla="*/ 0 h 82"/>
                <a:gd name="T6" fmla="*/ 29 w 96"/>
                <a:gd name="T7" fmla="*/ 0 h 82"/>
                <a:gd name="T8" fmla="*/ 29 w 96"/>
                <a:gd name="T9" fmla="*/ 15 h 82"/>
                <a:gd name="T10" fmla="*/ 0 w 96"/>
                <a:gd name="T11" fmla="*/ 15 h 82"/>
                <a:gd name="T12" fmla="*/ 0 w 96"/>
                <a:gd name="T13" fmla="*/ 82 h 82"/>
                <a:gd name="T14" fmla="*/ 96 w 96"/>
                <a:gd name="T15" fmla="*/ 82 h 82"/>
                <a:gd name="T16" fmla="*/ 96 w 96"/>
                <a:gd name="T17" fmla="*/ 15 h 82"/>
                <a:gd name="T18" fmla="*/ 34 w 96"/>
                <a:gd name="T19" fmla="*/ 5 h 82"/>
                <a:gd name="T20" fmla="*/ 61 w 96"/>
                <a:gd name="T21" fmla="*/ 5 h 82"/>
                <a:gd name="T22" fmla="*/ 61 w 96"/>
                <a:gd name="T23" fmla="*/ 15 h 82"/>
                <a:gd name="T24" fmla="*/ 34 w 96"/>
                <a:gd name="T25" fmla="*/ 15 h 82"/>
                <a:gd name="T26" fmla="*/ 34 w 96"/>
                <a:gd name="T27" fmla="*/ 5 h 82"/>
                <a:gd name="T28" fmla="*/ 29 w 96"/>
                <a:gd name="T29" fmla="*/ 20 h 82"/>
                <a:gd name="T30" fmla="*/ 66 w 96"/>
                <a:gd name="T31" fmla="*/ 20 h 82"/>
                <a:gd name="T32" fmla="*/ 91 w 96"/>
                <a:gd name="T33" fmla="*/ 20 h 82"/>
                <a:gd name="T34" fmla="*/ 91 w 96"/>
                <a:gd name="T35" fmla="*/ 34 h 82"/>
                <a:gd name="T36" fmla="*/ 67 w 96"/>
                <a:gd name="T37" fmla="*/ 44 h 82"/>
                <a:gd name="T38" fmla="*/ 50 w 96"/>
                <a:gd name="T39" fmla="*/ 47 h 82"/>
                <a:gd name="T40" fmla="*/ 50 w 96"/>
                <a:gd name="T41" fmla="*/ 39 h 82"/>
                <a:gd name="T42" fmla="*/ 45 w 96"/>
                <a:gd name="T43" fmla="*/ 39 h 82"/>
                <a:gd name="T44" fmla="*/ 45 w 96"/>
                <a:gd name="T45" fmla="*/ 47 h 82"/>
                <a:gd name="T46" fmla="*/ 28 w 96"/>
                <a:gd name="T47" fmla="*/ 44 h 82"/>
                <a:gd name="T48" fmla="*/ 4 w 96"/>
                <a:gd name="T49" fmla="*/ 34 h 82"/>
                <a:gd name="T50" fmla="*/ 4 w 96"/>
                <a:gd name="T51" fmla="*/ 20 h 82"/>
                <a:gd name="T52" fmla="*/ 29 w 96"/>
                <a:gd name="T53" fmla="*/ 20 h 82"/>
                <a:gd name="T54" fmla="*/ 4 w 96"/>
                <a:gd name="T55" fmla="*/ 77 h 82"/>
                <a:gd name="T56" fmla="*/ 4 w 96"/>
                <a:gd name="T57" fmla="*/ 39 h 82"/>
                <a:gd name="T58" fmla="*/ 27 w 96"/>
                <a:gd name="T59" fmla="*/ 48 h 82"/>
                <a:gd name="T60" fmla="*/ 45 w 96"/>
                <a:gd name="T61" fmla="*/ 52 h 82"/>
                <a:gd name="T62" fmla="*/ 45 w 96"/>
                <a:gd name="T63" fmla="*/ 60 h 82"/>
                <a:gd name="T64" fmla="*/ 50 w 96"/>
                <a:gd name="T65" fmla="*/ 60 h 82"/>
                <a:gd name="T66" fmla="*/ 50 w 96"/>
                <a:gd name="T67" fmla="*/ 52 h 82"/>
                <a:gd name="T68" fmla="*/ 69 w 96"/>
                <a:gd name="T69" fmla="*/ 48 h 82"/>
                <a:gd name="T70" fmla="*/ 91 w 96"/>
                <a:gd name="T71" fmla="*/ 39 h 82"/>
                <a:gd name="T72" fmla="*/ 91 w 96"/>
                <a:gd name="T73" fmla="*/ 77 h 82"/>
                <a:gd name="T74" fmla="*/ 4 w 96"/>
                <a:gd name="T75" fmla="*/ 77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6" h="82">
                  <a:moveTo>
                    <a:pt x="96" y="15"/>
                  </a:moveTo>
                  <a:cubicBezTo>
                    <a:pt x="66" y="15"/>
                    <a:pt x="66" y="15"/>
                    <a:pt x="66" y="15"/>
                  </a:cubicBezTo>
                  <a:cubicBezTo>
                    <a:pt x="66" y="0"/>
                    <a:pt x="66" y="0"/>
                    <a:pt x="66" y="0"/>
                  </a:cubicBezTo>
                  <a:cubicBezTo>
                    <a:pt x="29" y="0"/>
                    <a:pt x="29" y="0"/>
                    <a:pt x="29" y="0"/>
                  </a:cubicBezTo>
                  <a:cubicBezTo>
                    <a:pt x="29" y="15"/>
                    <a:pt x="29" y="15"/>
                    <a:pt x="29" y="15"/>
                  </a:cubicBezTo>
                  <a:cubicBezTo>
                    <a:pt x="0" y="15"/>
                    <a:pt x="0" y="15"/>
                    <a:pt x="0" y="15"/>
                  </a:cubicBezTo>
                  <a:cubicBezTo>
                    <a:pt x="0" y="82"/>
                    <a:pt x="0" y="82"/>
                    <a:pt x="0" y="82"/>
                  </a:cubicBezTo>
                  <a:cubicBezTo>
                    <a:pt x="96" y="82"/>
                    <a:pt x="96" y="82"/>
                    <a:pt x="96" y="82"/>
                  </a:cubicBezTo>
                  <a:lnTo>
                    <a:pt x="96" y="15"/>
                  </a:lnTo>
                  <a:close/>
                  <a:moveTo>
                    <a:pt x="34" y="5"/>
                  </a:moveTo>
                  <a:cubicBezTo>
                    <a:pt x="61" y="5"/>
                    <a:pt x="61" y="5"/>
                    <a:pt x="61" y="5"/>
                  </a:cubicBezTo>
                  <a:cubicBezTo>
                    <a:pt x="61" y="15"/>
                    <a:pt x="61" y="15"/>
                    <a:pt x="61" y="15"/>
                  </a:cubicBezTo>
                  <a:cubicBezTo>
                    <a:pt x="34" y="15"/>
                    <a:pt x="34" y="15"/>
                    <a:pt x="34" y="15"/>
                  </a:cubicBezTo>
                  <a:lnTo>
                    <a:pt x="34" y="5"/>
                  </a:lnTo>
                  <a:close/>
                  <a:moveTo>
                    <a:pt x="29" y="20"/>
                  </a:moveTo>
                  <a:cubicBezTo>
                    <a:pt x="66" y="20"/>
                    <a:pt x="66" y="20"/>
                    <a:pt x="66" y="20"/>
                  </a:cubicBezTo>
                  <a:cubicBezTo>
                    <a:pt x="91" y="20"/>
                    <a:pt x="91" y="20"/>
                    <a:pt x="91" y="20"/>
                  </a:cubicBezTo>
                  <a:cubicBezTo>
                    <a:pt x="91" y="34"/>
                    <a:pt x="91" y="34"/>
                    <a:pt x="91" y="34"/>
                  </a:cubicBezTo>
                  <a:cubicBezTo>
                    <a:pt x="67" y="44"/>
                    <a:pt x="67" y="44"/>
                    <a:pt x="67" y="44"/>
                  </a:cubicBezTo>
                  <a:cubicBezTo>
                    <a:pt x="62" y="46"/>
                    <a:pt x="56" y="47"/>
                    <a:pt x="50" y="47"/>
                  </a:cubicBezTo>
                  <a:cubicBezTo>
                    <a:pt x="50" y="39"/>
                    <a:pt x="50" y="39"/>
                    <a:pt x="50" y="39"/>
                  </a:cubicBezTo>
                  <a:cubicBezTo>
                    <a:pt x="45" y="39"/>
                    <a:pt x="45" y="39"/>
                    <a:pt x="45" y="39"/>
                  </a:cubicBezTo>
                  <a:cubicBezTo>
                    <a:pt x="45" y="47"/>
                    <a:pt x="45" y="47"/>
                    <a:pt x="45" y="47"/>
                  </a:cubicBezTo>
                  <a:cubicBezTo>
                    <a:pt x="40" y="47"/>
                    <a:pt x="34" y="46"/>
                    <a:pt x="28" y="44"/>
                  </a:cubicBezTo>
                  <a:cubicBezTo>
                    <a:pt x="4" y="34"/>
                    <a:pt x="4" y="34"/>
                    <a:pt x="4" y="34"/>
                  </a:cubicBezTo>
                  <a:cubicBezTo>
                    <a:pt x="4" y="20"/>
                    <a:pt x="4" y="20"/>
                    <a:pt x="4" y="20"/>
                  </a:cubicBezTo>
                  <a:lnTo>
                    <a:pt x="29" y="20"/>
                  </a:lnTo>
                  <a:close/>
                  <a:moveTo>
                    <a:pt x="4" y="77"/>
                  </a:moveTo>
                  <a:cubicBezTo>
                    <a:pt x="4" y="39"/>
                    <a:pt x="4" y="39"/>
                    <a:pt x="4" y="39"/>
                  </a:cubicBezTo>
                  <a:cubicBezTo>
                    <a:pt x="27" y="48"/>
                    <a:pt x="27" y="48"/>
                    <a:pt x="27" y="48"/>
                  </a:cubicBezTo>
                  <a:cubicBezTo>
                    <a:pt x="33" y="50"/>
                    <a:pt x="39" y="52"/>
                    <a:pt x="45" y="52"/>
                  </a:cubicBezTo>
                  <a:cubicBezTo>
                    <a:pt x="45" y="60"/>
                    <a:pt x="45" y="60"/>
                    <a:pt x="45" y="60"/>
                  </a:cubicBezTo>
                  <a:cubicBezTo>
                    <a:pt x="50" y="60"/>
                    <a:pt x="50" y="60"/>
                    <a:pt x="50" y="60"/>
                  </a:cubicBezTo>
                  <a:cubicBezTo>
                    <a:pt x="50" y="52"/>
                    <a:pt x="50" y="52"/>
                    <a:pt x="50" y="52"/>
                  </a:cubicBezTo>
                  <a:cubicBezTo>
                    <a:pt x="56" y="52"/>
                    <a:pt x="63" y="50"/>
                    <a:pt x="69" y="48"/>
                  </a:cubicBezTo>
                  <a:cubicBezTo>
                    <a:pt x="91" y="39"/>
                    <a:pt x="91" y="39"/>
                    <a:pt x="91" y="39"/>
                  </a:cubicBezTo>
                  <a:cubicBezTo>
                    <a:pt x="91" y="77"/>
                    <a:pt x="91" y="77"/>
                    <a:pt x="91" y="77"/>
                  </a:cubicBezTo>
                  <a:lnTo>
                    <a:pt x="4" y="77"/>
                  </a:lnTo>
                  <a:close/>
                </a:path>
              </a:pathLst>
            </a:custGeom>
            <a:gradFill flip="none" rotWithShape="1">
              <a:gsLst>
                <a:gs pos="0">
                  <a:schemeClr val="accent4"/>
                </a:gs>
                <a:gs pos="100000">
                  <a:schemeClr val="accent3"/>
                </a:gs>
              </a:gsLst>
              <a:lin ang="13500000" scaled="1"/>
              <a:tileRect/>
            </a:gradFill>
            <a:ln>
              <a:noFill/>
            </a:ln>
          </p:spPr>
          <p:txBody>
            <a:bodyPr vert="horz" wrap="square" lIns="91440" tIns="45720" rIns="91440" bIns="45720" numCol="1" anchor="t" anchorCtr="0" compatLnSpc="1">
              <a:prstTxWarp prst="textNoShape">
                <a:avLst/>
              </a:prstTxWarp>
            </a:bodyPr>
            <a:lstStyle/>
            <a:p>
              <a:endParaRPr lang="x-none" dirty="0">
                <a:latin typeface="Montserrat Light" panose="00000400000000000000" pitchFamily="50" charset="0"/>
              </a:endParaRPr>
            </a:p>
          </p:txBody>
        </p:sp>
      </p:grpSp>
      <p:sp>
        <p:nvSpPr>
          <p:cNvPr id="101" name="Rectangle 14"/>
          <p:cNvSpPr>
            <a:spLocks noChangeArrowheads="1"/>
          </p:cNvSpPr>
          <p:nvPr/>
        </p:nvSpPr>
        <p:spPr bwMode="auto">
          <a:xfrm>
            <a:off x="3987329" y="323389"/>
            <a:ext cx="370614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3200" b="1" i="0" u="none" strike="noStrike" cap="none" normalizeH="0" baseline="0" dirty="0">
                <a:ln>
                  <a:noFill/>
                </a:ln>
                <a:solidFill>
                  <a:schemeClr val="accent1"/>
                </a:solidFill>
                <a:effectLst/>
                <a:latin typeface="Montserrat Black" panose="00000A00000000000000" pitchFamily="50" charset="0"/>
              </a:rPr>
              <a:t>Agenda </a:t>
            </a:r>
            <a:r>
              <a:rPr kumimoji="0" lang="es-ES" altLang="ru-RU" sz="3200" b="1" i="0" u="none" strike="noStrike" cap="none" normalizeH="0" baseline="0" dirty="0">
                <a:ln>
                  <a:noFill/>
                </a:ln>
                <a:solidFill>
                  <a:schemeClr val="accent5"/>
                </a:solidFill>
                <a:effectLst/>
                <a:latin typeface="Montserrat Black" panose="00000A00000000000000" pitchFamily="50" charset="0"/>
              </a:rPr>
              <a:t>8 </a:t>
            </a:r>
            <a:r>
              <a:rPr kumimoji="0" lang="es-ES" altLang="ru-RU" sz="3200" b="1" i="0" u="none" strike="noStrike" cap="none" normalizeH="0" baseline="0" dirty="0" err="1">
                <a:ln>
                  <a:noFill/>
                </a:ln>
                <a:solidFill>
                  <a:schemeClr val="accent5"/>
                </a:solidFill>
                <a:effectLst/>
                <a:latin typeface="Montserrat Black" panose="00000A00000000000000" pitchFamily="50" charset="0"/>
              </a:rPr>
              <a:t>Topics</a:t>
            </a:r>
            <a:endParaRPr kumimoji="0" lang="ru-RU" altLang="ru-RU" sz="4000" b="0" i="0" u="none" strike="noStrike" cap="none" normalizeH="0" baseline="0" dirty="0">
              <a:ln>
                <a:noFill/>
              </a:ln>
              <a:solidFill>
                <a:schemeClr val="accent5"/>
              </a:solidFill>
              <a:effectLst/>
              <a:latin typeface="Montserrat Black" panose="00000A00000000000000" pitchFamily="50" charset="0"/>
            </a:endParaRPr>
          </a:p>
        </p:txBody>
      </p:sp>
      <p:sp>
        <p:nvSpPr>
          <p:cNvPr id="6" name="Rectangle 5">
            <a:extLst>
              <a:ext uri="{FF2B5EF4-FFF2-40B4-BE49-F238E27FC236}">
                <a16:creationId xmlns:a16="http://schemas.microsoft.com/office/drawing/2014/main" id="{86F96605-B51C-0214-CE00-C0917086CD20}"/>
              </a:ext>
            </a:extLst>
          </p:cNvPr>
          <p:cNvSpPr/>
          <p:nvPr/>
        </p:nvSpPr>
        <p:spPr>
          <a:xfrm>
            <a:off x="4506083" y="854631"/>
            <a:ext cx="2592459" cy="80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43902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69"/>
                                        </p:tgtEl>
                                        <p:attrNameLst>
                                          <p:attrName>style.visibility</p:attrName>
                                        </p:attrNameLst>
                                      </p:cBhvr>
                                      <p:to>
                                        <p:strVal val="visible"/>
                                      </p:to>
                                    </p:set>
                                    <p:anim calcmode="lin" valueType="num">
                                      <p:cBhvr additive="base">
                                        <p:cTn id="7" dur="500" fill="hold"/>
                                        <p:tgtEl>
                                          <p:spTgt spid="69"/>
                                        </p:tgtEl>
                                        <p:attrNameLst>
                                          <p:attrName>ppt_x</p:attrName>
                                        </p:attrNameLst>
                                      </p:cBhvr>
                                      <p:tavLst>
                                        <p:tav tm="0">
                                          <p:val>
                                            <p:strVal val="#ppt_x"/>
                                          </p:val>
                                        </p:tav>
                                        <p:tav tm="100000">
                                          <p:val>
                                            <p:strVal val="#ppt_x"/>
                                          </p:val>
                                        </p:tav>
                                      </p:tavLst>
                                    </p:anim>
                                    <p:anim calcmode="lin" valueType="num">
                                      <p:cBhvr additive="base">
                                        <p:cTn id="8" dur="500" fill="hold"/>
                                        <p:tgtEl>
                                          <p:spTgt spid="6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2" fill="hold" nodeType="afterEffect">
                                  <p:stCondLst>
                                    <p:cond delay="0"/>
                                  </p:stCondLst>
                                  <p:childTnLst>
                                    <p:set>
                                      <p:cBhvr>
                                        <p:cTn id="11" dur="1" fill="hold">
                                          <p:stCondLst>
                                            <p:cond delay="0"/>
                                          </p:stCondLst>
                                        </p:cTn>
                                        <p:tgtEl>
                                          <p:spTgt spid="74"/>
                                        </p:tgtEl>
                                        <p:attrNameLst>
                                          <p:attrName>style.visibility</p:attrName>
                                        </p:attrNameLst>
                                      </p:cBhvr>
                                      <p:to>
                                        <p:strVal val="visible"/>
                                      </p:to>
                                    </p:set>
                                    <p:animEffect transition="in" filter="wipe(right)">
                                      <p:cBhvr>
                                        <p:cTn id="12" dur="1000"/>
                                        <p:tgtEl>
                                          <p:spTgt spid="74"/>
                                        </p:tgtEl>
                                      </p:cBhvr>
                                    </p:animEffect>
                                  </p:childTnLst>
                                </p:cTn>
                              </p:par>
                            </p:childTnLst>
                          </p:cTn>
                        </p:par>
                        <p:par>
                          <p:cTn id="13" fill="hold">
                            <p:stCondLst>
                              <p:cond delay="1500"/>
                            </p:stCondLst>
                            <p:childTnLst>
                              <p:par>
                                <p:cTn id="14" presetID="22" presetClass="entr" presetSubtype="2" fill="hold" nodeType="afterEffect">
                                  <p:stCondLst>
                                    <p:cond delay="0"/>
                                  </p:stCondLst>
                                  <p:childTnLst>
                                    <p:set>
                                      <p:cBhvr>
                                        <p:cTn id="15" dur="1" fill="hold">
                                          <p:stCondLst>
                                            <p:cond delay="0"/>
                                          </p:stCondLst>
                                        </p:cTn>
                                        <p:tgtEl>
                                          <p:spTgt spid="75"/>
                                        </p:tgtEl>
                                        <p:attrNameLst>
                                          <p:attrName>style.visibility</p:attrName>
                                        </p:attrNameLst>
                                      </p:cBhvr>
                                      <p:to>
                                        <p:strVal val="visible"/>
                                      </p:to>
                                    </p:set>
                                    <p:animEffect transition="in" filter="wipe(right)">
                                      <p:cBhvr>
                                        <p:cTn id="16" dur="1000"/>
                                        <p:tgtEl>
                                          <p:spTgt spid="75"/>
                                        </p:tgtEl>
                                      </p:cBhvr>
                                    </p:animEffect>
                                  </p:childTnLst>
                                </p:cTn>
                              </p:par>
                            </p:childTnLst>
                          </p:cTn>
                        </p:par>
                        <p:par>
                          <p:cTn id="17" fill="hold">
                            <p:stCondLst>
                              <p:cond delay="2500"/>
                            </p:stCondLst>
                            <p:childTnLst>
                              <p:par>
                                <p:cTn id="18" presetID="22" presetClass="entr" presetSubtype="2" fill="hold" nodeType="afterEffect">
                                  <p:stCondLst>
                                    <p:cond delay="0"/>
                                  </p:stCondLst>
                                  <p:childTnLst>
                                    <p:set>
                                      <p:cBhvr>
                                        <p:cTn id="19" dur="1" fill="hold">
                                          <p:stCondLst>
                                            <p:cond delay="0"/>
                                          </p:stCondLst>
                                        </p:cTn>
                                        <p:tgtEl>
                                          <p:spTgt spid="76"/>
                                        </p:tgtEl>
                                        <p:attrNameLst>
                                          <p:attrName>style.visibility</p:attrName>
                                        </p:attrNameLst>
                                      </p:cBhvr>
                                      <p:to>
                                        <p:strVal val="visible"/>
                                      </p:to>
                                    </p:set>
                                    <p:animEffect transition="in" filter="wipe(right)">
                                      <p:cBhvr>
                                        <p:cTn id="20" dur="1000"/>
                                        <p:tgtEl>
                                          <p:spTgt spid="76"/>
                                        </p:tgtEl>
                                      </p:cBhvr>
                                    </p:animEffect>
                                  </p:childTnLst>
                                </p:cTn>
                              </p:par>
                            </p:childTnLst>
                          </p:cTn>
                        </p:par>
                        <p:par>
                          <p:cTn id="21" fill="hold">
                            <p:stCondLst>
                              <p:cond delay="3500"/>
                            </p:stCondLst>
                            <p:childTnLst>
                              <p:par>
                                <p:cTn id="22" presetID="22" presetClass="entr" presetSubtype="2" fill="hold" nodeType="afterEffect">
                                  <p:stCondLst>
                                    <p:cond delay="0"/>
                                  </p:stCondLst>
                                  <p:childTnLst>
                                    <p:set>
                                      <p:cBhvr>
                                        <p:cTn id="23" dur="1" fill="hold">
                                          <p:stCondLst>
                                            <p:cond delay="0"/>
                                          </p:stCondLst>
                                        </p:cTn>
                                        <p:tgtEl>
                                          <p:spTgt spid="77"/>
                                        </p:tgtEl>
                                        <p:attrNameLst>
                                          <p:attrName>style.visibility</p:attrName>
                                        </p:attrNameLst>
                                      </p:cBhvr>
                                      <p:to>
                                        <p:strVal val="visible"/>
                                      </p:to>
                                    </p:set>
                                    <p:animEffect transition="in" filter="wipe(right)">
                                      <p:cBhvr>
                                        <p:cTn id="24" dur="1000"/>
                                        <p:tgtEl>
                                          <p:spTgt spid="77"/>
                                        </p:tgtEl>
                                      </p:cBhvr>
                                    </p:animEffect>
                                  </p:childTnLst>
                                </p:cTn>
                              </p:par>
                            </p:childTnLst>
                          </p:cTn>
                        </p:par>
                        <p:par>
                          <p:cTn id="25" fill="hold">
                            <p:stCondLst>
                              <p:cond delay="4500"/>
                            </p:stCondLst>
                            <p:childTnLst>
                              <p:par>
                                <p:cTn id="26" presetID="22" presetClass="entr" presetSubtype="8" fill="hold" nodeType="afterEffect">
                                  <p:stCondLst>
                                    <p:cond delay="0"/>
                                  </p:stCondLst>
                                  <p:childTnLst>
                                    <p:set>
                                      <p:cBhvr>
                                        <p:cTn id="27" dur="1" fill="hold">
                                          <p:stCondLst>
                                            <p:cond delay="0"/>
                                          </p:stCondLst>
                                        </p:cTn>
                                        <p:tgtEl>
                                          <p:spTgt spid="79"/>
                                        </p:tgtEl>
                                        <p:attrNameLst>
                                          <p:attrName>style.visibility</p:attrName>
                                        </p:attrNameLst>
                                      </p:cBhvr>
                                      <p:to>
                                        <p:strVal val="visible"/>
                                      </p:to>
                                    </p:set>
                                    <p:animEffect transition="in" filter="wipe(left)">
                                      <p:cBhvr>
                                        <p:cTn id="28" dur="1000"/>
                                        <p:tgtEl>
                                          <p:spTgt spid="79"/>
                                        </p:tgtEl>
                                      </p:cBhvr>
                                    </p:animEffect>
                                  </p:childTnLst>
                                </p:cTn>
                              </p:par>
                            </p:childTnLst>
                          </p:cTn>
                        </p:par>
                        <p:par>
                          <p:cTn id="29" fill="hold">
                            <p:stCondLst>
                              <p:cond delay="5500"/>
                            </p:stCondLst>
                            <p:childTnLst>
                              <p:par>
                                <p:cTn id="30" presetID="22" presetClass="entr" presetSubtype="8" fill="hold" nodeType="afterEffect">
                                  <p:stCondLst>
                                    <p:cond delay="0"/>
                                  </p:stCondLst>
                                  <p:childTnLst>
                                    <p:set>
                                      <p:cBhvr>
                                        <p:cTn id="31" dur="1" fill="hold">
                                          <p:stCondLst>
                                            <p:cond delay="0"/>
                                          </p:stCondLst>
                                        </p:cTn>
                                        <p:tgtEl>
                                          <p:spTgt spid="80"/>
                                        </p:tgtEl>
                                        <p:attrNameLst>
                                          <p:attrName>style.visibility</p:attrName>
                                        </p:attrNameLst>
                                      </p:cBhvr>
                                      <p:to>
                                        <p:strVal val="visible"/>
                                      </p:to>
                                    </p:set>
                                    <p:animEffect transition="in" filter="wipe(left)">
                                      <p:cBhvr>
                                        <p:cTn id="32" dur="1000"/>
                                        <p:tgtEl>
                                          <p:spTgt spid="80"/>
                                        </p:tgtEl>
                                      </p:cBhvr>
                                    </p:animEffect>
                                  </p:childTnLst>
                                </p:cTn>
                              </p:par>
                            </p:childTnLst>
                          </p:cTn>
                        </p:par>
                        <p:par>
                          <p:cTn id="33" fill="hold">
                            <p:stCondLst>
                              <p:cond delay="6500"/>
                            </p:stCondLst>
                            <p:childTnLst>
                              <p:par>
                                <p:cTn id="34" presetID="22" presetClass="entr" presetSubtype="8" fill="hold" nodeType="afterEffect">
                                  <p:stCondLst>
                                    <p:cond delay="0"/>
                                  </p:stCondLst>
                                  <p:childTnLst>
                                    <p:set>
                                      <p:cBhvr>
                                        <p:cTn id="35" dur="1" fill="hold">
                                          <p:stCondLst>
                                            <p:cond delay="0"/>
                                          </p:stCondLst>
                                        </p:cTn>
                                        <p:tgtEl>
                                          <p:spTgt spid="81"/>
                                        </p:tgtEl>
                                        <p:attrNameLst>
                                          <p:attrName>style.visibility</p:attrName>
                                        </p:attrNameLst>
                                      </p:cBhvr>
                                      <p:to>
                                        <p:strVal val="visible"/>
                                      </p:to>
                                    </p:set>
                                    <p:animEffect transition="in" filter="wipe(left)">
                                      <p:cBhvr>
                                        <p:cTn id="36" dur="1000"/>
                                        <p:tgtEl>
                                          <p:spTgt spid="81"/>
                                        </p:tgtEl>
                                      </p:cBhvr>
                                    </p:animEffect>
                                  </p:childTnLst>
                                </p:cTn>
                              </p:par>
                            </p:childTnLst>
                          </p:cTn>
                        </p:par>
                        <p:par>
                          <p:cTn id="37" fill="hold">
                            <p:stCondLst>
                              <p:cond delay="7500"/>
                            </p:stCondLst>
                            <p:childTnLst>
                              <p:par>
                                <p:cTn id="38" presetID="22" presetClass="entr" presetSubtype="8" fill="hold" nodeType="afterEffect">
                                  <p:stCondLst>
                                    <p:cond delay="0"/>
                                  </p:stCondLst>
                                  <p:childTnLst>
                                    <p:set>
                                      <p:cBhvr>
                                        <p:cTn id="39" dur="1" fill="hold">
                                          <p:stCondLst>
                                            <p:cond delay="0"/>
                                          </p:stCondLst>
                                        </p:cTn>
                                        <p:tgtEl>
                                          <p:spTgt spid="82"/>
                                        </p:tgtEl>
                                        <p:attrNameLst>
                                          <p:attrName>style.visibility</p:attrName>
                                        </p:attrNameLst>
                                      </p:cBhvr>
                                      <p:to>
                                        <p:strVal val="visible"/>
                                      </p:to>
                                    </p:set>
                                    <p:animEffect transition="in" filter="wipe(left)">
                                      <p:cBhvr>
                                        <p:cTn id="40" dur="10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610600" y="6356350"/>
            <a:ext cx="2743200" cy="365125"/>
          </a:xfrm>
          <a:prstGeom prst="rect">
            <a:avLst/>
          </a:prstGeom>
        </p:spPr>
        <p:txBody>
          <a:bodyPr/>
          <a:lstStyle/>
          <a:p>
            <a:fld id="{D8D877B3-D348-4611-9BDB-C5374591D951}" type="slidenum">
              <a:rPr lang="en-US" smtClean="0"/>
              <a:pPr/>
              <a:t>5</a:t>
            </a:fld>
            <a:endParaRPr lang="en-US" dirty="0"/>
          </a:p>
        </p:txBody>
      </p:sp>
      <p:sp>
        <p:nvSpPr>
          <p:cNvPr id="2" name="Title 1"/>
          <p:cNvSpPr>
            <a:spLocks noGrp="1"/>
          </p:cNvSpPr>
          <p:nvPr>
            <p:ph type="title"/>
          </p:nvPr>
        </p:nvSpPr>
        <p:spPr/>
        <p:txBody>
          <a:bodyPr/>
          <a:lstStyle/>
          <a:p>
            <a:r>
              <a:rPr lang="en-US" dirty="0">
                <a:solidFill>
                  <a:srgbClr val="FFFFFF"/>
                </a:solidFill>
                <a:latin typeface="Montserrat Black" panose="00000A00000000000000" pitchFamily="50" charset="0"/>
              </a:rPr>
              <a:t>WELCOME</a:t>
            </a:r>
            <a:br>
              <a:rPr lang="en-US" dirty="0">
                <a:solidFill>
                  <a:srgbClr val="FFFFFF"/>
                </a:solidFill>
                <a:latin typeface="Montserrat Black" panose="00000A00000000000000" pitchFamily="50" charset="0"/>
              </a:rPr>
            </a:br>
            <a:r>
              <a:rPr lang="en-US" dirty="0">
                <a:solidFill>
                  <a:srgbClr val="FFFFFF"/>
                </a:solidFill>
                <a:latin typeface="Montserrat Black" panose="00000A00000000000000" pitchFamily="50" charset="0"/>
              </a:rPr>
              <a:t>Message</a:t>
            </a:r>
            <a:br>
              <a:rPr lang="en-US" dirty="0">
                <a:solidFill>
                  <a:srgbClr val="FFFFFF"/>
                </a:solidFill>
                <a:latin typeface="Montserrat Black" panose="00000A00000000000000" pitchFamily="50" charset="0"/>
              </a:rPr>
            </a:br>
            <a:endParaRPr lang="en-US" dirty="0">
              <a:solidFill>
                <a:srgbClr val="FFFFFF"/>
              </a:solidFill>
              <a:latin typeface="Montserrat Black" panose="00000A00000000000000" pitchFamily="50" charset="0"/>
            </a:endParaRPr>
          </a:p>
        </p:txBody>
      </p:sp>
      <p:sp>
        <p:nvSpPr>
          <p:cNvPr id="15" name="TextBox 14"/>
          <p:cNvSpPr txBox="1"/>
          <p:nvPr/>
        </p:nvSpPr>
        <p:spPr>
          <a:xfrm>
            <a:off x="1600199" y="5544931"/>
            <a:ext cx="3857172" cy="723275"/>
          </a:xfrm>
          <a:prstGeom prst="rect">
            <a:avLst/>
          </a:prstGeom>
          <a:noFill/>
        </p:spPr>
        <p:txBody>
          <a:bodyPr wrap="square" lIns="0" rIns="0" rtlCol="0">
            <a:spAutoFit/>
          </a:bodyPr>
          <a:lstStyle/>
          <a:p>
            <a:pPr>
              <a:spcBef>
                <a:spcPts val="600"/>
              </a:spcBef>
            </a:pPr>
            <a:r>
              <a:rPr lang="en-US" b="1" dirty="0">
                <a:solidFill>
                  <a:srgbClr val="FFFFFF"/>
                </a:solidFill>
                <a:latin typeface="Montserrat Light" panose="00000400000000000000" pitchFamily="50" charset="0"/>
                <a:ea typeface="Open Sans" charset="0"/>
                <a:cs typeface="Open Sans" charset="0"/>
              </a:rPr>
              <a:t>Company Name</a:t>
            </a:r>
          </a:p>
          <a:p>
            <a:pPr>
              <a:spcBef>
                <a:spcPts val="600"/>
              </a:spcBef>
            </a:pPr>
            <a:r>
              <a:rPr lang="en-US" b="1" dirty="0">
                <a:solidFill>
                  <a:srgbClr val="FFFFFF"/>
                </a:solidFill>
                <a:latin typeface="Montserrat Light" panose="00000400000000000000" pitchFamily="50" charset="0"/>
                <a:ea typeface="Open Sans" charset="0"/>
                <a:cs typeface="Open Sans" charset="0"/>
              </a:rPr>
              <a:t>Presenter Name</a:t>
            </a:r>
          </a:p>
        </p:txBody>
      </p:sp>
      <p:sp>
        <p:nvSpPr>
          <p:cNvPr id="9" name="TextBox 8"/>
          <p:cNvSpPr txBox="1"/>
          <p:nvPr/>
        </p:nvSpPr>
        <p:spPr>
          <a:xfrm>
            <a:off x="1596571" y="5176341"/>
            <a:ext cx="644407" cy="246221"/>
          </a:xfrm>
          <a:prstGeom prst="rect">
            <a:avLst/>
          </a:prstGeom>
          <a:noFill/>
        </p:spPr>
        <p:txBody>
          <a:bodyPr wrap="none" lIns="0" rIns="0" rtlCol="0">
            <a:spAutoFit/>
          </a:bodyPr>
          <a:lstStyle/>
          <a:p>
            <a:r>
              <a:rPr lang="en-US" sz="1000" dirty="0">
                <a:solidFill>
                  <a:srgbClr val="FFFFFF"/>
                </a:solidFill>
                <a:latin typeface="Montserrat Light" panose="00000400000000000000" pitchFamily="50" charset="0"/>
              </a:rPr>
              <a:t>Section #1</a:t>
            </a:r>
          </a:p>
        </p:txBody>
      </p:sp>
      <p:sp>
        <p:nvSpPr>
          <p:cNvPr id="4" name="Rectangle 3">
            <a:extLst>
              <a:ext uri="{FF2B5EF4-FFF2-40B4-BE49-F238E27FC236}">
                <a16:creationId xmlns:a16="http://schemas.microsoft.com/office/drawing/2014/main" id="{668B57E9-3E99-8E16-D8A8-14E619E15C95}"/>
              </a:ext>
            </a:extLst>
          </p:cNvPr>
          <p:cNvSpPr/>
          <p:nvPr/>
        </p:nvSpPr>
        <p:spPr>
          <a:xfrm>
            <a:off x="1596571" y="3388725"/>
            <a:ext cx="2592459" cy="80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6">
            <a:extLst>
              <a:ext uri="{FF2B5EF4-FFF2-40B4-BE49-F238E27FC236}">
                <a16:creationId xmlns:a16="http://schemas.microsoft.com/office/drawing/2014/main" id="{1EE7D003-90B5-7B85-0C20-363C0B063425}"/>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7824682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1000">
        <p159:morph option="byObject"/>
      </p:transition>
    </mc:Choice>
    <mc:Fallback xmlns="">
      <p:transition spd="slow" advTm="1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par>
                                <p:cTn id="9" presetID="2" presetClass="entr" presetSubtype="4" decel="50000" fill="hold" grpId="0" nodeType="withEffect">
                                  <p:stCondLst>
                                    <p:cond delay="50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1000" fill="hold"/>
                                        <p:tgtEl>
                                          <p:spTgt spid="15"/>
                                        </p:tgtEl>
                                        <p:attrNameLst>
                                          <p:attrName>ppt_x</p:attrName>
                                        </p:attrNameLst>
                                      </p:cBhvr>
                                      <p:tavLst>
                                        <p:tav tm="0">
                                          <p:val>
                                            <p:strVal val="#ppt_x"/>
                                          </p:val>
                                        </p:tav>
                                        <p:tav tm="100000">
                                          <p:val>
                                            <p:strVal val="#ppt_x"/>
                                          </p:val>
                                        </p:tav>
                                      </p:tavLst>
                                    </p:anim>
                                    <p:anim calcmode="lin" valueType="num">
                                      <p:cBhvr additive="base">
                                        <p:cTn id="12" dur="1000" fill="hold"/>
                                        <p:tgtEl>
                                          <p:spTgt spid="15"/>
                                        </p:tgtEl>
                                        <p:attrNameLst>
                                          <p:attrName>ppt_y</p:attrName>
                                        </p:attrNameLst>
                                      </p:cBhvr>
                                      <p:tavLst>
                                        <p:tav tm="0">
                                          <p:val>
                                            <p:strVal val="1+#ppt_h/2"/>
                                          </p:val>
                                        </p:tav>
                                        <p:tav tm="100000">
                                          <p:val>
                                            <p:strVal val="#ppt_y"/>
                                          </p:val>
                                        </p:tav>
                                      </p:tavLst>
                                    </p:anim>
                                  </p:childTnLst>
                                </p:cTn>
                              </p:par>
                              <p:par>
                                <p:cTn id="13" presetID="22" presetClass="entr" presetSubtype="8" fill="hold" grpId="0" nodeType="withEffect">
                                  <p:stCondLst>
                                    <p:cond delay="125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8610600" y="6356350"/>
            <a:ext cx="2743200" cy="365125"/>
          </a:xfrm>
          <a:prstGeom prst="rect">
            <a:avLst/>
          </a:prstGeom>
        </p:spPr>
        <p:txBody>
          <a:bodyPr/>
          <a:lstStyle/>
          <a:p>
            <a:fld id="{D8D877B3-D348-4611-9BDB-C5374591D951}" type="slidenum">
              <a:rPr lang="en-US" smtClean="0"/>
              <a:pPr/>
              <a:t>6</a:t>
            </a:fld>
            <a:endParaRPr lang="en-US" dirty="0"/>
          </a:p>
        </p:txBody>
      </p:sp>
      <p:sp>
        <p:nvSpPr>
          <p:cNvPr id="8" name="Text Placeholder 7"/>
          <p:cNvSpPr>
            <a:spLocks noGrp="1"/>
          </p:cNvSpPr>
          <p:nvPr>
            <p:ph type="body" sz="quarter" idx="13"/>
          </p:nvPr>
        </p:nvSpPr>
        <p:spPr/>
        <p:txBody>
          <a:bodyPr>
            <a:normAutofit lnSpcReduction="10000"/>
          </a:bodyPr>
          <a:lstStyle/>
          <a:p>
            <a:pPr marL="0" indent="0">
              <a:buNone/>
            </a:pPr>
            <a:r>
              <a:rPr lang="en-US" dirty="0">
                <a:solidFill>
                  <a:schemeClr val="bg2">
                    <a:lumMod val="50000"/>
                  </a:schemeClr>
                </a:solidFill>
                <a:latin typeface="Montserrat" panose="00000500000000000000" pitchFamily="2" charset="0"/>
                <a:cs typeface="Arial" panose="020B0604020202020204" pitchFamily="34" charset="0"/>
              </a:rPr>
              <a:t>A message from the CEO </a:t>
            </a:r>
          </a:p>
          <a:p>
            <a:pPr marL="0" indent="0">
              <a:buNone/>
            </a:pPr>
            <a:r>
              <a:rPr lang="en-US" b="0" dirty="0">
                <a:solidFill>
                  <a:schemeClr val="bg2">
                    <a:lumMod val="50000"/>
                  </a:schemeClr>
                </a:solidFill>
                <a:latin typeface="Montserrat" panose="00000500000000000000" pitchFamily="2" charset="0"/>
                <a:cs typeface="Arial" panose="020B0604020202020204" pitchFamily="34" charset="0"/>
              </a:rPr>
              <a:t>Can be here, or just an introduction </a:t>
            </a:r>
          </a:p>
        </p:txBody>
      </p:sp>
      <p:sp>
        <p:nvSpPr>
          <p:cNvPr id="3" name="Rectangle 2">
            <a:extLst>
              <a:ext uri="{FF2B5EF4-FFF2-40B4-BE49-F238E27FC236}">
                <a16:creationId xmlns:a16="http://schemas.microsoft.com/office/drawing/2014/main" id="{2F18B27A-C4BF-E211-5177-94747473EBD8}"/>
              </a:ext>
            </a:extLst>
          </p:cNvPr>
          <p:cNvSpPr/>
          <p:nvPr/>
        </p:nvSpPr>
        <p:spPr>
          <a:xfrm>
            <a:off x="2923815" y="2878303"/>
            <a:ext cx="2592459" cy="80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244D2894-1498-F427-42F3-D557FCB0474E}"/>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12045844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a:extLst>
              <a:ext uri="{FF2B5EF4-FFF2-40B4-BE49-F238E27FC236}">
                <a16:creationId xmlns:a16="http://schemas.microsoft.com/office/drawing/2014/main" id="{7F18CA3C-3C1D-C3EC-AA1E-AADDE8542D7E}"/>
              </a:ext>
            </a:extLst>
          </p:cNvPr>
          <p:cNvGrpSpPr/>
          <p:nvPr/>
        </p:nvGrpSpPr>
        <p:grpSpPr>
          <a:xfrm rot="18900000">
            <a:off x="3943505" y="1292787"/>
            <a:ext cx="3907786" cy="3915267"/>
            <a:chOff x="2912544" y="795856"/>
            <a:chExt cx="4444982" cy="4453491"/>
          </a:xfrm>
        </p:grpSpPr>
        <p:sp>
          <p:nvSpPr>
            <p:cNvPr id="35" name="Freeform 34">
              <a:extLst>
                <a:ext uri="{FF2B5EF4-FFF2-40B4-BE49-F238E27FC236}">
                  <a16:creationId xmlns:a16="http://schemas.microsoft.com/office/drawing/2014/main" id="{5F4C71CF-330B-8B16-4053-11CE0291B7B7}"/>
                </a:ext>
              </a:extLst>
            </p:cNvPr>
            <p:cNvSpPr/>
            <p:nvPr/>
          </p:nvSpPr>
          <p:spPr>
            <a:xfrm rot="20545159">
              <a:off x="4017427" y="795856"/>
              <a:ext cx="3302000" cy="1693344"/>
            </a:xfrm>
            <a:custGeom>
              <a:avLst/>
              <a:gdLst>
                <a:gd name="connsiteX0" fmla="*/ 550344 w 3302000"/>
                <a:gd name="connsiteY0" fmla="*/ 0 h 1693344"/>
                <a:gd name="connsiteX1" fmla="*/ 2751656 w 3302000"/>
                <a:gd name="connsiteY1" fmla="*/ 0 h 1693344"/>
                <a:gd name="connsiteX2" fmla="*/ 3302000 w 3302000"/>
                <a:gd name="connsiteY2" fmla="*/ 550344 h 1693344"/>
                <a:gd name="connsiteX3" fmla="*/ 3302000 w 3302000"/>
                <a:gd name="connsiteY3" fmla="*/ 1693344 h 1693344"/>
                <a:gd name="connsiteX4" fmla="*/ 2751656 w 3302000"/>
                <a:gd name="connsiteY4" fmla="*/ 1143000 h 1693344"/>
                <a:gd name="connsiteX5" fmla="*/ 550344 w 3302000"/>
                <a:gd name="connsiteY5" fmla="*/ 1143000 h 1693344"/>
                <a:gd name="connsiteX6" fmla="*/ 0 w 3302000"/>
                <a:gd name="connsiteY6" fmla="*/ 1693344 h 1693344"/>
                <a:gd name="connsiteX7" fmla="*/ 0 w 3302000"/>
                <a:gd name="connsiteY7" fmla="*/ 550344 h 1693344"/>
                <a:gd name="connsiteX8" fmla="*/ 550344 w 3302000"/>
                <a:gd name="connsiteY8" fmla="*/ 0 h 1693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02000" h="1693344">
                  <a:moveTo>
                    <a:pt x="550344" y="0"/>
                  </a:moveTo>
                  <a:lnTo>
                    <a:pt x="2751656" y="0"/>
                  </a:lnTo>
                  <a:cubicBezTo>
                    <a:pt x="3055603" y="0"/>
                    <a:pt x="3302000" y="246397"/>
                    <a:pt x="3302000" y="550344"/>
                  </a:cubicBezTo>
                  <a:lnTo>
                    <a:pt x="3302000" y="1693344"/>
                  </a:lnTo>
                  <a:cubicBezTo>
                    <a:pt x="3302000" y="1389397"/>
                    <a:pt x="3055603" y="1143000"/>
                    <a:pt x="2751656" y="1143000"/>
                  </a:cubicBezTo>
                  <a:lnTo>
                    <a:pt x="550344" y="1143000"/>
                  </a:lnTo>
                  <a:cubicBezTo>
                    <a:pt x="246397" y="1143000"/>
                    <a:pt x="0" y="1389397"/>
                    <a:pt x="0" y="1693344"/>
                  </a:cubicBezTo>
                  <a:lnTo>
                    <a:pt x="0" y="550344"/>
                  </a:lnTo>
                  <a:cubicBezTo>
                    <a:pt x="0" y="246397"/>
                    <a:pt x="246397" y="0"/>
                    <a:pt x="550344" y="0"/>
                  </a:cubicBezTo>
                  <a:close/>
                </a:path>
              </a:pathLst>
            </a:cu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BAAFC85D-F7E6-6312-995F-D645A4733A28}"/>
                </a:ext>
              </a:extLst>
            </p:cNvPr>
            <p:cNvSpPr/>
            <p:nvPr/>
          </p:nvSpPr>
          <p:spPr>
            <a:xfrm rot="20545159">
              <a:off x="2912544" y="3522129"/>
              <a:ext cx="3302000" cy="1693344"/>
            </a:xfrm>
            <a:custGeom>
              <a:avLst/>
              <a:gdLst>
                <a:gd name="connsiteX0" fmla="*/ 0 w 3302000"/>
                <a:gd name="connsiteY0" fmla="*/ 0 h 1693344"/>
                <a:gd name="connsiteX1" fmla="*/ 550344 w 3302000"/>
                <a:gd name="connsiteY1" fmla="*/ 550344 h 1693344"/>
                <a:gd name="connsiteX2" fmla="*/ 2751656 w 3302000"/>
                <a:gd name="connsiteY2" fmla="*/ 550344 h 1693344"/>
                <a:gd name="connsiteX3" fmla="*/ 3302000 w 3302000"/>
                <a:gd name="connsiteY3" fmla="*/ 0 h 1693344"/>
                <a:gd name="connsiteX4" fmla="*/ 3302000 w 3302000"/>
                <a:gd name="connsiteY4" fmla="*/ 1143000 h 1693344"/>
                <a:gd name="connsiteX5" fmla="*/ 2751656 w 3302000"/>
                <a:gd name="connsiteY5" fmla="*/ 1693344 h 1693344"/>
                <a:gd name="connsiteX6" fmla="*/ 550344 w 3302000"/>
                <a:gd name="connsiteY6" fmla="*/ 1693344 h 1693344"/>
                <a:gd name="connsiteX7" fmla="*/ 0 w 3302000"/>
                <a:gd name="connsiteY7" fmla="*/ 1143000 h 1693344"/>
                <a:gd name="connsiteX8" fmla="*/ 0 w 3302000"/>
                <a:gd name="connsiteY8" fmla="*/ 0 h 1693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02000" h="1693344">
                  <a:moveTo>
                    <a:pt x="0" y="0"/>
                  </a:moveTo>
                  <a:cubicBezTo>
                    <a:pt x="0" y="303947"/>
                    <a:pt x="246397" y="550344"/>
                    <a:pt x="550344" y="550344"/>
                  </a:cubicBezTo>
                  <a:lnTo>
                    <a:pt x="2751656" y="550344"/>
                  </a:lnTo>
                  <a:cubicBezTo>
                    <a:pt x="3055603" y="550344"/>
                    <a:pt x="3302000" y="303947"/>
                    <a:pt x="3302000" y="0"/>
                  </a:cubicBezTo>
                  <a:lnTo>
                    <a:pt x="3302000" y="1143000"/>
                  </a:lnTo>
                  <a:cubicBezTo>
                    <a:pt x="3302000" y="1446947"/>
                    <a:pt x="3055603" y="1693344"/>
                    <a:pt x="2751656" y="1693344"/>
                  </a:cubicBezTo>
                  <a:lnTo>
                    <a:pt x="550344" y="1693344"/>
                  </a:lnTo>
                  <a:cubicBezTo>
                    <a:pt x="246397" y="1693344"/>
                    <a:pt x="0" y="1446947"/>
                    <a:pt x="0" y="1143000"/>
                  </a:cubicBezTo>
                  <a:lnTo>
                    <a:pt x="0" y="0"/>
                  </a:lnTo>
                  <a:close/>
                </a:path>
              </a:pathLst>
            </a:cu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35">
              <a:extLst>
                <a:ext uri="{FF2B5EF4-FFF2-40B4-BE49-F238E27FC236}">
                  <a16:creationId xmlns:a16="http://schemas.microsoft.com/office/drawing/2014/main" id="{06DD566A-CBC6-7593-567C-1694226501B7}"/>
                </a:ext>
              </a:extLst>
            </p:cNvPr>
            <p:cNvSpPr/>
            <p:nvPr/>
          </p:nvSpPr>
          <p:spPr>
            <a:xfrm rot="15145159">
              <a:off x="2108217" y="1600185"/>
              <a:ext cx="3302000" cy="1693344"/>
            </a:xfrm>
            <a:custGeom>
              <a:avLst/>
              <a:gdLst>
                <a:gd name="connsiteX0" fmla="*/ 550344 w 3302000"/>
                <a:gd name="connsiteY0" fmla="*/ 0 h 1693344"/>
                <a:gd name="connsiteX1" fmla="*/ 2751656 w 3302000"/>
                <a:gd name="connsiteY1" fmla="*/ 0 h 1693344"/>
                <a:gd name="connsiteX2" fmla="*/ 3302000 w 3302000"/>
                <a:gd name="connsiteY2" fmla="*/ 550344 h 1693344"/>
                <a:gd name="connsiteX3" fmla="*/ 3302000 w 3302000"/>
                <a:gd name="connsiteY3" fmla="*/ 1693344 h 1693344"/>
                <a:gd name="connsiteX4" fmla="*/ 2751656 w 3302000"/>
                <a:gd name="connsiteY4" fmla="*/ 1143000 h 1693344"/>
                <a:gd name="connsiteX5" fmla="*/ 550344 w 3302000"/>
                <a:gd name="connsiteY5" fmla="*/ 1143000 h 1693344"/>
                <a:gd name="connsiteX6" fmla="*/ 0 w 3302000"/>
                <a:gd name="connsiteY6" fmla="*/ 1693344 h 1693344"/>
                <a:gd name="connsiteX7" fmla="*/ 0 w 3302000"/>
                <a:gd name="connsiteY7" fmla="*/ 550344 h 1693344"/>
                <a:gd name="connsiteX8" fmla="*/ 550344 w 3302000"/>
                <a:gd name="connsiteY8" fmla="*/ 0 h 1693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02000" h="1693344">
                  <a:moveTo>
                    <a:pt x="550344" y="0"/>
                  </a:moveTo>
                  <a:lnTo>
                    <a:pt x="2751656" y="0"/>
                  </a:lnTo>
                  <a:cubicBezTo>
                    <a:pt x="3055603" y="0"/>
                    <a:pt x="3302000" y="246397"/>
                    <a:pt x="3302000" y="550344"/>
                  </a:cubicBezTo>
                  <a:lnTo>
                    <a:pt x="3302000" y="1693344"/>
                  </a:lnTo>
                  <a:cubicBezTo>
                    <a:pt x="3302000" y="1389397"/>
                    <a:pt x="3055603" y="1143000"/>
                    <a:pt x="2751656" y="1143000"/>
                  </a:cubicBezTo>
                  <a:lnTo>
                    <a:pt x="550344" y="1143000"/>
                  </a:lnTo>
                  <a:cubicBezTo>
                    <a:pt x="246397" y="1143000"/>
                    <a:pt x="0" y="1389397"/>
                    <a:pt x="0" y="1693344"/>
                  </a:cubicBezTo>
                  <a:lnTo>
                    <a:pt x="0" y="550344"/>
                  </a:lnTo>
                  <a:cubicBezTo>
                    <a:pt x="0" y="246397"/>
                    <a:pt x="246397" y="0"/>
                    <a:pt x="550344" y="0"/>
                  </a:cubicBezTo>
                  <a:close/>
                </a:path>
              </a:pathLst>
            </a:cu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36">
              <a:extLst>
                <a:ext uri="{FF2B5EF4-FFF2-40B4-BE49-F238E27FC236}">
                  <a16:creationId xmlns:a16="http://schemas.microsoft.com/office/drawing/2014/main" id="{C1C7915D-FA7B-A39A-AC9A-AC15254C2C1A}"/>
                </a:ext>
              </a:extLst>
            </p:cNvPr>
            <p:cNvSpPr/>
            <p:nvPr/>
          </p:nvSpPr>
          <p:spPr>
            <a:xfrm rot="15145159">
              <a:off x="4859854" y="2751675"/>
              <a:ext cx="3302000" cy="1693344"/>
            </a:xfrm>
            <a:custGeom>
              <a:avLst/>
              <a:gdLst>
                <a:gd name="connsiteX0" fmla="*/ 0 w 3302000"/>
                <a:gd name="connsiteY0" fmla="*/ 0 h 1693344"/>
                <a:gd name="connsiteX1" fmla="*/ 550344 w 3302000"/>
                <a:gd name="connsiteY1" fmla="*/ 550344 h 1693344"/>
                <a:gd name="connsiteX2" fmla="*/ 2751656 w 3302000"/>
                <a:gd name="connsiteY2" fmla="*/ 550344 h 1693344"/>
                <a:gd name="connsiteX3" fmla="*/ 3302000 w 3302000"/>
                <a:gd name="connsiteY3" fmla="*/ 0 h 1693344"/>
                <a:gd name="connsiteX4" fmla="*/ 3302000 w 3302000"/>
                <a:gd name="connsiteY4" fmla="*/ 1143000 h 1693344"/>
                <a:gd name="connsiteX5" fmla="*/ 2751656 w 3302000"/>
                <a:gd name="connsiteY5" fmla="*/ 1693344 h 1693344"/>
                <a:gd name="connsiteX6" fmla="*/ 550344 w 3302000"/>
                <a:gd name="connsiteY6" fmla="*/ 1693344 h 1693344"/>
                <a:gd name="connsiteX7" fmla="*/ 0 w 3302000"/>
                <a:gd name="connsiteY7" fmla="*/ 1143000 h 1693344"/>
                <a:gd name="connsiteX8" fmla="*/ 0 w 3302000"/>
                <a:gd name="connsiteY8" fmla="*/ 0 h 1693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02000" h="1693344">
                  <a:moveTo>
                    <a:pt x="0" y="0"/>
                  </a:moveTo>
                  <a:cubicBezTo>
                    <a:pt x="0" y="303947"/>
                    <a:pt x="246397" y="550344"/>
                    <a:pt x="550344" y="550344"/>
                  </a:cubicBezTo>
                  <a:lnTo>
                    <a:pt x="2751656" y="550344"/>
                  </a:lnTo>
                  <a:cubicBezTo>
                    <a:pt x="3055603" y="550344"/>
                    <a:pt x="3302000" y="303947"/>
                    <a:pt x="3302000" y="0"/>
                  </a:cubicBezTo>
                  <a:lnTo>
                    <a:pt x="3302000" y="1143000"/>
                  </a:lnTo>
                  <a:cubicBezTo>
                    <a:pt x="3302000" y="1446947"/>
                    <a:pt x="3055603" y="1693344"/>
                    <a:pt x="2751656" y="1693344"/>
                  </a:cubicBezTo>
                  <a:lnTo>
                    <a:pt x="550344" y="1693344"/>
                  </a:lnTo>
                  <a:cubicBezTo>
                    <a:pt x="246397" y="1693344"/>
                    <a:pt x="0" y="1446947"/>
                    <a:pt x="0" y="1143000"/>
                  </a:cubicBezTo>
                  <a:lnTo>
                    <a:pt x="0" y="0"/>
                  </a:lnTo>
                  <a:close/>
                </a:path>
              </a:pathLst>
            </a:custGeom>
            <a:gradFill flip="none" rotWithShape="1">
              <a:gsLst>
                <a:gs pos="0">
                  <a:schemeClr val="accent5">
                    <a:lumMod val="50000"/>
                    <a:shade val="30000"/>
                    <a:satMod val="115000"/>
                  </a:schemeClr>
                </a:gs>
                <a:gs pos="50000">
                  <a:schemeClr val="accent5">
                    <a:lumMod val="50000"/>
                    <a:shade val="67500"/>
                    <a:satMod val="115000"/>
                  </a:schemeClr>
                </a:gs>
                <a:gs pos="100000">
                  <a:schemeClr val="accent5">
                    <a:lumMod val="50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41" name="Freeform 13">
            <a:extLst>
              <a:ext uri="{FF2B5EF4-FFF2-40B4-BE49-F238E27FC236}">
                <a16:creationId xmlns:a16="http://schemas.microsoft.com/office/drawing/2014/main" id="{EDC55535-2687-47BD-6197-EF726627A977}"/>
              </a:ext>
            </a:extLst>
          </p:cNvPr>
          <p:cNvSpPr>
            <a:spLocks noEditPoints="1"/>
          </p:cNvSpPr>
          <p:nvPr/>
        </p:nvSpPr>
        <p:spPr bwMode="auto">
          <a:xfrm>
            <a:off x="5427248" y="2958454"/>
            <a:ext cx="711200" cy="619125"/>
          </a:xfrm>
          <a:custGeom>
            <a:avLst/>
            <a:gdLst>
              <a:gd name="T0" fmla="*/ 116519 w 214"/>
              <a:gd name="T1" fmla="*/ 336429 h 186"/>
              <a:gd name="T2" fmla="*/ 76569 w 214"/>
              <a:gd name="T3" fmla="*/ 269810 h 186"/>
              <a:gd name="T4" fmla="*/ 83228 w 214"/>
              <a:gd name="T5" fmla="*/ 229838 h 186"/>
              <a:gd name="T6" fmla="*/ 89886 w 214"/>
              <a:gd name="T7" fmla="*/ 226507 h 186"/>
              <a:gd name="T8" fmla="*/ 133164 w 214"/>
              <a:gd name="T9" fmla="*/ 233169 h 186"/>
              <a:gd name="T10" fmla="*/ 233037 w 214"/>
              <a:gd name="T11" fmla="*/ 396387 h 186"/>
              <a:gd name="T12" fmla="*/ 233037 w 214"/>
              <a:gd name="T13" fmla="*/ 519633 h 186"/>
              <a:gd name="T14" fmla="*/ 116519 w 214"/>
              <a:gd name="T15" fmla="*/ 519633 h 186"/>
              <a:gd name="T16" fmla="*/ 116519 w 214"/>
              <a:gd name="T17" fmla="*/ 476331 h 186"/>
              <a:gd name="T18" fmla="*/ 0 w 214"/>
              <a:gd name="T19" fmla="*/ 349753 h 186"/>
              <a:gd name="T20" fmla="*/ 0 w 214"/>
              <a:gd name="T21" fmla="*/ 103261 h 186"/>
              <a:gd name="T22" fmla="*/ 29962 w 214"/>
              <a:gd name="T23" fmla="*/ 73282 h 186"/>
              <a:gd name="T24" fmla="*/ 29962 w 214"/>
              <a:gd name="T25" fmla="*/ 73282 h 186"/>
              <a:gd name="T26" fmla="*/ 56595 w 214"/>
              <a:gd name="T27" fmla="*/ 103261 h 186"/>
              <a:gd name="T28" fmla="*/ 56595 w 214"/>
              <a:gd name="T29" fmla="*/ 199859 h 186"/>
              <a:gd name="T30" fmla="*/ 266328 w 214"/>
              <a:gd name="T31" fmla="*/ 619563 h 186"/>
              <a:gd name="T32" fmla="*/ 266328 w 214"/>
              <a:gd name="T33" fmla="*/ 519633 h 186"/>
              <a:gd name="T34" fmla="*/ 83228 w 214"/>
              <a:gd name="T35" fmla="*/ 519633 h 186"/>
              <a:gd name="T36" fmla="*/ 83228 w 214"/>
              <a:gd name="T37" fmla="*/ 619563 h 186"/>
              <a:gd name="T38" fmla="*/ 595909 w 214"/>
              <a:gd name="T39" fmla="*/ 336429 h 186"/>
              <a:gd name="T40" fmla="*/ 635859 w 214"/>
              <a:gd name="T41" fmla="*/ 269810 h 186"/>
              <a:gd name="T42" fmla="*/ 629200 w 214"/>
              <a:gd name="T43" fmla="*/ 229838 h 186"/>
              <a:gd name="T44" fmla="*/ 622542 w 214"/>
              <a:gd name="T45" fmla="*/ 226507 h 186"/>
              <a:gd name="T46" fmla="*/ 579264 w 214"/>
              <a:gd name="T47" fmla="*/ 233169 h 186"/>
              <a:gd name="T48" fmla="*/ 479391 w 214"/>
              <a:gd name="T49" fmla="*/ 396387 h 186"/>
              <a:gd name="T50" fmla="*/ 479391 w 214"/>
              <a:gd name="T51" fmla="*/ 519633 h 186"/>
              <a:gd name="T52" fmla="*/ 595909 w 214"/>
              <a:gd name="T53" fmla="*/ 519633 h 186"/>
              <a:gd name="T54" fmla="*/ 595909 w 214"/>
              <a:gd name="T55" fmla="*/ 476331 h 186"/>
              <a:gd name="T56" fmla="*/ 712428 w 214"/>
              <a:gd name="T57" fmla="*/ 349753 h 186"/>
              <a:gd name="T58" fmla="*/ 712428 w 214"/>
              <a:gd name="T59" fmla="*/ 103261 h 186"/>
              <a:gd name="T60" fmla="*/ 682466 w 214"/>
              <a:gd name="T61" fmla="*/ 73282 h 186"/>
              <a:gd name="T62" fmla="*/ 682466 w 214"/>
              <a:gd name="T63" fmla="*/ 73282 h 186"/>
              <a:gd name="T64" fmla="*/ 655833 w 214"/>
              <a:gd name="T65" fmla="*/ 103261 h 186"/>
              <a:gd name="T66" fmla="*/ 655833 w 214"/>
              <a:gd name="T67" fmla="*/ 199859 h 186"/>
              <a:gd name="T68" fmla="*/ 629200 w 214"/>
              <a:gd name="T69" fmla="*/ 619563 h 186"/>
              <a:gd name="T70" fmla="*/ 629200 w 214"/>
              <a:gd name="T71" fmla="*/ 519633 h 186"/>
              <a:gd name="T72" fmla="*/ 446100 w 214"/>
              <a:gd name="T73" fmla="*/ 519633 h 186"/>
              <a:gd name="T74" fmla="*/ 446100 w 214"/>
              <a:gd name="T75" fmla="*/ 619563 h 186"/>
              <a:gd name="T76" fmla="*/ 356214 w 214"/>
              <a:gd name="T77" fmla="*/ 0 h 186"/>
              <a:gd name="T78" fmla="*/ 193088 w 214"/>
              <a:gd name="T79" fmla="*/ 159887 h 186"/>
              <a:gd name="T80" fmla="*/ 356214 w 214"/>
              <a:gd name="T81" fmla="*/ 323105 h 186"/>
              <a:gd name="T82" fmla="*/ 519340 w 214"/>
              <a:gd name="T83" fmla="*/ 159887 h 186"/>
              <a:gd name="T84" fmla="*/ 356214 w 214"/>
              <a:gd name="T85" fmla="*/ 0 h 186"/>
              <a:gd name="T86" fmla="*/ 312936 w 214"/>
              <a:gd name="T87" fmla="*/ 213183 h 186"/>
              <a:gd name="T88" fmla="*/ 356214 w 214"/>
              <a:gd name="T89" fmla="*/ 239831 h 186"/>
              <a:gd name="T90" fmla="*/ 399492 w 214"/>
              <a:gd name="T91" fmla="*/ 199859 h 186"/>
              <a:gd name="T92" fmla="*/ 356214 w 214"/>
              <a:gd name="T93" fmla="*/ 159887 h 186"/>
              <a:gd name="T94" fmla="*/ 312936 w 214"/>
              <a:gd name="T95" fmla="*/ 119915 h 186"/>
              <a:gd name="T96" fmla="*/ 356214 w 214"/>
              <a:gd name="T97" fmla="*/ 79944 h 186"/>
              <a:gd name="T98" fmla="*/ 399492 w 214"/>
              <a:gd name="T99" fmla="*/ 106591 h 186"/>
              <a:gd name="T100" fmla="*/ 356214 w 214"/>
              <a:gd name="T101" fmla="*/ 79944 h 186"/>
              <a:gd name="T102" fmla="*/ 356214 w 214"/>
              <a:gd name="T103" fmla="*/ 56627 h 186"/>
              <a:gd name="T104" fmla="*/ 356214 w 214"/>
              <a:gd name="T105" fmla="*/ 263148 h 186"/>
              <a:gd name="T106" fmla="*/ 356214 w 214"/>
              <a:gd name="T107" fmla="*/ 239831 h 1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14" h="186">
                <a:moveTo>
                  <a:pt x="35" y="101"/>
                </a:moveTo>
                <a:cubicBezTo>
                  <a:pt x="23" y="81"/>
                  <a:pt x="23" y="81"/>
                  <a:pt x="23" y="81"/>
                </a:cubicBezTo>
                <a:cubicBezTo>
                  <a:pt x="20" y="77"/>
                  <a:pt x="21" y="72"/>
                  <a:pt x="25" y="69"/>
                </a:cubicBezTo>
                <a:cubicBezTo>
                  <a:pt x="27" y="68"/>
                  <a:pt x="27" y="68"/>
                  <a:pt x="27" y="68"/>
                </a:cubicBezTo>
                <a:cubicBezTo>
                  <a:pt x="31" y="65"/>
                  <a:pt x="37" y="66"/>
                  <a:pt x="40" y="70"/>
                </a:cubicBezTo>
                <a:cubicBezTo>
                  <a:pt x="70" y="119"/>
                  <a:pt x="70" y="119"/>
                  <a:pt x="70" y="119"/>
                </a:cubicBezTo>
                <a:cubicBezTo>
                  <a:pt x="70" y="156"/>
                  <a:pt x="70" y="156"/>
                  <a:pt x="70" y="156"/>
                </a:cubicBezTo>
                <a:cubicBezTo>
                  <a:pt x="35" y="156"/>
                  <a:pt x="35" y="156"/>
                  <a:pt x="35" y="156"/>
                </a:cubicBezTo>
                <a:cubicBezTo>
                  <a:pt x="35" y="143"/>
                  <a:pt x="35" y="143"/>
                  <a:pt x="35" y="143"/>
                </a:cubicBezTo>
                <a:cubicBezTo>
                  <a:pt x="0" y="105"/>
                  <a:pt x="0" y="105"/>
                  <a:pt x="0" y="105"/>
                </a:cubicBezTo>
                <a:cubicBezTo>
                  <a:pt x="0" y="31"/>
                  <a:pt x="0" y="31"/>
                  <a:pt x="0" y="31"/>
                </a:cubicBezTo>
                <a:cubicBezTo>
                  <a:pt x="0" y="26"/>
                  <a:pt x="4" y="22"/>
                  <a:pt x="9" y="22"/>
                </a:cubicBezTo>
                <a:cubicBezTo>
                  <a:pt x="9" y="22"/>
                  <a:pt x="9" y="22"/>
                  <a:pt x="9" y="22"/>
                </a:cubicBezTo>
                <a:cubicBezTo>
                  <a:pt x="14" y="22"/>
                  <a:pt x="17" y="26"/>
                  <a:pt x="17" y="31"/>
                </a:cubicBezTo>
                <a:cubicBezTo>
                  <a:pt x="17" y="60"/>
                  <a:pt x="17" y="60"/>
                  <a:pt x="17" y="60"/>
                </a:cubicBezTo>
                <a:moveTo>
                  <a:pt x="80" y="186"/>
                </a:moveTo>
                <a:cubicBezTo>
                  <a:pt x="80" y="156"/>
                  <a:pt x="80" y="156"/>
                  <a:pt x="80" y="156"/>
                </a:cubicBezTo>
                <a:cubicBezTo>
                  <a:pt x="25" y="156"/>
                  <a:pt x="25" y="156"/>
                  <a:pt x="25" y="156"/>
                </a:cubicBezTo>
                <a:cubicBezTo>
                  <a:pt x="25" y="186"/>
                  <a:pt x="25" y="186"/>
                  <a:pt x="25" y="186"/>
                </a:cubicBezTo>
                <a:moveTo>
                  <a:pt x="179" y="101"/>
                </a:moveTo>
                <a:cubicBezTo>
                  <a:pt x="191" y="81"/>
                  <a:pt x="191" y="81"/>
                  <a:pt x="191" y="81"/>
                </a:cubicBezTo>
                <a:cubicBezTo>
                  <a:pt x="194" y="77"/>
                  <a:pt x="193" y="72"/>
                  <a:pt x="189" y="69"/>
                </a:cubicBezTo>
                <a:cubicBezTo>
                  <a:pt x="187" y="68"/>
                  <a:pt x="187" y="68"/>
                  <a:pt x="187" y="68"/>
                </a:cubicBezTo>
                <a:cubicBezTo>
                  <a:pt x="183" y="65"/>
                  <a:pt x="177" y="66"/>
                  <a:pt x="174" y="70"/>
                </a:cubicBezTo>
                <a:cubicBezTo>
                  <a:pt x="144" y="119"/>
                  <a:pt x="144" y="119"/>
                  <a:pt x="144" y="119"/>
                </a:cubicBezTo>
                <a:cubicBezTo>
                  <a:pt x="144" y="156"/>
                  <a:pt x="144" y="156"/>
                  <a:pt x="144" y="156"/>
                </a:cubicBezTo>
                <a:cubicBezTo>
                  <a:pt x="179" y="156"/>
                  <a:pt x="179" y="156"/>
                  <a:pt x="179" y="156"/>
                </a:cubicBezTo>
                <a:cubicBezTo>
                  <a:pt x="179" y="143"/>
                  <a:pt x="179" y="143"/>
                  <a:pt x="179" y="143"/>
                </a:cubicBezTo>
                <a:cubicBezTo>
                  <a:pt x="214" y="105"/>
                  <a:pt x="214" y="105"/>
                  <a:pt x="214" y="105"/>
                </a:cubicBezTo>
                <a:cubicBezTo>
                  <a:pt x="214" y="31"/>
                  <a:pt x="214" y="31"/>
                  <a:pt x="214" y="31"/>
                </a:cubicBezTo>
                <a:cubicBezTo>
                  <a:pt x="214" y="26"/>
                  <a:pt x="210" y="22"/>
                  <a:pt x="205" y="22"/>
                </a:cubicBezTo>
                <a:cubicBezTo>
                  <a:pt x="205" y="22"/>
                  <a:pt x="205" y="22"/>
                  <a:pt x="205" y="22"/>
                </a:cubicBezTo>
                <a:cubicBezTo>
                  <a:pt x="200" y="22"/>
                  <a:pt x="197" y="26"/>
                  <a:pt x="197" y="31"/>
                </a:cubicBezTo>
                <a:cubicBezTo>
                  <a:pt x="197" y="60"/>
                  <a:pt x="197" y="60"/>
                  <a:pt x="197" y="60"/>
                </a:cubicBezTo>
                <a:moveTo>
                  <a:pt x="189" y="186"/>
                </a:moveTo>
                <a:cubicBezTo>
                  <a:pt x="189" y="156"/>
                  <a:pt x="189" y="156"/>
                  <a:pt x="189" y="156"/>
                </a:cubicBezTo>
                <a:cubicBezTo>
                  <a:pt x="134" y="156"/>
                  <a:pt x="134" y="156"/>
                  <a:pt x="134" y="156"/>
                </a:cubicBezTo>
                <a:cubicBezTo>
                  <a:pt x="134" y="186"/>
                  <a:pt x="134" y="186"/>
                  <a:pt x="134" y="186"/>
                </a:cubicBezTo>
                <a:moveTo>
                  <a:pt x="107" y="0"/>
                </a:moveTo>
                <a:cubicBezTo>
                  <a:pt x="80" y="0"/>
                  <a:pt x="58" y="21"/>
                  <a:pt x="58" y="48"/>
                </a:cubicBezTo>
                <a:cubicBezTo>
                  <a:pt x="58" y="75"/>
                  <a:pt x="80" y="97"/>
                  <a:pt x="107" y="97"/>
                </a:cubicBezTo>
                <a:cubicBezTo>
                  <a:pt x="134" y="97"/>
                  <a:pt x="156" y="75"/>
                  <a:pt x="156" y="48"/>
                </a:cubicBezTo>
                <a:cubicBezTo>
                  <a:pt x="156" y="21"/>
                  <a:pt x="134" y="0"/>
                  <a:pt x="107" y="0"/>
                </a:cubicBezTo>
                <a:close/>
                <a:moveTo>
                  <a:pt x="94" y="64"/>
                </a:moveTo>
                <a:cubicBezTo>
                  <a:pt x="96" y="69"/>
                  <a:pt x="101" y="72"/>
                  <a:pt x="107" y="72"/>
                </a:cubicBezTo>
                <a:cubicBezTo>
                  <a:pt x="114" y="72"/>
                  <a:pt x="120" y="67"/>
                  <a:pt x="120" y="60"/>
                </a:cubicBezTo>
                <a:cubicBezTo>
                  <a:pt x="120" y="54"/>
                  <a:pt x="115" y="49"/>
                  <a:pt x="107" y="48"/>
                </a:cubicBezTo>
                <a:cubicBezTo>
                  <a:pt x="100" y="48"/>
                  <a:pt x="94" y="43"/>
                  <a:pt x="94" y="36"/>
                </a:cubicBezTo>
                <a:cubicBezTo>
                  <a:pt x="94" y="29"/>
                  <a:pt x="100" y="24"/>
                  <a:pt x="107" y="24"/>
                </a:cubicBezTo>
                <a:cubicBezTo>
                  <a:pt x="113" y="24"/>
                  <a:pt x="118" y="28"/>
                  <a:pt x="120" y="32"/>
                </a:cubicBezTo>
                <a:moveTo>
                  <a:pt x="107" y="24"/>
                </a:moveTo>
                <a:cubicBezTo>
                  <a:pt x="107" y="17"/>
                  <a:pt x="107" y="17"/>
                  <a:pt x="107" y="17"/>
                </a:cubicBezTo>
                <a:moveTo>
                  <a:pt x="107" y="79"/>
                </a:moveTo>
                <a:cubicBezTo>
                  <a:pt x="107" y="72"/>
                  <a:pt x="107" y="72"/>
                  <a:pt x="107" y="72"/>
                </a:cubicBezTo>
              </a:path>
            </a:pathLst>
          </a:custGeom>
          <a:noFill/>
          <a:ln w="28575" cap="rnd">
            <a:solidFill>
              <a:schemeClr val="accent2"/>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O" dirty="0">
              <a:latin typeface="Montserrat Light" panose="00000400000000000000" pitchFamily="50" charset="0"/>
            </a:endParaRPr>
          </a:p>
        </p:txBody>
      </p:sp>
      <p:sp>
        <p:nvSpPr>
          <p:cNvPr id="60" name="TextBox 59">
            <a:extLst>
              <a:ext uri="{FF2B5EF4-FFF2-40B4-BE49-F238E27FC236}">
                <a16:creationId xmlns:a16="http://schemas.microsoft.com/office/drawing/2014/main" id="{EB686A03-C574-E96D-42DD-0E18998C9F7C}"/>
              </a:ext>
            </a:extLst>
          </p:cNvPr>
          <p:cNvSpPr txBox="1">
            <a:spLocks noChangeArrowheads="1"/>
          </p:cNvSpPr>
          <p:nvPr/>
        </p:nvSpPr>
        <p:spPr bwMode="auto">
          <a:xfrm>
            <a:off x="787554" y="664508"/>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1"/>
                </a:solidFill>
                <a:latin typeface="Montserrat-Bold" panose="00000800000000000000" pitchFamily="50" charset="0"/>
              </a:rPr>
              <a:t>Investment</a:t>
            </a:r>
            <a:endParaRPr lang="ru-RU" b="1" dirty="0">
              <a:solidFill>
                <a:schemeClr val="accent1"/>
              </a:solidFill>
              <a:latin typeface="Montserrat-Bold" panose="00000800000000000000" pitchFamily="50" charset="0"/>
            </a:endParaRPr>
          </a:p>
        </p:txBody>
      </p:sp>
      <p:sp>
        <p:nvSpPr>
          <p:cNvPr id="61" name="TextBox 60">
            <a:extLst>
              <a:ext uri="{FF2B5EF4-FFF2-40B4-BE49-F238E27FC236}">
                <a16:creationId xmlns:a16="http://schemas.microsoft.com/office/drawing/2014/main" id="{FBBF7ED1-2855-F1A9-9106-2865D4E1B56C}"/>
              </a:ext>
            </a:extLst>
          </p:cNvPr>
          <p:cNvSpPr txBox="1">
            <a:spLocks noChangeArrowheads="1"/>
          </p:cNvSpPr>
          <p:nvPr/>
        </p:nvSpPr>
        <p:spPr bwMode="auto">
          <a:xfrm>
            <a:off x="795491" y="974070"/>
            <a:ext cx="324643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sed</a:t>
            </a:r>
            <a:r>
              <a:rPr lang="en-US" sz="1050" dirty="0">
                <a:solidFill>
                  <a:schemeClr val="bg1"/>
                </a:solidFill>
                <a:latin typeface="Montserrat Light" panose="00000400000000000000" pitchFamily="50" charset="0"/>
              </a:rPr>
              <a:t>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labore</a:t>
            </a:r>
            <a:r>
              <a:rPr lang="en-US" sz="1050" dirty="0">
                <a:solidFill>
                  <a:schemeClr val="bg1"/>
                </a:solidFill>
                <a:latin typeface="Montserrat Light" panose="00000400000000000000" pitchFamily="50" charset="0"/>
              </a:rPr>
              <a:t> et </a:t>
            </a:r>
            <a:r>
              <a:rPr lang="en-US" sz="1050" dirty="0" err="1">
                <a:solidFill>
                  <a:schemeClr val="bg1"/>
                </a:solidFill>
                <a:latin typeface="Montserrat Light" panose="00000400000000000000" pitchFamily="50" charset="0"/>
              </a:rPr>
              <a:t>dolore</a:t>
            </a:r>
            <a:r>
              <a:rPr lang="en-US" sz="1050" dirty="0">
                <a:solidFill>
                  <a:schemeClr val="bg1"/>
                </a:solidFill>
                <a:latin typeface="Montserrat Light" panose="00000400000000000000" pitchFamily="50" charset="0"/>
              </a:rPr>
              <a:t> magna </a:t>
            </a:r>
            <a:r>
              <a:rPr lang="en-US" sz="1050" dirty="0" err="1">
                <a:solidFill>
                  <a:schemeClr val="bg1"/>
                </a:solidFill>
                <a:latin typeface="Montserrat Light" panose="00000400000000000000" pitchFamily="50" charset="0"/>
              </a:rPr>
              <a:t>aliqua</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enim</a:t>
            </a:r>
            <a:r>
              <a:rPr lang="en-US" sz="1050" dirty="0">
                <a:solidFill>
                  <a:schemeClr val="bg1"/>
                </a:solidFill>
                <a:latin typeface="Montserrat Light" panose="00000400000000000000" pitchFamily="50" charset="0"/>
              </a:rPr>
              <a:t> ad minim </a:t>
            </a:r>
            <a:r>
              <a:rPr lang="en-US" sz="1050" dirty="0" err="1">
                <a:solidFill>
                  <a:schemeClr val="bg1"/>
                </a:solidFill>
                <a:latin typeface="Montserrat Light" panose="00000400000000000000" pitchFamily="50" charset="0"/>
              </a:rPr>
              <a:t>veniam</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quis</a:t>
            </a:r>
            <a:endParaRPr lang="ru-RU" sz="1050" dirty="0">
              <a:solidFill>
                <a:schemeClr val="bg1"/>
              </a:solidFill>
              <a:latin typeface="Montserrat Light" panose="00000400000000000000" pitchFamily="50" charset="0"/>
            </a:endParaRPr>
          </a:p>
        </p:txBody>
      </p:sp>
      <p:sp>
        <p:nvSpPr>
          <p:cNvPr id="62" name="TextBox 61">
            <a:extLst>
              <a:ext uri="{FF2B5EF4-FFF2-40B4-BE49-F238E27FC236}">
                <a16:creationId xmlns:a16="http://schemas.microsoft.com/office/drawing/2014/main" id="{7D8C25DE-4C5C-4C48-BD9A-BEC19A4E07A0}"/>
              </a:ext>
            </a:extLst>
          </p:cNvPr>
          <p:cNvSpPr txBox="1">
            <a:spLocks noChangeArrowheads="1"/>
          </p:cNvSpPr>
          <p:nvPr/>
        </p:nvSpPr>
        <p:spPr bwMode="auto">
          <a:xfrm>
            <a:off x="787554" y="4855508"/>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3"/>
                </a:solidFill>
                <a:latin typeface="Montserrat-Bold" panose="00000800000000000000" pitchFamily="50" charset="0"/>
              </a:rPr>
              <a:t>Investment</a:t>
            </a:r>
            <a:endParaRPr lang="ru-RU" b="1" dirty="0">
              <a:solidFill>
                <a:schemeClr val="accent3"/>
              </a:solidFill>
              <a:latin typeface="Montserrat-Bold" panose="00000800000000000000" pitchFamily="50" charset="0"/>
            </a:endParaRPr>
          </a:p>
        </p:txBody>
      </p:sp>
      <p:sp>
        <p:nvSpPr>
          <p:cNvPr id="63" name="TextBox 62">
            <a:extLst>
              <a:ext uri="{FF2B5EF4-FFF2-40B4-BE49-F238E27FC236}">
                <a16:creationId xmlns:a16="http://schemas.microsoft.com/office/drawing/2014/main" id="{0ACA7C60-3753-0872-CB72-A235ECEE0803}"/>
              </a:ext>
            </a:extLst>
          </p:cNvPr>
          <p:cNvSpPr txBox="1">
            <a:spLocks noChangeArrowheads="1"/>
          </p:cNvSpPr>
          <p:nvPr/>
        </p:nvSpPr>
        <p:spPr bwMode="auto">
          <a:xfrm>
            <a:off x="795491" y="5165070"/>
            <a:ext cx="324643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sed</a:t>
            </a:r>
            <a:r>
              <a:rPr lang="en-US" sz="1050" dirty="0">
                <a:solidFill>
                  <a:schemeClr val="bg1"/>
                </a:solidFill>
                <a:latin typeface="Montserrat Light" panose="00000400000000000000" pitchFamily="50" charset="0"/>
              </a:rPr>
              <a:t>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labore</a:t>
            </a:r>
            <a:r>
              <a:rPr lang="en-US" sz="1050" dirty="0">
                <a:solidFill>
                  <a:schemeClr val="bg1"/>
                </a:solidFill>
                <a:latin typeface="Montserrat Light" panose="00000400000000000000" pitchFamily="50" charset="0"/>
              </a:rPr>
              <a:t> et </a:t>
            </a:r>
            <a:r>
              <a:rPr lang="en-US" sz="1050" dirty="0" err="1">
                <a:solidFill>
                  <a:schemeClr val="bg1"/>
                </a:solidFill>
                <a:latin typeface="Montserrat Light" panose="00000400000000000000" pitchFamily="50" charset="0"/>
              </a:rPr>
              <a:t>dolore</a:t>
            </a:r>
            <a:r>
              <a:rPr lang="en-US" sz="1050" dirty="0">
                <a:solidFill>
                  <a:schemeClr val="bg1"/>
                </a:solidFill>
                <a:latin typeface="Montserrat Light" panose="00000400000000000000" pitchFamily="50" charset="0"/>
              </a:rPr>
              <a:t> magna </a:t>
            </a:r>
            <a:r>
              <a:rPr lang="en-US" sz="1050" dirty="0" err="1">
                <a:solidFill>
                  <a:schemeClr val="bg1"/>
                </a:solidFill>
                <a:latin typeface="Montserrat Light" panose="00000400000000000000" pitchFamily="50" charset="0"/>
              </a:rPr>
              <a:t>aliqua</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enim</a:t>
            </a:r>
            <a:r>
              <a:rPr lang="en-US" sz="1050" dirty="0">
                <a:solidFill>
                  <a:schemeClr val="bg1"/>
                </a:solidFill>
                <a:latin typeface="Montserrat Light" panose="00000400000000000000" pitchFamily="50" charset="0"/>
              </a:rPr>
              <a:t> ad minim </a:t>
            </a:r>
            <a:r>
              <a:rPr lang="en-US" sz="1050" dirty="0" err="1">
                <a:solidFill>
                  <a:schemeClr val="bg1"/>
                </a:solidFill>
                <a:latin typeface="Montserrat Light" panose="00000400000000000000" pitchFamily="50" charset="0"/>
              </a:rPr>
              <a:t>veniam</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quis</a:t>
            </a:r>
            <a:endParaRPr lang="ru-RU" sz="1050" dirty="0">
              <a:solidFill>
                <a:schemeClr val="bg1"/>
              </a:solidFill>
              <a:latin typeface="Montserrat Light" panose="00000400000000000000" pitchFamily="50" charset="0"/>
            </a:endParaRPr>
          </a:p>
        </p:txBody>
      </p:sp>
      <p:sp>
        <p:nvSpPr>
          <p:cNvPr id="64" name="TextBox 63">
            <a:extLst>
              <a:ext uri="{FF2B5EF4-FFF2-40B4-BE49-F238E27FC236}">
                <a16:creationId xmlns:a16="http://schemas.microsoft.com/office/drawing/2014/main" id="{5DD7D290-3C88-8F1A-F068-A4D7EC07F19F}"/>
              </a:ext>
            </a:extLst>
          </p:cNvPr>
          <p:cNvSpPr txBox="1">
            <a:spLocks noChangeArrowheads="1"/>
          </p:cNvSpPr>
          <p:nvPr/>
        </p:nvSpPr>
        <p:spPr bwMode="auto">
          <a:xfrm>
            <a:off x="8610754" y="4855508"/>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2"/>
                </a:solidFill>
                <a:latin typeface="Montserrat-Bold" panose="00000800000000000000" pitchFamily="50" charset="0"/>
              </a:rPr>
              <a:t>Investment</a:t>
            </a:r>
            <a:endParaRPr lang="ru-RU" b="1" dirty="0">
              <a:solidFill>
                <a:schemeClr val="accent2"/>
              </a:solidFill>
              <a:latin typeface="Montserrat-Bold" panose="00000800000000000000" pitchFamily="50" charset="0"/>
            </a:endParaRPr>
          </a:p>
        </p:txBody>
      </p:sp>
      <p:sp>
        <p:nvSpPr>
          <p:cNvPr id="65" name="TextBox 64">
            <a:extLst>
              <a:ext uri="{FF2B5EF4-FFF2-40B4-BE49-F238E27FC236}">
                <a16:creationId xmlns:a16="http://schemas.microsoft.com/office/drawing/2014/main" id="{CBA8D1E5-12DF-C195-519E-250A11A4871D}"/>
              </a:ext>
            </a:extLst>
          </p:cNvPr>
          <p:cNvSpPr txBox="1">
            <a:spLocks noChangeArrowheads="1"/>
          </p:cNvSpPr>
          <p:nvPr/>
        </p:nvSpPr>
        <p:spPr bwMode="auto">
          <a:xfrm>
            <a:off x="8618691" y="5165070"/>
            <a:ext cx="324643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sed</a:t>
            </a:r>
            <a:r>
              <a:rPr lang="en-US" sz="1050" dirty="0">
                <a:solidFill>
                  <a:schemeClr val="bg1"/>
                </a:solidFill>
                <a:latin typeface="Montserrat Light" panose="00000400000000000000" pitchFamily="50" charset="0"/>
              </a:rPr>
              <a:t>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labore</a:t>
            </a:r>
            <a:r>
              <a:rPr lang="en-US" sz="1050" dirty="0">
                <a:solidFill>
                  <a:schemeClr val="bg1"/>
                </a:solidFill>
                <a:latin typeface="Montserrat Light" panose="00000400000000000000" pitchFamily="50" charset="0"/>
              </a:rPr>
              <a:t> et </a:t>
            </a:r>
            <a:r>
              <a:rPr lang="en-US" sz="1050" dirty="0" err="1">
                <a:solidFill>
                  <a:schemeClr val="bg1"/>
                </a:solidFill>
                <a:latin typeface="Montserrat Light" panose="00000400000000000000" pitchFamily="50" charset="0"/>
              </a:rPr>
              <a:t>dolore</a:t>
            </a:r>
            <a:r>
              <a:rPr lang="en-US" sz="1050" dirty="0">
                <a:solidFill>
                  <a:schemeClr val="bg1"/>
                </a:solidFill>
                <a:latin typeface="Montserrat Light" panose="00000400000000000000" pitchFamily="50" charset="0"/>
              </a:rPr>
              <a:t> magna </a:t>
            </a:r>
            <a:r>
              <a:rPr lang="en-US" sz="1050" dirty="0" err="1">
                <a:solidFill>
                  <a:schemeClr val="bg1"/>
                </a:solidFill>
                <a:latin typeface="Montserrat Light" panose="00000400000000000000" pitchFamily="50" charset="0"/>
              </a:rPr>
              <a:t>aliqua</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enim</a:t>
            </a:r>
            <a:r>
              <a:rPr lang="en-US" sz="1050" dirty="0">
                <a:solidFill>
                  <a:schemeClr val="bg1"/>
                </a:solidFill>
                <a:latin typeface="Montserrat Light" panose="00000400000000000000" pitchFamily="50" charset="0"/>
              </a:rPr>
              <a:t> ad minim </a:t>
            </a:r>
            <a:r>
              <a:rPr lang="en-US" sz="1050" dirty="0" err="1">
                <a:solidFill>
                  <a:schemeClr val="bg1"/>
                </a:solidFill>
                <a:latin typeface="Montserrat Light" panose="00000400000000000000" pitchFamily="50" charset="0"/>
              </a:rPr>
              <a:t>veniam</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quis</a:t>
            </a:r>
            <a:endParaRPr lang="ru-RU" sz="1050" dirty="0">
              <a:solidFill>
                <a:schemeClr val="bg1"/>
              </a:solidFill>
              <a:latin typeface="Montserrat Light" panose="00000400000000000000" pitchFamily="50" charset="0"/>
            </a:endParaRPr>
          </a:p>
        </p:txBody>
      </p:sp>
      <p:sp>
        <p:nvSpPr>
          <p:cNvPr id="66" name="TextBox 65">
            <a:extLst>
              <a:ext uri="{FF2B5EF4-FFF2-40B4-BE49-F238E27FC236}">
                <a16:creationId xmlns:a16="http://schemas.microsoft.com/office/drawing/2014/main" id="{BFCF27EC-3654-6333-BF17-222D39F51AE9}"/>
              </a:ext>
            </a:extLst>
          </p:cNvPr>
          <p:cNvSpPr txBox="1">
            <a:spLocks noChangeArrowheads="1"/>
          </p:cNvSpPr>
          <p:nvPr/>
        </p:nvSpPr>
        <p:spPr bwMode="auto">
          <a:xfrm>
            <a:off x="8610754" y="766108"/>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67" name="TextBox 66">
            <a:extLst>
              <a:ext uri="{FF2B5EF4-FFF2-40B4-BE49-F238E27FC236}">
                <a16:creationId xmlns:a16="http://schemas.microsoft.com/office/drawing/2014/main" id="{E4ECFBDC-34CB-2896-7D27-41A952088415}"/>
              </a:ext>
            </a:extLst>
          </p:cNvPr>
          <p:cNvSpPr txBox="1">
            <a:spLocks noChangeArrowheads="1"/>
          </p:cNvSpPr>
          <p:nvPr/>
        </p:nvSpPr>
        <p:spPr bwMode="auto">
          <a:xfrm>
            <a:off x="8618691" y="1075670"/>
            <a:ext cx="324643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sed</a:t>
            </a:r>
            <a:r>
              <a:rPr lang="en-US" sz="1050" dirty="0">
                <a:solidFill>
                  <a:schemeClr val="bg1"/>
                </a:solidFill>
                <a:latin typeface="Montserrat Light" panose="00000400000000000000" pitchFamily="50" charset="0"/>
              </a:rPr>
              <a:t>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labore</a:t>
            </a:r>
            <a:r>
              <a:rPr lang="en-US" sz="1050" dirty="0">
                <a:solidFill>
                  <a:schemeClr val="bg1"/>
                </a:solidFill>
                <a:latin typeface="Montserrat Light" panose="00000400000000000000" pitchFamily="50" charset="0"/>
              </a:rPr>
              <a:t> et </a:t>
            </a:r>
            <a:r>
              <a:rPr lang="en-US" sz="1050" dirty="0" err="1">
                <a:solidFill>
                  <a:schemeClr val="bg1"/>
                </a:solidFill>
                <a:latin typeface="Montserrat Light" panose="00000400000000000000" pitchFamily="50" charset="0"/>
              </a:rPr>
              <a:t>dolore</a:t>
            </a:r>
            <a:r>
              <a:rPr lang="en-US" sz="1050" dirty="0">
                <a:solidFill>
                  <a:schemeClr val="bg1"/>
                </a:solidFill>
                <a:latin typeface="Montserrat Light" panose="00000400000000000000" pitchFamily="50" charset="0"/>
              </a:rPr>
              <a:t> magna </a:t>
            </a:r>
            <a:r>
              <a:rPr lang="en-US" sz="1050" dirty="0" err="1">
                <a:solidFill>
                  <a:schemeClr val="bg1"/>
                </a:solidFill>
                <a:latin typeface="Montserrat Light" panose="00000400000000000000" pitchFamily="50" charset="0"/>
              </a:rPr>
              <a:t>aliqua</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enim</a:t>
            </a:r>
            <a:r>
              <a:rPr lang="en-US" sz="1050" dirty="0">
                <a:solidFill>
                  <a:schemeClr val="bg1"/>
                </a:solidFill>
                <a:latin typeface="Montserrat Light" panose="00000400000000000000" pitchFamily="50" charset="0"/>
              </a:rPr>
              <a:t> ad minim </a:t>
            </a:r>
            <a:r>
              <a:rPr lang="en-US" sz="1050" dirty="0" err="1">
                <a:solidFill>
                  <a:schemeClr val="bg1"/>
                </a:solidFill>
                <a:latin typeface="Montserrat Light" panose="00000400000000000000" pitchFamily="50" charset="0"/>
              </a:rPr>
              <a:t>veniam</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quis</a:t>
            </a:r>
            <a:endParaRPr lang="ru-RU" sz="1050" dirty="0">
              <a:solidFill>
                <a:schemeClr val="bg1"/>
              </a:solidFill>
              <a:latin typeface="Montserrat Light" panose="00000400000000000000" pitchFamily="50" charset="0"/>
            </a:endParaRPr>
          </a:p>
        </p:txBody>
      </p:sp>
      <p:sp>
        <p:nvSpPr>
          <p:cNvPr id="68" name="Freeform 11">
            <a:extLst>
              <a:ext uri="{FF2B5EF4-FFF2-40B4-BE49-F238E27FC236}">
                <a16:creationId xmlns:a16="http://schemas.microsoft.com/office/drawing/2014/main" id="{B5718343-897B-9838-FDB1-287D583B4938}"/>
              </a:ext>
            </a:extLst>
          </p:cNvPr>
          <p:cNvSpPr>
            <a:spLocks noEditPoints="1"/>
          </p:cNvSpPr>
          <p:nvPr/>
        </p:nvSpPr>
        <p:spPr bwMode="auto">
          <a:xfrm>
            <a:off x="3995665" y="922249"/>
            <a:ext cx="638175" cy="639763"/>
          </a:xfrm>
          <a:custGeom>
            <a:avLst/>
            <a:gdLst>
              <a:gd name="T0" fmla="*/ 165 w 192"/>
              <a:gd name="T1" fmla="*/ 52 h 192"/>
              <a:gd name="T2" fmla="*/ 180 w 192"/>
              <a:gd name="T3" fmla="*/ 102 h 192"/>
              <a:gd name="T4" fmla="*/ 90 w 192"/>
              <a:gd name="T5" fmla="*/ 192 h 192"/>
              <a:gd name="T6" fmla="*/ 0 w 192"/>
              <a:gd name="T7" fmla="*/ 102 h 192"/>
              <a:gd name="T8" fmla="*/ 90 w 192"/>
              <a:gd name="T9" fmla="*/ 12 h 192"/>
              <a:gd name="T10" fmla="*/ 139 w 192"/>
              <a:gd name="T11" fmla="*/ 27 h 192"/>
              <a:gd name="T12" fmla="*/ 124 w 192"/>
              <a:gd name="T13" fmla="*/ 43 h 192"/>
              <a:gd name="T14" fmla="*/ 90 w 192"/>
              <a:gd name="T15" fmla="*/ 34 h 192"/>
              <a:gd name="T16" fmla="*/ 22 w 192"/>
              <a:gd name="T17" fmla="*/ 102 h 192"/>
              <a:gd name="T18" fmla="*/ 90 w 192"/>
              <a:gd name="T19" fmla="*/ 170 h 192"/>
              <a:gd name="T20" fmla="*/ 158 w 192"/>
              <a:gd name="T21" fmla="*/ 102 h 192"/>
              <a:gd name="T22" fmla="*/ 148 w 192"/>
              <a:gd name="T23" fmla="*/ 68 h 192"/>
              <a:gd name="T24" fmla="*/ 106 w 192"/>
              <a:gd name="T25" fmla="*/ 61 h 192"/>
              <a:gd name="T26" fmla="*/ 90 w 192"/>
              <a:gd name="T27" fmla="*/ 58 h 192"/>
              <a:gd name="T28" fmla="*/ 46 w 192"/>
              <a:gd name="T29" fmla="*/ 102 h 192"/>
              <a:gd name="T30" fmla="*/ 90 w 192"/>
              <a:gd name="T31" fmla="*/ 147 h 192"/>
              <a:gd name="T32" fmla="*/ 134 w 192"/>
              <a:gd name="T33" fmla="*/ 102 h 192"/>
              <a:gd name="T34" fmla="*/ 129 w 192"/>
              <a:gd name="T35" fmla="*/ 82 h 192"/>
              <a:gd name="T36" fmla="*/ 90 w 192"/>
              <a:gd name="T37" fmla="*/ 102 h 192"/>
              <a:gd name="T38" fmla="*/ 187 w 192"/>
              <a:gd name="T39" fmla="*/ 5 h 192"/>
              <a:gd name="T40" fmla="*/ 164 w 192"/>
              <a:gd name="T41" fmla="*/ 0 h 192"/>
              <a:gd name="T42" fmla="*/ 164 w 192"/>
              <a:gd name="T43" fmla="*/ 28 h 192"/>
              <a:gd name="T44" fmla="*/ 192 w 192"/>
              <a:gd name="T45" fmla="*/ 28 h 192"/>
              <a:gd name="T46" fmla="*/ 15 w 192"/>
              <a:gd name="T47" fmla="*/ 192 h 192"/>
              <a:gd name="T48" fmla="*/ 33 w 192"/>
              <a:gd name="T49" fmla="*/ 172 h 192"/>
              <a:gd name="T50" fmla="*/ 147 w 192"/>
              <a:gd name="T51" fmla="*/ 172 h 192"/>
              <a:gd name="T52" fmla="*/ 165 w 192"/>
              <a:gd name="T53"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2" h="192">
                <a:moveTo>
                  <a:pt x="165" y="52"/>
                </a:moveTo>
                <a:cubicBezTo>
                  <a:pt x="174" y="67"/>
                  <a:pt x="180" y="84"/>
                  <a:pt x="180" y="102"/>
                </a:cubicBezTo>
                <a:cubicBezTo>
                  <a:pt x="180" y="152"/>
                  <a:pt x="139" y="192"/>
                  <a:pt x="90" y="192"/>
                </a:cubicBezTo>
                <a:cubicBezTo>
                  <a:pt x="40" y="192"/>
                  <a:pt x="0" y="152"/>
                  <a:pt x="0" y="102"/>
                </a:cubicBezTo>
                <a:cubicBezTo>
                  <a:pt x="0" y="52"/>
                  <a:pt x="40" y="12"/>
                  <a:pt x="90" y="12"/>
                </a:cubicBezTo>
                <a:cubicBezTo>
                  <a:pt x="108" y="12"/>
                  <a:pt x="125" y="17"/>
                  <a:pt x="139" y="27"/>
                </a:cubicBezTo>
                <a:moveTo>
                  <a:pt x="124" y="43"/>
                </a:moveTo>
                <a:cubicBezTo>
                  <a:pt x="114" y="37"/>
                  <a:pt x="102" y="34"/>
                  <a:pt x="90" y="34"/>
                </a:cubicBezTo>
                <a:cubicBezTo>
                  <a:pt x="52" y="34"/>
                  <a:pt x="22" y="64"/>
                  <a:pt x="22" y="102"/>
                </a:cubicBezTo>
                <a:cubicBezTo>
                  <a:pt x="22" y="140"/>
                  <a:pt x="52" y="170"/>
                  <a:pt x="90" y="170"/>
                </a:cubicBezTo>
                <a:cubicBezTo>
                  <a:pt x="127" y="170"/>
                  <a:pt x="158" y="140"/>
                  <a:pt x="158" y="102"/>
                </a:cubicBezTo>
                <a:cubicBezTo>
                  <a:pt x="158" y="90"/>
                  <a:pt x="154" y="78"/>
                  <a:pt x="148" y="68"/>
                </a:cubicBezTo>
                <a:moveTo>
                  <a:pt x="106" y="61"/>
                </a:moveTo>
                <a:cubicBezTo>
                  <a:pt x="101" y="59"/>
                  <a:pt x="96" y="58"/>
                  <a:pt x="90" y="58"/>
                </a:cubicBezTo>
                <a:cubicBezTo>
                  <a:pt x="65" y="58"/>
                  <a:pt x="46" y="78"/>
                  <a:pt x="46" y="102"/>
                </a:cubicBezTo>
                <a:cubicBezTo>
                  <a:pt x="46" y="127"/>
                  <a:pt x="65" y="147"/>
                  <a:pt x="90" y="147"/>
                </a:cubicBezTo>
                <a:cubicBezTo>
                  <a:pt x="114" y="147"/>
                  <a:pt x="134" y="127"/>
                  <a:pt x="134" y="102"/>
                </a:cubicBezTo>
                <a:cubicBezTo>
                  <a:pt x="134" y="95"/>
                  <a:pt x="132" y="88"/>
                  <a:pt x="129" y="82"/>
                </a:cubicBezTo>
                <a:moveTo>
                  <a:pt x="90" y="102"/>
                </a:moveTo>
                <a:cubicBezTo>
                  <a:pt x="187" y="5"/>
                  <a:pt x="187" y="5"/>
                  <a:pt x="187" y="5"/>
                </a:cubicBezTo>
                <a:moveTo>
                  <a:pt x="164" y="0"/>
                </a:moveTo>
                <a:cubicBezTo>
                  <a:pt x="164" y="28"/>
                  <a:pt x="164" y="28"/>
                  <a:pt x="164" y="28"/>
                </a:cubicBezTo>
                <a:cubicBezTo>
                  <a:pt x="192" y="28"/>
                  <a:pt x="192" y="28"/>
                  <a:pt x="192" y="28"/>
                </a:cubicBezTo>
                <a:moveTo>
                  <a:pt x="15" y="192"/>
                </a:moveTo>
                <a:cubicBezTo>
                  <a:pt x="33" y="172"/>
                  <a:pt x="33" y="172"/>
                  <a:pt x="33" y="172"/>
                </a:cubicBezTo>
                <a:moveTo>
                  <a:pt x="147" y="172"/>
                </a:moveTo>
                <a:cubicBezTo>
                  <a:pt x="165" y="192"/>
                  <a:pt x="165" y="192"/>
                  <a:pt x="165" y="192"/>
                </a:cubicBezTo>
              </a:path>
            </a:pathLst>
          </a:custGeom>
          <a:noFill/>
          <a:ln w="28575" cap="rnd">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pPr eaLnBrk="1" fontAlgn="auto" hangingPunct="1">
              <a:spcBef>
                <a:spcPts val="0"/>
              </a:spcBef>
              <a:spcAft>
                <a:spcPts val="0"/>
              </a:spcAft>
              <a:defRPr/>
            </a:pPr>
            <a:endParaRPr lang="ru-RU" dirty="0">
              <a:latin typeface="Montserrat Light" panose="00000400000000000000" pitchFamily="50" charset="0"/>
            </a:endParaRPr>
          </a:p>
        </p:txBody>
      </p:sp>
      <p:sp>
        <p:nvSpPr>
          <p:cNvPr id="69" name="Freeform 12">
            <a:extLst>
              <a:ext uri="{FF2B5EF4-FFF2-40B4-BE49-F238E27FC236}">
                <a16:creationId xmlns:a16="http://schemas.microsoft.com/office/drawing/2014/main" id="{FE7C20F1-2649-B120-E735-E2AB3A11DEA8}"/>
              </a:ext>
            </a:extLst>
          </p:cNvPr>
          <p:cNvSpPr>
            <a:spLocks noEditPoints="1"/>
          </p:cNvSpPr>
          <p:nvPr/>
        </p:nvSpPr>
        <p:spPr bwMode="auto">
          <a:xfrm>
            <a:off x="4055010" y="5139901"/>
            <a:ext cx="690562" cy="719137"/>
          </a:xfrm>
          <a:custGeom>
            <a:avLst/>
            <a:gdLst>
              <a:gd name="T0" fmla="*/ 77 w 208"/>
              <a:gd name="T1" fmla="*/ 22 h 216"/>
              <a:gd name="T2" fmla="*/ 183 w 208"/>
              <a:gd name="T3" fmla="*/ 87 h 216"/>
              <a:gd name="T4" fmla="*/ 208 w 208"/>
              <a:gd name="T5" fmla="*/ 138 h 216"/>
              <a:gd name="T6" fmla="*/ 187 w 208"/>
              <a:gd name="T7" fmla="*/ 138 h 216"/>
              <a:gd name="T8" fmla="*/ 187 w 208"/>
              <a:gd name="T9" fmla="*/ 174 h 216"/>
              <a:gd name="T10" fmla="*/ 175 w 208"/>
              <a:gd name="T11" fmla="*/ 185 h 216"/>
              <a:gd name="T12" fmla="*/ 152 w 208"/>
              <a:gd name="T13" fmla="*/ 185 h 216"/>
              <a:gd name="T14" fmla="*/ 152 w 208"/>
              <a:gd name="T15" fmla="*/ 216 h 216"/>
              <a:gd name="T16" fmla="*/ 56 w 208"/>
              <a:gd name="T17" fmla="*/ 216 h 216"/>
              <a:gd name="T18" fmla="*/ 56 w 208"/>
              <a:gd name="T19" fmla="*/ 184 h 216"/>
              <a:gd name="T20" fmla="*/ 46 w 208"/>
              <a:gd name="T21" fmla="*/ 162 h 216"/>
              <a:gd name="T22" fmla="*/ 117 w 208"/>
              <a:gd name="T23" fmla="*/ 97 h 216"/>
              <a:gd name="T24" fmla="*/ 117 w 208"/>
              <a:gd name="T25" fmla="*/ 83 h 216"/>
              <a:gd name="T26" fmla="*/ 100 w 208"/>
              <a:gd name="T27" fmla="*/ 76 h 216"/>
              <a:gd name="T28" fmla="*/ 98 w 208"/>
              <a:gd name="T29" fmla="*/ 71 h 216"/>
              <a:gd name="T30" fmla="*/ 105 w 208"/>
              <a:gd name="T31" fmla="*/ 54 h 216"/>
              <a:gd name="T32" fmla="*/ 94 w 208"/>
              <a:gd name="T33" fmla="*/ 44 h 216"/>
              <a:gd name="T34" fmla="*/ 78 w 208"/>
              <a:gd name="T35" fmla="*/ 51 h 216"/>
              <a:gd name="T36" fmla="*/ 72 w 208"/>
              <a:gd name="T37" fmla="*/ 49 h 216"/>
              <a:gd name="T38" fmla="*/ 66 w 208"/>
              <a:gd name="T39" fmla="*/ 32 h 216"/>
              <a:gd name="T40" fmla="*/ 51 w 208"/>
              <a:gd name="T41" fmla="*/ 32 h 216"/>
              <a:gd name="T42" fmla="*/ 45 w 208"/>
              <a:gd name="T43" fmla="*/ 49 h 216"/>
              <a:gd name="T44" fmla="*/ 39 w 208"/>
              <a:gd name="T45" fmla="*/ 51 h 216"/>
              <a:gd name="T46" fmla="*/ 23 w 208"/>
              <a:gd name="T47" fmla="*/ 44 h 216"/>
              <a:gd name="T48" fmla="*/ 12 w 208"/>
              <a:gd name="T49" fmla="*/ 54 h 216"/>
              <a:gd name="T50" fmla="*/ 19 w 208"/>
              <a:gd name="T51" fmla="*/ 71 h 216"/>
              <a:gd name="T52" fmla="*/ 17 w 208"/>
              <a:gd name="T53" fmla="*/ 76 h 216"/>
              <a:gd name="T54" fmla="*/ 0 w 208"/>
              <a:gd name="T55" fmla="*/ 83 h 216"/>
              <a:gd name="T56" fmla="*/ 0 w 208"/>
              <a:gd name="T57" fmla="*/ 97 h 216"/>
              <a:gd name="T58" fmla="*/ 17 w 208"/>
              <a:gd name="T59" fmla="*/ 104 h 216"/>
              <a:gd name="T60" fmla="*/ 19 w 208"/>
              <a:gd name="T61" fmla="*/ 110 h 216"/>
              <a:gd name="T62" fmla="*/ 12 w 208"/>
              <a:gd name="T63" fmla="*/ 126 h 216"/>
              <a:gd name="T64" fmla="*/ 23 w 208"/>
              <a:gd name="T65" fmla="*/ 136 h 216"/>
              <a:gd name="T66" fmla="*/ 39 w 208"/>
              <a:gd name="T67" fmla="*/ 129 h 216"/>
              <a:gd name="T68" fmla="*/ 45 w 208"/>
              <a:gd name="T69" fmla="*/ 132 h 216"/>
              <a:gd name="T70" fmla="*/ 51 w 208"/>
              <a:gd name="T71" fmla="*/ 148 h 216"/>
              <a:gd name="T72" fmla="*/ 66 w 208"/>
              <a:gd name="T73" fmla="*/ 148 h 216"/>
              <a:gd name="T74" fmla="*/ 72 w 208"/>
              <a:gd name="T75" fmla="*/ 132 h 216"/>
              <a:gd name="T76" fmla="*/ 78 w 208"/>
              <a:gd name="T77" fmla="*/ 129 h 216"/>
              <a:gd name="T78" fmla="*/ 94 w 208"/>
              <a:gd name="T79" fmla="*/ 136 h 216"/>
              <a:gd name="T80" fmla="*/ 105 w 208"/>
              <a:gd name="T81" fmla="*/ 126 h 216"/>
              <a:gd name="T82" fmla="*/ 98 w 208"/>
              <a:gd name="T83" fmla="*/ 110 h 216"/>
              <a:gd name="T84" fmla="*/ 100 w 208"/>
              <a:gd name="T85" fmla="*/ 104 h 216"/>
              <a:gd name="T86" fmla="*/ 117 w 208"/>
              <a:gd name="T87" fmla="*/ 97 h 216"/>
              <a:gd name="T88" fmla="*/ 58 w 208"/>
              <a:gd name="T89" fmla="*/ 66 h 216"/>
              <a:gd name="T90" fmla="*/ 34 w 208"/>
              <a:gd name="T91" fmla="*/ 90 h 216"/>
              <a:gd name="T92" fmla="*/ 58 w 208"/>
              <a:gd name="T93" fmla="*/ 115 h 216"/>
              <a:gd name="T94" fmla="*/ 83 w 208"/>
              <a:gd name="T95" fmla="*/ 90 h 216"/>
              <a:gd name="T96" fmla="*/ 58 w 208"/>
              <a:gd name="T97" fmla="*/ 66 h 216"/>
              <a:gd name="T98" fmla="*/ 152 w 208"/>
              <a:gd name="T99" fmla="*/ 185 h 216"/>
              <a:gd name="T100" fmla="*/ 138 w 208"/>
              <a:gd name="T101" fmla="*/ 185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08" h="216">
                <a:moveTo>
                  <a:pt x="77" y="22"/>
                </a:moveTo>
                <a:cubicBezTo>
                  <a:pt x="193" y="0"/>
                  <a:pt x="183" y="87"/>
                  <a:pt x="183" y="87"/>
                </a:cubicBezTo>
                <a:cubicBezTo>
                  <a:pt x="208" y="138"/>
                  <a:pt x="208" y="138"/>
                  <a:pt x="208" y="138"/>
                </a:cubicBezTo>
                <a:cubicBezTo>
                  <a:pt x="187" y="138"/>
                  <a:pt x="187" y="138"/>
                  <a:pt x="187" y="138"/>
                </a:cubicBezTo>
                <a:cubicBezTo>
                  <a:pt x="187" y="174"/>
                  <a:pt x="187" y="174"/>
                  <a:pt x="187" y="174"/>
                </a:cubicBezTo>
                <a:cubicBezTo>
                  <a:pt x="187" y="180"/>
                  <a:pt x="182" y="185"/>
                  <a:pt x="175" y="185"/>
                </a:cubicBezTo>
                <a:cubicBezTo>
                  <a:pt x="152" y="185"/>
                  <a:pt x="152" y="185"/>
                  <a:pt x="152" y="185"/>
                </a:cubicBezTo>
                <a:cubicBezTo>
                  <a:pt x="152" y="216"/>
                  <a:pt x="152" y="216"/>
                  <a:pt x="152" y="216"/>
                </a:cubicBezTo>
                <a:moveTo>
                  <a:pt x="56" y="216"/>
                </a:moveTo>
                <a:cubicBezTo>
                  <a:pt x="56" y="184"/>
                  <a:pt x="56" y="184"/>
                  <a:pt x="56" y="184"/>
                </a:cubicBezTo>
                <a:cubicBezTo>
                  <a:pt x="46" y="162"/>
                  <a:pt x="46" y="162"/>
                  <a:pt x="46" y="162"/>
                </a:cubicBezTo>
                <a:moveTo>
                  <a:pt x="117" y="97"/>
                </a:moveTo>
                <a:cubicBezTo>
                  <a:pt x="117" y="83"/>
                  <a:pt x="117" y="83"/>
                  <a:pt x="117" y="83"/>
                </a:cubicBezTo>
                <a:cubicBezTo>
                  <a:pt x="100" y="76"/>
                  <a:pt x="100" y="76"/>
                  <a:pt x="100" y="76"/>
                </a:cubicBezTo>
                <a:cubicBezTo>
                  <a:pt x="99" y="74"/>
                  <a:pt x="99" y="72"/>
                  <a:pt x="98" y="71"/>
                </a:cubicBezTo>
                <a:cubicBezTo>
                  <a:pt x="105" y="54"/>
                  <a:pt x="105" y="54"/>
                  <a:pt x="105" y="54"/>
                </a:cubicBezTo>
                <a:cubicBezTo>
                  <a:pt x="94" y="44"/>
                  <a:pt x="94" y="44"/>
                  <a:pt x="94" y="44"/>
                </a:cubicBezTo>
                <a:cubicBezTo>
                  <a:pt x="78" y="51"/>
                  <a:pt x="78" y="51"/>
                  <a:pt x="78" y="51"/>
                </a:cubicBezTo>
                <a:cubicBezTo>
                  <a:pt x="76" y="50"/>
                  <a:pt x="74" y="49"/>
                  <a:pt x="72" y="49"/>
                </a:cubicBezTo>
                <a:cubicBezTo>
                  <a:pt x="66" y="32"/>
                  <a:pt x="66" y="32"/>
                  <a:pt x="66" y="32"/>
                </a:cubicBezTo>
                <a:cubicBezTo>
                  <a:pt x="51" y="32"/>
                  <a:pt x="51" y="32"/>
                  <a:pt x="51" y="32"/>
                </a:cubicBezTo>
                <a:cubicBezTo>
                  <a:pt x="45" y="49"/>
                  <a:pt x="45" y="49"/>
                  <a:pt x="45" y="49"/>
                </a:cubicBezTo>
                <a:cubicBezTo>
                  <a:pt x="43" y="49"/>
                  <a:pt x="41" y="50"/>
                  <a:pt x="39" y="51"/>
                </a:cubicBezTo>
                <a:cubicBezTo>
                  <a:pt x="23" y="44"/>
                  <a:pt x="23" y="44"/>
                  <a:pt x="23" y="44"/>
                </a:cubicBezTo>
                <a:cubicBezTo>
                  <a:pt x="12" y="54"/>
                  <a:pt x="12" y="54"/>
                  <a:pt x="12" y="54"/>
                </a:cubicBezTo>
                <a:cubicBezTo>
                  <a:pt x="19" y="71"/>
                  <a:pt x="19" y="71"/>
                  <a:pt x="19" y="71"/>
                </a:cubicBezTo>
                <a:cubicBezTo>
                  <a:pt x="18" y="72"/>
                  <a:pt x="18" y="74"/>
                  <a:pt x="17" y="76"/>
                </a:cubicBezTo>
                <a:cubicBezTo>
                  <a:pt x="0" y="83"/>
                  <a:pt x="0" y="83"/>
                  <a:pt x="0" y="83"/>
                </a:cubicBezTo>
                <a:cubicBezTo>
                  <a:pt x="0" y="97"/>
                  <a:pt x="0" y="97"/>
                  <a:pt x="0" y="97"/>
                </a:cubicBezTo>
                <a:cubicBezTo>
                  <a:pt x="17" y="104"/>
                  <a:pt x="17" y="104"/>
                  <a:pt x="17" y="104"/>
                </a:cubicBezTo>
                <a:cubicBezTo>
                  <a:pt x="18" y="106"/>
                  <a:pt x="18" y="108"/>
                  <a:pt x="19" y="110"/>
                </a:cubicBezTo>
                <a:cubicBezTo>
                  <a:pt x="12" y="126"/>
                  <a:pt x="12" y="126"/>
                  <a:pt x="12" y="126"/>
                </a:cubicBezTo>
                <a:cubicBezTo>
                  <a:pt x="23" y="136"/>
                  <a:pt x="23" y="136"/>
                  <a:pt x="23" y="136"/>
                </a:cubicBezTo>
                <a:cubicBezTo>
                  <a:pt x="39" y="129"/>
                  <a:pt x="39" y="129"/>
                  <a:pt x="39" y="129"/>
                </a:cubicBezTo>
                <a:cubicBezTo>
                  <a:pt x="41" y="130"/>
                  <a:pt x="43" y="131"/>
                  <a:pt x="45" y="132"/>
                </a:cubicBezTo>
                <a:cubicBezTo>
                  <a:pt x="51" y="148"/>
                  <a:pt x="51" y="148"/>
                  <a:pt x="51" y="148"/>
                </a:cubicBezTo>
                <a:cubicBezTo>
                  <a:pt x="66" y="148"/>
                  <a:pt x="66" y="148"/>
                  <a:pt x="66" y="148"/>
                </a:cubicBezTo>
                <a:cubicBezTo>
                  <a:pt x="72" y="132"/>
                  <a:pt x="72" y="132"/>
                  <a:pt x="72" y="132"/>
                </a:cubicBezTo>
                <a:cubicBezTo>
                  <a:pt x="74" y="131"/>
                  <a:pt x="76" y="130"/>
                  <a:pt x="78" y="129"/>
                </a:cubicBezTo>
                <a:cubicBezTo>
                  <a:pt x="94" y="136"/>
                  <a:pt x="94" y="136"/>
                  <a:pt x="94" y="136"/>
                </a:cubicBezTo>
                <a:cubicBezTo>
                  <a:pt x="105" y="126"/>
                  <a:pt x="105" y="126"/>
                  <a:pt x="105" y="126"/>
                </a:cubicBezTo>
                <a:cubicBezTo>
                  <a:pt x="98" y="110"/>
                  <a:pt x="98" y="110"/>
                  <a:pt x="98" y="110"/>
                </a:cubicBezTo>
                <a:cubicBezTo>
                  <a:pt x="99" y="108"/>
                  <a:pt x="99" y="106"/>
                  <a:pt x="100" y="104"/>
                </a:cubicBezTo>
                <a:lnTo>
                  <a:pt x="117" y="97"/>
                </a:lnTo>
                <a:close/>
                <a:moveTo>
                  <a:pt x="58" y="66"/>
                </a:moveTo>
                <a:cubicBezTo>
                  <a:pt x="45" y="66"/>
                  <a:pt x="34" y="77"/>
                  <a:pt x="34" y="90"/>
                </a:cubicBezTo>
                <a:cubicBezTo>
                  <a:pt x="34" y="104"/>
                  <a:pt x="45" y="115"/>
                  <a:pt x="58" y="115"/>
                </a:cubicBezTo>
                <a:cubicBezTo>
                  <a:pt x="72" y="115"/>
                  <a:pt x="83" y="104"/>
                  <a:pt x="83" y="90"/>
                </a:cubicBezTo>
                <a:cubicBezTo>
                  <a:pt x="83" y="77"/>
                  <a:pt x="72" y="66"/>
                  <a:pt x="58" y="66"/>
                </a:cubicBezTo>
                <a:close/>
                <a:moveTo>
                  <a:pt x="152" y="185"/>
                </a:moveTo>
                <a:cubicBezTo>
                  <a:pt x="138" y="185"/>
                  <a:pt x="138" y="185"/>
                  <a:pt x="138" y="185"/>
                </a:cubicBezTo>
              </a:path>
            </a:pathLst>
          </a:custGeom>
          <a:noFill/>
          <a:ln w="28575" cap="rnd">
            <a:solidFill>
              <a:schemeClr val="accent3"/>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pPr eaLnBrk="1" fontAlgn="auto" hangingPunct="1">
              <a:spcBef>
                <a:spcPts val="0"/>
              </a:spcBef>
              <a:spcAft>
                <a:spcPts val="0"/>
              </a:spcAft>
              <a:defRPr/>
            </a:pPr>
            <a:endParaRPr lang="ru-RU" dirty="0">
              <a:latin typeface="Montserrat Light" panose="00000400000000000000" pitchFamily="50" charset="0"/>
            </a:endParaRPr>
          </a:p>
        </p:txBody>
      </p:sp>
      <p:sp>
        <p:nvSpPr>
          <p:cNvPr id="70" name="Freeform 10">
            <a:extLst>
              <a:ext uri="{FF2B5EF4-FFF2-40B4-BE49-F238E27FC236}">
                <a16:creationId xmlns:a16="http://schemas.microsoft.com/office/drawing/2014/main" id="{3FC8681F-E652-EF0B-6057-0ED329907B34}"/>
              </a:ext>
            </a:extLst>
          </p:cNvPr>
          <p:cNvSpPr>
            <a:spLocks noEditPoints="1"/>
          </p:cNvSpPr>
          <p:nvPr/>
        </p:nvSpPr>
        <p:spPr bwMode="auto">
          <a:xfrm>
            <a:off x="7689090" y="884942"/>
            <a:ext cx="631825" cy="714375"/>
          </a:xfrm>
          <a:custGeom>
            <a:avLst/>
            <a:gdLst>
              <a:gd name="T0" fmla="*/ 202917 w 190"/>
              <a:gd name="T1" fmla="*/ 558854 h 215"/>
              <a:gd name="T2" fmla="*/ 153019 w 190"/>
              <a:gd name="T3" fmla="*/ 429120 h 215"/>
              <a:gd name="T4" fmla="*/ 119754 w 190"/>
              <a:gd name="T5" fmla="*/ 319345 h 215"/>
              <a:gd name="T6" fmla="*/ 316019 w 190"/>
              <a:gd name="T7" fmla="*/ 123081 h 215"/>
              <a:gd name="T8" fmla="*/ 515609 w 190"/>
              <a:gd name="T9" fmla="*/ 319345 h 215"/>
              <a:gd name="T10" fmla="*/ 482344 w 190"/>
              <a:gd name="T11" fmla="*/ 429120 h 215"/>
              <a:gd name="T12" fmla="*/ 432446 w 190"/>
              <a:gd name="T13" fmla="*/ 535568 h 215"/>
              <a:gd name="T14" fmla="*/ 316019 w 190"/>
              <a:gd name="T15" fmla="*/ 199591 h 215"/>
              <a:gd name="T16" fmla="*/ 199591 w 190"/>
              <a:gd name="T17" fmla="*/ 316019 h 215"/>
              <a:gd name="T18" fmla="*/ 316019 w 190"/>
              <a:gd name="T19" fmla="*/ 435773 h 215"/>
              <a:gd name="T20" fmla="*/ 435773 w 190"/>
              <a:gd name="T21" fmla="*/ 316019 h 215"/>
              <a:gd name="T22" fmla="*/ 316019 w 190"/>
              <a:gd name="T23" fmla="*/ 199591 h 215"/>
              <a:gd name="T24" fmla="*/ 272774 w 190"/>
              <a:gd name="T25" fmla="*/ 335978 h 215"/>
              <a:gd name="T26" fmla="*/ 306039 w 190"/>
              <a:gd name="T27" fmla="*/ 375896 h 215"/>
              <a:gd name="T28" fmla="*/ 362590 w 190"/>
              <a:gd name="T29" fmla="*/ 279427 h 215"/>
              <a:gd name="T30" fmla="*/ 316019 w 190"/>
              <a:gd name="T31" fmla="*/ 59877 h 215"/>
              <a:gd name="T32" fmla="*/ 316019 w 190"/>
              <a:gd name="T33" fmla="*/ 0 h 215"/>
              <a:gd name="T34" fmla="*/ 189611 w 190"/>
              <a:gd name="T35" fmla="*/ 96469 h 215"/>
              <a:gd name="T36" fmla="*/ 159673 w 190"/>
              <a:gd name="T37" fmla="*/ 43245 h 215"/>
              <a:gd name="T38" fmla="*/ 43245 w 190"/>
              <a:gd name="T39" fmla="*/ 159673 h 215"/>
              <a:gd name="T40" fmla="*/ 96469 w 190"/>
              <a:gd name="T41" fmla="*/ 189611 h 215"/>
              <a:gd name="T42" fmla="*/ 0 w 190"/>
              <a:gd name="T43" fmla="*/ 316019 h 215"/>
              <a:gd name="T44" fmla="*/ 63204 w 190"/>
              <a:gd name="T45" fmla="*/ 316019 h 215"/>
              <a:gd name="T46" fmla="*/ 475691 w 190"/>
              <a:gd name="T47" fmla="*/ 43245 h 215"/>
              <a:gd name="T48" fmla="*/ 445752 w 190"/>
              <a:gd name="T49" fmla="*/ 96469 h 215"/>
              <a:gd name="T50" fmla="*/ 592119 w 190"/>
              <a:gd name="T51" fmla="*/ 159673 h 215"/>
              <a:gd name="T52" fmla="*/ 538895 w 190"/>
              <a:gd name="T53" fmla="*/ 189611 h 215"/>
              <a:gd name="T54" fmla="*/ 572160 w 190"/>
              <a:gd name="T55" fmla="*/ 316019 h 215"/>
              <a:gd name="T56" fmla="*/ 632037 w 190"/>
              <a:gd name="T57" fmla="*/ 316019 h 215"/>
              <a:gd name="T58" fmla="*/ 389202 w 190"/>
              <a:gd name="T59" fmla="*/ 575487 h 215"/>
              <a:gd name="T60" fmla="*/ 232856 w 190"/>
              <a:gd name="T61" fmla="*/ 618731 h 215"/>
              <a:gd name="T62" fmla="*/ 216223 w 190"/>
              <a:gd name="T63" fmla="*/ 642017 h 215"/>
              <a:gd name="T64" fmla="*/ 239509 w 190"/>
              <a:gd name="T65" fmla="*/ 668629 h 215"/>
              <a:gd name="T66" fmla="*/ 252815 w 190"/>
              <a:gd name="T67" fmla="*/ 665302 h 215"/>
              <a:gd name="T68" fmla="*/ 389202 w 190"/>
              <a:gd name="T69" fmla="*/ 628711 h 215"/>
              <a:gd name="T70" fmla="*/ 389202 w 190"/>
              <a:gd name="T71" fmla="*/ 628711 h 215"/>
              <a:gd name="T72" fmla="*/ 395855 w 190"/>
              <a:gd name="T73" fmla="*/ 628711 h 215"/>
              <a:gd name="T74" fmla="*/ 419140 w 190"/>
              <a:gd name="T75" fmla="*/ 655323 h 215"/>
              <a:gd name="T76" fmla="*/ 402508 w 190"/>
              <a:gd name="T77" fmla="*/ 678608 h 215"/>
              <a:gd name="T78" fmla="*/ 269447 w 190"/>
              <a:gd name="T79" fmla="*/ 715200 h 21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90" h="215">
                <a:moveTo>
                  <a:pt x="61" y="168"/>
                </a:moveTo>
                <a:cubicBezTo>
                  <a:pt x="62" y="158"/>
                  <a:pt x="59" y="148"/>
                  <a:pt x="46" y="129"/>
                </a:cubicBezTo>
                <a:cubicBezTo>
                  <a:pt x="40" y="119"/>
                  <a:pt x="36" y="108"/>
                  <a:pt x="36" y="96"/>
                </a:cubicBezTo>
                <a:cubicBezTo>
                  <a:pt x="36" y="63"/>
                  <a:pt x="63" y="37"/>
                  <a:pt x="95" y="37"/>
                </a:cubicBezTo>
                <a:cubicBezTo>
                  <a:pt x="128" y="37"/>
                  <a:pt x="155" y="63"/>
                  <a:pt x="155" y="96"/>
                </a:cubicBezTo>
                <a:cubicBezTo>
                  <a:pt x="155" y="108"/>
                  <a:pt x="151" y="119"/>
                  <a:pt x="145" y="129"/>
                </a:cubicBezTo>
                <a:cubicBezTo>
                  <a:pt x="135" y="144"/>
                  <a:pt x="131" y="153"/>
                  <a:pt x="130" y="161"/>
                </a:cubicBezTo>
                <a:moveTo>
                  <a:pt x="95" y="60"/>
                </a:moveTo>
                <a:cubicBezTo>
                  <a:pt x="76" y="60"/>
                  <a:pt x="60" y="76"/>
                  <a:pt x="60" y="95"/>
                </a:cubicBezTo>
                <a:cubicBezTo>
                  <a:pt x="60" y="115"/>
                  <a:pt x="76" y="131"/>
                  <a:pt x="95" y="131"/>
                </a:cubicBezTo>
                <a:cubicBezTo>
                  <a:pt x="115" y="131"/>
                  <a:pt x="131" y="115"/>
                  <a:pt x="131" y="95"/>
                </a:cubicBezTo>
                <a:cubicBezTo>
                  <a:pt x="131" y="76"/>
                  <a:pt x="115" y="60"/>
                  <a:pt x="95" y="60"/>
                </a:cubicBezTo>
                <a:close/>
                <a:moveTo>
                  <a:pt x="82" y="101"/>
                </a:moveTo>
                <a:cubicBezTo>
                  <a:pt x="92" y="113"/>
                  <a:pt x="92" y="113"/>
                  <a:pt x="92" y="113"/>
                </a:cubicBezTo>
                <a:cubicBezTo>
                  <a:pt x="109" y="84"/>
                  <a:pt x="109" y="84"/>
                  <a:pt x="109" y="84"/>
                </a:cubicBezTo>
                <a:moveTo>
                  <a:pt x="95" y="18"/>
                </a:moveTo>
                <a:cubicBezTo>
                  <a:pt x="95" y="0"/>
                  <a:pt x="95" y="0"/>
                  <a:pt x="95" y="0"/>
                </a:cubicBezTo>
                <a:moveTo>
                  <a:pt x="57" y="29"/>
                </a:moveTo>
                <a:cubicBezTo>
                  <a:pt x="48" y="13"/>
                  <a:pt x="48" y="13"/>
                  <a:pt x="48" y="13"/>
                </a:cubicBezTo>
                <a:moveTo>
                  <a:pt x="13" y="48"/>
                </a:moveTo>
                <a:cubicBezTo>
                  <a:pt x="29" y="57"/>
                  <a:pt x="29" y="57"/>
                  <a:pt x="29" y="57"/>
                </a:cubicBezTo>
                <a:moveTo>
                  <a:pt x="0" y="95"/>
                </a:moveTo>
                <a:cubicBezTo>
                  <a:pt x="19" y="95"/>
                  <a:pt x="19" y="95"/>
                  <a:pt x="19" y="95"/>
                </a:cubicBezTo>
                <a:moveTo>
                  <a:pt x="143" y="13"/>
                </a:moveTo>
                <a:cubicBezTo>
                  <a:pt x="134" y="29"/>
                  <a:pt x="134" y="29"/>
                  <a:pt x="134" y="29"/>
                </a:cubicBezTo>
                <a:moveTo>
                  <a:pt x="178" y="48"/>
                </a:moveTo>
                <a:cubicBezTo>
                  <a:pt x="162" y="57"/>
                  <a:pt x="162" y="57"/>
                  <a:pt x="162" y="57"/>
                </a:cubicBezTo>
                <a:moveTo>
                  <a:pt x="172" y="95"/>
                </a:moveTo>
                <a:cubicBezTo>
                  <a:pt x="190" y="95"/>
                  <a:pt x="190" y="95"/>
                  <a:pt x="190" y="95"/>
                </a:cubicBezTo>
                <a:moveTo>
                  <a:pt x="117" y="173"/>
                </a:moveTo>
                <a:cubicBezTo>
                  <a:pt x="117" y="173"/>
                  <a:pt x="70" y="186"/>
                  <a:pt x="70" y="186"/>
                </a:cubicBezTo>
                <a:cubicBezTo>
                  <a:pt x="67" y="187"/>
                  <a:pt x="65" y="190"/>
                  <a:pt x="65" y="193"/>
                </a:cubicBezTo>
                <a:cubicBezTo>
                  <a:pt x="65" y="198"/>
                  <a:pt x="68" y="201"/>
                  <a:pt x="72" y="201"/>
                </a:cubicBezTo>
                <a:cubicBezTo>
                  <a:pt x="74" y="201"/>
                  <a:pt x="76" y="200"/>
                  <a:pt x="76" y="200"/>
                </a:cubicBezTo>
                <a:cubicBezTo>
                  <a:pt x="117" y="189"/>
                  <a:pt x="117" y="189"/>
                  <a:pt x="117" y="189"/>
                </a:cubicBezTo>
                <a:cubicBezTo>
                  <a:pt x="117" y="189"/>
                  <a:pt x="117" y="189"/>
                  <a:pt x="117" y="189"/>
                </a:cubicBezTo>
                <a:cubicBezTo>
                  <a:pt x="117" y="189"/>
                  <a:pt x="118" y="189"/>
                  <a:pt x="119" y="189"/>
                </a:cubicBezTo>
                <a:cubicBezTo>
                  <a:pt x="123" y="189"/>
                  <a:pt x="126" y="192"/>
                  <a:pt x="126" y="197"/>
                </a:cubicBezTo>
                <a:cubicBezTo>
                  <a:pt x="126" y="200"/>
                  <a:pt x="124" y="203"/>
                  <a:pt x="121" y="204"/>
                </a:cubicBezTo>
                <a:cubicBezTo>
                  <a:pt x="81" y="215"/>
                  <a:pt x="81" y="215"/>
                  <a:pt x="81" y="215"/>
                </a:cubicBezTo>
              </a:path>
            </a:pathLst>
          </a:custGeom>
          <a:noFill/>
          <a:ln w="28575" cap="rnd">
            <a:solidFill>
              <a:schemeClr val="accent5"/>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O" dirty="0">
              <a:latin typeface="Montserrat Light" panose="00000400000000000000" pitchFamily="50" charset="0"/>
            </a:endParaRPr>
          </a:p>
        </p:txBody>
      </p:sp>
      <p:sp>
        <p:nvSpPr>
          <p:cNvPr id="71" name="Freeform 10">
            <a:extLst>
              <a:ext uri="{FF2B5EF4-FFF2-40B4-BE49-F238E27FC236}">
                <a16:creationId xmlns:a16="http://schemas.microsoft.com/office/drawing/2014/main" id="{67436A9A-0EBB-5425-AE29-C59455DBCF05}"/>
              </a:ext>
            </a:extLst>
          </p:cNvPr>
          <p:cNvSpPr>
            <a:spLocks noEditPoints="1"/>
          </p:cNvSpPr>
          <p:nvPr/>
        </p:nvSpPr>
        <p:spPr bwMode="auto">
          <a:xfrm>
            <a:off x="7659048" y="5137222"/>
            <a:ext cx="631825" cy="714375"/>
          </a:xfrm>
          <a:custGeom>
            <a:avLst/>
            <a:gdLst>
              <a:gd name="T0" fmla="*/ 202917 w 190"/>
              <a:gd name="T1" fmla="*/ 558854 h 215"/>
              <a:gd name="T2" fmla="*/ 153019 w 190"/>
              <a:gd name="T3" fmla="*/ 429120 h 215"/>
              <a:gd name="T4" fmla="*/ 119754 w 190"/>
              <a:gd name="T5" fmla="*/ 319345 h 215"/>
              <a:gd name="T6" fmla="*/ 316019 w 190"/>
              <a:gd name="T7" fmla="*/ 123081 h 215"/>
              <a:gd name="T8" fmla="*/ 515609 w 190"/>
              <a:gd name="T9" fmla="*/ 319345 h 215"/>
              <a:gd name="T10" fmla="*/ 482344 w 190"/>
              <a:gd name="T11" fmla="*/ 429120 h 215"/>
              <a:gd name="T12" fmla="*/ 432446 w 190"/>
              <a:gd name="T13" fmla="*/ 535568 h 215"/>
              <a:gd name="T14" fmla="*/ 316019 w 190"/>
              <a:gd name="T15" fmla="*/ 199591 h 215"/>
              <a:gd name="T16" fmla="*/ 199591 w 190"/>
              <a:gd name="T17" fmla="*/ 316019 h 215"/>
              <a:gd name="T18" fmla="*/ 316019 w 190"/>
              <a:gd name="T19" fmla="*/ 435773 h 215"/>
              <a:gd name="T20" fmla="*/ 435773 w 190"/>
              <a:gd name="T21" fmla="*/ 316019 h 215"/>
              <a:gd name="T22" fmla="*/ 316019 w 190"/>
              <a:gd name="T23" fmla="*/ 199591 h 215"/>
              <a:gd name="T24" fmla="*/ 272774 w 190"/>
              <a:gd name="T25" fmla="*/ 335978 h 215"/>
              <a:gd name="T26" fmla="*/ 306039 w 190"/>
              <a:gd name="T27" fmla="*/ 375896 h 215"/>
              <a:gd name="T28" fmla="*/ 362590 w 190"/>
              <a:gd name="T29" fmla="*/ 279427 h 215"/>
              <a:gd name="T30" fmla="*/ 316019 w 190"/>
              <a:gd name="T31" fmla="*/ 59877 h 215"/>
              <a:gd name="T32" fmla="*/ 316019 w 190"/>
              <a:gd name="T33" fmla="*/ 0 h 215"/>
              <a:gd name="T34" fmla="*/ 189611 w 190"/>
              <a:gd name="T35" fmla="*/ 96469 h 215"/>
              <a:gd name="T36" fmla="*/ 159673 w 190"/>
              <a:gd name="T37" fmla="*/ 43245 h 215"/>
              <a:gd name="T38" fmla="*/ 43245 w 190"/>
              <a:gd name="T39" fmla="*/ 159673 h 215"/>
              <a:gd name="T40" fmla="*/ 96469 w 190"/>
              <a:gd name="T41" fmla="*/ 189611 h 215"/>
              <a:gd name="T42" fmla="*/ 0 w 190"/>
              <a:gd name="T43" fmla="*/ 316019 h 215"/>
              <a:gd name="T44" fmla="*/ 63204 w 190"/>
              <a:gd name="T45" fmla="*/ 316019 h 215"/>
              <a:gd name="T46" fmla="*/ 475691 w 190"/>
              <a:gd name="T47" fmla="*/ 43245 h 215"/>
              <a:gd name="T48" fmla="*/ 445752 w 190"/>
              <a:gd name="T49" fmla="*/ 96469 h 215"/>
              <a:gd name="T50" fmla="*/ 592119 w 190"/>
              <a:gd name="T51" fmla="*/ 159673 h 215"/>
              <a:gd name="T52" fmla="*/ 538895 w 190"/>
              <a:gd name="T53" fmla="*/ 189611 h 215"/>
              <a:gd name="T54" fmla="*/ 572160 w 190"/>
              <a:gd name="T55" fmla="*/ 316019 h 215"/>
              <a:gd name="T56" fmla="*/ 632037 w 190"/>
              <a:gd name="T57" fmla="*/ 316019 h 215"/>
              <a:gd name="T58" fmla="*/ 389202 w 190"/>
              <a:gd name="T59" fmla="*/ 575487 h 215"/>
              <a:gd name="T60" fmla="*/ 232856 w 190"/>
              <a:gd name="T61" fmla="*/ 618731 h 215"/>
              <a:gd name="T62" fmla="*/ 216223 w 190"/>
              <a:gd name="T63" fmla="*/ 642017 h 215"/>
              <a:gd name="T64" fmla="*/ 239509 w 190"/>
              <a:gd name="T65" fmla="*/ 668629 h 215"/>
              <a:gd name="T66" fmla="*/ 252815 w 190"/>
              <a:gd name="T67" fmla="*/ 665302 h 215"/>
              <a:gd name="T68" fmla="*/ 389202 w 190"/>
              <a:gd name="T69" fmla="*/ 628711 h 215"/>
              <a:gd name="T70" fmla="*/ 389202 w 190"/>
              <a:gd name="T71" fmla="*/ 628711 h 215"/>
              <a:gd name="T72" fmla="*/ 395855 w 190"/>
              <a:gd name="T73" fmla="*/ 628711 h 215"/>
              <a:gd name="T74" fmla="*/ 419140 w 190"/>
              <a:gd name="T75" fmla="*/ 655323 h 215"/>
              <a:gd name="T76" fmla="*/ 402508 w 190"/>
              <a:gd name="T77" fmla="*/ 678608 h 215"/>
              <a:gd name="T78" fmla="*/ 269447 w 190"/>
              <a:gd name="T79" fmla="*/ 715200 h 21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90" h="215">
                <a:moveTo>
                  <a:pt x="61" y="168"/>
                </a:moveTo>
                <a:cubicBezTo>
                  <a:pt x="62" y="158"/>
                  <a:pt x="59" y="148"/>
                  <a:pt x="46" y="129"/>
                </a:cubicBezTo>
                <a:cubicBezTo>
                  <a:pt x="40" y="119"/>
                  <a:pt x="36" y="108"/>
                  <a:pt x="36" y="96"/>
                </a:cubicBezTo>
                <a:cubicBezTo>
                  <a:pt x="36" y="63"/>
                  <a:pt x="63" y="37"/>
                  <a:pt x="95" y="37"/>
                </a:cubicBezTo>
                <a:cubicBezTo>
                  <a:pt x="128" y="37"/>
                  <a:pt x="155" y="63"/>
                  <a:pt x="155" y="96"/>
                </a:cubicBezTo>
                <a:cubicBezTo>
                  <a:pt x="155" y="108"/>
                  <a:pt x="151" y="119"/>
                  <a:pt x="145" y="129"/>
                </a:cubicBezTo>
                <a:cubicBezTo>
                  <a:pt x="135" y="144"/>
                  <a:pt x="131" y="153"/>
                  <a:pt x="130" y="161"/>
                </a:cubicBezTo>
                <a:moveTo>
                  <a:pt x="95" y="60"/>
                </a:moveTo>
                <a:cubicBezTo>
                  <a:pt x="76" y="60"/>
                  <a:pt x="60" y="76"/>
                  <a:pt x="60" y="95"/>
                </a:cubicBezTo>
                <a:cubicBezTo>
                  <a:pt x="60" y="115"/>
                  <a:pt x="76" y="131"/>
                  <a:pt x="95" y="131"/>
                </a:cubicBezTo>
                <a:cubicBezTo>
                  <a:pt x="115" y="131"/>
                  <a:pt x="131" y="115"/>
                  <a:pt x="131" y="95"/>
                </a:cubicBezTo>
                <a:cubicBezTo>
                  <a:pt x="131" y="76"/>
                  <a:pt x="115" y="60"/>
                  <a:pt x="95" y="60"/>
                </a:cubicBezTo>
                <a:close/>
                <a:moveTo>
                  <a:pt x="82" y="101"/>
                </a:moveTo>
                <a:cubicBezTo>
                  <a:pt x="92" y="113"/>
                  <a:pt x="92" y="113"/>
                  <a:pt x="92" y="113"/>
                </a:cubicBezTo>
                <a:cubicBezTo>
                  <a:pt x="109" y="84"/>
                  <a:pt x="109" y="84"/>
                  <a:pt x="109" y="84"/>
                </a:cubicBezTo>
                <a:moveTo>
                  <a:pt x="95" y="18"/>
                </a:moveTo>
                <a:cubicBezTo>
                  <a:pt x="95" y="0"/>
                  <a:pt x="95" y="0"/>
                  <a:pt x="95" y="0"/>
                </a:cubicBezTo>
                <a:moveTo>
                  <a:pt x="57" y="29"/>
                </a:moveTo>
                <a:cubicBezTo>
                  <a:pt x="48" y="13"/>
                  <a:pt x="48" y="13"/>
                  <a:pt x="48" y="13"/>
                </a:cubicBezTo>
                <a:moveTo>
                  <a:pt x="13" y="48"/>
                </a:moveTo>
                <a:cubicBezTo>
                  <a:pt x="29" y="57"/>
                  <a:pt x="29" y="57"/>
                  <a:pt x="29" y="57"/>
                </a:cubicBezTo>
                <a:moveTo>
                  <a:pt x="0" y="95"/>
                </a:moveTo>
                <a:cubicBezTo>
                  <a:pt x="19" y="95"/>
                  <a:pt x="19" y="95"/>
                  <a:pt x="19" y="95"/>
                </a:cubicBezTo>
                <a:moveTo>
                  <a:pt x="143" y="13"/>
                </a:moveTo>
                <a:cubicBezTo>
                  <a:pt x="134" y="29"/>
                  <a:pt x="134" y="29"/>
                  <a:pt x="134" y="29"/>
                </a:cubicBezTo>
                <a:moveTo>
                  <a:pt x="178" y="48"/>
                </a:moveTo>
                <a:cubicBezTo>
                  <a:pt x="162" y="57"/>
                  <a:pt x="162" y="57"/>
                  <a:pt x="162" y="57"/>
                </a:cubicBezTo>
                <a:moveTo>
                  <a:pt x="172" y="95"/>
                </a:moveTo>
                <a:cubicBezTo>
                  <a:pt x="190" y="95"/>
                  <a:pt x="190" y="95"/>
                  <a:pt x="190" y="95"/>
                </a:cubicBezTo>
                <a:moveTo>
                  <a:pt x="117" y="173"/>
                </a:moveTo>
                <a:cubicBezTo>
                  <a:pt x="117" y="173"/>
                  <a:pt x="70" y="186"/>
                  <a:pt x="70" y="186"/>
                </a:cubicBezTo>
                <a:cubicBezTo>
                  <a:pt x="67" y="187"/>
                  <a:pt x="65" y="190"/>
                  <a:pt x="65" y="193"/>
                </a:cubicBezTo>
                <a:cubicBezTo>
                  <a:pt x="65" y="198"/>
                  <a:pt x="68" y="201"/>
                  <a:pt x="72" y="201"/>
                </a:cubicBezTo>
                <a:cubicBezTo>
                  <a:pt x="74" y="201"/>
                  <a:pt x="76" y="200"/>
                  <a:pt x="76" y="200"/>
                </a:cubicBezTo>
                <a:cubicBezTo>
                  <a:pt x="117" y="189"/>
                  <a:pt x="117" y="189"/>
                  <a:pt x="117" y="189"/>
                </a:cubicBezTo>
                <a:cubicBezTo>
                  <a:pt x="117" y="189"/>
                  <a:pt x="117" y="189"/>
                  <a:pt x="117" y="189"/>
                </a:cubicBezTo>
                <a:cubicBezTo>
                  <a:pt x="117" y="189"/>
                  <a:pt x="118" y="189"/>
                  <a:pt x="119" y="189"/>
                </a:cubicBezTo>
                <a:cubicBezTo>
                  <a:pt x="123" y="189"/>
                  <a:pt x="126" y="192"/>
                  <a:pt x="126" y="197"/>
                </a:cubicBezTo>
                <a:cubicBezTo>
                  <a:pt x="126" y="200"/>
                  <a:pt x="124" y="203"/>
                  <a:pt x="121" y="204"/>
                </a:cubicBezTo>
                <a:cubicBezTo>
                  <a:pt x="81" y="215"/>
                  <a:pt x="81" y="215"/>
                  <a:pt x="81" y="215"/>
                </a:cubicBezTo>
              </a:path>
            </a:pathLst>
          </a:custGeom>
          <a:noFill/>
          <a:ln w="28575" cap="rnd">
            <a:solidFill>
              <a:schemeClr val="accent2"/>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O" dirty="0">
              <a:latin typeface="Montserrat Light" panose="00000400000000000000" pitchFamily="50" charset="0"/>
            </a:endParaRPr>
          </a:p>
        </p:txBody>
      </p:sp>
    </p:spTree>
    <p:extLst>
      <p:ext uri="{BB962C8B-B14F-4D97-AF65-F5344CB8AC3E}">
        <p14:creationId xmlns:p14="http://schemas.microsoft.com/office/powerpoint/2010/main" val="23952574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2424294"/>
            <a:ext cx="1693863" cy="1546225"/>
            <a:chOff x="3175" y="1884363"/>
            <a:chExt cx="1693863" cy="1546225"/>
          </a:xfrm>
        </p:grpSpPr>
        <p:sp>
          <p:nvSpPr>
            <p:cNvPr id="11" name="Freeform 11"/>
            <p:cNvSpPr>
              <a:spLocks/>
            </p:cNvSpPr>
            <p:nvPr/>
          </p:nvSpPr>
          <p:spPr bwMode="auto">
            <a:xfrm>
              <a:off x="3175" y="1998663"/>
              <a:ext cx="1636713" cy="1431925"/>
            </a:xfrm>
            <a:custGeom>
              <a:avLst/>
              <a:gdLst>
                <a:gd name="T0" fmla="*/ 430 w 430"/>
                <a:gd name="T1" fmla="*/ 0 h 376"/>
                <a:gd name="T2" fmla="*/ 430 w 430"/>
                <a:gd name="T3" fmla="*/ 208 h 376"/>
                <a:gd name="T4" fmla="*/ 262 w 430"/>
                <a:gd name="T5" fmla="*/ 376 h 376"/>
                <a:gd name="T6" fmla="*/ 0 w 430"/>
                <a:gd name="T7" fmla="*/ 376 h 376"/>
              </a:gdLst>
              <a:ahLst/>
              <a:cxnLst>
                <a:cxn ang="0">
                  <a:pos x="T0" y="T1"/>
                </a:cxn>
                <a:cxn ang="0">
                  <a:pos x="T2" y="T3"/>
                </a:cxn>
                <a:cxn ang="0">
                  <a:pos x="T4" y="T5"/>
                </a:cxn>
                <a:cxn ang="0">
                  <a:pos x="T6" y="T7"/>
                </a:cxn>
              </a:cxnLst>
              <a:rect l="0" t="0" r="r" b="b"/>
              <a:pathLst>
                <a:path w="430" h="376">
                  <a:moveTo>
                    <a:pt x="430" y="0"/>
                  </a:moveTo>
                  <a:cubicBezTo>
                    <a:pt x="430" y="208"/>
                    <a:pt x="430" y="208"/>
                    <a:pt x="430" y="208"/>
                  </a:cubicBezTo>
                  <a:cubicBezTo>
                    <a:pt x="337" y="208"/>
                    <a:pt x="262" y="283"/>
                    <a:pt x="262" y="376"/>
                  </a:cubicBezTo>
                  <a:cubicBezTo>
                    <a:pt x="0" y="376"/>
                    <a:pt x="0" y="376"/>
                    <a:pt x="0" y="376"/>
                  </a:cubicBezTo>
                </a:path>
              </a:pathLst>
            </a:custGeom>
            <a:noFill/>
            <a:ln w="46038" cap="flat">
              <a:solidFill>
                <a:schemeClr val="accent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12" name="Oval 12"/>
            <p:cNvSpPr>
              <a:spLocks noChangeArrowheads="1"/>
            </p:cNvSpPr>
            <p:nvPr/>
          </p:nvSpPr>
          <p:spPr bwMode="auto">
            <a:xfrm>
              <a:off x="1582738" y="1884363"/>
              <a:ext cx="114300" cy="114300"/>
            </a:xfrm>
            <a:prstGeom prst="ellipse">
              <a:avLst/>
            </a:prstGeom>
            <a:noFill/>
            <a:ln w="46038" cap="flat">
              <a:solidFill>
                <a:schemeClr val="accent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45" name="Group 44"/>
          <p:cNvGrpSpPr/>
          <p:nvPr/>
        </p:nvGrpSpPr>
        <p:grpSpPr>
          <a:xfrm>
            <a:off x="2260600" y="3970519"/>
            <a:ext cx="1692276" cy="1546225"/>
            <a:chOff x="2260600" y="3430588"/>
            <a:chExt cx="1692276" cy="1546225"/>
          </a:xfrm>
        </p:grpSpPr>
        <p:sp>
          <p:nvSpPr>
            <p:cNvPr id="13" name="Freeform 13"/>
            <p:cNvSpPr>
              <a:spLocks/>
            </p:cNvSpPr>
            <p:nvPr/>
          </p:nvSpPr>
          <p:spPr bwMode="auto">
            <a:xfrm>
              <a:off x="2260600" y="3430588"/>
              <a:ext cx="1635125" cy="1431925"/>
            </a:xfrm>
            <a:custGeom>
              <a:avLst/>
              <a:gdLst>
                <a:gd name="T0" fmla="*/ 0 w 430"/>
                <a:gd name="T1" fmla="*/ 0 h 376"/>
                <a:gd name="T2" fmla="*/ 262 w 430"/>
                <a:gd name="T3" fmla="*/ 0 h 376"/>
                <a:gd name="T4" fmla="*/ 430 w 430"/>
                <a:gd name="T5" fmla="*/ 168 h 376"/>
                <a:gd name="T6" fmla="*/ 430 w 430"/>
                <a:gd name="T7" fmla="*/ 376 h 376"/>
              </a:gdLst>
              <a:ahLst/>
              <a:cxnLst>
                <a:cxn ang="0">
                  <a:pos x="T0" y="T1"/>
                </a:cxn>
                <a:cxn ang="0">
                  <a:pos x="T2" y="T3"/>
                </a:cxn>
                <a:cxn ang="0">
                  <a:pos x="T4" y="T5"/>
                </a:cxn>
                <a:cxn ang="0">
                  <a:pos x="T6" y="T7"/>
                </a:cxn>
              </a:cxnLst>
              <a:rect l="0" t="0" r="r" b="b"/>
              <a:pathLst>
                <a:path w="430" h="376">
                  <a:moveTo>
                    <a:pt x="0" y="0"/>
                  </a:moveTo>
                  <a:cubicBezTo>
                    <a:pt x="262" y="0"/>
                    <a:pt x="262" y="0"/>
                    <a:pt x="262" y="0"/>
                  </a:cubicBezTo>
                  <a:cubicBezTo>
                    <a:pt x="262" y="93"/>
                    <a:pt x="337" y="168"/>
                    <a:pt x="430" y="168"/>
                  </a:cubicBezTo>
                  <a:cubicBezTo>
                    <a:pt x="430" y="376"/>
                    <a:pt x="430" y="376"/>
                    <a:pt x="430" y="376"/>
                  </a:cubicBezTo>
                </a:path>
              </a:pathLst>
            </a:custGeom>
            <a:noFill/>
            <a:ln w="46038" cap="flat">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14" name="Oval 14"/>
            <p:cNvSpPr>
              <a:spLocks noChangeArrowheads="1"/>
            </p:cNvSpPr>
            <p:nvPr/>
          </p:nvSpPr>
          <p:spPr bwMode="auto">
            <a:xfrm>
              <a:off x="3840163" y="4862513"/>
              <a:ext cx="112713" cy="114300"/>
            </a:xfrm>
            <a:prstGeom prst="ellipse">
              <a:avLst/>
            </a:prstGeom>
            <a:noFill/>
            <a:ln w="46038" cap="flat">
              <a:solidFill>
                <a:schemeClr val="accent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46" name="Group 45"/>
          <p:cNvGrpSpPr/>
          <p:nvPr/>
        </p:nvGrpSpPr>
        <p:grpSpPr>
          <a:xfrm>
            <a:off x="4521200" y="2424294"/>
            <a:ext cx="1692276" cy="1546225"/>
            <a:chOff x="4521200" y="1884363"/>
            <a:chExt cx="1692276" cy="1546225"/>
          </a:xfrm>
        </p:grpSpPr>
        <p:sp>
          <p:nvSpPr>
            <p:cNvPr id="15" name="Freeform 15"/>
            <p:cNvSpPr>
              <a:spLocks/>
            </p:cNvSpPr>
            <p:nvPr/>
          </p:nvSpPr>
          <p:spPr bwMode="auto">
            <a:xfrm>
              <a:off x="4521200" y="1998663"/>
              <a:ext cx="1636713" cy="1431925"/>
            </a:xfrm>
            <a:custGeom>
              <a:avLst/>
              <a:gdLst>
                <a:gd name="T0" fmla="*/ 0 w 430"/>
                <a:gd name="T1" fmla="*/ 376 h 376"/>
                <a:gd name="T2" fmla="*/ 262 w 430"/>
                <a:gd name="T3" fmla="*/ 376 h 376"/>
                <a:gd name="T4" fmla="*/ 430 w 430"/>
                <a:gd name="T5" fmla="*/ 208 h 376"/>
                <a:gd name="T6" fmla="*/ 430 w 430"/>
                <a:gd name="T7" fmla="*/ 0 h 376"/>
              </a:gdLst>
              <a:ahLst/>
              <a:cxnLst>
                <a:cxn ang="0">
                  <a:pos x="T0" y="T1"/>
                </a:cxn>
                <a:cxn ang="0">
                  <a:pos x="T2" y="T3"/>
                </a:cxn>
                <a:cxn ang="0">
                  <a:pos x="T4" y="T5"/>
                </a:cxn>
                <a:cxn ang="0">
                  <a:pos x="T6" y="T7"/>
                </a:cxn>
              </a:cxnLst>
              <a:rect l="0" t="0" r="r" b="b"/>
              <a:pathLst>
                <a:path w="430" h="376">
                  <a:moveTo>
                    <a:pt x="0" y="376"/>
                  </a:moveTo>
                  <a:cubicBezTo>
                    <a:pt x="262" y="376"/>
                    <a:pt x="262" y="376"/>
                    <a:pt x="262" y="376"/>
                  </a:cubicBezTo>
                  <a:cubicBezTo>
                    <a:pt x="262" y="283"/>
                    <a:pt x="337" y="208"/>
                    <a:pt x="430" y="208"/>
                  </a:cubicBezTo>
                  <a:cubicBezTo>
                    <a:pt x="430" y="0"/>
                    <a:pt x="430" y="0"/>
                    <a:pt x="430" y="0"/>
                  </a:cubicBezTo>
                </a:path>
              </a:pathLst>
            </a:custGeom>
            <a:noFill/>
            <a:ln w="46038" cap="flat">
              <a:solidFill>
                <a:schemeClr val="accent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16" name="Oval 16"/>
            <p:cNvSpPr>
              <a:spLocks noChangeArrowheads="1"/>
            </p:cNvSpPr>
            <p:nvPr/>
          </p:nvSpPr>
          <p:spPr bwMode="auto">
            <a:xfrm>
              <a:off x="6100763" y="1884363"/>
              <a:ext cx="112713" cy="114300"/>
            </a:xfrm>
            <a:prstGeom prst="ellipse">
              <a:avLst/>
            </a:prstGeom>
            <a:noFill/>
            <a:ln w="46038" cap="flat">
              <a:solidFill>
                <a:schemeClr val="accent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47" name="Group 46"/>
          <p:cNvGrpSpPr/>
          <p:nvPr/>
        </p:nvGrpSpPr>
        <p:grpSpPr>
          <a:xfrm>
            <a:off x="6777038" y="3970519"/>
            <a:ext cx="1693862" cy="1546225"/>
            <a:chOff x="6777038" y="3430588"/>
            <a:chExt cx="1693862" cy="1546225"/>
          </a:xfrm>
        </p:grpSpPr>
        <p:sp>
          <p:nvSpPr>
            <p:cNvPr id="17" name="Freeform 17"/>
            <p:cNvSpPr>
              <a:spLocks/>
            </p:cNvSpPr>
            <p:nvPr/>
          </p:nvSpPr>
          <p:spPr bwMode="auto">
            <a:xfrm>
              <a:off x="6777038" y="3430588"/>
              <a:ext cx="1636713" cy="1431925"/>
            </a:xfrm>
            <a:custGeom>
              <a:avLst/>
              <a:gdLst>
                <a:gd name="T0" fmla="*/ 0 w 430"/>
                <a:gd name="T1" fmla="*/ 0 h 376"/>
                <a:gd name="T2" fmla="*/ 262 w 430"/>
                <a:gd name="T3" fmla="*/ 0 h 376"/>
                <a:gd name="T4" fmla="*/ 430 w 430"/>
                <a:gd name="T5" fmla="*/ 168 h 376"/>
                <a:gd name="T6" fmla="*/ 430 w 430"/>
                <a:gd name="T7" fmla="*/ 376 h 376"/>
              </a:gdLst>
              <a:ahLst/>
              <a:cxnLst>
                <a:cxn ang="0">
                  <a:pos x="T0" y="T1"/>
                </a:cxn>
                <a:cxn ang="0">
                  <a:pos x="T2" y="T3"/>
                </a:cxn>
                <a:cxn ang="0">
                  <a:pos x="T4" y="T5"/>
                </a:cxn>
                <a:cxn ang="0">
                  <a:pos x="T6" y="T7"/>
                </a:cxn>
              </a:cxnLst>
              <a:rect l="0" t="0" r="r" b="b"/>
              <a:pathLst>
                <a:path w="430" h="376">
                  <a:moveTo>
                    <a:pt x="0" y="0"/>
                  </a:moveTo>
                  <a:cubicBezTo>
                    <a:pt x="262" y="0"/>
                    <a:pt x="262" y="0"/>
                    <a:pt x="262" y="0"/>
                  </a:cubicBezTo>
                  <a:cubicBezTo>
                    <a:pt x="262" y="93"/>
                    <a:pt x="337" y="168"/>
                    <a:pt x="430" y="168"/>
                  </a:cubicBezTo>
                  <a:cubicBezTo>
                    <a:pt x="430" y="376"/>
                    <a:pt x="430" y="376"/>
                    <a:pt x="430" y="376"/>
                  </a:cubicBezTo>
                </a:path>
              </a:pathLst>
            </a:custGeom>
            <a:noFill/>
            <a:ln w="46038" cap="flat">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18" name="Oval 18"/>
            <p:cNvSpPr>
              <a:spLocks noChangeArrowheads="1"/>
            </p:cNvSpPr>
            <p:nvPr/>
          </p:nvSpPr>
          <p:spPr bwMode="auto">
            <a:xfrm>
              <a:off x="8356600" y="4862513"/>
              <a:ext cx="114300" cy="114300"/>
            </a:xfrm>
            <a:prstGeom prst="ellipse">
              <a:avLst/>
            </a:prstGeom>
            <a:noFill/>
            <a:ln w="46038" cap="flat">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48" name="Group 47"/>
          <p:cNvGrpSpPr/>
          <p:nvPr/>
        </p:nvGrpSpPr>
        <p:grpSpPr>
          <a:xfrm>
            <a:off x="9034463" y="2424294"/>
            <a:ext cx="1693862" cy="1546225"/>
            <a:chOff x="9034463" y="1884363"/>
            <a:chExt cx="1693862" cy="1546225"/>
          </a:xfrm>
        </p:grpSpPr>
        <p:sp>
          <p:nvSpPr>
            <p:cNvPr id="19" name="Freeform 19"/>
            <p:cNvSpPr>
              <a:spLocks/>
            </p:cNvSpPr>
            <p:nvPr/>
          </p:nvSpPr>
          <p:spPr bwMode="auto">
            <a:xfrm>
              <a:off x="9034463" y="1998663"/>
              <a:ext cx="1636713" cy="1431925"/>
            </a:xfrm>
            <a:custGeom>
              <a:avLst/>
              <a:gdLst>
                <a:gd name="T0" fmla="*/ 0 w 430"/>
                <a:gd name="T1" fmla="*/ 376 h 376"/>
                <a:gd name="T2" fmla="*/ 262 w 430"/>
                <a:gd name="T3" fmla="*/ 376 h 376"/>
                <a:gd name="T4" fmla="*/ 430 w 430"/>
                <a:gd name="T5" fmla="*/ 208 h 376"/>
                <a:gd name="T6" fmla="*/ 430 w 430"/>
                <a:gd name="T7" fmla="*/ 0 h 376"/>
              </a:gdLst>
              <a:ahLst/>
              <a:cxnLst>
                <a:cxn ang="0">
                  <a:pos x="T0" y="T1"/>
                </a:cxn>
                <a:cxn ang="0">
                  <a:pos x="T2" y="T3"/>
                </a:cxn>
                <a:cxn ang="0">
                  <a:pos x="T4" y="T5"/>
                </a:cxn>
                <a:cxn ang="0">
                  <a:pos x="T6" y="T7"/>
                </a:cxn>
              </a:cxnLst>
              <a:rect l="0" t="0" r="r" b="b"/>
              <a:pathLst>
                <a:path w="430" h="376">
                  <a:moveTo>
                    <a:pt x="0" y="376"/>
                  </a:moveTo>
                  <a:cubicBezTo>
                    <a:pt x="262" y="376"/>
                    <a:pt x="262" y="376"/>
                    <a:pt x="262" y="376"/>
                  </a:cubicBezTo>
                  <a:cubicBezTo>
                    <a:pt x="262" y="283"/>
                    <a:pt x="337" y="208"/>
                    <a:pt x="430" y="208"/>
                  </a:cubicBezTo>
                  <a:cubicBezTo>
                    <a:pt x="430" y="0"/>
                    <a:pt x="430" y="0"/>
                    <a:pt x="430" y="0"/>
                  </a:cubicBezTo>
                </a:path>
              </a:pathLst>
            </a:custGeom>
            <a:noFill/>
            <a:ln w="46038" cap="flat">
              <a:solidFill>
                <a:schemeClr val="accent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0" name="Oval 20"/>
            <p:cNvSpPr>
              <a:spLocks noChangeArrowheads="1"/>
            </p:cNvSpPr>
            <p:nvPr/>
          </p:nvSpPr>
          <p:spPr bwMode="auto">
            <a:xfrm>
              <a:off x="10614025" y="1884363"/>
              <a:ext cx="114300" cy="114300"/>
            </a:xfrm>
            <a:prstGeom prst="ellipse">
              <a:avLst/>
            </a:prstGeom>
            <a:noFill/>
            <a:ln w="46038" cap="flat">
              <a:solidFill>
                <a:schemeClr val="accent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21" name="Line 21"/>
          <p:cNvSpPr>
            <a:spLocks noChangeShapeType="1"/>
          </p:cNvSpPr>
          <p:nvPr/>
        </p:nvSpPr>
        <p:spPr bwMode="auto">
          <a:xfrm>
            <a:off x="11314113" y="3970519"/>
            <a:ext cx="868363" cy="0"/>
          </a:xfrm>
          <a:prstGeom prst="line">
            <a:avLst/>
          </a:prstGeom>
          <a:noFill/>
          <a:ln w="46038" cap="flat">
            <a:solidFill>
              <a:schemeClr val="accent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2" name="Rectangle 22"/>
          <p:cNvSpPr>
            <a:spLocks noChangeArrowheads="1"/>
          </p:cNvSpPr>
          <p:nvPr/>
        </p:nvSpPr>
        <p:spPr bwMode="auto">
          <a:xfrm>
            <a:off x="3606960" y="5646919"/>
            <a:ext cx="557845"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900" b="1" i="0" u="none" strike="noStrike" cap="none" normalizeH="0" baseline="0" dirty="0">
                <a:ln>
                  <a:noFill/>
                </a:ln>
                <a:solidFill>
                  <a:schemeClr val="accent1"/>
                </a:solidFill>
                <a:effectLst/>
                <a:latin typeface="Montserrat-Bold" panose="00000800000000000000" pitchFamily="50" charset="0"/>
              </a:rPr>
              <a:t>1992</a:t>
            </a:r>
            <a:endParaRPr kumimoji="0" lang="ru-RU" altLang="ru-RU" sz="1800" b="0" i="0" u="none" strike="noStrike" cap="none" normalizeH="0" baseline="0" dirty="0">
              <a:ln>
                <a:noFill/>
              </a:ln>
              <a:solidFill>
                <a:schemeClr val="accent1"/>
              </a:solidFill>
              <a:effectLst/>
              <a:latin typeface="Montserrat-Bold" panose="00000800000000000000" pitchFamily="50" charset="0"/>
            </a:endParaRPr>
          </a:p>
        </p:txBody>
      </p:sp>
      <p:sp>
        <p:nvSpPr>
          <p:cNvPr id="23" name="Rectangle 23"/>
          <p:cNvSpPr>
            <a:spLocks noChangeArrowheads="1"/>
          </p:cNvSpPr>
          <p:nvPr/>
        </p:nvSpPr>
        <p:spPr bwMode="auto">
          <a:xfrm>
            <a:off x="1343139" y="1382894"/>
            <a:ext cx="567464"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900" b="1" i="0" u="none" strike="noStrike" cap="none" normalizeH="0" baseline="0" dirty="0">
                <a:ln>
                  <a:noFill/>
                </a:ln>
                <a:solidFill>
                  <a:schemeClr val="accent3"/>
                </a:solidFill>
                <a:effectLst/>
                <a:latin typeface="Montserrat-Bold" panose="00000800000000000000" pitchFamily="50" charset="0"/>
              </a:rPr>
              <a:t>1986</a:t>
            </a:r>
            <a:endParaRPr kumimoji="0" lang="ru-RU" altLang="ru-RU" sz="1800" b="0" i="0" u="none" strike="noStrike" cap="none" normalizeH="0" baseline="0" dirty="0">
              <a:ln>
                <a:noFill/>
              </a:ln>
              <a:solidFill>
                <a:schemeClr val="accent3"/>
              </a:solidFill>
              <a:effectLst/>
              <a:latin typeface="Montserrat-Bold" panose="00000800000000000000" pitchFamily="50" charset="0"/>
            </a:endParaRPr>
          </a:p>
        </p:txBody>
      </p:sp>
      <p:sp>
        <p:nvSpPr>
          <p:cNvPr id="24" name="Rectangle 24"/>
          <p:cNvSpPr>
            <a:spLocks noChangeArrowheads="1"/>
          </p:cNvSpPr>
          <p:nvPr/>
        </p:nvSpPr>
        <p:spPr bwMode="auto">
          <a:xfrm>
            <a:off x="5859576" y="1382894"/>
            <a:ext cx="567464"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900" b="1" i="0" u="none" strike="noStrike" cap="none" normalizeH="0" baseline="0" dirty="0">
                <a:ln>
                  <a:noFill/>
                </a:ln>
                <a:solidFill>
                  <a:schemeClr val="accent6"/>
                </a:solidFill>
                <a:effectLst/>
                <a:latin typeface="Montserrat-Bold" panose="00000800000000000000" pitchFamily="50" charset="0"/>
              </a:rPr>
              <a:t>1998</a:t>
            </a:r>
            <a:endParaRPr kumimoji="0" lang="ru-RU" altLang="ru-RU" sz="1800" b="0" i="0" u="none" strike="noStrike" cap="none" normalizeH="0" baseline="0" dirty="0">
              <a:ln>
                <a:noFill/>
              </a:ln>
              <a:solidFill>
                <a:schemeClr val="accent6"/>
              </a:solidFill>
              <a:effectLst/>
              <a:latin typeface="Montserrat-Bold" panose="00000800000000000000" pitchFamily="50" charset="0"/>
            </a:endParaRPr>
          </a:p>
        </p:txBody>
      </p:sp>
      <p:sp>
        <p:nvSpPr>
          <p:cNvPr id="25" name="Rectangle 25"/>
          <p:cNvSpPr>
            <a:spLocks noChangeArrowheads="1"/>
          </p:cNvSpPr>
          <p:nvPr/>
        </p:nvSpPr>
        <p:spPr bwMode="auto">
          <a:xfrm>
            <a:off x="10349564" y="1382894"/>
            <a:ext cx="620363"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900" b="1" i="0" u="none" strike="noStrike" cap="none" normalizeH="0" baseline="0" dirty="0">
                <a:ln>
                  <a:noFill/>
                </a:ln>
                <a:solidFill>
                  <a:schemeClr val="accent5"/>
                </a:solidFill>
                <a:effectLst/>
                <a:latin typeface="Montserrat-Bold" panose="00000800000000000000" pitchFamily="50" charset="0"/>
              </a:rPr>
              <a:t>2005</a:t>
            </a:r>
            <a:endParaRPr kumimoji="0" lang="ru-RU" altLang="ru-RU" sz="1800" b="0" i="0" u="none" strike="noStrike" cap="none" normalizeH="0" baseline="0" dirty="0">
              <a:ln>
                <a:noFill/>
              </a:ln>
              <a:solidFill>
                <a:schemeClr val="accent5"/>
              </a:solidFill>
              <a:effectLst/>
              <a:latin typeface="Montserrat-Bold" panose="00000800000000000000" pitchFamily="50" charset="0"/>
            </a:endParaRPr>
          </a:p>
        </p:txBody>
      </p:sp>
      <p:sp>
        <p:nvSpPr>
          <p:cNvPr id="26" name="Rectangle 26"/>
          <p:cNvSpPr>
            <a:spLocks noChangeArrowheads="1"/>
          </p:cNvSpPr>
          <p:nvPr/>
        </p:nvSpPr>
        <p:spPr bwMode="auto">
          <a:xfrm>
            <a:off x="8092139" y="5646919"/>
            <a:ext cx="620363"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900" b="1" i="0" u="none" strike="noStrike" cap="none" normalizeH="0" baseline="0" dirty="0">
                <a:ln>
                  <a:noFill/>
                </a:ln>
                <a:solidFill>
                  <a:schemeClr val="accent4"/>
                </a:solidFill>
                <a:effectLst/>
                <a:latin typeface="Montserrat-Bold" panose="00000800000000000000" pitchFamily="50" charset="0"/>
              </a:rPr>
              <a:t>2003</a:t>
            </a:r>
            <a:endParaRPr kumimoji="0" lang="ru-RU" altLang="ru-RU" sz="1800" b="0" i="0" u="none" strike="noStrike" cap="none" normalizeH="0" baseline="0" dirty="0">
              <a:ln>
                <a:noFill/>
              </a:ln>
              <a:solidFill>
                <a:schemeClr val="accent4"/>
              </a:solidFill>
              <a:effectLst/>
              <a:latin typeface="Montserrat-Bold" panose="00000800000000000000" pitchFamily="50" charset="0"/>
            </a:endParaRPr>
          </a:p>
        </p:txBody>
      </p:sp>
      <p:grpSp>
        <p:nvGrpSpPr>
          <p:cNvPr id="5" name="Group 4"/>
          <p:cNvGrpSpPr/>
          <p:nvPr/>
        </p:nvGrpSpPr>
        <p:grpSpPr>
          <a:xfrm>
            <a:off x="5643563" y="3456169"/>
            <a:ext cx="1027113" cy="1028700"/>
            <a:chOff x="5643563" y="2916238"/>
            <a:chExt cx="1027113" cy="1028700"/>
          </a:xfrm>
        </p:grpSpPr>
        <p:sp>
          <p:nvSpPr>
            <p:cNvPr id="8" name="Oval 8"/>
            <p:cNvSpPr>
              <a:spLocks noChangeArrowheads="1"/>
            </p:cNvSpPr>
            <p:nvPr/>
          </p:nvSpPr>
          <p:spPr bwMode="auto">
            <a:xfrm>
              <a:off x="5643563" y="2916238"/>
              <a:ext cx="1027113" cy="1028700"/>
            </a:xfrm>
            <a:prstGeom prst="ellipse">
              <a:avLst/>
            </a:prstGeom>
            <a:solidFill>
              <a:srgbClr val="7D8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7" name="Oval 27"/>
            <p:cNvSpPr>
              <a:spLocks noChangeArrowheads="1"/>
            </p:cNvSpPr>
            <p:nvPr/>
          </p:nvSpPr>
          <p:spPr bwMode="auto">
            <a:xfrm>
              <a:off x="5761038" y="3035300"/>
              <a:ext cx="792163" cy="790575"/>
            </a:xfrm>
            <a:prstGeom prst="ellipse">
              <a:avLst/>
            </a:prstGeom>
            <a:solidFill>
              <a:schemeClr val="bg1"/>
            </a:solidFill>
            <a:ln>
              <a:noFill/>
            </a:ln>
            <a:effectLst>
              <a:outerShdw blurRad="127000" dist="76200" dir="2700000" algn="tl" rotWithShape="0">
                <a:prstClr val="black">
                  <a:alpha val="43000"/>
                </a:prstClr>
              </a:outerShdw>
            </a:effec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43" name="Group 42"/>
          <p:cNvGrpSpPr/>
          <p:nvPr/>
        </p:nvGrpSpPr>
        <p:grpSpPr>
          <a:xfrm>
            <a:off x="7900988" y="3456169"/>
            <a:ext cx="1027113" cy="1028700"/>
            <a:chOff x="7900988" y="2916238"/>
            <a:chExt cx="1027113" cy="1028700"/>
          </a:xfrm>
        </p:grpSpPr>
        <p:sp>
          <p:nvSpPr>
            <p:cNvPr id="9" name="Oval 9"/>
            <p:cNvSpPr>
              <a:spLocks noChangeArrowheads="1"/>
            </p:cNvSpPr>
            <p:nvPr/>
          </p:nvSpPr>
          <p:spPr bwMode="auto">
            <a:xfrm>
              <a:off x="7900988" y="2916238"/>
              <a:ext cx="1027113" cy="1028700"/>
            </a:xfrm>
            <a:prstGeom prst="ellipse">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8" name="Oval 28"/>
            <p:cNvSpPr>
              <a:spLocks noChangeArrowheads="1"/>
            </p:cNvSpPr>
            <p:nvPr/>
          </p:nvSpPr>
          <p:spPr bwMode="auto">
            <a:xfrm>
              <a:off x="8018463" y="3035300"/>
              <a:ext cx="790575" cy="790575"/>
            </a:xfrm>
            <a:prstGeom prst="ellipse">
              <a:avLst/>
            </a:prstGeom>
            <a:solidFill>
              <a:schemeClr val="bg1"/>
            </a:solidFill>
            <a:ln>
              <a:noFill/>
            </a:ln>
            <a:effectLst>
              <a:outerShdw blurRad="127000" dist="76200" dir="2700000" algn="tl" rotWithShape="0">
                <a:prstClr val="black">
                  <a:alpha val="43000"/>
                </a:prstClr>
              </a:outerShdw>
            </a:effec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44" name="Group 43"/>
          <p:cNvGrpSpPr/>
          <p:nvPr/>
        </p:nvGrpSpPr>
        <p:grpSpPr>
          <a:xfrm>
            <a:off x="10156825" y="3456169"/>
            <a:ext cx="1027113" cy="1028700"/>
            <a:chOff x="10156825" y="2916238"/>
            <a:chExt cx="1027113" cy="1028700"/>
          </a:xfrm>
        </p:grpSpPr>
        <p:sp>
          <p:nvSpPr>
            <p:cNvPr id="10" name="Oval 10"/>
            <p:cNvSpPr>
              <a:spLocks noChangeArrowheads="1"/>
            </p:cNvSpPr>
            <p:nvPr/>
          </p:nvSpPr>
          <p:spPr bwMode="auto">
            <a:xfrm>
              <a:off x="10156825" y="2916238"/>
              <a:ext cx="1027113" cy="1028700"/>
            </a:xfrm>
            <a:prstGeom prst="ellipse">
              <a:avLst/>
            </a:prstGeom>
            <a:solidFill>
              <a:schemeClr val="accent5"/>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9" name="Oval 29"/>
            <p:cNvSpPr>
              <a:spLocks noChangeArrowheads="1"/>
            </p:cNvSpPr>
            <p:nvPr/>
          </p:nvSpPr>
          <p:spPr bwMode="auto">
            <a:xfrm>
              <a:off x="10274300" y="3035300"/>
              <a:ext cx="792163" cy="790575"/>
            </a:xfrm>
            <a:prstGeom prst="ellipse">
              <a:avLst/>
            </a:prstGeom>
            <a:solidFill>
              <a:schemeClr val="bg1"/>
            </a:solidFill>
            <a:ln>
              <a:noFill/>
            </a:ln>
            <a:effectLst>
              <a:outerShdw blurRad="127000" dist="76200" dir="2700000" algn="tl" rotWithShape="0">
                <a:prstClr val="black">
                  <a:alpha val="43000"/>
                </a:prstClr>
              </a:outerShdw>
            </a:effec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3" name="Group 2"/>
          <p:cNvGrpSpPr/>
          <p:nvPr/>
        </p:nvGrpSpPr>
        <p:grpSpPr>
          <a:xfrm>
            <a:off x="1125538" y="3456169"/>
            <a:ext cx="1028700" cy="1028700"/>
            <a:chOff x="1125538" y="2916238"/>
            <a:chExt cx="1028700" cy="1028700"/>
          </a:xfrm>
        </p:grpSpPr>
        <p:sp>
          <p:nvSpPr>
            <p:cNvPr id="6" name="Oval 6"/>
            <p:cNvSpPr>
              <a:spLocks noChangeArrowheads="1"/>
            </p:cNvSpPr>
            <p:nvPr/>
          </p:nvSpPr>
          <p:spPr bwMode="auto">
            <a:xfrm>
              <a:off x="1125538" y="2916238"/>
              <a:ext cx="1028700" cy="1028700"/>
            </a:xfrm>
            <a:prstGeom prst="ellipse">
              <a:avLst/>
            </a:prstGeom>
            <a:solidFill>
              <a:schemeClr val="accent3"/>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0" name="Oval 30"/>
            <p:cNvSpPr>
              <a:spLocks noChangeArrowheads="1"/>
            </p:cNvSpPr>
            <p:nvPr/>
          </p:nvSpPr>
          <p:spPr bwMode="auto">
            <a:xfrm>
              <a:off x="1244600" y="3035300"/>
              <a:ext cx="790575" cy="790575"/>
            </a:xfrm>
            <a:prstGeom prst="ellipse">
              <a:avLst/>
            </a:prstGeom>
            <a:solidFill>
              <a:schemeClr val="bg1"/>
            </a:solidFill>
            <a:ln>
              <a:noFill/>
            </a:ln>
            <a:effectLst>
              <a:outerShdw blurRad="127000" dist="76200" dir="2700000" algn="tl" rotWithShape="0">
                <a:prstClr val="black">
                  <a:alpha val="43000"/>
                </a:prstClr>
              </a:outerShdw>
            </a:effec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4" name="Group 3"/>
          <p:cNvGrpSpPr/>
          <p:nvPr/>
        </p:nvGrpSpPr>
        <p:grpSpPr>
          <a:xfrm>
            <a:off x="3382963" y="3456169"/>
            <a:ext cx="1027113" cy="1028700"/>
            <a:chOff x="3382963" y="2916238"/>
            <a:chExt cx="1027113" cy="1028700"/>
          </a:xfrm>
        </p:grpSpPr>
        <p:sp>
          <p:nvSpPr>
            <p:cNvPr id="7" name="Oval 7"/>
            <p:cNvSpPr>
              <a:spLocks noChangeArrowheads="1"/>
            </p:cNvSpPr>
            <p:nvPr/>
          </p:nvSpPr>
          <p:spPr bwMode="auto">
            <a:xfrm>
              <a:off x="3382963" y="2916238"/>
              <a:ext cx="1027113" cy="1028700"/>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1" name="Oval 31"/>
            <p:cNvSpPr>
              <a:spLocks noChangeArrowheads="1"/>
            </p:cNvSpPr>
            <p:nvPr/>
          </p:nvSpPr>
          <p:spPr bwMode="auto">
            <a:xfrm>
              <a:off x="3500438" y="3035300"/>
              <a:ext cx="792163" cy="790575"/>
            </a:xfrm>
            <a:prstGeom prst="ellipse">
              <a:avLst/>
            </a:prstGeom>
            <a:solidFill>
              <a:schemeClr val="bg1"/>
            </a:solidFill>
            <a:ln>
              <a:noFill/>
            </a:ln>
            <a:effectLst>
              <a:outerShdw blurRad="127000" dist="76200" dir="2700000" algn="tl" rotWithShape="0">
                <a:prstClr val="black">
                  <a:alpha val="43000"/>
                </a:prstClr>
              </a:outerShdw>
            </a:effec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32" name="Freeform 32"/>
          <p:cNvSpPr>
            <a:spLocks noEditPoints="1"/>
          </p:cNvSpPr>
          <p:nvPr/>
        </p:nvSpPr>
        <p:spPr bwMode="auto">
          <a:xfrm>
            <a:off x="5962650" y="3753031"/>
            <a:ext cx="384175" cy="400050"/>
          </a:xfrm>
          <a:custGeom>
            <a:avLst/>
            <a:gdLst>
              <a:gd name="T0" fmla="*/ 37 w 101"/>
              <a:gd name="T1" fmla="*/ 11 h 105"/>
              <a:gd name="T2" fmla="*/ 89 w 101"/>
              <a:gd name="T3" fmla="*/ 42 h 105"/>
              <a:gd name="T4" fmla="*/ 101 w 101"/>
              <a:gd name="T5" fmla="*/ 67 h 105"/>
              <a:gd name="T6" fmla="*/ 91 w 101"/>
              <a:gd name="T7" fmla="*/ 67 h 105"/>
              <a:gd name="T8" fmla="*/ 91 w 101"/>
              <a:gd name="T9" fmla="*/ 85 h 105"/>
              <a:gd name="T10" fmla="*/ 85 w 101"/>
              <a:gd name="T11" fmla="*/ 90 h 105"/>
              <a:gd name="T12" fmla="*/ 74 w 101"/>
              <a:gd name="T13" fmla="*/ 90 h 105"/>
              <a:gd name="T14" fmla="*/ 74 w 101"/>
              <a:gd name="T15" fmla="*/ 105 h 105"/>
              <a:gd name="T16" fmla="*/ 27 w 101"/>
              <a:gd name="T17" fmla="*/ 105 h 105"/>
              <a:gd name="T18" fmla="*/ 27 w 101"/>
              <a:gd name="T19" fmla="*/ 90 h 105"/>
              <a:gd name="T20" fmla="*/ 22 w 101"/>
              <a:gd name="T21" fmla="*/ 79 h 105"/>
              <a:gd name="T22" fmla="*/ 56 w 101"/>
              <a:gd name="T23" fmla="*/ 47 h 105"/>
              <a:gd name="T24" fmla="*/ 56 w 101"/>
              <a:gd name="T25" fmla="*/ 40 h 105"/>
              <a:gd name="T26" fmla="*/ 48 w 101"/>
              <a:gd name="T27" fmla="*/ 37 h 105"/>
              <a:gd name="T28" fmla="*/ 47 w 101"/>
              <a:gd name="T29" fmla="*/ 34 h 105"/>
              <a:gd name="T30" fmla="*/ 51 w 101"/>
              <a:gd name="T31" fmla="*/ 26 h 105"/>
              <a:gd name="T32" fmla="*/ 46 w 101"/>
              <a:gd name="T33" fmla="*/ 21 h 105"/>
              <a:gd name="T34" fmla="*/ 38 w 101"/>
              <a:gd name="T35" fmla="*/ 25 h 105"/>
              <a:gd name="T36" fmla="*/ 35 w 101"/>
              <a:gd name="T37" fmla="*/ 24 h 105"/>
              <a:gd name="T38" fmla="*/ 32 w 101"/>
              <a:gd name="T39" fmla="*/ 16 h 105"/>
              <a:gd name="T40" fmla="*/ 25 w 101"/>
              <a:gd name="T41" fmla="*/ 16 h 105"/>
              <a:gd name="T42" fmla="*/ 21 w 101"/>
              <a:gd name="T43" fmla="*/ 24 h 105"/>
              <a:gd name="T44" fmla="*/ 19 w 101"/>
              <a:gd name="T45" fmla="*/ 25 h 105"/>
              <a:gd name="T46" fmla="*/ 11 w 101"/>
              <a:gd name="T47" fmla="*/ 21 h 105"/>
              <a:gd name="T48" fmla="*/ 6 w 101"/>
              <a:gd name="T49" fmla="*/ 26 h 105"/>
              <a:gd name="T50" fmla="*/ 9 w 101"/>
              <a:gd name="T51" fmla="*/ 34 h 105"/>
              <a:gd name="T52" fmla="*/ 8 w 101"/>
              <a:gd name="T53" fmla="*/ 37 h 105"/>
              <a:gd name="T54" fmla="*/ 0 w 101"/>
              <a:gd name="T55" fmla="*/ 40 h 105"/>
              <a:gd name="T56" fmla="*/ 0 w 101"/>
              <a:gd name="T57" fmla="*/ 47 h 105"/>
              <a:gd name="T58" fmla="*/ 8 w 101"/>
              <a:gd name="T59" fmla="*/ 51 h 105"/>
              <a:gd name="T60" fmla="*/ 9 w 101"/>
              <a:gd name="T61" fmla="*/ 53 h 105"/>
              <a:gd name="T62" fmla="*/ 6 w 101"/>
              <a:gd name="T63" fmla="*/ 61 h 105"/>
              <a:gd name="T64" fmla="*/ 11 w 101"/>
              <a:gd name="T65" fmla="*/ 66 h 105"/>
              <a:gd name="T66" fmla="*/ 19 w 101"/>
              <a:gd name="T67" fmla="*/ 63 h 105"/>
              <a:gd name="T68" fmla="*/ 21 w 101"/>
              <a:gd name="T69" fmla="*/ 64 h 105"/>
              <a:gd name="T70" fmla="*/ 25 w 101"/>
              <a:gd name="T71" fmla="*/ 72 h 105"/>
              <a:gd name="T72" fmla="*/ 32 w 101"/>
              <a:gd name="T73" fmla="*/ 72 h 105"/>
              <a:gd name="T74" fmla="*/ 35 w 101"/>
              <a:gd name="T75" fmla="*/ 64 h 105"/>
              <a:gd name="T76" fmla="*/ 38 w 101"/>
              <a:gd name="T77" fmla="*/ 63 h 105"/>
              <a:gd name="T78" fmla="*/ 46 w 101"/>
              <a:gd name="T79" fmla="*/ 66 h 105"/>
              <a:gd name="T80" fmla="*/ 51 w 101"/>
              <a:gd name="T81" fmla="*/ 61 h 105"/>
              <a:gd name="T82" fmla="*/ 47 w 101"/>
              <a:gd name="T83" fmla="*/ 53 h 105"/>
              <a:gd name="T84" fmla="*/ 48 w 101"/>
              <a:gd name="T85" fmla="*/ 51 h 105"/>
              <a:gd name="T86" fmla="*/ 56 w 101"/>
              <a:gd name="T87" fmla="*/ 47 h 105"/>
              <a:gd name="T88" fmla="*/ 28 w 101"/>
              <a:gd name="T89" fmla="*/ 32 h 105"/>
              <a:gd name="T90" fmla="*/ 16 w 101"/>
              <a:gd name="T91" fmla="*/ 44 h 105"/>
              <a:gd name="T92" fmla="*/ 28 w 101"/>
              <a:gd name="T93" fmla="*/ 56 h 105"/>
              <a:gd name="T94" fmla="*/ 40 w 101"/>
              <a:gd name="T95" fmla="*/ 44 h 105"/>
              <a:gd name="T96" fmla="*/ 28 w 101"/>
              <a:gd name="T97" fmla="*/ 32 h 105"/>
              <a:gd name="T98" fmla="*/ 74 w 101"/>
              <a:gd name="T99" fmla="*/ 90 h 105"/>
              <a:gd name="T100" fmla="*/ 67 w 101"/>
              <a:gd name="T101" fmla="*/ 9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1" h="105">
                <a:moveTo>
                  <a:pt x="37" y="11"/>
                </a:moveTo>
                <a:cubicBezTo>
                  <a:pt x="94" y="0"/>
                  <a:pt x="89" y="42"/>
                  <a:pt x="89" y="42"/>
                </a:cubicBezTo>
                <a:cubicBezTo>
                  <a:pt x="101" y="67"/>
                  <a:pt x="101" y="67"/>
                  <a:pt x="101" y="67"/>
                </a:cubicBezTo>
                <a:cubicBezTo>
                  <a:pt x="91" y="67"/>
                  <a:pt x="91" y="67"/>
                  <a:pt x="91" y="67"/>
                </a:cubicBezTo>
                <a:cubicBezTo>
                  <a:pt x="91" y="85"/>
                  <a:pt x="91" y="85"/>
                  <a:pt x="91" y="85"/>
                </a:cubicBezTo>
                <a:cubicBezTo>
                  <a:pt x="91" y="88"/>
                  <a:pt x="88" y="90"/>
                  <a:pt x="85" y="90"/>
                </a:cubicBezTo>
                <a:cubicBezTo>
                  <a:pt x="74" y="90"/>
                  <a:pt x="74" y="90"/>
                  <a:pt x="74" y="90"/>
                </a:cubicBezTo>
                <a:cubicBezTo>
                  <a:pt x="74" y="105"/>
                  <a:pt x="74" y="105"/>
                  <a:pt x="74" y="105"/>
                </a:cubicBezTo>
                <a:moveTo>
                  <a:pt x="27" y="105"/>
                </a:moveTo>
                <a:cubicBezTo>
                  <a:pt x="27" y="90"/>
                  <a:pt x="27" y="90"/>
                  <a:pt x="27" y="90"/>
                </a:cubicBezTo>
                <a:cubicBezTo>
                  <a:pt x="22" y="79"/>
                  <a:pt x="22" y="79"/>
                  <a:pt x="22" y="79"/>
                </a:cubicBezTo>
                <a:moveTo>
                  <a:pt x="56" y="47"/>
                </a:moveTo>
                <a:cubicBezTo>
                  <a:pt x="56" y="40"/>
                  <a:pt x="56" y="40"/>
                  <a:pt x="56" y="40"/>
                </a:cubicBezTo>
                <a:cubicBezTo>
                  <a:pt x="48" y="37"/>
                  <a:pt x="48" y="37"/>
                  <a:pt x="48" y="37"/>
                </a:cubicBezTo>
                <a:cubicBezTo>
                  <a:pt x="48" y="36"/>
                  <a:pt x="48" y="35"/>
                  <a:pt x="47" y="34"/>
                </a:cubicBezTo>
                <a:cubicBezTo>
                  <a:pt x="51" y="26"/>
                  <a:pt x="51" y="26"/>
                  <a:pt x="51" y="26"/>
                </a:cubicBezTo>
                <a:cubicBezTo>
                  <a:pt x="46" y="21"/>
                  <a:pt x="46" y="21"/>
                  <a:pt x="46" y="21"/>
                </a:cubicBezTo>
                <a:cubicBezTo>
                  <a:pt x="38" y="25"/>
                  <a:pt x="38" y="25"/>
                  <a:pt x="38" y="25"/>
                </a:cubicBezTo>
                <a:cubicBezTo>
                  <a:pt x="37" y="24"/>
                  <a:pt x="36" y="24"/>
                  <a:pt x="35" y="24"/>
                </a:cubicBezTo>
                <a:cubicBezTo>
                  <a:pt x="32" y="16"/>
                  <a:pt x="32" y="16"/>
                  <a:pt x="32" y="16"/>
                </a:cubicBezTo>
                <a:cubicBezTo>
                  <a:pt x="25" y="16"/>
                  <a:pt x="25" y="16"/>
                  <a:pt x="25" y="16"/>
                </a:cubicBezTo>
                <a:cubicBezTo>
                  <a:pt x="21" y="24"/>
                  <a:pt x="21" y="24"/>
                  <a:pt x="21" y="24"/>
                </a:cubicBezTo>
                <a:cubicBezTo>
                  <a:pt x="20" y="24"/>
                  <a:pt x="19" y="24"/>
                  <a:pt x="19" y="25"/>
                </a:cubicBezTo>
                <a:cubicBezTo>
                  <a:pt x="11" y="21"/>
                  <a:pt x="11" y="21"/>
                  <a:pt x="11" y="21"/>
                </a:cubicBezTo>
                <a:cubicBezTo>
                  <a:pt x="6" y="26"/>
                  <a:pt x="6" y="26"/>
                  <a:pt x="6" y="26"/>
                </a:cubicBezTo>
                <a:cubicBezTo>
                  <a:pt x="9" y="34"/>
                  <a:pt x="9" y="34"/>
                  <a:pt x="9" y="34"/>
                </a:cubicBezTo>
                <a:cubicBezTo>
                  <a:pt x="9" y="35"/>
                  <a:pt x="8" y="36"/>
                  <a:pt x="8" y="37"/>
                </a:cubicBezTo>
                <a:cubicBezTo>
                  <a:pt x="0" y="40"/>
                  <a:pt x="0" y="40"/>
                  <a:pt x="0" y="40"/>
                </a:cubicBezTo>
                <a:cubicBezTo>
                  <a:pt x="0" y="47"/>
                  <a:pt x="0" y="47"/>
                  <a:pt x="0" y="47"/>
                </a:cubicBezTo>
                <a:cubicBezTo>
                  <a:pt x="8" y="51"/>
                  <a:pt x="8" y="51"/>
                  <a:pt x="8" y="51"/>
                </a:cubicBezTo>
                <a:cubicBezTo>
                  <a:pt x="8" y="52"/>
                  <a:pt x="9" y="53"/>
                  <a:pt x="9" y="53"/>
                </a:cubicBezTo>
                <a:cubicBezTo>
                  <a:pt x="6" y="61"/>
                  <a:pt x="6" y="61"/>
                  <a:pt x="6" y="61"/>
                </a:cubicBezTo>
                <a:cubicBezTo>
                  <a:pt x="11" y="66"/>
                  <a:pt x="11" y="66"/>
                  <a:pt x="11" y="66"/>
                </a:cubicBezTo>
                <a:cubicBezTo>
                  <a:pt x="19" y="63"/>
                  <a:pt x="19" y="63"/>
                  <a:pt x="19" y="63"/>
                </a:cubicBezTo>
                <a:cubicBezTo>
                  <a:pt x="19" y="63"/>
                  <a:pt x="20" y="64"/>
                  <a:pt x="21" y="64"/>
                </a:cubicBezTo>
                <a:cubicBezTo>
                  <a:pt x="25" y="72"/>
                  <a:pt x="25" y="72"/>
                  <a:pt x="25" y="72"/>
                </a:cubicBezTo>
                <a:cubicBezTo>
                  <a:pt x="32" y="72"/>
                  <a:pt x="32" y="72"/>
                  <a:pt x="32" y="72"/>
                </a:cubicBezTo>
                <a:cubicBezTo>
                  <a:pt x="35" y="64"/>
                  <a:pt x="35" y="64"/>
                  <a:pt x="35" y="64"/>
                </a:cubicBezTo>
                <a:cubicBezTo>
                  <a:pt x="36" y="64"/>
                  <a:pt x="37" y="63"/>
                  <a:pt x="38" y="63"/>
                </a:cubicBezTo>
                <a:cubicBezTo>
                  <a:pt x="46" y="66"/>
                  <a:pt x="46" y="66"/>
                  <a:pt x="46" y="66"/>
                </a:cubicBezTo>
                <a:cubicBezTo>
                  <a:pt x="51" y="61"/>
                  <a:pt x="51" y="61"/>
                  <a:pt x="51" y="61"/>
                </a:cubicBezTo>
                <a:cubicBezTo>
                  <a:pt x="47" y="53"/>
                  <a:pt x="47" y="53"/>
                  <a:pt x="47" y="53"/>
                </a:cubicBezTo>
                <a:cubicBezTo>
                  <a:pt x="48" y="53"/>
                  <a:pt x="48" y="52"/>
                  <a:pt x="48" y="51"/>
                </a:cubicBezTo>
                <a:lnTo>
                  <a:pt x="56" y="47"/>
                </a:lnTo>
                <a:close/>
                <a:moveTo>
                  <a:pt x="28" y="32"/>
                </a:moveTo>
                <a:cubicBezTo>
                  <a:pt x="22" y="32"/>
                  <a:pt x="16" y="37"/>
                  <a:pt x="16" y="44"/>
                </a:cubicBezTo>
                <a:cubicBezTo>
                  <a:pt x="16" y="50"/>
                  <a:pt x="22" y="56"/>
                  <a:pt x="28" y="56"/>
                </a:cubicBezTo>
                <a:cubicBezTo>
                  <a:pt x="35" y="56"/>
                  <a:pt x="40" y="50"/>
                  <a:pt x="40" y="44"/>
                </a:cubicBezTo>
                <a:cubicBezTo>
                  <a:pt x="40" y="37"/>
                  <a:pt x="35" y="32"/>
                  <a:pt x="28" y="32"/>
                </a:cubicBezTo>
                <a:close/>
                <a:moveTo>
                  <a:pt x="74" y="90"/>
                </a:moveTo>
                <a:cubicBezTo>
                  <a:pt x="67" y="90"/>
                  <a:pt x="67" y="90"/>
                  <a:pt x="67" y="90"/>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3" name="Freeform 33"/>
          <p:cNvSpPr>
            <a:spLocks noEditPoints="1"/>
          </p:cNvSpPr>
          <p:nvPr/>
        </p:nvSpPr>
        <p:spPr bwMode="auto">
          <a:xfrm>
            <a:off x="8269288" y="3802244"/>
            <a:ext cx="288925" cy="336550"/>
          </a:xfrm>
          <a:custGeom>
            <a:avLst/>
            <a:gdLst>
              <a:gd name="T0" fmla="*/ 182 w 182"/>
              <a:gd name="T1" fmla="*/ 87 h 212"/>
              <a:gd name="T2" fmla="*/ 182 w 182"/>
              <a:gd name="T3" fmla="*/ 212 h 212"/>
              <a:gd name="T4" fmla="*/ 0 w 182"/>
              <a:gd name="T5" fmla="*/ 212 h 212"/>
              <a:gd name="T6" fmla="*/ 0 w 182"/>
              <a:gd name="T7" fmla="*/ 87 h 212"/>
              <a:gd name="T8" fmla="*/ 182 w 182"/>
              <a:gd name="T9" fmla="*/ 212 h 212"/>
              <a:gd name="T10" fmla="*/ 91 w 182"/>
              <a:gd name="T11" fmla="*/ 149 h 212"/>
              <a:gd name="T12" fmla="*/ 0 w 182"/>
              <a:gd name="T13" fmla="*/ 212 h 212"/>
              <a:gd name="T14" fmla="*/ 182 w 182"/>
              <a:gd name="T15" fmla="*/ 87 h 212"/>
              <a:gd name="T16" fmla="*/ 120 w 182"/>
              <a:gd name="T17" fmla="*/ 152 h 212"/>
              <a:gd name="T18" fmla="*/ 0 w 182"/>
              <a:gd name="T19" fmla="*/ 87 h 212"/>
              <a:gd name="T20" fmla="*/ 62 w 182"/>
              <a:gd name="T21" fmla="*/ 152 h 212"/>
              <a:gd name="T22" fmla="*/ 158 w 182"/>
              <a:gd name="T23" fmla="*/ 82 h 212"/>
              <a:gd name="T24" fmla="*/ 158 w 182"/>
              <a:gd name="T25" fmla="*/ 39 h 212"/>
              <a:gd name="T26" fmla="*/ 120 w 182"/>
              <a:gd name="T27" fmla="*/ 0 h 212"/>
              <a:gd name="T28" fmla="*/ 22 w 182"/>
              <a:gd name="T29" fmla="*/ 0 h 212"/>
              <a:gd name="T30" fmla="*/ 22 w 182"/>
              <a:gd name="T31" fmla="*/ 82 h 212"/>
              <a:gd name="T32" fmla="*/ 158 w 182"/>
              <a:gd name="T33" fmla="*/ 39 h 212"/>
              <a:gd name="T34" fmla="*/ 120 w 182"/>
              <a:gd name="T35" fmla="*/ 0 h 212"/>
              <a:gd name="T36" fmla="*/ 120 w 182"/>
              <a:gd name="T37" fmla="*/ 39 h 212"/>
              <a:gd name="T38" fmla="*/ 158 w 182"/>
              <a:gd name="T39" fmla="*/ 39 h 212"/>
              <a:gd name="T40" fmla="*/ 60 w 182"/>
              <a:gd name="T41" fmla="*/ 63 h 212"/>
              <a:gd name="T42" fmla="*/ 41 w 182"/>
              <a:gd name="T43" fmla="*/ 63 h 212"/>
              <a:gd name="T44" fmla="*/ 134 w 182"/>
              <a:gd name="T45" fmla="*/ 63 h 212"/>
              <a:gd name="T46" fmla="*/ 79 w 182"/>
              <a:gd name="T47" fmla="*/ 63 h 212"/>
              <a:gd name="T48" fmla="*/ 41 w 182"/>
              <a:gd name="T49" fmla="*/ 82 h 212"/>
              <a:gd name="T50" fmla="*/ 94 w 182"/>
              <a:gd name="T51" fmla="*/ 82 h 212"/>
              <a:gd name="T52" fmla="*/ 134 w 182"/>
              <a:gd name="T53" fmla="*/ 82 h 212"/>
              <a:gd name="T54" fmla="*/ 115 w 182"/>
              <a:gd name="T55" fmla="*/ 8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2" h="212">
                <a:moveTo>
                  <a:pt x="182" y="87"/>
                </a:moveTo>
                <a:lnTo>
                  <a:pt x="182" y="212"/>
                </a:lnTo>
                <a:lnTo>
                  <a:pt x="0" y="212"/>
                </a:lnTo>
                <a:lnTo>
                  <a:pt x="0" y="87"/>
                </a:lnTo>
                <a:moveTo>
                  <a:pt x="182" y="212"/>
                </a:moveTo>
                <a:lnTo>
                  <a:pt x="91" y="149"/>
                </a:lnTo>
                <a:lnTo>
                  <a:pt x="0" y="212"/>
                </a:lnTo>
                <a:moveTo>
                  <a:pt x="182" y="87"/>
                </a:moveTo>
                <a:lnTo>
                  <a:pt x="120" y="152"/>
                </a:lnTo>
                <a:moveTo>
                  <a:pt x="0" y="87"/>
                </a:moveTo>
                <a:lnTo>
                  <a:pt x="62" y="152"/>
                </a:lnTo>
                <a:moveTo>
                  <a:pt x="158" y="82"/>
                </a:moveTo>
                <a:lnTo>
                  <a:pt x="158" y="39"/>
                </a:lnTo>
                <a:moveTo>
                  <a:pt x="120" y="0"/>
                </a:moveTo>
                <a:lnTo>
                  <a:pt x="22" y="0"/>
                </a:lnTo>
                <a:lnTo>
                  <a:pt x="22" y="82"/>
                </a:lnTo>
                <a:moveTo>
                  <a:pt x="158" y="39"/>
                </a:moveTo>
                <a:lnTo>
                  <a:pt x="120" y="0"/>
                </a:lnTo>
                <a:lnTo>
                  <a:pt x="120" y="39"/>
                </a:lnTo>
                <a:lnTo>
                  <a:pt x="158" y="39"/>
                </a:lnTo>
                <a:moveTo>
                  <a:pt x="60" y="63"/>
                </a:moveTo>
                <a:lnTo>
                  <a:pt x="41" y="63"/>
                </a:lnTo>
                <a:moveTo>
                  <a:pt x="134" y="63"/>
                </a:moveTo>
                <a:lnTo>
                  <a:pt x="79" y="63"/>
                </a:lnTo>
                <a:moveTo>
                  <a:pt x="41" y="82"/>
                </a:moveTo>
                <a:lnTo>
                  <a:pt x="94" y="82"/>
                </a:lnTo>
                <a:moveTo>
                  <a:pt x="134" y="82"/>
                </a:moveTo>
                <a:lnTo>
                  <a:pt x="115" y="82"/>
                </a:ln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4" name="Freeform 34"/>
          <p:cNvSpPr>
            <a:spLocks noEditPoints="1"/>
          </p:cNvSpPr>
          <p:nvPr/>
        </p:nvSpPr>
        <p:spPr bwMode="auto">
          <a:xfrm>
            <a:off x="10502900" y="3780019"/>
            <a:ext cx="365125" cy="365125"/>
          </a:xfrm>
          <a:custGeom>
            <a:avLst/>
            <a:gdLst>
              <a:gd name="T0" fmla="*/ 82 w 96"/>
              <a:gd name="T1" fmla="*/ 26 h 96"/>
              <a:gd name="T2" fmla="*/ 90 w 96"/>
              <a:gd name="T3" fmla="*/ 51 h 96"/>
              <a:gd name="T4" fmla="*/ 45 w 96"/>
              <a:gd name="T5" fmla="*/ 96 h 96"/>
              <a:gd name="T6" fmla="*/ 0 w 96"/>
              <a:gd name="T7" fmla="*/ 51 h 96"/>
              <a:gd name="T8" fmla="*/ 45 w 96"/>
              <a:gd name="T9" fmla="*/ 6 h 96"/>
              <a:gd name="T10" fmla="*/ 69 w 96"/>
              <a:gd name="T11" fmla="*/ 13 h 96"/>
              <a:gd name="T12" fmla="*/ 62 w 96"/>
              <a:gd name="T13" fmla="*/ 22 h 96"/>
              <a:gd name="T14" fmla="*/ 45 w 96"/>
              <a:gd name="T15" fmla="*/ 17 h 96"/>
              <a:gd name="T16" fmla="*/ 11 w 96"/>
              <a:gd name="T17" fmla="*/ 51 h 96"/>
              <a:gd name="T18" fmla="*/ 45 w 96"/>
              <a:gd name="T19" fmla="*/ 85 h 96"/>
              <a:gd name="T20" fmla="*/ 79 w 96"/>
              <a:gd name="T21" fmla="*/ 51 h 96"/>
              <a:gd name="T22" fmla="*/ 74 w 96"/>
              <a:gd name="T23" fmla="*/ 34 h 96"/>
              <a:gd name="T24" fmla="*/ 53 w 96"/>
              <a:gd name="T25" fmla="*/ 30 h 96"/>
              <a:gd name="T26" fmla="*/ 45 w 96"/>
              <a:gd name="T27" fmla="*/ 29 h 96"/>
              <a:gd name="T28" fmla="*/ 23 w 96"/>
              <a:gd name="T29" fmla="*/ 51 h 96"/>
              <a:gd name="T30" fmla="*/ 45 w 96"/>
              <a:gd name="T31" fmla="*/ 73 h 96"/>
              <a:gd name="T32" fmla="*/ 67 w 96"/>
              <a:gd name="T33" fmla="*/ 51 h 96"/>
              <a:gd name="T34" fmla="*/ 65 w 96"/>
              <a:gd name="T35" fmla="*/ 41 h 96"/>
              <a:gd name="T36" fmla="*/ 45 w 96"/>
              <a:gd name="T37" fmla="*/ 51 h 96"/>
              <a:gd name="T38" fmla="*/ 93 w 96"/>
              <a:gd name="T39" fmla="*/ 2 h 96"/>
              <a:gd name="T40" fmla="*/ 82 w 96"/>
              <a:gd name="T41" fmla="*/ 0 h 96"/>
              <a:gd name="T42" fmla="*/ 82 w 96"/>
              <a:gd name="T43" fmla="*/ 14 h 96"/>
              <a:gd name="T44" fmla="*/ 96 w 96"/>
              <a:gd name="T45" fmla="*/ 14 h 96"/>
              <a:gd name="T46" fmla="*/ 7 w 96"/>
              <a:gd name="T47" fmla="*/ 96 h 96"/>
              <a:gd name="T48" fmla="*/ 16 w 96"/>
              <a:gd name="T49" fmla="*/ 86 h 96"/>
              <a:gd name="T50" fmla="*/ 73 w 96"/>
              <a:gd name="T51" fmla="*/ 86 h 96"/>
              <a:gd name="T52" fmla="*/ 82 w 96"/>
              <a:gd name="T53"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6" h="96">
                <a:moveTo>
                  <a:pt x="82" y="26"/>
                </a:moveTo>
                <a:cubicBezTo>
                  <a:pt x="87" y="33"/>
                  <a:pt x="90" y="42"/>
                  <a:pt x="90" y="51"/>
                </a:cubicBezTo>
                <a:cubicBezTo>
                  <a:pt x="90" y="76"/>
                  <a:pt x="70" y="96"/>
                  <a:pt x="45" y="96"/>
                </a:cubicBezTo>
                <a:cubicBezTo>
                  <a:pt x="20" y="96"/>
                  <a:pt x="0" y="76"/>
                  <a:pt x="0" y="51"/>
                </a:cubicBezTo>
                <a:cubicBezTo>
                  <a:pt x="0" y="26"/>
                  <a:pt x="20" y="6"/>
                  <a:pt x="45" y="6"/>
                </a:cubicBezTo>
                <a:cubicBezTo>
                  <a:pt x="54" y="6"/>
                  <a:pt x="62" y="9"/>
                  <a:pt x="69" y="13"/>
                </a:cubicBezTo>
                <a:moveTo>
                  <a:pt x="62" y="22"/>
                </a:moveTo>
                <a:cubicBezTo>
                  <a:pt x="57" y="19"/>
                  <a:pt x="51" y="17"/>
                  <a:pt x="45" y="17"/>
                </a:cubicBezTo>
                <a:cubicBezTo>
                  <a:pt x="26" y="17"/>
                  <a:pt x="11" y="32"/>
                  <a:pt x="11" y="51"/>
                </a:cubicBezTo>
                <a:cubicBezTo>
                  <a:pt x="11" y="70"/>
                  <a:pt x="26" y="85"/>
                  <a:pt x="45" y="85"/>
                </a:cubicBezTo>
                <a:cubicBezTo>
                  <a:pt x="63" y="85"/>
                  <a:pt x="79" y="70"/>
                  <a:pt x="79" y="51"/>
                </a:cubicBezTo>
                <a:cubicBezTo>
                  <a:pt x="79" y="45"/>
                  <a:pt x="77" y="39"/>
                  <a:pt x="74" y="34"/>
                </a:cubicBezTo>
                <a:moveTo>
                  <a:pt x="53" y="30"/>
                </a:moveTo>
                <a:cubicBezTo>
                  <a:pt x="50" y="29"/>
                  <a:pt x="48" y="29"/>
                  <a:pt x="45" y="29"/>
                </a:cubicBezTo>
                <a:cubicBezTo>
                  <a:pt x="33" y="29"/>
                  <a:pt x="23" y="39"/>
                  <a:pt x="23" y="51"/>
                </a:cubicBezTo>
                <a:cubicBezTo>
                  <a:pt x="23" y="63"/>
                  <a:pt x="33" y="73"/>
                  <a:pt x="45" y="73"/>
                </a:cubicBezTo>
                <a:cubicBezTo>
                  <a:pt x="57" y="73"/>
                  <a:pt x="67" y="63"/>
                  <a:pt x="67" y="51"/>
                </a:cubicBezTo>
                <a:cubicBezTo>
                  <a:pt x="67" y="48"/>
                  <a:pt x="66" y="44"/>
                  <a:pt x="65" y="41"/>
                </a:cubicBezTo>
                <a:moveTo>
                  <a:pt x="45" y="51"/>
                </a:moveTo>
                <a:cubicBezTo>
                  <a:pt x="93" y="2"/>
                  <a:pt x="93" y="2"/>
                  <a:pt x="93" y="2"/>
                </a:cubicBezTo>
                <a:moveTo>
                  <a:pt x="82" y="0"/>
                </a:moveTo>
                <a:cubicBezTo>
                  <a:pt x="82" y="14"/>
                  <a:pt x="82" y="14"/>
                  <a:pt x="82" y="14"/>
                </a:cubicBezTo>
                <a:cubicBezTo>
                  <a:pt x="96" y="14"/>
                  <a:pt x="96" y="14"/>
                  <a:pt x="96" y="14"/>
                </a:cubicBezTo>
                <a:moveTo>
                  <a:pt x="7" y="96"/>
                </a:moveTo>
                <a:cubicBezTo>
                  <a:pt x="16" y="86"/>
                  <a:pt x="16" y="86"/>
                  <a:pt x="16" y="86"/>
                </a:cubicBezTo>
                <a:moveTo>
                  <a:pt x="73" y="86"/>
                </a:moveTo>
                <a:cubicBezTo>
                  <a:pt x="82" y="96"/>
                  <a:pt x="82" y="96"/>
                  <a:pt x="82" y="96"/>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5" name="Freeform 35"/>
          <p:cNvSpPr>
            <a:spLocks noEditPoints="1"/>
          </p:cNvSpPr>
          <p:nvPr/>
        </p:nvSpPr>
        <p:spPr bwMode="auto">
          <a:xfrm>
            <a:off x="1441450" y="3814944"/>
            <a:ext cx="392113" cy="311150"/>
          </a:xfrm>
          <a:custGeom>
            <a:avLst/>
            <a:gdLst>
              <a:gd name="T0" fmla="*/ 103 w 103"/>
              <a:gd name="T1" fmla="*/ 82 h 82"/>
              <a:gd name="T2" fmla="*/ 0 w 103"/>
              <a:gd name="T3" fmla="*/ 82 h 82"/>
              <a:gd name="T4" fmla="*/ 25 w 103"/>
              <a:gd name="T5" fmla="*/ 60 h 82"/>
              <a:gd name="T6" fmla="*/ 11 w 103"/>
              <a:gd name="T7" fmla="*/ 60 h 82"/>
              <a:gd name="T8" fmla="*/ 11 w 103"/>
              <a:gd name="T9" fmla="*/ 82 h 82"/>
              <a:gd name="T10" fmla="*/ 25 w 103"/>
              <a:gd name="T11" fmla="*/ 82 h 82"/>
              <a:gd name="T12" fmla="*/ 25 w 103"/>
              <a:gd name="T13" fmla="*/ 60 h 82"/>
              <a:gd name="T14" fmla="*/ 48 w 103"/>
              <a:gd name="T15" fmla="*/ 38 h 82"/>
              <a:gd name="T16" fmla="*/ 33 w 103"/>
              <a:gd name="T17" fmla="*/ 38 h 82"/>
              <a:gd name="T18" fmla="*/ 33 w 103"/>
              <a:gd name="T19" fmla="*/ 82 h 82"/>
              <a:gd name="T20" fmla="*/ 48 w 103"/>
              <a:gd name="T21" fmla="*/ 82 h 82"/>
              <a:gd name="T22" fmla="*/ 48 w 103"/>
              <a:gd name="T23" fmla="*/ 38 h 82"/>
              <a:gd name="T24" fmla="*/ 70 w 103"/>
              <a:gd name="T25" fmla="*/ 48 h 82"/>
              <a:gd name="T26" fmla="*/ 56 w 103"/>
              <a:gd name="T27" fmla="*/ 48 h 82"/>
              <a:gd name="T28" fmla="*/ 56 w 103"/>
              <a:gd name="T29" fmla="*/ 82 h 82"/>
              <a:gd name="T30" fmla="*/ 70 w 103"/>
              <a:gd name="T31" fmla="*/ 82 h 82"/>
              <a:gd name="T32" fmla="*/ 70 w 103"/>
              <a:gd name="T33" fmla="*/ 48 h 82"/>
              <a:gd name="T34" fmla="*/ 92 w 103"/>
              <a:gd name="T35" fmla="*/ 25 h 82"/>
              <a:gd name="T36" fmla="*/ 78 w 103"/>
              <a:gd name="T37" fmla="*/ 25 h 82"/>
              <a:gd name="T38" fmla="*/ 78 w 103"/>
              <a:gd name="T39" fmla="*/ 82 h 82"/>
              <a:gd name="T40" fmla="*/ 92 w 103"/>
              <a:gd name="T41" fmla="*/ 82 h 82"/>
              <a:gd name="T42" fmla="*/ 92 w 103"/>
              <a:gd name="T43" fmla="*/ 25 h 82"/>
              <a:gd name="T44" fmla="*/ 18 w 103"/>
              <a:gd name="T45" fmla="*/ 36 h 82"/>
              <a:gd name="T46" fmla="*/ 14 w 103"/>
              <a:gd name="T47" fmla="*/ 40 h 82"/>
              <a:gd name="T48" fmla="*/ 18 w 103"/>
              <a:gd name="T49" fmla="*/ 44 h 82"/>
              <a:gd name="T50" fmla="*/ 22 w 103"/>
              <a:gd name="T51" fmla="*/ 40 h 82"/>
              <a:gd name="T52" fmla="*/ 18 w 103"/>
              <a:gd name="T53" fmla="*/ 36 h 82"/>
              <a:gd name="T54" fmla="*/ 40 w 103"/>
              <a:gd name="T55" fmla="*/ 14 h 82"/>
              <a:gd name="T56" fmla="*/ 36 w 103"/>
              <a:gd name="T57" fmla="*/ 19 h 82"/>
              <a:gd name="T58" fmla="*/ 40 w 103"/>
              <a:gd name="T59" fmla="*/ 23 h 82"/>
              <a:gd name="T60" fmla="*/ 45 w 103"/>
              <a:gd name="T61" fmla="*/ 19 h 82"/>
              <a:gd name="T62" fmla="*/ 40 w 103"/>
              <a:gd name="T63" fmla="*/ 14 h 82"/>
              <a:gd name="T64" fmla="*/ 63 w 103"/>
              <a:gd name="T65" fmla="*/ 25 h 82"/>
              <a:gd name="T66" fmla="*/ 59 w 103"/>
              <a:gd name="T67" fmla="*/ 29 h 82"/>
              <a:gd name="T68" fmla="*/ 63 w 103"/>
              <a:gd name="T69" fmla="*/ 33 h 82"/>
              <a:gd name="T70" fmla="*/ 67 w 103"/>
              <a:gd name="T71" fmla="*/ 29 h 82"/>
              <a:gd name="T72" fmla="*/ 63 w 103"/>
              <a:gd name="T73" fmla="*/ 25 h 82"/>
              <a:gd name="T74" fmla="*/ 85 w 103"/>
              <a:gd name="T75" fmla="*/ 0 h 82"/>
              <a:gd name="T76" fmla="*/ 81 w 103"/>
              <a:gd name="T77" fmla="*/ 4 h 82"/>
              <a:gd name="T78" fmla="*/ 85 w 103"/>
              <a:gd name="T79" fmla="*/ 8 h 82"/>
              <a:gd name="T80" fmla="*/ 89 w 103"/>
              <a:gd name="T81" fmla="*/ 4 h 82"/>
              <a:gd name="T82" fmla="*/ 85 w 103"/>
              <a:gd name="T83" fmla="*/ 0 h 82"/>
              <a:gd name="T84" fmla="*/ 65 w 103"/>
              <a:gd name="T85" fmla="*/ 26 h 82"/>
              <a:gd name="T86" fmla="*/ 82 w 103"/>
              <a:gd name="T87" fmla="*/ 7 h 82"/>
              <a:gd name="T88" fmla="*/ 44 w 103"/>
              <a:gd name="T89" fmla="*/ 20 h 82"/>
              <a:gd name="T90" fmla="*/ 59 w 103"/>
              <a:gd name="T91" fmla="*/ 27 h 82"/>
              <a:gd name="T92" fmla="*/ 38 w 103"/>
              <a:gd name="T93" fmla="*/ 21 h 82"/>
              <a:gd name="T94" fmla="*/ 21 w 103"/>
              <a:gd name="T95" fmla="*/ 37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03" h="82">
                <a:moveTo>
                  <a:pt x="103" y="82"/>
                </a:moveTo>
                <a:cubicBezTo>
                  <a:pt x="0" y="82"/>
                  <a:pt x="0" y="82"/>
                  <a:pt x="0" y="82"/>
                </a:cubicBezTo>
                <a:moveTo>
                  <a:pt x="25" y="60"/>
                </a:moveTo>
                <a:cubicBezTo>
                  <a:pt x="11" y="60"/>
                  <a:pt x="11" y="60"/>
                  <a:pt x="11" y="60"/>
                </a:cubicBezTo>
                <a:cubicBezTo>
                  <a:pt x="11" y="82"/>
                  <a:pt x="11" y="82"/>
                  <a:pt x="11" y="82"/>
                </a:cubicBezTo>
                <a:cubicBezTo>
                  <a:pt x="25" y="82"/>
                  <a:pt x="25" y="82"/>
                  <a:pt x="25" y="82"/>
                </a:cubicBezTo>
                <a:lnTo>
                  <a:pt x="25" y="60"/>
                </a:lnTo>
                <a:close/>
                <a:moveTo>
                  <a:pt x="48" y="38"/>
                </a:moveTo>
                <a:cubicBezTo>
                  <a:pt x="33" y="38"/>
                  <a:pt x="33" y="38"/>
                  <a:pt x="33" y="38"/>
                </a:cubicBezTo>
                <a:cubicBezTo>
                  <a:pt x="33" y="82"/>
                  <a:pt x="33" y="82"/>
                  <a:pt x="33" y="82"/>
                </a:cubicBezTo>
                <a:cubicBezTo>
                  <a:pt x="48" y="82"/>
                  <a:pt x="48" y="82"/>
                  <a:pt x="48" y="82"/>
                </a:cubicBezTo>
                <a:lnTo>
                  <a:pt x="48" y="38"/>
                </a:lnTo>
                <a:close/>
                <a:moveTo>
                  <a:pt x="70" y="48"/>
                </a:moveTo>
                <a:cubicBezTo>
                  <a:pt x="56" y="48"/>
                  <a:pt x="56" y="48"/>
                  <a:pt x="56" y="48"/>
                </a:cubicBezTo>
                <a:cubicBezTo>
                  <a:pt x="56" y="82"/>
                  <a:pt x="56" y="82"/>
                  <a:pt x="56" y="82"/>
                </a:cubicBezTo>
                <a:cubicBezTo>
                  <a:pt x="70" y="82"/>
                  <a:pt x="70" y="82"/>
                  <a:pt x="70" y="82"/>
                </a:cubicBezTo>
                <a:lnTo>
                  <a:pt x="70" y="48"/>
                </a:lnTo>
                <a:close/>
                <a:moveTo>
                  <a:pt x="92" y="25"/>
                </a:moveTo>
                <a:cubicBezTo>
                  <a:pt x="78" y="25"/>
                  <a:pt x="78" y="25"/>
                  <a:pt x="78" y="25"/>
                </a:cubicBezTo>
                <a:cubicBezTo>
                  <a:pt x="78" y="82"/>
                  <a:pt x="78" y="82"/>
                  <a:pt x="78" y="82"/>
                </a:cubicBezTo>
                <a:cubicBezTo>
                  <a:pt x="92" y="82"/>
                  <a:pt x="92" y="82"/>
                  <a:pt x="92" y="82"/>
                </a:cubicBezTo>
                <a:lnTo>
                  <a:pt x="92" y="25"/>
                </a:lnTo>
                <a:close/>
                <a:moveTo>
                  <a:pt x="18" y="36"/>
                </a:moveTo>
                <a:cubicBezTo>
                  <a:pt x="16" y="36"/>
                  <a:pt x="14" y="37"/>
                  <a:pt x="14" y="40"/>
                </a:cubicBezTo>
                <a:cubicBezTo>
                  <a:pt x="14" y="42"/>
                  <a:pt x="16" y="44"/>
                  <a:pt x="18" y="44"/>
                </a:cubicBezTo>
                <a:cubicBezTo>
                  <a:pt x="20" y="44"/>
                  <a:pt x="22" y="42"/>
                  <a:pt x="22" y="40"/>
                </a:cubicBezTo>
                <a:cubicBezTo>
                  <a:pt x="22" y="37"/>
                  <a:pt x="20" y="36"/>
                  <a:pt x="18" y="36"/>
                </a:cubicBezTo>
                <a:close/>
                <a:moveTo>
                  <a:pt x="40" y="14"/>
                </a:moveTo>
                <a:cubicBezTo>
                  <a:pt x="38" y="14"/>
                  <a:pt x="36" y="16"/>
                  <a:pt x="36" y="19"/>
                </a:cubicBezTo>
                <a:cubicBezTo>
                  <a:pt x="36" y="21"/>
                  <a:pt x="38" y="23"/>
                  <a:pt x="40" y="23"/>
                </a:cubicBezTo>
                <a:cubicBezTo>
                  <a:pt x="43" y="23"/>
                  <a:pt x="45" y="21"/>
                  <a:pt x="45" y="19"/>
                </a:cubicBezTo>
                <a:cubicBezTo>
                  <a:pt x="45" y="16"/>
                  <a:pt x="43" y="14"/>
                  <a:pt x="40" y="14"/>
                </a:cubicBezTo>
                <a:close/>
                <a:moveTo>
                  <a:pt x="63" y="25"/>
                </a:moveTo>
                <a:cubicBezTo>
                  <a:pt x="61" y="25"/>
                  <a:pt x="59" y="27"/>
                  <a:pt x="59" y="29"/>
                </a:cubicBezTo>
                <a:cubicBezTo>
                  <a:pt x="59" y="31"/>
                  <a:pt x="61" y="33"/>
                  <a:pt x="63" y="33"/>
                </a:cubicBezTo>
                <a:cubicBezTo>
                  <a:pt x="65" y="33"/>
                  <a:pt x="67" y="31"/>
                  <a:pt x="67" y="29"/>
                </a:cubicBezTo>
                <a:cubicBezTo>
                  <a:pt x="67" y="27"/>
                  <a:pt x="65" y="25"/>
                  <a:pt x="63" y="25"/>
                </a:cubicBezTo>
                <a:close/>
                <a:moveTo>
                  <a:pt x="85" y="0"/>
                </a:moveTo>
                <a:cubicBezTo>
                  <a:pt x="83" y="0"/>
                  <a:pt x="81" y="2"/>
                  <a:pt x="81" y="4"/>
                </a:cubicBezTo>
                <a:cubicBezTo>
                  <a:pt x="81" y="6"/>
                  <a:pt x="83" y="8"/>
                  <a:pt x="85" y="8"/>
                </a:cubicBezTo>
                <a:cubicBezTo>
                  <a:pt x="87" y="8"/>
                  <a:pt x="89" y="6"/>
                  <a:pt x="89" y="4"/>
                </a:cubicBezTo>
                <a:cubicBezTo>
                  <a:pt x="89" y="2"/>
                  <a:pt x="87" y="0"/>
                  <a:pt x="85" y="0"/>
                </a:cubicBezTo>
                <a:close/>
                <a:moveTo>
                  <a:pt x="65" y="26"/>
                </a:moveTo>
                <a:cubicBezTo>
                  <a:pt x="82" y="7"/>
                  <a:pt x="82" y="7"/>
                  <a:pt x="82" y="7"/>
                </a:cubicBezTo>
                <a:moveTo>
                  <a:pt x="44" y="20"/>
                </a:moveTo>
                <a:cubicBezTo>
                  <a:pt x="59" y="27"/>
                  <a:pt x="59" y="27"/>
                  <a:pt x="59" y="27"/>
                </a:cubicBezTo>
                <a:moveTo>
                  <a:pt x="38" y="21"/>
                </a:moveTo>
                <a:cubicBezTo>
                  <a:pt x="21" y="37"/>
                  <a:pt x="21" y="37"/>
                  <a:pt x="21" y="37"/>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6" name="Freeform 36"/>
          <p:cNvSpPr>
            <a:spLocks noEditPoints="1"/>
          </p:cNvSpPr>
          <p:nvPr/>
        </p:nvSpPr>
        <p:spPr bwMode="auto">
          <a:xfrm>
            <a:off x="3702050" y="3802244"/>
            <a:ext cx="388938" cy="336550"/>
          </a:xfrm>
          <a:custGeom>
            <a:avLst/>
            <a:gdLst>
              <a:gd name="T0" fmla="*/ 17 w 102"/>
              <a:gd name="T1" fmla="*/ 48 h 88"/>
              <a:gd name="T2" fmla="*/ 11 w 102"/>
              <a:gd name="T3" fmla="*/ 38 h 88"/>
              <a:gd name="T4" fmla="*/ 12 w 102"/>
              <a:gd name="T5" fmla="*/ 33 h 88"/>
              <a:gd name="T6" fmla="*/ 13 w 102"/>
              <a:gd name="T7" fmla="*/ 32 h 88"/>
              <a:gd name="T8" fmla="*/ 19 w 102"/>
              <a:gd name="T9" fmla="*/ 33 h 88"/>
              <a:gd name="T10" fmla="*/ 33 w 102"/>
              <a:gd name="T11" fmla="*/ 56 h 88"/>
              <a:gd name="T12" fmla="*/ 33 w 102"/>
              <a:gd name="T13" fmla="*/ 74 h 88"/>
              <a:gd name="T14" fmla="*/ 17 w 102"/>
              <a:gd name="T15" fmla="*/ 74 h 88"/>
              <a:gd name="T16" fmla="*/ 17 w 102"/>
              <a:gd name="T17" fmla="*/ 68 h 88"/>
              <a:gd name="T18" fmla="*/ 0 w 102"/>
              <a:gd name="T19" fmla="*/ 50 h 88"/>
              <a:gd name="T20" fmla="*/ 0 w 102"/>
              <a:gd name="T21" fmla="*/ 15 h 88"/>
              <a:gd name="T22" fmla="*/ 5 w 102"/>
              <a:gd name="T23" fmla="*/ 10 h 88"/>
              <a:gd name="T24" fmla="*/ 5 w 102"/>
              <a:gd name="T25" fmla="*/ 10 h 88"/>
              <a:gd name="T26" fmla="*/ 9 w 102"/>
              <a:gd name="T27" fmla="*/ 15 h 88"/>
              <a:gd name="T28" fmla="*/ 9 w 102"/>
              <a:gd name="T29" fmla="*/ 28 h 88"/>
              <a:gd name="T30" fmla="*/ 38 w 102"/>
              <a:gd name="T31" fmla="*/ 88 h 88"/>
              <a:gd name="T32" fmla="*/ 38 w 102"/>
              <a:gd name="T33" fmla="*/ 74 h 88"/>
              <a:gd name="T34" fmla="*/ 12 w 102"/>
              <a:gd name="T35" fmla="*/ 74 h 88"/>
              <a:gd name="T36" fmla="*/ 12 w 102"/>
              <a:gd name="T37" fmla="*/ 88 h 88"/>
              <a:gd name="T38" fmla="*/ 85 w 102"/>
              <a:gd name="T39" fmla="*/ 48 h 88"/>
              <a:gd name="T40" fmla="*/ 91 w 102"/>
              <a:gd name="T41" fmla="*/ 38 h 88"/>
              <a:gd name="T42" fmla="*/ 90 w 102"/>
              <a:gd name="T43" fmla="*/ 33 h 88"/>
              <a:gd name="T44" fmla="*/ 89 w 102"/>
              <a:gd name="T45" fmla="*/ 32 h 88"/>
              <a:gd name="T46" fmla="*/ 83 w 102"/>
              <a:gd name="T47" fmla="*/ 33 h 88"/>
              <a:gd name="T48" fmla="*/ 69 w 102"/>
              <a:gd name="T49" fmla="*/ 56 h 88"/>
              <a:gd name="T50" fmla="*/ 69 w 102"/>
              <a:gd name="T51" fmla="*/ 74 h 88"/>
              <a:gd name="T52" fmla="*/ 85 w 102"/>
              <a:gd name="T53" fmla="*/ 74 h 88"/>
              <a:gd name="T54" fmla="*/ 85 w 102"/>
              <a:gd name="T55" fmla="*/ 68 h 88"/>
              <a:gd name="T56" fmla="*/ 102 w 102"/>
              <a:gd name="T57" fmla="*/ 50 h 88"/>
              <a:gd name="T58" fmla="*/ 102 w 102"/>
              <a:gd name="T59" fmla="*/ 15 h 88"/>
              <a:gd name="T60" fmla="*/ 98 w 102"/>
              <a:gd name="T61" fmla="*/ 10 h 88"/>
              <a:gd name="T62" fmla="*/ 98 w 102"/>
              <a:gd name="T63" fmla="*/ 10 h 88"/>
              <a:gd name="T64" fmla="*/ 94 w 102"/>
              <a:gd name="T65" fmla="*/ 15 h 88"/>
              <a:gd name="T66" fmla="*/ 94 w 102"/>
              <a:gd name="T67" fmla="*/ 28 h 88"/>
              <a:gd name="T68" fmla="*/ 90 w 102"/>
              <a:gd name="T69" fmla="*/ 88 h 88"/>
              <a:gd name="T70" fmla="*/ 90 w 102"/>
              <a:gd name="T71" fmla="*/ 74 h 88"/>
              <a:gd name="T72" fmla="*/ 64 w 102"/>
              <a:gd name="T73" fmla="*/ 74 h 88"/>
              <a:gd name="T74" fmla="*/ 64 w 102"/>
              <a:gd name="T75" fmla="*/ 88 h 88"/>
              <a:gd name="T76" fmla="*/ 51 w 102"/>
              <a:gd name="T77" fmla="*/ 0 h 88"/>
              <a:gd name="T78" fmla="*/ 28 w 102"/>
              <a:gd name="T79" fmla="*/ 23 h 88"/>
              <a:gd name="T80" fmla="*/ 51 w 102"/>
              <a:gd name="T81" fmla="*/ 46 h 88"/>
              <a:gd name="T82" fmla="*/ 74 w 102"/>
              <a:gd name="T83" fmla="*/ 23 h 88"/>
              <a:gd name="T84" fmla="*/ 51 w 102"/>
              <a:gd name="T85" fmla="*/ 0 h 88"/>
              <a:gd name="T86" fmla="*/ 45 w 102"/>
              <a:gd name="T87" fmla="*/ 30 h 88"/>
              <a:gd name="T88" fmla="*/ 51 w 102"/>
              <a:gd name="T89" fmla="*/ 34 h 88"/>
              <a:gd name="T90" fmla="*/ 57 w 102"/>
              <a:gd name="T91" fmla="*/ 28 h 88"/>
              <a:gd name="T92" fmla="*/ 51 w 102"/>
              <a:gd name="T93" fmla="*/ 23 h 88"/>
              <a:gd name="T94" fmla="*/ 45 w 102"/>
              <a:gd name="T95" fmla="*/ 17 h 88"/>
              <a:gd name="T96" fmla="*/ 51 w 102"/>
              <a:gd name="T97" fmla="*/ 11 h 88"/>
              <a:gd name="T98" fmla="*/ 57 w 102"/>
              <a:gd name="T99" fmla="*/ 15 h 88"/>
              <a:gd name="T100" fmla="*/ 51 w 102"/>
              <a:gd name="T101" fmla="*/ 11 h 88"/>
              <a:gd name="T102" fmla="*/ 51 w 102"/>
              <a:gd name="T103" fmla="*/ 8 h 88"/>
              <a:gd name="T104" fmla="*/ 51 w 102"/>
              <a:gd name="T105" fmla="*/ 37 h 88"/>
              <a:gd name="T106" fmla="*/ 51 w 102"/>
              <a:gd name="T107" fmla="*/ 34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2" h="88">
                <a:moveTo>
                  <a:pt x="17" y="48"/>
                </a:moveTo>
                <a:cubicBezTo>
                  <a:pt x="11" y="38"/>
                  <a:pt x="11" y="38"/>
                  <a:pt x="11" y="38"/>
                </a:cubicBezTo>
                <a:cubicBezTo>
                  <a:pt x="10" y="36"/>
                  <a:pt x="10" y="34"/>
                  <a:pt x="12" y="33"/>
                </a:cubicBezTo>
                <a:cubicBezTo>
                  <a:pt x="13" y="32"/>
                  <a:pt x="13" y="32"/>
                  <a:pt x="13" y="32"/>
                </a:cubicBezTo>
                <a:cubicBezTo>
                  <a:pt x="15" y="31"/>
                  <a:pt x="18" y="31"/>
                  <a:pt x="19" y="33"/>
                </a:cubicBezTo>
                <a:cubicBezTo>
                  <a:pt x="33" y="56"/>
                  <a:pt x="33" y="56"/>
                  <a:pt x="33" y="56"/>
                </a:cubicBezTo>
                <a:cubicBezTo>
                  <a:pt x="33" y="74"/>
                  <a:pt x="33" y="74"/>
                  <a:pt x="33" y="74"/>
                </a:cubicBezTo>
                <a:cubicBezTo>
                  <a:pt x="17" y="74"/>
                  <a:pt x="17" y="74"/>
                  <a:pt x="17" y="74"/>
                </a:cubicBezTo>
                <a:cubicBezTo>
                  <a:pt x="17" y="68"/>
                  <a:pt x="17" y="68"/>
                  <a:pt x="17" y="68"/>
                </a:cubicBezTo>
                <a:cubicBezTo>
                  <a:pt x="0" y="50"/>
                  <a:pt x="0" y="50"/>
                  <a:pt x="0" y="50"/>
                </a:cubicBezTo>
                <a:cubicBezTo>
                  <a:pt x="0" y="15"/>
                  <a:pt x="0" y="15"/>
                  <a:pt x="0" y="15"/>
                </a:cubicBezTo>
                <a:cubicBezTo>
                  <a:pt x="0" y="12"/>
                  <a:pt x="2" y="10"/>
                  <a:pt x="5" y="10"/>
                </a:cubicBezTo>
                <a:cubicBezTo>
                  <a:pt x="5" y="10"/>
                  <a:pt x="5" y="10"/>
                  <a:pt x="5" y="10"/>
                </a:cubicBezTo>
                <a:cubicBezTo>
                  <a:pt x="7" y="10"/>
                  <a:pt x="9" y="12"/>
                  <a:pt x="9" y="15"/>
                </a:cubicBezTo>
                <a:cubicBezTo>
                  <a:pt x="9" y="28"/>
                  <a:pt x="9" y="28"/>
                  <a:pt x="9" y="28"/>
                </a:cubicBezTo>
                <a:moveTo>
                  <a:pt x="38" y="88"/>
                </a:moveTo>
                <a:cubicBezTo>
                  <a:pt x="38" y="74"/>
                  <a:pt x="38" y="74"/>
                  <a:pt x="38" y="74"/>
                </a:cubicBezTo>
                <a:cubicBezTo>
                  <a:pt x="12" y="74"/>
                  <a:pt x="12" y="74"/>
                  <a:pt x="12" y="74"/>
                </a:cubicBezTo>
                <a:cubicBezTo>
                  <a:pt x="12" y="88"/>
                  <a:pt x="12" y="88"/>
                  <a:pt x="12" y="88"/>
                </a:cubicBezTo>
                <a:moveTo>
                  <a:pt x="85" y="48"/>
                </a:moveTo>
                <a:cubicBezTo>
                  <a:pt x="91" y="38"/>
                  <a:pt x="91" y="38"/>
                  <a:pt x="91" y="38"/>
                </a:cubicBezTo>
                <a:cubicBezTo>
                  <a:pt x="92" y="36"/>
                  <a:pt x="92" y="34"/>
                  <a:pt x="90" y="33"/>
                </a:cubicBezTo>
                <a:cubicBezTo>
                  <a:pt x="89" y="32"/>
                  <a:pt x="89" y="32"/>
                  <a:pt x="89" y="32"/>
                </a:cubicBezTo>
                <a:cubicBezTo>
                  <a:pt x="87" y="31"/>
                  <a:pt x="84" y="31"/>
                  <a:pt x="83" y="33"/>
                </a:cubicBezTo>
                <a:cubicBezTo>
                  <a:pt x="69" y="56"/>
                  <a:pt x="69" y="56"/>
                  <a:pt x="69" y="56"/>
                </a:cubicBezTo>
                <a:cubicBezTo>
                  <a:pt x="69" y="74"/>
                  <a:pt x="69" y="74"/>
                  <a:pt x="69" y="74"/>
                </a:cubicBezTo>
                <a:cubicBezTo>
                  <a:pt x="85" y="74"/>
                  <a:pt x="85" y="74"/>
                  <a:pt x="85" y="74"/>
                </a:cubicBezTo>
                <a:cubicBezTo>
                  <a:pt x="85" y="68"/>
                  <a:pt x="85" y="68"/>
                  <a:pt x="85" y="68"/>
                </a:cubicBezTo>
                <a:cubicBezTo>
                  <a:pt x="102" y="50"/>
                  <a:pt x="102" y="50"/>
                  <a:pt x="102" y="50"/>
                </a:cubicBezTo>
                <a:cubicBezTo>
                  <a:pt x="102" y="15"/>
                  <a:pt x="102" y="15"/>
                  <a:pt x="102" y="15"/>
                </a:cubicBezTo>
                <a:cubicBezTo>
                  <a:pt x="102" y="12"/>
                  <a:pt x="100" y="10"/>
                  <a:pt x="98" y="10"/>
                </a:cubicBezTo>
                <a:cubicBezTo>
                  <a:pt x="98" y="10"/>
                  <a:pt x="98" y="10"/>
                  <a:pt x="98" y="10"/>
                </a:cubicBezTo>
                <a:cubicBezTo>
                  <a:pt x="96" y="10"/>
                  <a:pt x="94" y="12"/>
                  <a:pt x="94" y="15"/>
                </a:cubicBezTo>
                <a:cubicBezTo>
                  <a:pt x="94" y="28"/>
                  <a:pt x="94" y="28"/>
                  <a:pt x="94" y="28"/>
                </a:cubicBezTo>
                <a:moveTo>
                  <a:pt x="90" y="88"/>
                </a:moveTo>
                <a:cubicBezTo>
                  <a:pt x="90" y="74"/>
                  <a:pt x="90" y="74"/>
                  <a:pt x="90" y="74"/>
                </a:cubicBezTo>
                <a:cubicBezTo>
                  <a:pt x="64" y="74"/>
                  <a:pt x="64" y="74"/>
                  <a:pt x="64" y="74"/>
                </a:cubicBezTo>
                <a:cubicBezTo>
                  <a:pt x="64" y="88"/>
                  <a:pt x="64" y="88"/>
                  <a:pt x="64" y="88"/>
                </a:cubicBezTo>
                <a:moveTo>
                  <a:pt x="51" y="0"/>
                </a:moveTo>
                <a:cubicBezTo>
                  <a:pt x="38" y="0"/>
                  <a:pt x="28" y="10"/>
                  <a:pt x="28" y="23"/>
                </a:cubicBezTo>
                <a:cubicBezTo>
                  <a:pt x="28" y="35"/>
                  <a:pt x="38" y="46"/>
                  <a:pt x="51" y="46"/>
                </a:cubicBezTo>
                <a:cubicBezTo>
                  <a:pt x="64" y="46"/>
                  <a:pt x="74" y="35"/>
                  <a:pt x="74" y="23"/>
                </a:cubicBezTo>
                <a:cubicBezTo>
                  <a:pt x="74" y="10"/>
                  <a:pt x="64" y="0"/>
                  <a:pt x="51" y="0"/>
                </a:cubicBezTo>
                <a:close/>
                <a:moveTo>
                  <a:pt x="45" y="30"/>
                </a:moveTo>
                <a:cubicBezTo>
                  <a:pt x="46" y="32"/>
                  <a:pt x="48" y="34"/>
                  <a:pt x="51" y="34"/>
                </a:cubicBezTo>
                <a:cubicBezTo>
                  <a:pt x="55" y="34"/>
                  <a:pt x="57" y="32"/>
                  <a:pt x="57" y="28"/>
                </a:cubicBezTo>
                <a:cubicBezTo>
                  <a:pt x="57" y="25"/>
                  <a:pt x="55" y="23"/>
                  <a:pt x="51" y="23"/>
                </a:cubicBezTo>
                <a:cubicBezTo>
                  <a:pt x="48" y="22"/>
                  <a:pt x="45" y="20"/>
                  <a:pt x="45" y="17"/>
                </a:cubicBezTo>
                <a:cubicBezTo>
                  <a:pt x="45" y="14"/>
                  <a:pt x="48" y="11"/>
                  <a:pt x="51" y="11"/>
                </a:cubicBezTo>
                <a:cubicBezTo>
                  <a:pt x="54" y="11"/>
                  <a:pt x="56" y="13"/>
                  <a:pt x="57" y="15"/>
                </a:cubicBezTo>
                <a:moveTo>
                  <a:pt x="51" y="11"/>
                </a:moveTo>
                <a:cubicBezTo>
                  <a:pt x="51" y="8"/>
                  <a:pt x="51" y="8"/>
                  <a:pt x="51" y="8"/>
                </a:cubicBezTo>
                <a:moveTo>
                  <a:pt x="51" y="37"/>
                </a:moveTo>
                <a:cubicBezTo>
                  <a:pt x="51" y="34"/>
                  <a:pt x="51" y="34"/>
                  <a:pt x="51" y="34"/>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8" name="TextBox 37"/>
          <p:cNvSpPr txBox="1"/>
          <p:nvPr/>
        </p:nvSpPr>
        <p:spPr>
          <a:xfrm>
            <a:off x="3145374" y="5928161"/>
            <a:ext cx="1542118" cy="553998"/>
          </a:xfrm>
          <a:prstGeom prst="rect">
            <a:avLst/>
          </a:prstGeom>
          <a:noFill/>
        </p:spPr>
        <p:txBody>
          <a:bodyPr wrap="square" rtlCol="0">
            <a:spAutoFit/>
          </a:bodyPr>
          <a:lstStyle/>
          <a:p>
            <a:pPr algn="ctr"/>
            <a:r>
              <a:rPr lang="en-US" sz="1000" dirty="0">
                <a:solidFill>
                  <a:schemeClr val="bg1"/>
                </a:solidFill>
                <a:latin typeface="Montserrat Light" panose="00000400000000000000" pitchFamily="50" charset="0"/>
              </a:rPr>
              <a:t>Lorem ipsum dolor sit amet, consectetur adipiscing elit, sed do</a:t>
            </a:r>
            <a:endParaRPr lang="ru-RU" sz="1000" dirty="0">
              <a:solidFill>
                <a:schemeClr val="bg1"/>
              </a:solidFill>
              <a:latin typeface="Montserrat Light" panose="00000400000000000000" pitchFamily="50" charset="0"/>
            </a:endParaRPr>
          </a:p>
        </p:txBody>
      </p:sp>
      <p:sp>
        <p:nvSpPr>
          <p:cNvPr id="39" name="TextBox 38"/>
          <p:cNvSpPr txBox="1"/>
          <p:nvPr/>
        </p:nvSpPr>
        <p:spPr>
          <a:xfrm>
            <a:off x="7664034" y="5928161"/>
            <a:ext cx="1542118" cy="553998"/>
          </a:xfrm>
          <a:prstGeom prst="rect">
            <a:avLst/>
          </a:prstGeom>
          <a:noFill/>
        </p:spPr>
        <p:txBody>
          <a:bodyPr wrap="square" rtlCol="0">
            <a:spAutoFit/>
          </a:bodyPr>
          <a:lstStyle/>
          <a:p>
            <a:pPr algn="ctr"/>
            <a:r>
              <a:rPr lang="en-US" sz="1000" dirty="0">
                <a:solidFill>
                  <a:schemeClr val="bg1"/>
                </a:solidFill>
                <a:latin typeface="Montserrat Light" panose="00000400000000000000" pitchFamily="50" charset="0"/>
              </a:rPr>
              <a:t>Lorem ipsum dolor sit amet, consectetur adipiscing elit, sed do</a:t>
            </a:r>
            <a:endParaRPr lang="ru-RU" sz="1000" dirty="0">
              <a:solidFill>
                <a:schemeClr val="bg1"/>
              </a:solidFill>
              <a:latin typeface="Montserrat Light" panose="00000400000000000000" pitchFamily="50" charset="0"/>
            </a:endParaRPr>
          </a:p>
        </p:txBody>
      </p:sp>
      <p:sp>
        <p:nvSpPr>
          <p:cNvPr id="40" name="TextBox 39"/>
          <p:cNvSpPr txBox="1"/>
          <p:nvPr/>
        </p:nvSpPr>
        <p:spPr>
          <a:xfrm>
            <a:off x="866447" y="1644661"/>
            <a:ext cx="1542118" cy="553998"/>
          </a:xfrm>
          <a:prstGeom prst="rect">
            <a:avLst/>
          </a:prstGeom>
          <a:noFill/>
        </p:spPr>
        <p:txBody>
          <a:bodyPr wrap="square" rtlCol="0">
            <a:spAutoFit/>
          </a:bodyPr>
          <a:lstStyle/>
          <a:p>
            <a:pPr algn="ctr"/>
            <a:r>
              <a:rPr lang="en-US" sz="1000" dirty="0">
                <a:solidFill>
                  <a:schemeClr val="bg1"/>
                </a:solidFill>
                <a:latin typeface="Montserrat Light" panose="00000400000000000000" pitchFamily="50" charset="0"/>
              </a:rPr>
              <a:t>Lorem ipsum dolor sit amet, consectetur adipiscing elit, sed do</a:t>
            </a:r>
            <a:endParaRPr lang="ru-RU" sz="1000" dirty="0">
              <a:solidFill>
                <a:schemeClr val="bg1"/>
              </a:solidFill>
              <a:latin typeface="Montserrat Light" panose="00000400000000000000" pitchFamily="50" charset="0"/>
            </a:endParaRPr>
          </a:p>
        </p:txBody>
      </p:sp>
      <p:sp>
        <p:nvSpPr>
          <p:cNvPr id="41" name="TextBox 40"/>
          <p:cNvSpPr txBox="1"/>
          <p:nvPr/>
        </p:nvSpPr>
        <p:spPr>
          <a:xfrm>
            <a:off x="5400347" y="1644661"/>
            <a:ext cx="1542118" cy="553998"/>
          </a:xfrm>
          <a:prstGeom prst="rect">
            <a:avLst/>
          </a:prstGeom>
          <a:noFill/>
        </p:spPr>
        <p:txBody>
          <a:bodyPr wrap="square" rtlCol="0">
            <a:spAutoFit/>
          </a:bodyPr>
          <a:lstStyle/>
          <a:p>
            <a:pPr algn="ctr"/>
            <a:r>
              <a:rPr lang="en-US" sz="1000" dirty="0">
                <a:solidFill>
                  <a:schemeClr val="bg1"/>
                </a:solidFill>
                <a:latin typeface="Montserrat Light" panose="00000400000000000000" pitchFamily="50" charset="0"/>
              </a:rPr>
              <a:t>Lorem ipsum dolor sit amet, consectetur adipiscing elit, sed do</a:t>
            </a:r>
            <a:endParaRPr lang="ru-RU" sz="1000" dirty="0">
              <a:solidFill>
                <a:schemeClr val="bg1"/>
              </a:solidFill>
              <a:latin typeface="Montserrat Light" panose="00000400000000000000" pitchFamily="50" charset="0"/>
            </a:endParaRPr>
          </a:p>
        </p:txBody>
      </p:sp>
      <p:sp>
        <p:nvSpPr>
          <p:cNvPr id="42" name="TextBox 41"/>
          <p:cNvSpPr txBox="1"/>
          <p:nvPr/>
        </p:nvSpPr>
        <p:spPr>
          <a:xfrm>
            <a:off x="9919007" y="1644661"/>
            <a:ext cx="1542118" cy="553998"/>
          </a:xfrm>
          <a:prstGeom prst="rect">
            <a:avLst/>
          </a:prstGeom>
          <a:noFill/>
        </p:spPr>
        <p:txBody>
          <a:bodyPr wrap="square" rtlCol="0">
            <a:spAutoFit/>
          </a:bodyPr>
          <a:lstStyle/>
          <a:p>
            <a:pPr algn="ctr"/>
            <a:r>
              <a:rPr lang="en-US" sz="1000" dirty="0">
                <a:solidFill>
                  <a:schemeClr val="bg1"/>
                </a:solidFill>
                <a:latin typeface="Montserrat Light" panose="00000400000000000000" pitchFamily="50" charset="0"/>
              </a:rPr>
              <a:t>Lorem ipsum dolor sit amet, consectetur adipiscing elit, sed do</a:t>
            </a:r>
            <a:endParaRPr lang="ru-RU" sz="1000" dirty="0">
              <a:solidFill>
                <a:schemeClr val="bg1"/>
              </a:solidFill>
              <a:latin typeface="Montserrat Light" panose="00000400000000000000" pitchFamily="50" charset="0"/>
            </a:endParaRPr>
          </a:p>
        </p:txBody>
      </p:sp>
      <p:sp>
        <p:nvSpPr>
          <p:cNvPr id="50" name="Rectangle 14"/>
          <p:cNvSpPr>
            <a:spLocks noChangeArrowheads="1"/>
          </p:cNvSpPr>
          <p:nvPr/>
        </p:nvSpPr>
        <p:spPr bwMode="auto">
          <a:xfrm>
            <a:off x="4231112" y="495164"/>
            <a:ext cx="3725379"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ru-RU" sz="3200" b="1" i="0" u="none" strike="noStrike" cap="none" normalizeH="0" baseline="0" dirty="0" err="1">
                <a:ln>
                  <a:noFill/>
                </a:ln>
                <a:solidFill>
                  <a:schemeClr val="accent1"/>
                </a:solidFill>
                <a:effectLst/>
                <a:latin typeface="Montserrat Black" panose="00000A00000000000000" pitchFamily="50" charset="0"/>
              </a:rPr>
              <a:t>Timeline</a:t>
            </a:r>
            <a:r>
              <a:rPr kumimoji="0" lang="es-ES" altLang="ru-RU" sz="3200" b="1" i="0" u="none" strike="noStrike" cap="none" normalizeH="0" baseline="0" dirty="0">
                <a:ln>
                  <a:noFill/>
                </a:ln>
                <a:solidFill>
                  <a:schemeClr val="accent1"/>
                </a:solidFill>
                <a:effectLst/>
                <a:latin typeface="Montserrat Black" panose="00000A00000000000000" pitchFamily="50" charset="0"/>
              </a:rPr>
              <a:t> </a:t>
            </a:r>
            <a:r>
              <a:rPr kumimoji="0" lang="es-ES" altLang="ru-RU" sz="3200" b="1" i="0" u="none" strike="noStrike" cap="none" normalizeH="0" baseline="0" dirty="0">
                <a:ln>
                  <a:noFill/>
                </a:ln>
                <a:solidFill>
                  <a:schemeClr val="accent5"/>
                </a:solidFill>
                <a:effectLst/>
                <a:latin typeface="Montserrat Black" panose="00000A00000000000000" pitchFamily="50" charset="0"/>
              </a:rPr>
              <a:t>5 Dates</a:t>
            </a:r>
            <a:endParaRPr kumimoji="0" lang="ru-RU" altLang="ru-RU" sz="4000" b="0" i="0" u="none" strike="noStrike" cap="none" normalizeH="0" baseline="0" dirty="0">
              <a:ln>
                <a:noFill/>
              </a:ln>
              <a:solidFill>
                <a:schemeClr val="accent5"/>
              </a:solidFill>
              <a:effectLst/>
              <a:latin typeface="Montserrat Black" panose="00000A00000000000000" pitchFamily="50" charset="0"/>
            </a:endParaRPr>
          </a:p>
        </p:txBody>
      </p:sp>
    </p:spTree>
    <p:extLst>
      <p:ext uri="{BB962C8B-B14F-4D97-AF65-F5344CB8AC3E}">
        <p14:creationId xmlns:p14="http://schemas.microsoft.com/office/powerpoint/2010/main" val="9565452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53" presetClass="entr" presetSubtype="16" fill="hold" nodeType="withEffect">
                                      <p:stCondLst>
                                        <p:cond delay="200"/>
                                      </p:stCondLst>
                                      <p:childTnLst>
                                        <p:set>
                                          <p:cBhvr>
                                            <p:cTn id="9" dur="1" fill="hold">
                                              <p:stCondLst>
                                                <p:cond delay="0"/>
                                              </p:stCondLst>
                                            </p:cTn>
                                            <p:tgtEl>
                                              <p:spTgt spid="3"/>
                                            </p:tgtEl>
                                            <p:attrNameLst>
                                              <p:attrName>style.visibility</p:attrName>
                                            </p:attrNameLst>
                                          </p:cBhvr>
                                          <p:to>
                                            <p:strVal val="visible"/>
                                          </p:to>
                                        </p:set>
                                        <p:anim calcmode="lin" valueType="num">
                                          <p:cBhvr>
                                            <p:cTn id="10" dur="750" fill="hold"/>
                                            <p:tgtEl>
                                              <p:spTgt spid="3"/>
                                            </p:tgtEl>
                                            <p:attrNameLst>
                                              <p:attrName>ppt_w</p:attrName>
                                            </p:attrNameLst>
                                          </p:cBhvr>
                                          <p:tavLst>
                                            <p:tav tm="0">
                                              <p:val>
                                                <p:fltVal val="0"/>
                                              </p:val>
                                            </p:tav>
                                            <p:tav tm="100000">
                                              <p:val>
                                                <p:strVal val="#ppt_w"/>
                                              </p:val>
                                            </p:tav>
                                          </p:tavLst>
                                        </p:anim>
                                        <p:anim calcmode="lin" valueType="num">
                                          <p:cBhvr>
                                            <p:cTn id="11" dur="750" fill="hold"/>
                                            <p:tgtEl>
                                              <p:spTgt spid="3"/>
                                            </p:tgtEl>
                                            <p:attrNameLst>
                                              <p:attrName>ppt_h</p:attrName>
                                            </p:attrNameLst>
                                          </p:cBhvr>
                                          <p:tavLst>
                                            <p:tav tm="0">
                                              <p:val>
                                                <p:fltVal val="0"/>
                                              </p:val>
                                            </p:tav>
                                            <p:tav tm="100000">
                                              <p:val>
                                                <p:strVal val="#ppt_h"/>
                                              </p:val>
                                            </p:tav>
                                          </p:tavLst>
                                        </p:anim>
                                        <p:animEffect transition="in" filter="fade">
                                          <p:cBhvr>
                                            <p:cTn id="12" dur="750"/>
                                            <p:tgtEl>
                                              <p:spTgt spid="3"/>
                                            </p:tgtEl>
                                          </p:cBhvr>
                                        </p:animEffect>
                                      </p:childTnLst>
                                    </p:cTn>
                                  </p:par>
                                  <p:par>
                                    <p:cTn id="13" presetID="22" presetClass="entr" presetSubtype="8" fill="hold" nodeType="withEffect">
                                      <p:stCondLst>
                                        <p:cond delay="400"/>
                                      </p:stCondLst>
                                      <p:childTnLst>
                                        <p:set>
                                          <p:cBhvr>
                                            <p:cTn id="14" dur="1" fill="hold">
                                              <p:stCondLst>
                                                <p:cond delay="0"/>
                                              </p:stCondLst>
                                            </p:cTn>
                                            <p:tgtEl>
                                              <p:spTgt spid="45"/>
                                            </p:tgtEl>
                                            <p:attrNameLst>
                                              <p:attrName>style.visibility</p:attrName>
                                            </p:attrNameLst>
                                          </p:cBhvr>
                                          <p:to>
                                            <p:strVal val="visible"/>
                                          </p:to>
                                        </p:set>
                                        <p:animEffect transition="in" filter="wipe(left)">
                                          <p:cBhvr>
                                            <p:cTn id="15" dur="500"/>
                                            <p:tgtEl>
                                              <p:spTgt spid="45"/>
                                            </p:tgtEl>
                                          </p:cBhvr>
                                        </p:animEffect>
                                      </p:childTnLst>
                                    </p:cTn>
                                  </p:par>
                                  <p:par>
                                    <p:cTn id="16" presetID="53" presetClass="entr" presetSubtype="16" fill="hold" nodeType="withEffect">
                                      <p:stCondLst>
                                        <p:cond delay="600"/>
                                      </p:stCondLst>
                                      <p:childTnLst>
                                        <p:set>
                                          <p:cBhvr>
                                            <p:cTn id="17" dur="1" fill="hold">
                                              <p:stCondLst>
                                                <p:cond delay="0"/>
                                              </p:stCondLst>
                                            </p:cTn>
                                            <p:tgtEl>
                                              <p:spTgt spid="4"/>
                                            </p:tgtEl>
                                            <p:attrNameLst>
                                              <p:attrName>style.visibility</p:attrName>
                                            </p:attrNameLst>
                                          </p:cBhvr>
                                          <p:to>
                                            <p:strVal val="visible"/>
                                          </p:to>
                                        </p:set>
                                        <p:anim calcmode="lin" valueType="num">
                                          <p:cBhvr>
                                            <p:cTn id="18" dur="750" fill="hold"/>
                                            <p:tgtEl>
                                              <p:spTgt spid="4"/>
                                            </p:tgtEl>
                                            <p:attrNameLst>
                                              <p:attrName>ppt_w</p:attrName>
                                            </p:attrNameLst>
                                          </p:cBhvr>
                                          <p:tavLst>
                                            <p:tav tm="0">
                                              <p:val>
                                                <p:fltVal val="0"/>
                                              </p:val>
                                            </p:tav>
                                            <p:tav tm="100000">
                                              <p:val>
                                                <p:strVal val="#ppt_w"/>
                                              </p:val>
                                            </p:tav>
                                          </p:tavLst>
                                        </p:anim>
                                        <p:anim calcmode="lin" valueType="num">
                                          <p:cBhvr>
                                            <p:cTn id="19" dur="750" fill="hold"/>
                                            <p:tgtEl>
                                              <p:spTgt spid="4"/>
                                            </p:tgtEl>
                                            <p:attrNameLst>
                                              <p:attrName>ppt_h</p:attrName>
                                            </p:attrNameLst>
                                          </p:cBhvr>
                                          <p:tavLst>
                                            <p:tav tm="0">
                                              <p:val>
                                                <p:fltVal val="0"/>
                                              </p:val>
                                            </p:tav>
                                            <p:tav tm="100000">
                                              <p:val>
                                                <p:strVal val="#ppt_h"/>
                                              </p:val>
                                            </p:tav>
                                          </p:tavLst>
                                        </p:anim>
                                        <p:animEffect transition="in" filter="fade">
                                          <p:cBhvr>
                                            <p:cTn id="20" dur="750"/>
                                            <p:tgtEl>
                                              <p:spTgt spid="4"/>
                                            </p:tgtEl>
                                          </p:cBhvr>
                                        </p:animEffect>
                                      </p:childTnLst>
                                    </p:cTn>
                                  </p:par>
                                  <p:par>
                                    <p:cTn id="21" presetID="22" presetClass="entr" presetSubtype="8" fill="hold" nodeType="withEffect">
                                      <p:stCondLst>
                                        <p:cond delay="800"/>
                                      </p:stCondLst>
                                      <p:childTnLst>
                                        <p:set>
                                          <p:cBhvr>
                                            <p:cTn id="22" dur="1" fill="hold">
                                              <p:stCondLst>
                                                <p:cond delay="0"/>
                                              </p:stCondLst>
                                            </p:cTn>
                                            <p:tgtEl>
                                              <p:spTgt spid="46"/>
                                            </p:tgtEl>
                                            <p:attrNameLst>
                                              <p:attrName>style.visibility</p:attrName>
                                            </p:attrNameLst>
                                          </p:cBhvr>
                                          <p:to>
                                            <p:strVal val="visible"/>
                                          </p:to>
                                        </p:set>
                                        <p:animEffect transition="in" filter="wipe(left)">
                                          <p:cBhvr>
                                            <p:cTn id="23" dur="500"/>
                                            <p:tgtEl>
                                              <p:spTgt spid="46"/>
                                            </p:tgtEl>
                                          </p:cBhvr>
                                        </p:animEffect>
                                      </p:childTnLst>
                                    </p:cTn>
                                  </p:par>
                                  <p:par>
                                    <p:cTn id="24" presetID="53" presetClass="entr" presetSubtype="16" fill="hold" nodeType="withEffect">
                                      <p:stCondLst>
                                        <p:cond delay="1000"/>
                                      </p:stCondLst>
                                      <p:childTnLst>
                                        <p:set>
                                          <p:cBhvr>
                                            <p:cTn id="25" dur="1" fill="hold">
                                              <p:stCondLst>
                                                <p:cond delay="0"/>
                                              </p:stCondLst>
                                            </p:cTn>
                                            <p:tgtEl>
                                              <p:spTgt spid="5"/>
                                            </p:tgtEl>
                                            <p:attrNameLst>
                                              <p:attrName>style.visibility</p:attrName>
                                            </p:attrNameLst>
                                          </p:cBhvr>
                                          <p:to>
                                            <p:strVal val="visible"/>
                                          </p:to>
                                        </p:set>
                                        <p:anim calcmode="lin" valueType="num">
                                          <p:cBhvr>
                                            <p:cTn id="26" dur="750" fill="hold"/>
                                            <p:tgtEl>
                                              <p:spTgt spid="5"/>
                                            </p:tgtEl>
                                            <p:attrNameLst>
                                              <p:attrName>ppt_w</p:attrName>
                                            </p:attrNameLst>
                                          </p:cBhvr>
                                          <p:tavLst>
                                            <p:tav tm="0">
                                              <p:val>
                                                <p:fltVal val="0"/>
                                              </p:val>
                                            </p:tav>
                                            <p:tav tm="100000">
                                              <p:val>
                                                <p:strVal val="#ppt_w"/>
                                              </p:val>
                                            </p:tav>
                                          </p:tavLst>
                                        </p:anim>
                                        <p:anim calcmode="lin" valueType="num">
                                          <p:cBhvr>
                                            <p:cTn id="27" dur="750" fill="hold"/>
                                            <p:tgtEl>
                                              <p:spTgt spid="5"/>
                                            </p:tgtEl>
                                            <p:attrNameLst>
                                              <p:attrName>ppt_h</p:attrName>
                                            </p:attrNameLst>
                                          </p:cBhvr>
                                          <p:tavLst>
                                            <p:tav tm="0">
                                              <p:val>
                                                <p:fltVal val="0"/>
                                              </p:val>
                                            </p:tav>
                                            <p:tav tm="100000">
                                              <p:val>
                                                <p:strVal val="#ppt_h"/>
                                              </p:val>
                                            </p:tav>
                                          </p:tavLst>
                                        </p:anim>
                                        <p:animEffect transition="in" filter="fade">
                                          <p:cBhvr>
                                            <p:cTn id="28" dur="750"/>
                                            <p:tgtEl>
                                              <p:spTgt spid="5"/>
                                            </p:tgtEl>
                                          </p:cBhvr>
                                        </p:animEffect>
                                      </p:childTnLst>
                                    </p:cTn>
                                  </p:par>
                                  <p:par>
                                    <p:cTn id="29" presetID="22" presetClass="entr" presetSubtype="8" fill="hold" nodeType="withEffect">
                                      <p:stCondLst>
                                        <p:cond delay="1200"/>
                                      </p:stCondLst>
                                      <p:childTnLst>
                                        <p:set>
                                          <p:cBhvr>
                                            <p:cTn id="30" dur="1" fill="hold">
                                              <p:stCondLst>
                                                <p:cond delay="0"/>
                                              </p:stCondLst>
                                            </p:cTn>
                                            <p:tgtEl>
                                              <p:spTgt spid="47"/>
                                            </p:tgtEl>
                                            <p:attrNameLst>
                                              <p:attrName>style.visibility</p:attrName>
                                            </p:attrNameLst>
                                          </p:cBhvr>
                                          <p:to>
                                            <p:strVal val="visible"/>
                                          </p:to>
                                        </p:set>
                                        <p:animEffect transition="in" filter="wipe(left)">
                                          <p:cBhvr>
                                            <p:cTn id="31" dur="500"/>
                                            <p:tgtEl>
                                              <p:spTgt spid="47"/>
                                            </p:tgtEl>
                                          </p:cBhvr>
                                        </p:animEffect>
                                      </p:childTnLst>
                                    </p:cTn>
                                  </p:par>
                                  <p:par>
                                    <p:cTn id="32" presetID="53" presetClass="entr" presetSubtype="16" fill="hold" nodeType="withEffect">
                                      <p:stCondLst>
                                        <p:cond delay="1400"/>
                                      </p:stCondLst>
                                      <p:childTnLst>
                                        <p:set>
                                          <p:cBhvr>
                                            <p:cTn id="33" dur="1" fill="hold">
                                              <p:stCondLst>
                                                <p:cond delay="0"/>
                                              </p:stCondLst>
                                            </p:cTn>
                                            <p:tgtEl>
                                              <p:spTgt spid="43"/>
                                            </p:tgtEl>
                                            <p:attrNameLst>
                                              <p:attrName>style.visibility</p:attrName>
                                            </p:attrNameLst>
                                          </p:cBhvr>
                                          <p:to>
                                            <p:strVal val="visible"/>
                                          </p:to>
                                        </p:set>
                                        <p:anim calcmode="lin" valueType="num">
                                          <p:cBhvr>
                                            <p:cTn id="34" dur="750" fill="hold"/>
                                            <p:tgtEl>
                                              <p:spTgt spid="43"/>
                                            </p:tgtEl>
                                            <p:attrNameLst>
                                              <p:attrName>ppt_w</p:attrName>
                                            </p:attrNameLst>
                                          </p:cBhvr>
                                          <p:tavLst>
                                            <p:tav tm="0">
                                              <p:val>
                                                <p:fltVal val="0"/>
                                              </p:val>
                                            </p:tav>
                                            <p:tav tm="100000">
                                              <p:val>
                                                <p:strVal val="#ppt_w"/>
                                              </p:val>
                                            </p:tav>
                                          </p:tavLst>
                                        </p:anim>
                                        <p:anim calcmode="lin" valueType="num">
                                          <p:cBhvr>
                                            <p:cTn id="35" dur="750" fill="hold"/>
                                            <p:tgtEl>
                                              <p:spTgt spid="43"/>
                                            </p:tgtEl>
                                            <p:attrNameLst>
                                              <p:attrName>ppt_h</p:attrName>
                                            </p:attrNameLst>
                                          </p:cBhvr>
                                          <p:tavLst>
                                            <p:tav tm="0">
                                              <p:val>
                                                <p:fltVal val="0"/>
                                              </p:val>
                                            </p:tav>
                                            <p:tav tm="100000">
                                              <p:val>
                                                <p:strVal val="#ppt_h"/>
                                              </p:val>
                                            </p:tav>
                                          </p:tavLst>
                                        </p:anim>
                                        <p:animEffect transition="in" filter="fade">
                                          <p:cBhvr>
                                            <p:cTn id="36" dur="750"/>
                                            <p:tgtEl>
                                              <p:spTgt spid="43"/>
                                            </p:tgtEl>
                                          </p:cBhvr>
                                        </p:animEffect>
                                      </p:childTnLst>
                                    </p:cTn>
                                  </p:par>
                                  <p:par>
                                    <p:cTn id="37" presetID="22" presetClass="entr" presetSubtype="8" fill="hold" nodeType="withEffect">
                                      <p:stCondLst>
                                        <p:cond delay="1600"/>
                                      </p:stCondLst>
                                      <p:childTnLst>
                                        <p:set>
                                          <p:cBhvr>
                                            <p:cTn id="38" dur="1" fill="hold">
                                              <p:stCondLst>
                                                <p:cond delay="0"/>
                                              </p:stCondLst>
                                            </p:cTn>
                                            <p:tgtEl>
                                              <p:spTgt spid="48"/>
                                            </p:tgtEl>
                                            <p:attrNameLst>
                                              <p:attrName>style.visibility</p:attrName>
                                            </p:attrNameLst>
                                          </p:cBhvr>
                                          <p:to>
                                            <p:strVal val="visible"/>
                                          </p:to>
                                        </p:set>
                                        <p:animEffect transition="in" filter="wipe(left)">
                                          <p:cBhvr>
                                            <p:cTn id="39" dur="500"/>
                                            <p:tgtEl>
                                              <p:spTgt spid="48"/>
                                            </p:tgtEl>
                                          </p:cBhvr>
                                        </p:animEffect>
                                      </p:childTnLst>
                                    </p:cTn>
                                  </p:par>
                                  <p:par>
                                    <p:cTn id="40" presetID="53" presetClass="entr" presetSubtype="16" fill="hold" nodeType="withEffect">
                                      <p:stCondLst>
                                        <p:cond delay="1800"/>
                                      </p:stCondLst>
                                      <p:childTnLst>
                                        <p:set>
                                          <p:cBhvr>
                                            <p:cTn id="41" dur="1" fill="hold">
                                              <p:stCondLst>
                                                <p:cond delay="0"/>
                                              </p:stCondLst>
                                            </p:cTn>
                                            <p:tgtEl>
                                              <p:spTgt spid="44"/>
                                            </p:tgtEl>
                                            <p:attrNameLst>
                                              <p:attrName>style.visibility</p:attrName>
                                            </p:attrNameLst>
                                          </p:cBhvr>
                                          <p:to>
                                            <p:strVal val="visible"/>
                                          </p:to>
                                        </p:set>
                                        <p:anim calcmode="lin" valueType="num">
                                          <p:cBhvr>
                                            <p:cTn id="42" dur="750" fill="hold"/>
                                            <p:tgtEl>
                                              <p:spTgt spid="44"/>
                                            </p:tgtEl>
                                            <p:attrNameLst>
                                              <p:attrName>ppt_w</p:attrName>
                                            </p:attrNameLst>
                                          </p:cBhvr>
                                          <p:tavLst>
                                            <p:tav tm="0">
                                              <p:val>
                                                <p:fltVal val="0"/>
                                              </p:val>
                                            </p:tav>
                                            <p:tav tm="100000">
                                              <p:val>
                                                <p:strVal val="#ppt_w"/>
                                              </p:val>
                                            </p:tav>
                                          </p:tavLst>
                                        </p:anim>
                                        <p:anim calcmode="lin" valueType="num">
                                          <p:cBhvr>
                                            <p:cTn id="43" dur="750" fill="hold"/>
                                            <p:tgtEl>
                                              <p:spTgt spid="44"/>
                                            </p:tgtEl>
                                            <p:attrNameLst>
                                              <p:attrName>ppt_h</p:attrName>
                                            </p:attrNameLst>
                                          </p:cBhvr>
                                          <p:tavLst>
                                            <p:tav tm="0">
                                              <p:val>
                                                <p:fltVal val="0"/>
                                              </p:val>
                                            </p:tav>
                                            <p:tav tm="100000">
                                              <p:val>
                                                <p:strVal val="#ppt_h"/>
                                              </p:val>
                                            </p:tav>
                                          </p:tavLst>
                                        </p:anim>
                                        <p:animEffect transition="in" filter="fade">
                                          <p:cBhvr>
                                            <p:cTn id="44" dur="750"/>
                                            <p:tgtEl>
                                              <p:spTgt spid="44"/>
                                            </p:tgtEl>
                                          </p:cBhvr>
                                        </p:animEffect>
                                      </p:childTnLst>
                                    </p:cTn>
                                  </p:par>
                                  <p:par>
                                    <p:cTn id="45" presetID="22" presetClass="entr" presetSubtype="8" fill="hold" grpId="0" nodeType="withEffect">
                                      <p:stCondLst>
                                        <p:cond delay="2000"/>
                                      </p:stCondLst>
                                      <p:childTnLst>
                                        <p:set>
                                          <p:cBhvr>
                                            <p:cTn id="46" dur="1" fill="hold">
                                              <p:stCondLst>
                                                <p:cond delay="0"/>
                                              </p:stCondLst>
                                            </p:cTn>
                                            <p:tgtEl>
                                              <p:spTgt spid="21"/>
                                            </p:tgtEl>
                                            <p:attrNameLst>
                                              <p:attrName>style.visibility</p:attrName>
                                            </p:attrNameLst>
                                          </p:cBhvr>
                                          <p:to>
                                            <p:strVal val="visible"/>
                                          </p:to>
                                        </p:set>
                                        <p:animEffect transition="in" filter="wipe(left)">
                                          <p:cBhvr>
                                            <p:cTn id="47" dur="500"/>
                                            <p:tgtEl>
                                              <p:spTgt spid="21"/>
                                            </p:tgtEl>
                                          </p:cBhvr>
                                        </p:animEffect>
                                      </p:childTnLst>
                                    </p:cTn>
                                  </p:par>
                                  <p:par>
                                    <p:cTn id="48" presetID="53" presetClass="entr" presetSubtype="16" fill="hold" grpId="0" nodeType="withEffect">
                                      <p:stCondLst>
                                        <p:cond delay="2250"/>
                                      </p:stCondLst>
                                      <p:childTnLst>
                                        <p:set>
                                          <p:cBhvr>
                                            <p:cTn id="49" dur="1" fill="hold">
                                              <p:stCondLst>
                                                <p:cond delay="0"/>
                                              </p:stCondLst>
                                            </p:cTn>
                                            <p:tgtEl>
                                              <p:spTgt spid="32"/>
                                            </p:tgtEl>
                                            <p:attrNameLst>
                                              <p:attrName>style.visibility</p:attrName>
                                            </p:attrNameLst>
                                          </p:cBhvr>
                                          <p:to>
                                            <p:strVal val="visible"/>
                                          </p:to>
                                        </p:set>
                                        <p:anim calcmode="lin" valueType="num">
                                          <p:cBhvr>
                                            <p:cTn id="50" dur="750" fill="hold"/>
                                            <p:tgtEl>
                                              <p:spTgt spid="32"/>
                                            </p:tgtEl>
                                            <p:attrNameLst>
                                              <p:attrName>ppt_w</p:attrName>
                                            </p:attrNameLst>
                                          </p:cBhvr>
                                          <p:tavLst>
                                            <p:tav tm="0">
                                              <p:val>
                                                <p:fltVal val="0"/>
                                              </p:val>
                                            </p:tav>
                                            <p:tav tm="100000">
                                              <p:val>
                                                <p:strVal val="#ppt_w"/>
                                              </p:val>
                                            </p:tav>
                                          </p:tavLst>
                                        </p:anim>
                                        <p:anim calcmode="lin" valueType="num">
                                          <p:cBhvr>
                                            <p:cTn id="51" dur="750" fill="hold"/>
                                            <p:tgtEl>
                                              <p:spTgt spid="32"/>
                                            </p:tgtEl>
                                            <p:attrNameLst>
                                              <p:attrName>ppt_h</p:attrName>
                                            </p:attrNameLst>
                                          </p:cBhvr>
                                          <p:tavLst>
                                            <p:tav tm="0">
                                              <p:val>
                                                <p:fltVal val="0"/>
                                              </p:val>
                                            </p:tav>
                                            <p:tav tm="100000">
                                              <p:val>
                                                <p:strVal val="#ppt_h"/>
                                              </p:val>
                                            </p:tav>
                                          </p:tavLst>
                                        </p:anim>
                                        <p:animEffect transition="in" filter="fade">
                                          <p:cBhvr>
                                            <p:cTn id="52" dur="750"/>
                                            <p:tgtEl>
                                              <p:spTgt spid="32"/>
                                            </p:tgtEl>
                                          </p:cBhvr>
                                        </p:animEffect>
                                      </p:childTnLst>
                                    </p:cTn>
                                  </p:par>
                                  <p:par>
                                    <p:cTn id="53" presetID="53" presetClass="entr" presetSubtype="16" fill="hold" grpId="0" nodeType="withEffect">
                                      <p:stCondLst>
                                        <p:cond delay="2250"/>
                                      </p:stCondLst>
                                      <p:childTnLst>
                                        <p:set>
                                          <p:cBhvr>
                                            <p:cTn id="54" dur="1" fill="hold">
                                              <p:stCondLst>
                                                <p:cond delay="0"/>
                                              </p:stCondLst>
                                            </p:cTn>
                                            <p:tgtEl>
                                              <p:spTgt spid="33"/>
                                            </p:tgtEl>
                                            <p:attrNameLst>
                                              <p:attrName>style.visibility</p:attrName>
                                            </p:attrNameLst>
                                          </p:cBhvr>
                                          <p:to>
                                            <p:strVal val="visible"/>
                                          </p:to>
                                        </p:set>
                                        <p:anim calcmode="lin" valueType="num">
                                          <p:cBhvr>
                                            <p:cTn id="55" dur="750" fill="hold"/>
                                            <p:tgtEl>
                                              <p:spTgt spid="33"/>
                                            </p:tgtEl>
                                            <p:attrNameLst>
                                              <p:attrName>ppt_w</p:attrName>
                                            </p:attrNameLst>
                                          </p:cBhvr>
                                          <p:tavLst>
                                            <p:tav tm="0">
                                              <p:val>
                                                <p:fltVal val="0"/>
                                              </p:val>
                                            </p:tav>
                                            <p:tav tm="100000">
                                              <p:val>
                                                <p:strVal val="#ppt_w"/>
                                              </p:val>
                                            </p:tav>
                                          </p:tavLst>
                                        </p:anim>
                                        <p:anim calcmode="lin" valueType="num">
                                          <p:cBhvr>
                                            <p:cTn id="56" dur="750" fill="hold"/>
                                            <p:tgtEl>
                                              <p:spTgt spid="33"/>
                                            </p:tgtEl>
                                            <p:attrNameLst>
                                              <p:attrName>ppt_h</p:attrName>
                                            </p:attrNameLst>
                                          </p:cBhvr>
                                          <p:tavLst>
                                            <p:tav tm="0">
                                              <p:val>
                                                <p:fltVal val="0"/>
                                              </p:val>
                                            </p:tav>
                                            <p:tav tm="100000">
                                              <p:val>
                                                <p:strVal val="#ppt_h"/>
                                              </p:val>
                                            </p:tav>
                                          </p:tavLst>
                                        </p:anim>
                                        <p:animEffect transition="in" filter="fade">
                                          <p:cBhvr>
                                            <p:cTn id="57" dur="750"/>
                                            <p:tgtEl>
                                              <p:spTgt spid="33"/>
                                            </p:tgtEl>
                                          </p:cBhvr>
                                        </p:animEffect>
                                      </p:childTnLst>
                                    </p:cTn>
                                  </p:par>
                                  <p:par>
                                    <p:cTn id="58" presetID="53" presetClass="entr" presetSubtype="16" fill="hold" grpId="0" nodeType="withEffect">
                                      <p:stCondLst>
                                        <p:cond delay="2250"/>
                                      </p:stCondLst>
                                      <p:childTnLst>
                                        <p:set>
                                          <p:cBhvr>
                                            <p:cTn id="59" dur="1" fill="hold">
                                              <p:stCondLst>
                                                <p:cond delay="0"/>
                                              </p:stCondLst>
                                            </p:cTn>
                                            <p:tgtEl>
                                              <p:spTgt spid="34"/>
                                            </p:tgtEl>
                                            <p:attrNameLst>
                                              <p:attrName>style.visibility</p:attrName>
                                            </p:attrNameLst>
                                          </p:cBhvr>
                                          <p:to>
                                            <p:strVal val="visible"/>
                                          </p:to>
                                        </p:set>
                                        <p:anim calcmode="lin" valueType="num">
                                          <p:cBhvr>
                                            <p:cTn id="60" dur="750" fill="hold"/>
                                            <p:tgtEl>
                                              <p:spTgt spid="34"/>
                                            </p:tgtEl>
                                            <p:attrNameLst>
                                              <p:attrName>ppt_w</p:attrName>
                                            </p:attrNameLst>
                                          </p:cBhvr>
                                          <p:tavLst>
                                            <p:tav tm="0">
                                              <p:val>
                                                <p:fltVal val="0"/>
                                              </p:val>
                                            </p:tav>
                                            <p:tav tm="100000">
                                              <p:val>
                                                <p:strVal val="#ppt_w"/>
                                              </p:val>
                                            </p:tav>
                                          </p:tavLst>
                                        </p:anim>
                                        <p:anim calcmode="lin" valueType="num">
                                          <p:cBhvr>
                                            <p:cTn id="61" dur="750" fill="hold"/>
                                            <p:tgtEl>
                                              <p:spTgt spid="34"/>
                                            </p:tgtEl>
                                            <p:attrNameLst>
                                              <p:attrName>ppt_h</p:attrName>
                                            </p:attrNameLst>
                                          </p:cBhvr>
                                          <p:tavLst>
                                            <p:tav tm="0">
                                              <p:val>
                                                <p:fltVal val="0"/>
                                              </p:val>
                                            </p:tav>
                                            <p:tav tm="100000">
                                              <p:val>
                                                <p:strVal val="#ppt_h"/>
                                              </p:val>
                                            </p:tav>
                                          </p:tavLst>
                                        </p:anim>
                                        <p:animEffect transition="in" filter="fade">
                                          <p:cBhvr>
                                            <p:cTn id="62" dur="750"/>
                                            <p:tgtEl>
                                              <p:spTgt spid="34"/>
                                            </p:tgtEl>
                                          </p:cBhvr>
                                        </p:animEffect>
                                      </p:childTnLst>
                                    </p:cTn>
                                  </p:par>
                                  <p:par>
                                    <p:cTn id="63" presetID="53" presetClass="entr" presetSubtype="16" fill="hold" grpId="0" nodeType="withEffect">
                                      <p:stCondLst>
                                        <p:cond delay="2250"/>
                                      </p:stCondLst>
                                      <p:childTnLst>
                                        <p:set>
                                          <p:cBhvr>
                                            <p:cTn id="64" dur="1" fill="hold">
                                              <p:stCondLst>
                                                <p:cond delay="0"/>
                                              </p:stCondLst>
                                            </p:cTn>
                                            <p:tgtEl>
                                              <p:spTgt spid="35"/>
                                            </p:tgtEl>
                                            <p:attrNameLst>
                                              <p:attrName>style.visibility</p:attrName>
                                            </p:attrNameLst>
                                          </p:cBhvr>
                                          <p:to>
                                            <p:strVal val="visible"/>
                                          </p:to>
                                        </p:set>
                                        <p:anim calcmode="lin" valueType="num">
                                          <p:cBhvr>
                                            <p:cTn id="65" dur="750" fill="hold"/>
                                            <p:tgtEl>
                                              <p:spTgt spid="35"/>
                                            </p:tgtEl>
                                            <p:attrNameLst>
                                              <p:attrName>ppt_w</p:attrName>
                                            </p:attrNameLst>
                                          </p:cBhvr>
                                          <p:tavLst>
                                            <p:tav tm="0">
                                              <p:val>
                                                <p:fltVal val="0"/>
                                              </p:val>
                                            </p:tav>
                                            <p:tav tm="100000">
                                              <p:val>
                                                <p:strVal val="#ppt_w"/>
                                              </p:val>
                                            </p:tav>
                                          </p:tavLst>
                                        </p:anim>
                                        <p:anim calcmode="lin" valueType="num">
                                          <p:cBhvr>
                                            <p:cTn id="66" dur="750" fill="hold"/>
                                            <p:tgtEl>
                                              <p:spTgt spid="35"/>
                                            </p:tgtEl>
                                            <p:attrNameLst>
                                              <p:attrName>ppt_h</p:attrName>
                                            </p:attrNameLst>
                                          </p:cBhvr>
                                          <p:tavLst>
                                            <p:tav tm="0">
                                              <p:val>
                                                <p:fltVal val="0"/>
                                              </p:val>
                                            </p:tav>
                                            <p:tav tm="100000">
                                              <p:val>
                                                <p:strVal val="#ppt_h"/>
                                              </p:val>
                                            </p:tav>
                                          </p:tavLst>
                                        </p:anim>
                                        <p:animEffect transition="in" filter="fade">
                                          <p:cBhvr>
                                            <p:cTn id="67" dur="750"/>
                                            <p:tgtEl>
                                              <p:spTgt spid="35"/>
                                            </p:tgtEl>
                                          </p:cBhvr>
                                        </p:animEffect>
                                      </p:childTnLst>
                                    </p:cTn>
                                  </p:par>
                                  <p:par>
                                    <p:cTn id="68" presetID="53" presetClass="entr" presetSubtype="16" fill="hold" grpId="0" nodeType="withEffect">
                                      <p:stCondLst>
                                        <p:cond delay="2250"/>
                                      </p:stCondLst>
                                      <p:childTnLst>
                                        <p:set>
                                          <p:cBhvr>
                                            <p:cTn id="69" dur="1" fill="hold">
                                              <p:stCondLst>
                                                <p:cond delay="0"/>
                                              </p:stCondLst>
                                            </p:cTn>
                                            <p:tgtEl>
                                              <p:spTgt spid="36"/>
                                            </p:tgtEl>
                                            <p:attrNameLst>
                                              <p:attrName>style.visibility</p:attrName>
                                            </p:attrNameLst>
                                          </p:cBhvr>
                                          <p:to>
                                            <p:strVal val="visible"/>
                                          </p:to>
                                        </p:set>
                                        <p:anim calcmode="lin" valueType="num">
                                          <p:cBhvr>
                                            <p:cTn id="70" dur="750" fill="hold"/>
                                            <p:tgtEl>
                                              <p:spTgt spid="36"/>
                                            </p:tgtEl>
                                            <p:attrNameLst>
                                              <p:attrName>ppt_w</p:attrName>
                                            </p:attrNameLst>
                                          </p:cBhvr>
                                          <p:tavLst>
                                            <p:tav tm="0">
                                              <p:val>
                                                <p:fltVal val="0"/>
                                              </p:val>
                                            </p:tav>
                                            <p:tav tm="100000">
                                              <p:val>
                                                <p:strVal val="#ppt_w"/>
                                              </p:val>
                                            </p:tav>
                                          </p:tavLst>
                                        </p:anim>
                                        <p:anim calcmode="lin" valueType="num">
                                          <p:cBhvr>
                                            <p:cTn id="71" dur="750" fill="hold"/>
                                            <p:tgtEl>
                                              <p:spTgt spid="36"/>
                                            </p:tgtEl>
                                            <p:attrNameLst>
                                              <p:attrName>ppt_h</p:attrName>
                                            </p:attrNameLst>
                                          </p:cBhvr>
                                          <p:tavLst>
                                            <p:tav tm="0">
                                              <p:val>
                                                <p:fltVal val="0"/>
                                              </p:val>
                                            </p:tav>
                                            <p:tav tm="100000">
                                              <p:val>
                                                <p:strVal val="#ppt_h"/>
                                              </p:val>
                                            </p:tav>
                                          </p:tavLst>
                                        </p:anim>
                                        <p:animEffect transition="in" filter="fade">
                                          <p:cBhvr>
                                            <p:cTn id="72" dur="750"/>
                                            <p:tgtEl>
                                              <p:spTgt spid="36"/>
                                            </p:tgtEl>
                                          </p:cBhvr>
                                        </p:animEffect>
                                      </p:childTnLst>
                                    </p:cTn>
                                  </p:par>
                                  <p:par>
                                    <p:cTn id="73" presetID="2" presetClass="entr" presetSubtype="4" fill="hold" grpId="0" nodeType="withEffect" p14:presetBounceEnd="67000">
                                      <p:stCondLst>
                                        <p:cond delay="2500"/>
                                      </p:stCondLst>
                                      <p:childTnLst>
                                        <p:set>
                                          <p:cBhvr>
                                            <p:cTn id="74" dur="1" fill="hold">
                                              <p:stCondLst>
                                                <p:cond delay="0"/>
                                              </p:stCondLst>
                                            </p:cTn>
                                            <p:tgtEl>
                                              <p:spTgt spid="22"/>
                                            </p:tgtEl>
                                            <p:attrNameLst>
                                              <p:attrName>style.visibility</p:attrName>
                                            </p:attrNameLst>
                                          </p:cBhvr>
                                          <p:to>
                                            <p:strVal val="visible"/>
                                          </p:to>
                                        </p:set>
                                        <p:anim calcmode="lin" valueType="num" p14:bounceEnd="67000">
                                          <p:cBhvr additive="base">
                                            <p:cTn id="75" dur="1000" fill="hold"/>
                                            <p:tgtEl>
                                              <p:spTgt spid="22"/>
                                            </p:tgtEl>
                                            <p:attrNameLst>
                                              <p:attrName>ppt_x</p:attrName>
                                            </p:attrNameLst>
                                          </p:cBhvr>
                                          <p:tavLst>
                                            <p:tav tm="0">
                                              <p:val>
                                                <p:strVal val="#ppt_x"/>
                                              </p:val>
                                            </p:tav>
                                            <p:tav tm="100000">
                                              <p:val>
                                                <p:strVal val="#ppt_x"/>
                                              </p:val>
                                            </p:tav>
                                          </p:tavLst>
                                        </p:anim>
                                        <p:anim calcmode="lin" valueType="num" p14:bounceEnd="67000">
                                          <p:cBhvr additive="base">
                                            <p:cTn id="76" dur="1000" fill="hold"/>
                                            <p:tgtEl>
                                              <p:spTgt spid="22"/>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14:presetBounceEnd="67000">
                                      <p:stCondLst>
                                        <p:cond delay="2500"/>
                                      </p:stCondLst>
                                      <p:childTnLst>
                                        <p:set>
                                          <p:cBhvr>
                                            <p:cTn id="78" dur="1" fill="hold">
                                              <p:stCondLst>
                                                <p:cond delay="0"/>
                                              </p:stCondLst>
                                            </p:cTn>
                                            <p:tgtEl>
                                              <p:spTgt spid="26"/>
                                            </p:tgtEl>
                                            <p:attrNameLst>
                                              <p:attrName>style.visibility</p:attrName>
                                            </p:attrNameLst>
                                          </p:cBhvr>
                                          <p:to>
                                            <p:strVal val="visible"/>
                                          </p:to>
                                        </p:set>
                                        <p:anim calcmode="lin" valueType="num" p14:bounceEnd="67000">
                                          <p:cBhvr additive="base">
                                            <p:cTn id="79" dur="1000" fill="hold"/>
                                            <p:tgtEl>
                                              <p:spTgt spid="26"/>
                                            </p:tgtEl>
                                            <p:attrNameLst>
                                              <p:attrName>ppt_x</p:attrName>
                                            </p:attrNameLst>
                                          </p:cBhvr>
                                          <p:tavLst>
                                            <p:tav tm="0">
                                              <p:val>
                                                <p:strVal val="#ppt_x"/>
                                              </p:val>
                                            </p:tav>
                                            <p:tav tm="100000">
                                              <p:val>
                                                <p:strVal val="#ppt_x"/>
                                              </p:val>
                                            </p:tav>
                                          </p:tavLst>
                                        </p:anim>
                                        <p:anim calcmode="lin" valueType="num" p14:bounceEnd="67000">
                                          <p:cBhvr additive="base">
                                            <p:cTn id="80" dur="1000" fill="hold"/>
                                            <p:tgtEl>
                                              <p:spTgt spid="26"/>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14:presetBounceEnd="67000">
                                      <p:stCondLst>
                                        <p:cond delay="2500"/>
                                      </p:stCondLst>
                                      <p:childTnLst>
                                        <p:set>
                                          <p:cBhvr>
                                            <p:cTn id="82" dur="1" fill="hold">
                                              <p:stCondLst>
                                                <p:cond delay="0"/>
                                              </p:stCondLst>
                                            </p:cTn>
                                            <p:tgtEl>
                                              <p:spTgt spid="38"/>
                                            </p:tgtEl>
                                            <p:attrNameLst>
                                              <p:attrName>style.visibility</p:attrName>
                                            </p:attrNameLst>
                                          </p:cBhvr>
                                          <p:to>
                                            <p:strVal val="visible"/>
                                          </p:to>
                                        </p:set>
                                        <p:anim calcmode="lin" valueType="num" p14:bounceEnd="67000">
                                          <p:cBhvr additive="base">
                                            <p:cTn id="83" dur="1000" fill="hold"/>
                                            <p:tgtEl>
                                              <p:spTgt spid="38"/>
                                            </p:tgtEl>
                                            <p:attrNameLst>
                                              <p:attrName>ppt_x</p:attrName>
                                            </p:attrNameLst>
                                          </p:cBhvr>
                                          <p:tavLst>
                                            <p:tav tm="0">
                                              <p:val>
                                                <p:strVal val="#ppt_x"/>
                                              </p:val>
                                            </p:tav>
                                            <p:tav tm="100000">
                                              <p:val>
                                                <p:strVal val="#ppt_x"/>
                                              </p:val>
                                            </p:tav>
                                          </p:tavLst>
                                        </p:anim>
                                        <p:anim calcmode="lin" valueType="num" p14:bounceEnd="67000">
                                          <p:cBhvr additive="base">
                                            <p:cTn id="84" dur="1000" fill="hold"/>
                                            <p:tgtEl>
                                              <p:spTgt spid="38"/>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14:presetBounceEnd="67000">
                                      <p:stCondLst>
                                        <p:cond delay="2500"/>
                                      </p:stCondLst>
                                      <p:childTnLst>
                                        <p:set>
                                          <p:cBhvr>
                                            <p:cTn id="86" dur="1" fill="hold">
                                              <p:stCondLst>
                                                <p:cond delay="0"/>
                                              </p:stCondLst>
                                            </p:cTn>
                                            <p:tgtEl>
                                              <p:spTgt spid="39"/>
                                            </p:tgtEl>
                                            <p:attrNameLst>
                                              <p:attrName>style.visibility</p:attrName>
                                            </p:attrNameLst>
                                          </p:cBhvr>
                                          <p:to>
                                            <p:strVal val="visible"/>
                                          </p:to>
                                        </p:set>
                                        <p:anim calcmode="lin" valueType="num" p14:bounceEnd="67000">
                                          <p:cBhvr additive="base">
                                            <p:cTn id="87" dur="1000" fill="hold"/>
                                            <p:tgtEl>
                                              <p:spTgt spid="39"/>
                                            </p:tgtEl>
                                            <p:attrNameLst>
                                              <p:attrName>ppt_x</p:attrName>
                                            </p:attrNameLst>
                                          </p:cBhvr>
                                          <p:tavLst>
                                            <p:tav tm="0">
                                              <p:val>
                                                <p:strVal val="#ppt_x"/>
                                              </p:val>
                                            </p:tav>
                                            <p:tav tm="100000">
                                              <p:val>
                                                <p:strVal val="#ppt_x"/>
                                              </p:val>
                                            </p:tav>
                                          </p:tavLst>
                                        </p:anim>
                                        <p:anim calcmode="lin" valueType="num" p14:bounceEnd="67000">
                                          <p:cBhvr additive="base">
                                            <p:cTn id="88" dur="1000" fill="hold"/>
                                            <p:tgtEl>
                                              <p:spTgt spid="39"/>
                                            </p:tgtEl>
                                            <p:attrNameLst>
                                              <p:attrName>ppt_y</p:attrName>
                                            </p:attrNameLst>
                                          </p:cBhvr>
                                          <p:tavLst>
                                            <p:tav tm="0">
                                              <p:val>
                                                <p:strVal val="1+#ppt_h/2"/>
                                              </p:val>
                                            </p:tav>
                                            <p:tav tm="100000">
                                              <p:val>
                                                <p:strVal val="#ppt_y"/>
                                              </p:val>
                                            </p:tav>
                                          </p:tavLst>
                                        </p:anim>
                                      </p:childTnLst>
                                    </p:cTn>
                                  </p:par>
                                  <p:par>
                                    <p:cTn id="89" presetID="2" presetClass="entr" presetSubtype="1" fill="hold" grpId="0" nodeType="withEffect" p14:presetBounceEnd="67000">
                                      <p:stCondLst>
                                        <p:cond delay="2500"/>
                                      </p:stCondLst>
                                      <p:childTnLst>
                                        <p:set>
                                          <p:cBhvr>
                                            <p:cTn id="90" dur="1" fill="hold">
                                              <p:stCondLst>
                                                <p:cond delay="0"/>
                                              </p:stCondLst>
                                            </p:cTn>
                                            <p:tgtEl>
                                              <p:spTgt spid="23"/>
                                            </p:tgtEl>
                                            <p:attrNameLst>
                                              <p:attrName>style.visibility</p:attrName>
                                            </p:attrNameLst>
                                          </p:cBhvr>
                                          <p:to>
                                            <p:strVal val="visible"/>
                                          </p:to>
                                        </p:set>
                                        <p:anim calcmode="lin" valueType="num" p14:bounceEnd="67000">
                                          <p:cBhvr additive="base">
                                            <p:cTn id="91" dur="1000" fill="hold"/>
                                            <p:tgtEl>
                                              <p:spTgt spid="23"/>
                                            </p:tgtEl>
                                            <p:attrNameLst>
                                              <p:attrName>ppt_x</p:attrName>
                                            </p:attrNameLst>
                                          </p:cBhvr>
                                          <p:tavLst>
                                            <p:tav tm="0">
                                              <p:val>
                                                <p:strVal val="#ppt_x"/>
                                              </p:val>
                                            </p:tav>
                                            <p:tav tm="100000">
                                              <p:val>
                                                <p:strVal val="#ppt_x"/>
                                              </p:val>
                                            </p:tav>
                                          </p:tavLst>
                                        </p:anim>
                                        <p:anim calcmode="lin" valueType="num" p14:bounceEnd="67000">
                                          <p:cBhvr additive="base">
                                            <p:cTn id="92" dur="1000" fill="hold"/>
                                            <p:tgtEl>
                                              <p:spTgt spid="23"/>
                                            </p:tgtEl>
                                            <p:attrNameLst>
                                              <p:attrName>ppt_y</p:attrName>
                                            </p:attrNameLst>
                                          </p:cBhvr>
                                          <p:tavLst>
                                            <p:tav tm="0">
                                              <p:val>
                                                <p:strVal val="0-#ppt_h/2"/>
                                              </p:val>
                                            </p:tav>
                                            <p:tav tm="100000">
                                              <p:val>
                                                <p:strVal val="#ppt_y"/>
                                              </p:val>
                                            </p:tav>
                                          </p:tavLst>
                                        </p:anim>
                                      </p:childTnLst>
                                    </p:cTn>
                                  </p:par>
                                  <p:par>
                                    <p:cTn id="93" presetID="2" presetClass="entr" presetSubtype="1" fill="hold" grpId="0" nodeType="withEffect" p14:presetBounceEnd="67000">
                                      <p:stCondLst>
                                        <p:cond delay="2500"/>
                                      </p:stCondLst>
                                      <p:childTnLst>
                                        <p:set>
                                          <p:cBhvr>
                                            <p:cTn id="94" dur="1" fill="hold">
                                              <p:stCondLst>
                                                <p:cond delay="0"/>
                                              </p:stCondLst>
                                            </p:cTn>
                                            <p:tgtEl>
                                              <p:spTgt spid="24"/>
                                            </p:tgtEl>
                                            <p:attrNameLst>
                                              <p:attrName>style.visibility</p:attrName>
                                            </p:attrNameLst>
                                          </p:cBhvr>
                                          <p:to>
                                            <p:strVal val="visible"/>
                                          </p:to>
                                        </p:set>
                                        <p:anim calcmode="lin" valueType="num" p14:bounceEnd="67000">
                                          <p:cBhvr additive="base">
                                            <p:cTn id="95" dur="1000" fill="hold"/>
                                            <p:tgtEl>
                                              <p:spTgt spid="24"/>
                                            </p:tgtEl>
                                            <p:attrNameLst>
                                              <p:attrName>ppt_x</p:attrName>
                                            </p:attrNameLst>
                                          </p:cBhvr>
                                          <p:tavLst>
                                            <p:tav tm="0">
                                              <p:val>
                                                <p:strVal val="#ppt_x"/>
                                              </p:val>
                                            </p:tav>
                                            <p:tav tm="100000">
                                              <p:val>
                                                <p:strVal val="#ppt_x"/>
                                              </p:val>
                                            </p:tav>
                                          </p:tavLst>
                                        </p:anim>
                                        <p:anim calcmode="lin" valueType="num" p14:bounceEnd="67000">
                                          <p:cBhvr additive="base">
                                            <p:cTn id="96" dur="1000" fill="hold"/>
                                            <p:tgtEl>
                                              <p:spTgt spid="24"/>
                                            </p:tgtEl>
                                            <p:attrNameLst>
                                              <p:attrName>ppt_y</p:attrName>
                                            </p:attrNameLst>
                                          </p:cBhvr>
                                          <p:tavLst>
                                            <p:tav tm="0">
                                              <p:val>
                                                <p:strVal val="0-#ppt_h/2"/>
                                              </p:val>
                                            </p:tav>
                                            <p:tav tm="100000">
                                              <p:val>
                                                <p:strVal val="#ppt_y"/>
                                              </p:val>
                                            </p:tav>
                                          </p:tavLst>
                                        </p:anim>
                                      </p:childTnLst>
                                    </p:cTn>
                                  </p:par>
                                  <p:par>
                                    <p:cTn id="97" presetID="2" presetClass="entr" presetSubtype="1" fill="hold" grpId="0" nodeType="withEffect" p14:presetBounceEnd="67000">
                                      <p:stCondLst>
                                        <p:cond delay="2500"/>
                                      </p:stCondLst>
                                      <p:childTnLst>
                                        <p:set>
                                          <p:cBhvr>
                                            <p:cTn id="98" dur="1" fill="hold">
                                              <p:stCondLst>
                                                <p:cond delay="0"/>
                                              </p:stCondLst>
                                            </p:cTn>
                                            <p:tgtEl>
                                              <p:spTgt spid="25"/>
                                            </p:tgtEl>
                                            <p:attrNameLst>
                                              <p:attrName>style.visibility</p:attrName>
                                            </p:attrNameLst>
                                          </p:cBhvr>
                                          <p:to>
                                            <p:strVal val="visible"/>
                                          </p:to>
                                        </p:set>
                                        <p:anim calcmode="lin" valueType="num" p14:bounceEnd="67000">
                                          <p:cBhvr additive="base">
                                            <p:cTn id="99" dur="1000" fill="hold"/>
                                            <p:tgtEl>
                                              <p:spTgt spid="25"/>
                                            </p:tgtEl>
                                            <p:attrNameLst>
                                              <p:attrName>ppt_x</p:attrName>
                                            </p:attrNameLst>
                                          </p:cBhvr>
                                          <p:tavLst>
                                            <p:tav tm="0">
                                              <p:val>
                                                <p:strVal val="#ppt_x"/>
                                              </p:val>
                                            </p:tav>
                                            <p:tav tm="100000">
                                              <p:val>
                                                <p:strVal val="#ppt_x"/>
                                              </p:val>
                                            </p:tav>
                                          </p:tavLst>
                                        </p:anim>
                                        <p:anim calcmode="lin" valueType="num" p14:bounceEnd="67000">
                                          <p:cBhvr additive="base">
                                            <p:cTn id="100" dur="1000" fill="hold"/>
                                            <p:tgtEl>
                                              <p:spTgt spid="25"/>
                                            </p:tgtEl>
                                            <p:attrNameLst>
                                              <p:attrName>ppt_y</p:attrName>
                                            </p:attrNameLst>
                                          </p:cBhvr>
                                          <p:tavLst>
                                            <p:tav tm="0">
                                              <p:val>
                                                <p:strVal val="0-#ppt_h/2"/>
                                              </p:val>
                                            </p:tav>
                                            <p:tav tm="100000">
                                              <p:val>
                                                <p:strVal val="#ppt_y"/>
                                              </p:val>
                                            </p:tav>
                                          </p:tavLst>
                                        </p:anim>
                                      </p:childTnLst>
                                    </p:cTn>
                                  </p:par>
                                  <p:par>
                                    <p:cTn id="101" presetID="2" presetClass="entr" presetSubtype="1" fill="hold" grpId="0" nodeType="withEffect" p14:presetBounceEnd="67000">
                                      <p:stCondLst>
                                        <p:cond delay="2500"/>
                                      </p:stCondLst>
                                      <p:childTnLst>
                                        <p:set>
                                          <p:cBhvr>
                                            <p:cTn id="102" dur="1" fill="hold">
                                              <p:stCondLst>
                                                <p:cond delay="0"/>
                                              </p:stCondLst>
                                            </p:cTn>
                                            <p:tgtEl>
                                              <p:spTgt spid="40"/>
                                            </p:tgtEl>
                                            <p:attrNameLst>
                                              <p:attrName>style.visibility</p:attrName>
                                            </p:attrNameLst>
                                          </p:cBhvr>
                                          <p:to>
                                            <p:strVal val="visible"/>
                                          </p:to>
                                        </p:set>
                                        <p:anim calcmode="lin" valueType="num" p14:bounceEnd="67000">
                                          <p:cBhvr additive="base">
                                            <p:cTn id="103" dur="1000" fill="hold"/>
                                            <p:tgtEl>
                                              <p:spTgt spid="40"/>
                                            </p:tgtEl>
                                            <p:attrNameLst>
                                              <p:attrName>ppt_x</p:attrName>
                                            </p:attrNameLst>
                                          </p:cBhvr>
                                          <p:tavLst>
                                            <p:tav tm="0">
                                              <p:val>
                                                <p:strVal val="#ppt_x"/>
                                              </p:val>
                                            </p:tav>
                                            <p:tav tm="100000">
                                              <p:val>
                                                <p:strVal val="#ppt_x"/>
                                              </p:val>
                                            </p:tav>
                                          </p:tavLst>
                                        </p:anim>
                                        <p:anim calcmode="lin" valueType="num" p14:bounceEnd="67000">
                                          <p:cBhvr additive="base">
                                            <p:cTn id="104" dur="1000" fill="hold"/>
                                            <p:tgtEl>
                                              <p:spTgt spid="40"/>
                                            </p:tgtEl>
                                            <p:attrNameLst>
                                              <p:attrName>ppt_y</p:attrName>
                                            </p:attrNameLst>
                                          </p:cBhvr>
                                          <p:tavLst>
                                            <p:tav tm="0">
                                              <p:val>
                                                <p:strVal val="0-#ppt_h/2"/>
                                              </p:val>
                                            </p:tav>
                                            <p:tav tm="100000">
                                              <p:val>
                                                <p:strVal val="#ppt_y"/>
                                              </p:val>
                                            </p:tav>
                                          </p:tavLst>
                                        </p:anim>
                                      </p:childTnLst>
                                    </p:cTn>
                                  </p:par>
                                  <p:par>
                                    <p:cTn id="105" presetID="2" presetClass="entr" presetSubtype="1" fill="hold" grpId="0" nodeType="withEffect" p14:presetBounceEnd="67000">
                                      <p:stCondLst>
                                        <p:cond delay="2500"/>
                                      </p:stCondLst>
                                      <p:childTnLst>
                                        <p:set>
                                          <p:cBhvr>
                                            <p:cTn id="106" dur="1" fill="hold">
                                              <p:stCondLst>
                                                <p:cond delay="0"/>
                                              </p:stCondLst>
                                            </p:cTn>
                                            <p:tgtEl>
                                              <p:spTgt spid="41"/>
                                            </p:tgtEl>
                                            <p:attrNameLst>
                                              <p:attrName>style.visibility</p:attrName>
                                            </p:attrNameLst>
                                          </p:cBhvr>
                                          <p:to>
                                            <p:strVal val="visible"/>
                                          </p:to>
                                        </p:set>
                                        <p:anim calcmode="lin" valueType="num" p14:bounceEnd="67000">
                                          <p:cBhvr additive="base">
                                            <p:cTn id="107" dur="1000" fill="hold"/>
                                            <p:tgtEl>
                                              <p:spTgt spid="41"/>
                                            </p:tgtEl>
                                            <p:attrNameLst>
                                              <p:attrName>ppt_x</p:attrName>
                                            </p:attrNameLst>
                                          </p:cBhvr>
                                          <p:tavLst>
                                            <p:tav tm="0">
                                              <p:val>
                                                <p:strVal val="#ppt_x"/>
                                              </p:val>
                                            </p:tav>
                                            <p:tav tm="100000">
                                              <p:val>
                                                <p:strVal val="#ppt_x"/>
                                              </p:val>
                                            </p:tav>
                                          </p:tavLst>
                                        </p:anim>
                                        <p:anim calcmode="lin" valueType="num" p14:bounceEnd="67000">
                                          <p:cBhvr additive="base">
                                            <p:cTn id="108" dur="1000" fill="hold"/>
                                            <p:tgtEl>
                                              <p:spTgt spid="41"/>
                                            </p:tgtEl>
                                            <p:attrNameLst>
                                              <p:attrName>ppt_y</p:attrName>
                                            </p:attrNameLst>
                                          </p:cBhvr>
                                          <p:tavLst>
                                            <p:tav tm="0">
                                              <p:val>
                                                <p:strVal val="0-#ppt_h/2"/>
                                              </p:val>
                                            </p:tav>
                                            <p:tav tm="100000">
                                              <p:val>
                                                <p:strVal val="#ppt_y"/>
                                              </p:val>
                                            </p:tav>
                                          </p:tavLst>
                                        </p:anim>
                                      </p:childTnLst>
                                    </p:cTn>
                                  </p:par>
                                  <p:par>
                                    <p:cTn id="109" presetID="2" presetClass="entr" presetSubtype="1" fill="hold" grpId="0" nodeType="withEffect" p14:presetBounceEnd="67000">
                                      <p:stCondLst>
                                        <p:cond delay="2500"/>
                                      </p:stCondLst>
                                      <p:childTnLst>
                                        <p:set>
                                          <p:cBhvr>
                                            <p:cTn id="110" dur="1" fill="hold">
                                              <p:stCondLst>
                                                <p:cond delay="0"/>
                                              </p:stCondLst>
                                            </p:cTn>
                                            <p:tgtEl>
                                              <p:spTgt spid="42"/>
                                            </p:tgtEl>
                                            <p:attrNameLst>
                                              <p:attrName>style.visibility</p:attrName>
                                            </p:attrNameLst>
                                          </p:cBhvr>
                                          <p:to>
                                            <p:strVal val="visible"/>
                                          </p:to>
                                        </p:set>
                                        <p:anim calcmode="lin" valueType="num" p14:bounceEnd="67000">
                                          <p:cBhvr additive="base">
                                            <p:cTn id="111" dur="1000" fill="hold"/>
                                            <p:tgtEl>
                                              <p:spTgt spid="42"/>
                                            </p:tgtEl>
                                            <p:attrNameLst>
                                              <p:attrName>ppt_x</p:attrName>
                                            </p:attrNameLst>
                                          </p:cBhvr>
                                          <p:tavLst>
                                            <p:tav tm="0">
                                              <p:val>
                                                <p:strVal val="#ppt_x"/>
                                              </p:val>
                                            </p:tav>
                                            <p:tav tm="100000">
                                              <p:val>
                                                <p:strVal val="#ppt_x"/>
                                              </p:val>
                                            </p:tav>
                                          </p:tavLst>
                                        </p:anim>
                                        <p:anim calcmode="lin" valueType="num" p14:bounceEnd="67000">
                                          <p:cBhvr additive="base">
                                            <p:cTn id="112" dur="1000" fill="hold"/>
                                            <p:tgtEl>
                                              <p:spTgt spid="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p:bldP spid="23" grpId="0"/>
          <p:bldP spid="24" grpId="0"/>
          <p:bldP spid="25" grpId="0"/>
          <p:bldP spid="26" grpId="0"/>
          <p:bldP spid="32" grpId="0" animBg="1"/>
          <p:bldP spid="33" grpId="0" animBg="1"/>
          <p:bldP spid="34" grpId="0" animBg="1"/>
          <p:bldP spid="35" grpId="0" animBg="1"/>
          <p:bldP spid="36" grpId="0" animBg="1"/>
          <p:bldP spid="38" grpId="0"/>
          <p:bldP spid="39" grpId="0"/>
          <p:bldP spid="40" grpId="0"/>
          <p:bldP spid="41" grpId="0"/>
          <p:bldP spid="42"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53" presetClass="entr" presetSubtype="16" fill="hold" nodeType="withEffect">
                                      <p:stCondLst>
                                        <p:cond delay="200"/>
                                      </p:stCondLst>
                                      <p:childTnLst>
                                        <p:set>
                                          <p:cBhvr>
                                            <p:cTn id="9" dur="1" fill="hold">
                                              <p:stCondLst>
                                                <p:cond delay="0"/>
                                              </p:stCondLst>
                                            </p:cTn>
                                            <p:tgtEl>
                                              <p:spTgt spid="3"/>
                                            </p:tgtEl>
                                            <p:attrNameLst>
                                              <p:attrName>style.visibility</p:attrName>
                                            </p:attrNameLst>
                                          </p:cBhvr>
                                          <p:to>
                                            <p:strVal val="visible"/>
                                          </p:to>
                                        </p:set>
                                        <p:anim calcmode="lin" valueType="num">
                                          <p:cBhvr>
                                            <p:cTn id="10" dur="750" fill="hold"/>
                                            <p:tgtEl>
                                              <p:spTgt spid="3"/>
                                            </p:tgtEl>
                                            <p:attrNameLst>
                                              <p:attrName>ppt_w</p:attrName>
                                            </p:attrNameLst>
                                          </p:cBhvr>
                                          <p:tavLst>
                                            <p:tav tm="0">
                                              <p:val>
                                                <p:fltVal val="0"/>
                                              </p:val>
                                            </p:tav>
                                            <p:tav tm="100000">
                                              <p:val>
                                                <p:strVal val="#ppt_w"/>
                                              </p:val>
                                            </p:tav>
                                          </p:tavLst>
                                        </p:anim>
                                        <p:anim calcmode="lin" valueType="num">
                                          <p:cBhvr>
                                            <p:cTn id="11" dur="750" fill="hold"/>
                                            <p:tgtEl>
                                              <p:spTgt spid="3"/>
                                            </p:tgtEl>
                                            <p:attrNameLst>
                                              <p:attrName>ppt_h</p:attrName>
                                            </p:attrNameLst>
                                          </p:cBhvr>
                                          <p:tavLst>
                                            <p:tav tm="0">
                                              <p:val>
                                                <p:fltVal val="0"/>
                                              </p:val>
                                            </p:tav>
                                            <p:tav tm="100000">
                                              <p:val>
                                                <p:strVal val="#ppt_h"/>
                                              </p:val>
                                            </p:tav>
                                          </p:tavLst>
                                        </p:anim>
                                        <p:animEffect transition="in" filter="fade">
                                          <p:cBhvr>
                                            <p:cTn id="12" dur="750"/>
                                            <p:tgtEl>
                                              <p:spTgt spid="3"/>
                                            </p:tgtEl>
                                          </p:cBhvr>
                                        </p:animEffect>
                                      </p:childTnLst>
                                    </p:cTn>
                                  </p:par>
                                  <p:par>
                                    <p:cTn id="13" presetID="22" presetClass="entr" presetSubtype="8" fill="hold" nodeType="withEffect">
                                      <p:stCondLst>
                                        <p:cond delay="400"/>
                                      </p:stCondLst>
                                      <p:childTnLst>
                                        <p:set>
                                          <p:cBhvr>
                                            <p:cTn id="14" dur="1" fill="hold">
                                              <p:stCondLst>
                                                <p:cond delay="0"/>
                                              </p:stCondLst>
                                            </p:cTn>
                                            <p:tgtEl>
                                              <p:spTgt spid="45"/>
                                            </p:tgtEl>
                                            <p:attrNameLst>
                                              <p:attrName>style.visibility</p:attrName>
                                            </p:attrNameLst>
                                          </p:cBhvr>
                                          <p:to>
                                            <p:strVal val="visible"/>
                                          </p:to>
                                        </p:set>
                                        <p:animEffect transition="in" filter="wipe(left)">
                                          <p:cBhvr>
                                            <p:cTn id="15" dur="500"/>
                                            <p:tgtEl>
                                              <p:spTgt spid="45"/>
                                            </p:tgtEl>
                                          </p:cBhvr>
                                        </p:animEffect>
                                      </p:childTnLst>
                                    </p:cTn>
                                  </p:par>
                                  <p:par>
                                    <p:cTn id="16" presetID="53" presetClass="entr" presetSubtype="16" fill="hold" nodeType="withEffect">
                                      <p:stCondLst>
                                        <p:cond delay="600"/>
                                      </p:stCondLst>
                                      <p:childTnLst>
                                        <p:set>
                                          <p:cBhvr>
                                            <p:cTn id="17" dur="1" fill="hold">
                                              <p:stCondLst>
                                                <p:cond delay="0"/>
                                              </p:stCondLst>
                                            </p:cTn>
                                            <p:tgtEl>
                                              <p:spTgt spid="4"/>
                                            </p:tgtEl>
                                            <p:attrNameLst>
                                              <p:attrName>style.visibility</p:attrName>
                                            </p:attrNameLst>
                                          </p:cBhvr>
                                          <p:to>
                                            <p:strVal val="visible"/>
                                          </p:to>
                                        </p:set>
                                        <p:anim calcmode="lin" valueType="num">
                                          <p:cBhvr>
                                            <p:cTn id="18" dur="750" fill="hold"/>
                                            <p:tgtEl>
                                              <p:spTgt spid="4"/>
                                            </p:tgtEl>
                                            <p:attrNameLst>
                                              <p:attrName>ppt_w</p:attrName>
                                            </p:attrNameLst>
                                          </p:cBhvr>
                                          <p:tavLst>
                                            <p:tav tm="0">
                                              <p:val>
                                                <p:fltVal val="0"/>
                                              </p:val>
                                            </p:tav>
                                            <p:tav tm="100000">
                                              <p:val>
                                                <p:strVal val="#ppt_w"/>
                                              </p:val>
                                            </p:tav>
                                          </p:tavLst>
                                        </p:anim>
                                        <p:anim calcmode="lin" valueType="num">
                                          <p:cBhvr>
                                            <p:cTn id="19" dur="750" fill="hold"/>
                                            <p:tgtEl>
                                              <p:spTgt spid="4"/>
                                            </p:tgtEl>
                                            <p:attrNameLst>
                                              <p:attrName>ppt_h</p:attrName>
                                            </p:attrNameLst>
                                          </p:cBhvr>
                                          <p:tavLst>
                                            <p:tav tm="0">
                                              <p:val>
                                                <p:fltVal val="0"/>
                                              </p:val>
                                            </p:tav>
                                            <p:tav tm="100000">
                                              <p:val>
                                                <p:strVal val="#ppt_h"/>
                                              </p:val>
                                            </p:tav>
                                          </p:tavLst>
                                        </p:anim>
                                        <p:animEffect transition="in" filter="fade">
                                          <p:cBhvr>
                                            <p:cTn id="20" dur="750"/>
                                            <p:tgtEl>
                                              <p:spTgt spid="4"/>
                                            </p:tgtEl>
                                          </p:cBhvr>
                                        </p:animEffect>
                                      </p:childTnLst>
                                    </p:cTn>
                                  </p:par>
                                  <p:par>
                                    <p:cTn id="21" presetID="22" presetClass="entr" presetSubtype="8" fill="hold" nodeType="withEffect">
                                      <p:stCondLst>
                                        <p:cond delay="800"/>
                                      </p:stCondLst>
                                      <p:childTnLst>
                                        <p:set>
                                          <p:cBhvr>
                                            <p:cTn id="22" dur="1" fill="hold">
                                              <p:stCondLst>
                                                <p:cond delay="0"/>
                                              </p:stCondLst>
                                            </p:cTn>
                                            <p:tgtEl>
                                              <p:spTgt spid="46"/>
                                            </p:tgtEl>
                                            <p:attrNameLst>
                                              <p:attrName>style.visibility</p:attrName>
                                            </p:attrNameLst>
                                          </p:cBhvr>
                                          <p:to>
                                            <p:strVal val="visible"/>
                                          </p:to>
                                        </p:set>
                                        <p:animEffect transition="in" filter="wipe(left)">
                                          <p:cBhvr>
                                            <p:cTn id="23" dur="500"/>
                                            <p:tgtEl>
                                              <p:spTgt spid="46"/>
                                            </p:tgtEl>
                                          </p:cBhvr>
                                        </p:animEffect>
                                      </p:childTnLst>
                                    </p:cTn>
                                  </p:par>
                                  <p:par>
                                    <p:cTn id="24" presetID="53" presetClass="entr" presetSubtype="16" fill="hold" nodeType="withEffect">
                                      <p:stCondLst>
                                        <p:cond delay="1000"/>
                                      </p:stCondLst>
                                      <p:childTnLst>
                                        <p:set>
                                          <p:cBhvr>
                                            <p:cTn id="25" dur="1" fill="hold">
                                              <p:stCondLst>
                                                <p:cond delay="0"/>
                                              </p:stCondLst>
                                            </p:cTn>
                                            <p:tgtEl>
                                              <p:spTgt spid="5"/>
                                            </p:tgtEl>
                                            <p:attrNameLst>
                                              <p:attrName>style.visibility</p:attrName>
                                            </p:attrNameLst>
                                          </p:cBhvr>
                                          <p:to>
                                            <p:strVal val="visible"/>
                                          </p:to>
                                        </p:set>
                                        <p:anim calcmode="lin" valueType="num">
                                          <p:cBhvr>
                                            <p:cTn id="26" dur="750" fill="hold"/>
                                            <p:tgtEl>
                                              <p:spTgt spid="5"/>
                                            </p:tgtEl>
                                            <p:attrNameLst>
                                              <p:attrName>ppt_w</p:attrName>
                                            </p:attrNameLst>
                                          </p:cBhvr>
                                          <p:tavLst>
                                            <p:tav tm="0">
                                              <p:val>
                                                <p:fltVal val="0"/>
                                              </p:val>
                                            </p:tav>
                                            <p:tav tm="100000">
                                              <p:val>
                                                <p:strVal val="#ppt_w"/>
                                              </p:val>
                                            </p:tav>
                                          </p:tavLst>
                                        </p:anim>
                                        <p:anim calcmode="lin" valueType="num">
                                          <p:cBhvr>
                                            <p:cTn id="27" dur="750" fill="hold"/>
                                            <p:tgtEl>
                                              <p:spTgt spid="5"/>
                                            </p:tgtEl>
                                            <p:attrNameLst>
                                              <p:attrName>ppt_h</p:attrName>
                                            </p:attrNameLst>
                                          </p:cBhvr>
                                          <p:tavLst>
                                            <p:tav tm="0">
                                              <p:val>
                                                <p:fltVal val="0"/>
                                              </p:val>
                                            </p:tav>
                                            <p:tav tm="100000">
                                              <p:val>
                                                <p:strVal val="#ppt_h"/>
                                              </p:val>
                                            </p:tav>
                                          </p:tavLst>
                                        </p:anim>
                                        <p:animEffect transition="in" filter="fade">
                                          <p:cBhvr>
                                            <p:cTn id="28" dur="750"/>
                                            <p:tgtEl>
                                              <p:spTgt spid="5"/>
                                            </p:tgtEl>
                                          </p:cBhvr>
                                        </p:animEffect>
                                      </p:childTnLst>
                                    </p:cTn>
                                  </p:par>
                                  <p:par>
                                    <p:cTn id="29" presetID="22" presetClass="entr" presetSubtype="8" fill="hold" nodeType="withEffect">
                                      <p:stCondLst>
                                        <p:cond delay="1200"/>
                                      </p:stCondLst>
                                      <p:childTnLst>
                                        <p:set>
                                          <p:cBhvr>
                                            <p:cTn id="30" dur="1" fill="hold">
                                              <p:stCondLst>
                                                <p:cond delay="0"/>
                                              </p:stCondLst>
                                            </p:cTn>
                                            <p:tgtEl>
                                              <p:spTgt spid="47"/>
                                            </p:tgtEl>
                                            <p:attrNameLst>
                                              <p:attrName>style.visibility</p:attrName>
                                            </p:attrNameLst>
                                          </p:cBhvr>
                                          <p:to>
                                            <p:strVal val="visible"/>
                                          </p:to>
                                        </p:set>
                                        <p:animEffect transition="in" filter="wipe(left)">
                                          <p:cBhvr>
                                            <p:cTn id="31" dur="500"/>
                                            <p:tgtEl>
                                              <p:spTgt spid="47"/>
                                            </p:tgtEl>
                                          </p:cBhvr>
                                        </p:animEffect>
                                      </p:childTnLst>
                                    </p:cTn>
                                  </p:par>
                                  <p:par>
                                    <p:cTn id="32" presetID="53" presetClass="entr" presetSubtype="16" fill="hold" nodeType="withEffect">
                                      <p:stCondLst>
                                        <p:cond delay="1400"/>
                                      </p:stCondLst>
                                      <p:childTnLst>
                                        <p:set>
                                          <p:cBhvr>
                                            <p:cTn id="33" dur="1" fill="hold">
                                              <p:stCondLst>
                                                <p:cond delay="0"/>
                                              </p:stCondLst>
                                            </p:cTn>
                                            <p:tgtEl>
                                              <p:spTgt spid="43"/>
                                            </p:tgtEl>
                                            <p:attrNameLst>
                                              <p:attrName>style.visibility</p:attrName>
                                            </p:attrNameLst>
                                          </p:cBhvr>
                                          <p:to>
                                            <p:strVal val="visible"/>
                                          </p:to>
                                        </p:set>
                                        <p:anim calcmode="lin" valueType="num">
                                          <p:cBhvr>
                                            <p:cTn id="34" dur="750" fill="hold"/>
                                            <p:tgtEl>
                                              <p:spTgt spid="43"/>
                                            </p:tgtEl>
                                            <p:attrNameLst>
                                              <p:attrName>ppt_w</p:attrName>
                                            </p:attrNameLst>
                                          </p:cBhvr>
                                          <p:tavLst>
                                            <p:tav tm="0">
                                              <p:val>
                                                <p:fltVal val="0"/>
                                              </p:val>
                                            </p:tav>
                                            <p:tav tm="100000">
                                              <p:val>
                                                <p:strVal val="#ppt_w"/>
                                              </p:val>
                                            </p:tav>
                                          </p:tavLst>
                                        </p:anim>
                                        <p:anim calcmode="lin" valueType="num">
                                          <p:cBhvr>
                                            <p:cTn id="35" dur="750" fill="hold"/>
                                            <p:tgtEl>
                                              <p:spTgt spid="43"/>
                                            </p:tgtEl>
                                            <p:attrNameLst>
                                              <p:attrName>ppt_h</p:attrName>
                                            </p:attrNameLst>
                                          </p:cBhvr>
                                          <p:tavLst>
                                            <p:tav tm="0">
                                              <p:val>
                                                <p:fltVal val="0"/>
                                              </p:val>
                                            </p:tav>
                                            <p:tav tm="100000">
                                              <p:val>
                                                <p:strVal val="#ppt_h"/>
                                              </p:val>
                                            </p:tav>
                                          </p:tavLst>
                                        </p:anim>
                                        <p:animEffect transition="in" filter="fade">
                                          <p:cBhvr>
                                            <p:cTn id="36" dur="750"/>
                                            <p:tgtEl>
                                              <p:spTgt spid="43"/>
                                            </p:tgtEl>
                                          </p:cBhvr>
                                        </p:animEffect>
                                      </p:childTnLst>
                                    </p:cTn>
                                  </p:par>
                                  <p:par>
                                    <p:cTn id="37" presetID="22" presetClass="entr" presetSubtype="8" fill="hold" nodeType="withEffect">
                                      <p:stCondLst>
                                        <p:cond delay="1600"/>
                                      </p:stCondLst>
                                      <p:childTnLst>
                                        <p:set>
                                          <p:cBhvr>
                                            <p:cTn id="38" dur="1" fill="hold">
                                              <p:stCondLst>
                                                <p:cond delay="0"/>
                                              </p:stCondLst>
                                            </p:cTn>
                                            <p:tgtEl>
                                              <p:spTgt spid="48"/>
                                            </p:tgtEl>
                                            <p:attrNameLst>
                                              <p:attrName>style.visibility</p:attrName>
                                            </p:attrNameLst>
                                          </p:cBhvr>
                                          <p:to>
                                            <p:strVal val="visible"/>
                                          </p:to>
                                        </p:set>
                                        <p:animEffect transition="in" filter="wipe(left)">
                                          <p:cBhvr>
                                            <p:cTn id="39" dur="500"/>
                                            <p:tgtEl>
                                              <p:spTgt spid="48"/>
                                            </p:tgtEl>
                                          </p:cBhvr>
                                        </p:animEffect>
                                      </p:childTnLst>
                                    </p:cTn>
                                  </p:par>
                                  <p:par>
                                    <p:cTn id="40" presetID="53" presetClass="entr" presetSubtype="16" fill="hold" nodeType="withEffect">
                                      <p:stCondLst>
                                        <p:cond delay="1800"/>
                                      </p:stCondLst>
                                      <p:childTnLst>
                                        <p:set>
                                          <p:cBhvr>
                                            <p:cTn id="41" dur="1" fill="hold">
                                              <p:stCondLst>
                                                <p:cond delay="0"/>
                                              </p:stCondLst>
                                            </p:cTn>
                                            <p:tgtEl>
                                              <p:spTgt spid="44"/>
                                            </p:tgtEl>
                                            <p:attrNameLst>
                                              <p:attrName>style.visibility</p:attrName>
                                            </p:attrNameLst>
                                          </p:cBhvr>
                                          <p:to>
                                            <p:strVal val="visible"/>
                                          </p:to>
                                        </p:set>
                                        <p:anim calcmode="lin" valueType="num">
                                          <p:cBhvr>
                                            <p:cTn id="42" dur="750" fill="hold"/>
                                            <p:tgtEl>
                                              <p:spTgt spid="44"/>
                                            </p:tgtEl>
                                            <p:attrNameLst>
                                              <p:attrName>ppt_w</p:attrName>
                                            </p:attrNameLst>
                                          </p:cBhvr>
                                          <p:tavLst>
                                            <p:tav tm="0">
                                              <p:val>
                                                <p:fltVal val="0"/>
                                              </p:val>
                                            </p:tav>
                                            <p:tav tm="100000">
                                              <p:val>
                                                <p:strVal val="#ppt_w"/>
                                              </p:val>
                                            </p:tav>
                                          </p:tavLst>
                                        </p:anim>
                                        <p:anim calcmode="lin" valueType="num">
                                          <p:cBhvr>
                                            <p:cTn id="43" dur="750" fill="hold"/>
                                            <p:tgtEl>
                                              <p:spTgt spid="44"/>
                                            </p:tgtEl>
                                            <p:attrNameLst>
                                              <p:attrName>ppt_h</p:attrName>
                                            </p:attrNameLst>
                                          </p:cBhvr>
                                          <p:tavLst>
                                            <p:tav tm="0">
                                              <p:val>
                                                <p:fltVal val="0"/>
                                              </p:val>
                                            </p:tav>
                                            <p:tav tm="100000">
                                              <p:val>
                                                <p:strVal val="#ppt_h"/>
                                              </p:val>
                                            </p:tav>
                                          </p:tavLst>
                                        </p:anim>
                                        <p:animEffect transition="in" filter="fade">
                                          <p:cBhvr>
                                            <p:cTn id="44" dur="750"/>
                                            <p:tgtEl>
                                              <p:spTgt spid="44"/>
                                            </p:tgtEl>
                                          </p:cBhvr>
                                        </p:animEffect>
                                      </p:childTnLst>
                                    </p:cTn>
                                  </p:par>
                                  <p:par>
                                    <p:cTn id="45" presetID="22" presetClass="entr" presetSubtype="8" fill="hold" grpId="0" nodeType="withEffect">
                                      <p:stCondLst>
                                        <p:cond delay="2000"/>
                                      </p:stCondLst>
                                      <p:childTnLst>
                                        <p:set>
                                          <p:cBhvr>
                                            <p:cTn id="46" dur="1" fill="hold">
                                              <p:stCondLst>
                                                <p:cond delay="0"/>
                                              </p:stCondLst>
                                            </p:cTn>
                                            <p:tgtEl>
                                              <p:spTgt spid="21"/>
                                            </p:tgtEl>
                                            <p:attrNameLst>
                                              <p:attrName>style.visibility</p:attrName>
                                            </p:attrNameLst>
                                          </p:cBhvr>
                                          <p:to>
                                            <p:strVal val="visible"/>
                                          </p:to>
                                        </p:set>
                                        <p:animEffect transition="in" filter="wipe(left)">
                                          <p:cBhvr>
                                            <p:cTn id="47" dur="500"/>
                                            <p:tgtEl>
                                              <p:spTgt spid="21"/>
                                            </p:tgtEl>
                                          </p:cBhvr>
                                        </p:animEffect>
                                      </p:childTnLst>
                                    </p:cTn>
                                  </p:par>
                                  <p:par>
                                    <p:cTn id="48" presetID="53" presetClass="entr" presetSubtype="16" fill="hold" grpId="0" nodeType="withEffect">
                                      <p:stCondLst>
                                        <p:cond delay="2250"/>
                                      </p:stCondLst>
                                      <p:childTnLst>
                                        <p:set>
                                          <p:cBhvr>
                                            <p:cTn id="49" dur="1" fill="hold">
                                              <p:stCondLst>
                                                <p:cond delay="0"/>
                                              </p:stCondLst>
                                            </p:cTn>
                                            <p:tgtEl>
                                              <p:spTgt spid="32"/>
                                            </p:tgtEl>
                                            <p:attrNameLst>
                                              <p:attrName>style.visibility</p:attrName>
                                            </p:attrNameLst>
                                          </p:cBhvr>
                                          <p:to>
                                            <p:strVal val="visible"/>
                                          </p:to>
                                        </p:set>
                                        <p:anim calcmode="lin" valueType="num">
                                          <p:cBhvr>
                                            <p:cTn id="50" dur="750" fill="hold"/>
                                            <p:tgtEl>
                                              <p:spTgt spid="32"/>
                                            </p:tgtEl>
                                            <p:attrNameLst>
                                              <p:attrName>ppt_w</p:attrName>
                                            </p:attrNameLst>
                                          </p:cBhvr>
                                          <p:tavLst>
                                            <p:tav tm="0">
                                              <p:val>
                                                <p:fltVal val="0"/>
                                              </p:val>
                                            </p:tav>
                                            <p:tav tm="100000">
                                              <p:val>
                                                <p:strVal val="#ppt_w"/>
                                              </p:val>
                                            </p:tav>
                                          </p:tavLst>
                                        </p:anim>
                                        <p:anim calcmode="lin" valueType="num">
                                          <p:cBhvr>
                                            <p:cTn id="51" dur="750" fill="hold"/>
                                            <p:tgtEl>
                                              <p:spTgt spid="32"/>
                                            </p:tgtEl>
                                            <p:attrNameLst>
                                              <p:attrName>ppt_h</p:attrName>
                                            </p:attrNameLst>
                                          </p:cBhvr>
                                          <p:tavLst>
                                            <p:tav tm="0">
                                              <p:val>
                                                <p:fltVal val="0"/>
                                              </p:val>
                                            </p:tav>
                                            <p:tav tm="100000">
                                              <p:val>
                                                <p:strVal val="#ppt_h"/>
                                              </p:val>
                                            </p:tav>
                                          </p:tavLst>
                                        </p:anim>
                                        <p:animEffect transition="in" filter="fade">
                                          <p:cBhvr>
                                            <p:cTn id="52" dur="750"/>
                                            <p:tgtEl>
                                              <p:spTgt spid="32"/>
                                            </p:tgtEl>
                                          </p:cBhvr>
                                        </p:animEffect>
                                      </p:childTnLst>
                                    </p:cTn>
                                  </p:par>
                                  <p:par>
                                    <p:cTn id="53" presetID="53" presetClass="entr" presetSubtype="16" fill="hold" grpId="0" nodeType="withEffect">
                                      <p:stCondLst>
                                        <p:cond delay="2250"/>
                                      </p:stCondLst>
                                      <p:childTnLst>
                                        <p:set>
                                          <p:cBhvr>
                                            <p:cTn id="54" dur="1" fill="hold">
                                              <p:stCondLst>
                                                <p:cond delay="0"/>
                                              </p:stCondLst>
                                            </p:cTn>
                                            <p:tgtEl>
                                              <p:spTgt spid="33"/>
                                            </p:tgtEl>
                                            <p:attrNameLst>
                                              <p:attrName>style.visibility</p:attrName>
                                            </p:attrNameLst>
                                          </p:cBhvr>
                                          <p:to>
                                            <p:strVal val="visible"/>
                                          </p:to>
                                        </p:set>
                                        <p:anim calcmode="lin" valueType="num">
                                          <p:cBhvr>
                                            <p:cTn id="55" dur="750" fill="hold"/>
                                            <p:tgtEl>
                                              <p:spTgt spid="33"/>
                                            </p:tgtEl>
                                            <p:attrNameLst>
                                              <p:attrName>ppt_w</p:attrName>
                                            </p:attrNameLst>
                                          </p:cBhvr>
                                          <p:tavLst>
                                            <p:tav tm="0">
                                              <p:val>
                                                <p:fltVal val="0"/>
                                              </p:val>
                                            </p:tav>
                                            <p:tav tm="100000">
                                              <p:val>
                                                <p:strVal val="#ppt_w"/>
                                              </p:val>
                                            </p:tav>
                                          </p:tavLst>
                                        </p:anim>
                                        <p:anim calcmode="lin" valueType="num">
                                          <p:cBhvr>
                                            <p:cTn id="56" dur="750" fill="hold"/>
                                            <p:tgtEl>
                                              <p:spTgt spid="33"/>
                                            </p:tgtEl>
                                            <p:attrNameLst>
                                              <p:attrName>ppt_h</p:attrName>
                                            </p:attrNameLst>
                                          </p:cBhvr>
                                          <p:tavLst>
                                            <p:tav tm="0">
                                              <p:val>
                                                <p:fltVal val="0"/>
                                              </p:val>
                                            </p:tav>
                                            <p:tav tm="100000">
                                              <p:val>
                                                <p:strVal val="#ppt_h"/>
                                              </p:val>
                                            </p:tav>
                                          </p:tavLst>
                                        </p:anim>
                                        <p:animEffect transition="in" filter="fade">
                                          <p:cBhvr>
                                            <p:cTn id="57" dur="750"/>
                                            <p:tgtEl>
                                              <p:spTgt spid="33"/>
                                            </p:tgtEl>
                                          </p:cBhvr>
                                        </p:animEffect>
                                      </p:childTnLst>
                                    </p:cTn>
                                  </p:par>
                                  <p:par>
                                    <p:cTn id="58" presetID="53" presetClass="entr" presetSubtype="16" fill="hold" grpId="0" nodeType="withEffect">
                                      <p:stCondLst>
                                        <p:cond delay="2250"/>
                                      </p:stCondLst>
                                      <p:childTnLst>
                                        <p:set>
                                          <p:cBhvr>
                                            <p:cTn id="59" dur="1" fill="hold">
                                              <p:stCondLst>
                                                <p:cond delay="0"/>
                                              </p:stCondLst>
                                            </p:cTn>
                                            <p:tgtEl>
                                              <p:spTgt spid="34"/>
                                            </p:tgtEl>
                                            <p:attrNameLst>
                                              <p:attrName>style.visibility</p:attrName>
                                            </p:attrNameLst>
                                          </p:cBhvr>
                                          <p:to>
                                            <p:strVal val="visible"/>
                                          </p:to>
                                        </p:set>
                                        <p:anim calcmode="lin" valueType="num">
                                          <p:cBhvr>
                                            <p:cTn id="60" dur="750" fill="hold"/>
                                            <p:tgtEl>
                                              <p:spTgt spid="34"/>
                                            </p:tgtEl>
                                            <p:attrNameLst>
                                              <p:attrName>ppt_w</p:attrName>
                                            </p:attrNameLst>
                                          </p:cBhvr>
                                          <p:tavLst>
                                            <p:tav tm="0">
                                              <p:val>
                                                <p:fltVal val="0"/>
                                              </p:val>
                                            </p:tav>
                                            <p:tav tm="100000">
                                              <p:val>
                                                <p:strVal val="#ppt_w"/>
                                              </p:val>
                                            </p:tav>
                                          </p:tavLst>
                                        </p:anim>
                                        <p:anim calcmode="lin" valueType="num">
                                          <p:cBhvr>
                                            <p:cTn id="61" dur="750" fill="hold"/>
                                            <p:tgtEl>
                                              <p:spTgt spid="34"/>
                                            </p:tgtEl>
                                            <p:attrNameLst>
                                              <p:attrName>ppt_h</p:attrName>
                                            </p:attrNameLst>
                                          </p:cBhvr>
                                          <p:tavLst>
                                            <p:tav tm="0">
                                              <p:val>
                                                <p:fltVal val="0"/>
                                              </p:val>
                                            </p:tav>
                                            <p:tav tm="100000">
                                              <p:val>
                                                <p:strVal val="#ppt_h"/>
                                              </p:val>
                                            </p:tav>
                                          </p:tavLst>
                                        </p:anim>
                                        <p:animEffect transition="in" filter="fade">
                                          <p:cBhvr>
                                            <p:cTn id="62" dur="750"/>
                                            <p:tgtEl>
                                              <p:spTgt spid="34"/>
                                            </p:tgtEl>
                                          </p:cBhvr>
                                        </p:animEffect>
                                      </p:childTnLst>
                                    </p:cTn>
                                  </p:par>
                                  <p:par>
                                    <p:cTn id="63" presetID="53" presetClass="entr" presetSubtype="16" fill="hold" grpId="0" nodeType="withEffect">
                                      <p:stCondLst>
                                        <p:cond delay="2250"/>
                                      </p:stCondLst>
                                      <p:childTnLst>
                                        <p:set>
                                          <p:cBhvr>
                                            <p:cTn id="64" dur="1" fill="hold">
                                              <p:stCondLst>
                                                <p:cond delay="0"/>
                                              </p:stCondLst>
                                            </p:cTn>
                                            <p:tgtEl>
                                              <p:spTgt spid="35"/>
                                            </p:tgtEl>
                                            <p:attrNameLst>
                                              <p:attrName>style.visibility</p:attrName>
                                            </p:attrNameLst>
                                          </p:cBhvr>
                                          <p:to>
                                            <p:strVal val="visible"/>
                                          </p:to>
                                        </p:set>
                                        <p:anim calcmode="lin" valueType="num">
                                          <p:cBhvr>
                                            <p:cTn id="65" dur="750" fill="hold"/>
                                            <p:tgtEl>
                                              <p:spTgt spid="35"/>
                                            </p:tgtEl>
                                            <p:attrNameLst>
                                              <p:attrName>ppt_w</p:attrName>
                                            </p:attrNameLst>
                                          </p:cBhvr>
                                          <p:tavLst>
                                            <p:tav tm="0">
                                              <p:val>
                                                <p:fltVal val="0"/>
                                              </p:val>
                                            </p:tav>
                                            <p:tav tm="100000">
                                              <p:val>
                                                <p:strVal val="#ppt_w"/>
                                              </p:val>
                                            </p:tav>
                                          </p:tavLst>
                                        </p:anim>
                                        <p:anim calcmode="lin" valueType="num">
                                          <p:cBhvr>
                                            <p:cTn id="66" dur="750" fill="hold"/>
                                            <p:tgtEl>
                                              <p:spTgt spid="35"/>
                                            </p:tgtEl>
                                            <p:attrNameLst>
                                              <p:attrName>ppt_h</p:attrName>
                                            </p:attrNameLst>
                                          </p:cBhvr>
                                          <p:tavLst>
                                            <p:tav tm="0">
                                              <p:val>
                                                <p:fltVal val="0"/>
                                              </p:val>
                                            </p:tav>
                                            <p:tav tm="100000">
                                              <p:val>
                                                <p:strVal val="#ppt_h"/>
                                              </p:val>
                                            </p:tav>
                                          </p:tavLst>
                                        </p:anim>
                                        <p:animEffect transition="in" filter="fade">
                                          <p:cBhvr>
                                            <p:cTn id="67" dur="750"/>
                                            <p:tgtEl>
                                              <p:spTgt spid="35"/>
                                            </p:tgtEl>
                                          </p:cBhvr>
                                        </p:animEffect>
                                      </p:childTnLst>
                                    </p:cTn>
                                  </p:par>
                                  <p:par>
                                    <p:cTn id="68" presetID="53" presetClass="entr" presetSubtype="16" fill="hold" grpId="0" nodeType="withEffect">
                                      <p:stCondLst>
                                        <p:cond delay="2250"/>
                                      </p:stCondLst>
                                      <p:childTnLst>
                                        <p:set>
                                          <p:cBhvr>
                                            <p:cTn id="69" dur="1" fill="hold">
                                              <p:stCondLst>
                                                <p:cond delay="0"/>
                                              </p:stCondLst>
                                            </p:cTn>
                                            <p:tgtEl>
                                              <p:spTgt spid="36"/>
                                            </p:tgtEl>
                                            <p:attrNameLst>
                                              <p:attrName>style.visibility</p:attrName>
                                            </p:attrNameLst>
                                          </p:cBhvr>
                                          <p:to>
                                            <p:strVal val="visible"/>
                                          </p:to>
                                        </p:set>
                                        <p:anim calcmode="lin" valueType="num">
                                          <p:cBhvr>
                                            <p:cTn id="70" dur="750" fill="hold"/>
                                            <p:tgtEl>
                                              <p:spTgt spid="36"/>
                                            </p:tgtEl>
                                            <p:attrNameLst>
                                              <p:attrName>ppt_w</p:attrName>
                                            </p:attrNameLst>
                                          </p:cBhvr>
                                          <p:tavLst>
                                            <p:tav tm="0">
                                              <p:val>
                                                <p:fltVal val="0"/>
                                              </p:val>
                                            </p:tav>
                                            <p:tav tm="100000">
                                              <p:val>
                                                <p:strVal val="#ppt_w"/>
                                              </p:val>
                                            </p:tav>
                                          </p:tavLst>
                                        </p:anim>
                                        <p:anim calcmode="lin" valueType="num">
                                          <p:cBhvr>
                                            <p:cTn id="71" dur="750" fill="hold"/>
                                            <p:tgtEl>
                                              <p:spTgt spid="36"/>
                                            </p:tgtEl>
                                            <p:attrNameLst>
                                              <p:attrName>ppt_h</p:attrName>
                                            </p:attrNameLst>
                                          </p:cBhvr>
                                          <p:tavLst>
                                            <p:tav tm="0">
                                              <p:val>
                                                <p:fltVal val="0"/>
                                              </p:val>
                                            </p:tav>
                                            <p:tav tm="100000">
                                              <p:val>
                                                <p:strVal val="#ppt_h"/>
                                              </p:val>
                                            </p:tav>
                                          </p:tavLst>
                                        </p:anim>
                                        <p:animEffect transition="in" filter="fade">
                                          <p:cBhvr>
                                            <p:cTn id="72" dur="750"/>
                                            <p:tgtEl>
                                              <p:spTgt spid="36"/>
                                            </p:tgtEl>
                                          </p:cBhvr>
                                        </p:animEffect>
                                      </p:childTnLst>
                                    </p:cTn>
                                  </p:par>
                                  <p:par>
                                    <p:cTn id="73" presetID="2" presetClass="entr" presetSubtype="4" fill="hold" grpId="0" nodeType="withEffect">
                                      <p:stCondLst>
                                        <p:cond delay="2500"/>
                                      </p:stCondLst>
                                      <p:childTnLst>
                                        <p:set>
                                          <p:cBhvr>
                                            <p:cTn id="74" dur="1" fill="hold">
                                              <p:stCondLst>
                                                <p:cond delay="0"/>
                                              </p:stCondLst>
                                            </p:cTn>
                                            <p:tgtEl>
                                              <p:spTgt spid="22"/>
                                            </p:tgtEl>
                                            <p:attrNameLst>
                                              <p:attrName>style.visibility</p:attrName>
                                            </p:attrNameLst>
                                          </p:cBhvr>
                                          <p:to>
                                            <p:strVal val="visible"/>
                                          </p:to>
                                        </p:set>
                                        <p:anim calcmode="lin" valueType="num">
                                          <p:cBhvr additive="base">
                                            <p:cTn id="75" dur="1000" fill="hold"/>
                                            <p:tgtEl>
                                              <p:spTgt spid="22"/>
                                            </p:tgtEl>
                                            <p:attrNameLst>
                                              <p:attrName>ppt_x</p:attrName>
                                            </p:attrNameLst>
                                          </p:cBhvr>
                                          <p:tavLst>
                                            <p:tav tm="0">
                                              <p:val>
                                                <p:strVal val="#ppt_x"/>
                                              </p:val>
                                            </p:tav>
                                            <p:tav tm="100000">
                                              <p:val>
                                                <p:strVal val="#ppt_x"/>
                                              </p:val>
                                            </p:tav>
                                          </p:tavLst>
                                        </p:anim>
                                        <p:anim calcmode="lin" valueType="num">
                                          <p:cBhvr additive="base">
                                            <p:cTn id="76" dur="1000" fill="hold"/>
                                            <p:tgtEl>
                                              <p:spTgt spid="22"/>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2500"/>
                                      </p:stCondLst>
                                      <p:childTnLst>
                                        <p:set>
                                          <p:cBhvr>
                                            <p:cTn id="78" dur="1" fill="hold">
                                              <p:stCondLst>
                                                <p:cond delay="0"/>
                                              </p:stCondLst>
                                            </p:cTn>
                                            <p:tgtEl>
                                              <p:spTgt spid="26"/>
                                            </p:tgtEl>
                                            <p:attrNameLst>
                                              <p:attrName>style.visibility</p:attrName>
                                            </p:attrNameLst>
                                          </p:cBhvr>
                                          <p:to>
                                            <p:strVal val="visible"/>
                                          </p:to>
                                        </p:set>
                                        <p:anim calcmode="lin" valueType="num">
                                          <p:cBhvr additive="base">
                                            <p:cTn id="79" dur="1000" fill="hold"/>
                                            <p:tgtEl>
                                              <p:spTgt spid="26"/>
                                            </p:tgtEl>
                                            <p:attrNameLst>
                                              <p:attrName>ppt_x</p:attrName>
                                            </p:attrNameLst>
                                          </p:cBhvr>
                                          <p:tavLst>
                                            <p:tav tm="0">
                                              <p:val>
                                                <p:strVal val="#ppt_x"/>
                                              </p:val>
                                            </p:tav>
                                            <p:tav tm="100000">
                                              <p:val>
                                                <p:strVal val="#ppt_x"/>
                                              </p:val>
                                            </p:tav>
                                          </p:tavLst>
                                        </p:anim>
                                        <p:anim calcmode="lin" valueType="num">
                                          <p:cBhvr additive="base">
                                            <p:cTn id="80" dur="1000" fill="hold"/>
                                            <p:tgtEl>
                                              <p:spTgt spid="26"/>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2500"/>
                                      </p:stCondLst>
                                      <p:childTnLst>
                                        <p:set>
                                          <p:cBhvr>
                                            <p:cTn id="82" dur="1" fill="hold">
                                              <p:stCondLst>
                                                <p:cond delay="0"/>
                                              </p:stCondLst>
                                            </p:cTn>
                                            <p:tgtEl>
                                              <p:spTgt spid="38"/>
                                            </p:tgtEl>
                                            <p:attrNameLst>
                                              <p:attrName>style.visibility</p:attrName>
                                            </p:attrNameLst>
                                          </p:cBhvr>
                                          <p:to>
                                            <p:strVal val="visible"/>
                                          </p:to>
                                        </p:set>
                                        <p:anim calcmode="lin" valueType="num">
                                          <p:cBhvr additive="base">
                                            <p:cTn id="83" dur="1000" fill="hold"/>
                                            <p:tgtEl>
                                              <p:spTgt spid="38"/>
                                            </p:tgtEl>
                                            <p:attrNameLst>
                                              <p:attrName>ppt_x</p:attrName>
                                            </p:attrNameLst>
                                          </p:cBhvr>
                                          <p:tavLst>
                                            <p:tav tm="0">
                                              <p:val>
                                                <p:strVal val="#ppt_x"/>
                                              </p:val>
                                            </p:tav>
                                            <p:tav tm="100000">
                                              <p:val>
                                                <p:strVal val="#ppt_x"/>
                                              </p:val>
                                            </p:tav>
                                          </p:tavLst>
                                        </p:anim>
                                        <p:anim calcmode="lin" valueType="num">
                                          <p:cBhvr additive="base">
                                            <p:cTn id="84" dur="1000" fill="hold"/>
                                            <p:tgtEl>
                                              <p:spTgt spid="38"/>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2500"/>
                                      </p:stCondLst>
                                      <p:childTnLst>
                                        <p:set>
                                          <p:cBhvr>
                                            <p:cTn id="86" dur="1" fill="hold">
                                              <p:stCondLst>
                                                <p:cond delay="0"/>
                                              </p:stCondLst>
                                            </p:cTn>
                                            <p:tgtEl>
                                              <p:spTgt spid="39"/>
                                            </p:tgtEl>
                                            <p:attrNameLst>
                                              <p:attrName>style.visibility</p:attrName>
                                            </p:attrNameLst>
                                          </p:cBhvr>
                                          <p:to>
                                            <p:strVal val="visible"/>
                                          </p:to>
                                        </p:set>
                                        <p:anim calcmode="lin" valueType="num">
                                          <p:cBhvr additive="base">
                                            <p:cTn id="87" dur="1000" fill="hold"/>
                                            <p:tgtEl>
                                              <p:spTgt spid="39"/>
                                            </p:tgtEl>
                                            <p:attrNameLst>
                                              <p:attrName>ppt_x</p:attrName>
                                            </p:attrNameLst>
                                          </p:cBhvr>
                                          <p:tavLst>
                                            <p:tav tm="0">
                                              <p:val>
                                                <p:strVal val="#ppt_x"/>
                                              </p:val>
                                            </p:tav>
                                            <p:tav tm="100000">
                                              <p:val>
                                                <p:strVal val="#ppt_x"/>
                                              </p:val>
                                            </p:tav>
                                          </p:tavLst>
                                        </p:anim>
                                        <p:anim calcmode="lin" valueType="num">
                                          <p:cBhvr additive="base">
                                            <p:cTn id="88" dur="1000" fill="hold"/>
                                            <p:tgtEl>
                                              <p:spTgt spid="39"/>
                                            </p:tgtEl>
                                            <p:attrNameLst>
                                              <p:attrName>ppt_y</p:attrName>
                                            </p:attrNameLst>
                                          </p:cBhvr>
                                          <p:tavLst>
                                            <p:tav tm="0">
                                              <p:val>
                                                <p:strVal val="1+#ppt_h/2"/>
                                              </p:val>
                                            </p:tav>
                                            <p:tav tm="100000">
                                              <p:val>
                                                <p:strVal val="#ppt_y"/>
                                              </p:val>
                                            </p:tav>
                                          </p:tavLst>
                                        </p:anim>
                                      </p:childTnLst>
                                    </p:cTn>
                                  </p:par>
                                  <p:par>
                                    <p:cTn id="89" presetID="2" presetClass="entr" presetSubtype="1" fill="hold" grpId="0" nodeType="withEffect">
                                      <p:stCondLst>
                                        <p:cond delay="2500"/>
                                      </p:stCondLst>
                                      <p:childTnLst>
                                        <p:set>
                                          <p:cBhvr>
                                            <p:cTn id="90" dur="1" fill="hold">
                                              <p:stCondLst>
                                                <p:cond delay="0"/>
                                              </p:stCondLst>
                                            </p:cTn>
                                            <p:tgtEl>
                                              <p:spTgt spid="23"/>
                                            </p:tgtEl>
                                            <p:attrNameLst>
                                              <p:attrName>style.visibility</p:attrName>
                                            </p:attrNameLst>
                                          </p:cBhvr>
                                          <p:to>
                                            <p:strVal val="visible"/>
                                          </p:to>
                                        </p:set>
                                        <p:anim calcmode="lin" valueType="num">
                                          <p:cBhvr additive="base">
                                            <p:cTn id="91" dur="1000" fill="hold"/>
                                            <p:tgtEl>
                                              <p:spTgt spid="23"/>
                                            </p:tgtEl>
                                            <p:attrNameLst>
                                              <p:attrName>ppt_x</p:attrName>
                                            </p:attrNameLst>
                                          </p:cBhvr>
                                          <p:tavLst>
                                            <p:tav tm="0">
                                              <p:val>
                                                <p:strVal val="#ppt_x"/>
                                              </p:val>
                                            </p:tav>
                                            <p:tav tm="100000">
                                              <p:val>
                                                <p:strVal val="#ppt_x"/>
                                              </p:val>
                                            </p:tav>
                                          </p:tavLst>
                                        </p:anim>
                                        <p:anim calcmode="lin" valueType="num">
                                          <p:cBhvr additive="base">
                                            <p:cTn id="92" dur="1000" fill="hold"/>
                                            <p:tgtEl>
                                              <p:spTgt spid="23"/>
                                            </p:tgtEl>
                                            <p:attrNameLst>
                                              <p:attrName>ppt_y</p:attrName>
                                            </p:attrNameLst>
                                          </p:cBhvr>
                                          <p:tavLst>
                                            <p:tav tm="0">
                                              <p:val>
                                                <p:strVal val="0-#ppt_h/2"/>
                                              </p:val>
                                            </p:tav>
                                            <p:tav tm="100000">
                                              <p:val>
                                                <p:strVal val="#ppt_y"/>
                                              </p:val>
                                            </p:tav>
                                          </p:tavLst>
                                        </p:anim>
                                      </p:childTnLst>
                                    </p:cTn>
                                  </p:par>
                                  <p:par>
                                    <p:cTn id="93" presetID="2" presetClass="entr" presetSubtype="1" fill="hold" grpId="0" nodeType="withEffect">
                                      <p:stCondLst>
                                        <p:cond delay="2500"/>
                                      </p:stCondLst>
                                      <p:childTnLst>
                                        <p:set>
                                          <p:cBhvr>
                                            <p:cTn id="94" dur="1" fill="hold">
                                              <p:stCondLst>
                                                <p:cond delay="0"/>
                                              </p:stCondLst>
                                            </p:cTn>
                                            <p:tgtEl>
                                              <p:spTgt spid="24"/>
                                            </p:tgtEl>
                                            <p:attrNameLst>
                                              <p:attrName>style.visibility</p:attrName>
                                            </p:attrNameLst>
                                          </p:cBhvr>
                                          <p:to>
                                            <p:strVal val="visible"/>
                                          </p:to>
                                        </p:set>
                                        <p:anim calcmode="lin" valueType="num">
                                          <p:cBhvr additive="base">
                                            <p:cTn id="95" dur="1000" fill="hold"/>
                                            <p:tgtEl>
                                              <p:spTgt spid="24"/>
                                            </p:tgtEl>
                                            <p:attrNameLst>
                                              <p:attrName>ppt_x</p:attrName>
                                            </p:attrNameLst>
                                          </p:cBhvr>
                                          <p:tavLst>
                                            <p:tav tm="0">
                                              <p:val>
                                                <p:strVal val="#ppt_x"/>
                                              </p:val>
                                            </p:tav>
                                            <p:tav tm="100000">
                                              <p:val>
                                                <p:strVal val="#ppt_x"/>
                                              </p:val>
                                            </p:tav>
                                          </p:tavLst>
                                        </p:anim>
                                        <p:anim calcmode="lin" valueType="num">
                                          <p:cBhvr additive="base">
                                            <p:cTn id="96" dur="1000" fill="hold"/>
                                            <p:tgtEl>
                                              <p:spTgt spid="24"/>
                                            </p:tgtEl>
                                            <p:attrNameLst>
                                              <p:attrName>ppt_y</p:attrName>
                                            </p:attrNameLst>
                                          </p:cBhvr>
                                          <p:tavLst>
                                            <p:tav tm="0">
                                              <p:val>
                                                <p:strVal val="0-#ppt_h/2"/>
                                              </p:val>
                                            </p:tav>
                                            <p:tav tm="100000">
                                              <p:val>
                                                <p:strVal val="#ppt_y"/>
                                              </p:val>
                                            </p:tav>
                                          </p:tavLst>
                                        </p:anim>
                                      </p:childTnLst>
                                    </p:cTn>
                                  </p:par>
                                  <p:par>
                                    <p:cTn id="97" presetID="2" presetClass="entr" presetSubtype="1" fill="hold" grpId="0" nodeType="withEffect">
                                      <p:stCondLst>
                                        <p:cond delay="2500"/>
                                      </p:stCondLst>
                                      <p:childTnLst>
                                        <p:set>
                                          <p:cBhvr>
                                            <p:cTn id="98" dur="1" fill="hold">
                                              <p:stCondLst>
                                                <p:cond delay="0"/>
                                              </p:stCondLst>
                                            </p:cTn>
                                            <p:tgtEl>
                                              <p:spTgt spid="25"/>
                                            </p:tgtEl>
                                            <p:attrNameLst>
                                              <p:attrName>style.visibility</p:attrName>
                                            </p:attrNameLst>
                                          </p:cBhvr>
                                          <p:to>
                                            <p:strVal val="visible"/>
                                          </p:to>
                                        </p:set>
                                        <p:anim calcmode="lin" valueType="num">
                                          <p:cBhvr additive="base">
                                            <p:cTn id="99" dur="1000" fill="hold"/>
                                            <p:tgtEl>
                                              <p:spTgt spid="25"/>
                                            </p:tgtEl>
                                            <p:attrNameLst>
                                              <p:attrName>ppt_x</p:attrName>
                                            </p:attrNameLst>
                                          </p:cBhvr>
                                          <p:tavLst>
                                            <p:tav tm="0">
                                              <p:val>
                                                <p:strVal val="#ppt_x"/>
                                              </p:val>
                                            </p:tav>
                                            <p:tav tm="100000">
                                              <p:val>
                                                <p:strVal val="#ppt_x"/>
                                              </p:val>
                                            </p:tav>
                                          </p:tavLst>
                                        </p:anim>
                                        <p:anim calcmode="lin" valueType="num">
                                          <p:cBhvr additive="base">
                                            <p:cTn id="100" dur="1000" fill="hold"/>
                                            <p:tgtEl>
                                              <p:spTgt spid="25"/>
                                            </p:tgtEl>
                                            <p:attrNameLst>
                                              <p:attrName>ppt_y</p:attrName>
                                            </p:attrNameLst>
                                          </p:cBhvr>
                                          <p:tavLst>
                                            <p:tav tm="0">
                                              <p:val>
                                                <p:strVal val="0-#ppt_h/2"/>
                                              </p:val>
                                            </p:tav>
                                            <p:tav tm="100000">
                                              <p:val>
                                                <p:strVal val="#ppt_y"/>
                                              </p:val>
                                            </p:tav>
                                          </p:tavLst>
                                        </p:anim>
                                      </p:childTnLst>
                                    </p:cTn>
                                  </p:par>
                                  <p:par>
                                    <p:cTn id="101" presetID="2" presetClass="entr" presetSubtype="1" fill="hold" grpId="0" nodeType="withEffect">
                                      <p:stCondLst>
                                        <p:cond delay="2500"/>
                                      </p:stCondLst>
                                      <p:childTnLst>
                                        <p:set>
                                          <p:cBhvr>
                                            <p:cTn id="102" dur="1" fill="hold">
                                              <p:stCondLst>
                                                <p:cond delay="0"/>
                                              </p:stCondLst>
                                            </p:cTn>
                                            <p:tgtEl>
                                              <p:spTgt spid="40"/>
                                            </p:tgtEl>
                                            <p:attrNameLst>
                                              <p:attrName>style.visibility</p:attrName>
                                            </p:attrNameLst>
                                          </p:cBhvr>
                                          <p:to>
                                            <p:strVal val="visible"/>
                                          </p:to>
                                        </p:set>
                                        <p:anim calcmode="lin" valueType="num">
                                          <p:cBhvr additive="base">
                                            <p:cTn id="103" dur="1000" fill="hold"/>
                                            <p:tgtEl>
                                              <p:spTgt spid="40"/>
                                            </p:tgtEl>
                                            <p:attrNameLst>
                                              <p:attrName>ppt_x</p:attrName>
                                            </p:attrNameLst>
                                          </p:cBhvr>
                                          <p:tavLst>
                                            <p:tav tm="0">
                                              <p:val>
                                                <p:strVal val="#ppt_x"/>
                                              </p:val>
                                            </p:tav>
                                            <p:tav tm="100000">
                                              <p:val>
                                                <p:strVal val="#ppt_x"/>
                                              </p:val>
                                            </p:tav>
                                          </p:tavLst>
                                        </p:anim>
                                        <p:anim calcmode="lin" valueType="num">
                                          <p:cBhvr additive="base">
                                            <p:cTn id="104" dur="1000" fill="hold"/>
                                            <p:tgtEl>
                                              <p:spTgt spid="40"/>
                                            </p:tgtEl>
                                            <p:attrNameLst>
                                              <p:attrName>ppt_y</p:attrName>
                                            </p:attrNameLst>
                                          </p:cBhvr>
                                          <p:tavLst>
                                            <p:tav tm="0">
                                              <p:val>
                                                <p:strVal val="0-#ppt_h/2"/>
                                              </p:val>
                                            </p:tav>
                                            <p:tav tm="100000">
                                              <p:val>
                                                <p:strVal val="#ppt_y"/>
                                              </p:val>
                                            </p:tav>
                                          </p:tavLst>
                                        </p:anim>
                                      </p:childTnLst>
                                    </p:cTn>
                                  </p:par>
                                  <p:par>
                                    <p:cTn id="105" presetID="2" presetClass="entr" presetSubtype="1" fill="hold" grpId="0" nodeType="withEffect">
                                      <p:stCondLst>
                                        <p:cond delay="2500"/>
                                      </p:stCondLst>
                                      <p:childTnLst>
                                        <p:set>
                                          <p:cBhvr>
                                            <p:cTn id="106" dur="1" fill="hold">
                                              <p:stCondLst>
                                                <p:cond delay="0"/>
                                              </p:stCondLst>
                                            </p:cTn>
                                            <p:tgtEl>
                                              <p:spTgt spid="41"/>
                                            </p:tgtEl>
                                            <p:attrNameLst>
                                              <p:attrName>style.visibility</p:attrName>
                                            </p:attrNameLst>
                                          </p:cBhvr>
                                          <p:to>
                                            <p:strVal val="visible"/>
                                          </p:to>
                                        </p:set>
                                        <p:anim calcmode="lin" valueType="num">
                                          <p:cBhvr additive="base">
                                            <p:cTn id="107" dur="1000" fill="hold"/>
                                            <p:tgtEl>
                                              <p:spTgt spid="41"/>
                                            </p:tgtEl>
                                            <p:attrNameLst>
                                              <p:attrName>ppt_x</p:attrName>
                                            </p:attrNameLst>
                                          </p:cBhvr>
                                          <p:tavLst>
                                            <p:tav tm="0">
                                              <p:val>
                                                <p:strVal val="#ppt_x"/>
                                              </p:val>
                                            </p:tav>
                                            <p:tav tm="100000">
                                              <p:val>
                                                <p:strVal val="#ppt_x"/>
                                              </p:val>
                                            </p:tav>
                                          </p:tavLst>
                                        </p:anim>
                                        <p:anim calcmode="lin" valueType="num">
                                          <p:cBhvr additive="base">
                                            <p:cTn id="108" dur="1000" fill="hold"/>
                                            <p:tgtEl>
                                              <p:spTgt spid="41"/>
                                            </p:tgtEl>
                                            <p:attrNameLst>
                                              <p:attrName>ppt_y</p:attrName>
                                            </p:attrNameLst>
                                          </p:cBhvr>
                                          <p:tavLst>
                                            <p:tav tm="0">
                                              <p:val>
                                                <p:strVal val="0-#ppt_h/2"/>
                                              </p:val>
                                            </p:tav>
                                            <p:tav tm="100000">
                                              <p:val>
                                                <p:strVal val="#ppt_y"/>
                                              </p:val>
                                            </p:tav>
                                          </p:tavLst>
                                        </p:anim>
                                      </p:childTnLst>
                                    </p:cTn>
                                  </p:par>
                                  <p:par>
                                    <p:cTn id="109" presetID="2" presetClass="entr" presetSubtype="1" fill="hold" grpId="0" nodeType="withEffect">
                                      <p:stCondLst>
                                        <p:cond delay="2500"/>
                                      </p:stCondLst>
                                      <p:childTnLst>
                                        <p:set>
                                          <p:cBhvr>
                                            <p:cTn id="110" dur="1" fill="hold">
                                              <p:stCondLst>
                                                <p:cond delay="0"/>
                                              </p:stCondLst>
                                            </p:cTn>
                                            <p:tgtEl>
                                              <p:spTgt spid="42"/>
                                            </p:tgtEl>
                                            <p:attrNameLst>
                                              <p:attrName>style.visibility</p:attrName>
                                            </p:attrNameLst>
                                          </p:cBhvr>
                                          <p:to>
                                            <p:strVal val="visible"/>
                                          </p:to>
                                        </p:set>
                                        <p:anim calcmode="lin" valueType="num">
                                          <p:cBhvr additive="base">
                                            <p:cTn id="111" dur="1000" fill="hold"/>
                                            <p:tgtEl>
                                              <p:spTgt spid="42"/>
                                            </p:tgtEl>
                                            <p:attrNameLst>
                                              <p:attrName>ppt_x</p:attrName>
                                            </p:attrNameLst>
                                          </p:cBhvr>
                                          <p:tavLst>
                                            <p:tav tm="0">
                                              <p:val>
                                                <p:strVal val="#ppt_x"/>
                                              </p:val>
                                            </p:tav>
                                            <p:tav tm="100000">
                                              <p:val>
                                                <p:strVal val="#ppt_x"/>
                                              </p:val>
                                            </p:tav>
                                          </p:tavLst>
                                        </p:anim>
                                        <p:anim calcmode="lin" valueType="num">
                                          <p:cBhvr additive="base">
                                            <p:cTn id="112" dur="1000" fill="hold"/>
                                            <p:tgtEl>
                                              <p:spTgt spid="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p:bldP spid="23" grpId="0"/>
          <p:bldP spid="24" grpId="0"/>
          <p:bldP spid="25" grpId="0"/>
          <p:bldP spid="26" grpId="0"/>
          <p:bldP spid="32" grpId="0" animBg="1"/>
          <p:bldP spid="33" grpId="0" animBg="1"/>
          <p:bldP spid="34" grpId="0" animBg="1"/>
          <p:bldP spid="35" grpId="0" animBg="1"/>
          <p:bldP spid="36" grpId="0" animBg="1"/>
          <p:bldP spid="38" grpId="0"/>
          <p:bldP spid="39" grpId="0"/>
          <p:bldP spid="40" grpId="0"/>
          <p:bldP spid="41" grpId="0"/>
          <p:bldP spid="42" grpId="0"/>
        </p:bldLst>
      </p:timing>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457200" y="593725"/>
            <a:ext cx="2247900" cy="935857"/>
            <a:chOff x="457200" y="593725"/>
            <a:chExt cx="2247900" cy="936067"/>
          </a:xfrm>
        </p:grpSpPr>
        <p:sp>
          <p:nvSpPr>
            <p:cNvPr id="104464" name="Rectangle 11"/>
            <p:cNvSpPr>
              <a:spLocks noChangeArrowheads="1"/>
            </p:cNvSpPr>
            <p:nvPr/>
          </p:nvSpPr>
          <p:spPr bwMode="auto">
            <a:xfrm>
              <a:off x="779463" y="593725"/>
              <a:ext cx="1365758" cy="338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Montserrat Alternates ExLight" pitchFamily="50" charset="-52"/>
                </a:defRPr>
              </a:lvl1pPr>
              <a:lvl2pPr marL="742950" indent="-285750">
                <a:defRPr>
                  <a:solidFill>
                    <a:schemeClr val="tx1"/>
                  </a:solidFill>
                  <a:latin typeface="Montserrat Alternates ExLight" pitchFamily="50" charset="-52"/>
                </a:defRPr>
              </a:lvl2pPr>
              <a:lvl3pPr marL="1143000" indent="-228600">
                <a:defRPr>
                  <a:solidFill>
                    <a:schemeClr val="tx1"/>
                  </a:solidFill>
                  <a:latin typeface="Montserrat Alternates ExLight" pitchFamily="50" charset="-52"/>
                </a:defRPr>
              </a:lvl3pPr>
              <a:lvl4pPr marL="1600200" indent="-228600">
                <a:defRPr>
                  <a:solidFill>
                    <a:schemeClr val="tx1"/>
                  </a:solidFill>
                  <a:latin typeface="Montserrat Alternates ExLight" pitchFamily="50" charset="-52"/>
                </a:defRPr>
              </a:lvl4pPr>
              <a:lvl5pPr marL="2057400" indent="-228600">
                <a:defRPr>
                  <a:solidFill>
                    <a:schemeClr val="tx1"/>
                  </a:solidFill>
                  <a:latin typeface="Montserrat Alternates ExLight" pitchFamily="50" charset="-52"/>
                </a:defRPr>
              </a:lvl5pPr>
              <a:lvl6pPr marL="2514600" indent="-228600" fontAlgn="base">
                <a:spcBef>
                  <a:spcPct val="0"/>
                </a:spcBef>
                <a:spcAft>
                  <a:spcPct val="0"/>
                </a:spcAft>
                <a:defRPr>
                  <a:solidFill>
                    <a:schemeClr val="tx1"/>
                  </a:solidFill>
                  <a:latin typeface="Montserrat Alternates ExLight" pitchFamily="50" charset="-52"/>
                </a:defRPr>
              </a:lvl6pPr>
              <a:lvl7pPr marL="2971800" indent="-228600" fontAlgn="base">
                <a:spcBef>
                  <a:spcPct val="0"/>
                </a:spcBef>
                <a:spcAft>
                  <a:spcPct val="0"/>
                </a:spcAft>
                <a:defRPr>
                  <a:solidFill>
                    <a:schemeClr val="tx1"/>
                  </a:solidFill>
                  <a:latin typeface="Montserrat Alternates ExLight" pitchFamily="50" charset="-52"/>
                </a:defRPr>
              </a:lvl7pPr>
              <a:lvl8pPr marL="3429000" indent="-228600" fontAlgn="base">
                <a:spcBef>
                  <a:spcPct val="0"/>
                </a:spcBef>
                <a:spcAft>
                  <a:spcPct val="0"/>
                </a:spcAft>
                <a:defRPr>
                  <a:solidFill>
                    <a:schemeClr val="tx1"/>
                  </a:solidFill>
                  <a:latin typeface="Montserrat Alternates ExLight" pitchFamily="50" charset="-52"/>
                </a:defRPr>
              </a:lvl8pPr>
              <a:lvl9pPr marL="3886200" indent="-228600" fontAlgn="base">
                <a:spcBef>
                  <a:spcPct val="0"/>
                </a:spcBef>
                <a:spcAft>
                  <a:spcPct val="0"/>
                </a:spcAft>
                <a:defRPr>
                  <a:solidFill>
                    <a:schemeClr val="tx1"/>
                  </a:solidFill>
                  <a:latin typeface="Montserrat Alternates ExLight" pitchFamily="50" charset="-52"/>
                </a:defRPr>
              </a:lvl9pPr>
            </a:lstStyle>
            <a:p>
              <a:r>
                <a:rPr lang="en-US" altLang="ru-RU" sz="2200" dirty="0">
                  <a:solidFill>
                    <a:schemeClr val="accent1"/>
                  </a:solidFill>
                  <a:latin typeface="Montserrat-Bold" panose="00000800000000000000" pitchFamily="50" charset="0"/>
                </a:rPr>
                <a:t>Y</a:t>
              </a:r>
              <a:r>
                <a:rPr lang="ru-RU" altLang="ru-RU" sz="2200" dirty="0">
                  <a:solidFill>
                    <a:schemeClr val="accent1"/>
                  </a:solidFill>
                  <a:latin typeface="Montserrat-Bold" panose="00000800000000000000" pitchFamily="50" charset="0"/>
                </a:rPr>
                <a:t>our title</a:t>
              </a:r>
              <a:endParaRPr lang="ru-RU" altLang="ru-RU" dirty="0">
                <a:solidFill>
                  <a:schemeClr val="accent1"/>
                </a:solidFill>
                <a:latin typeface="Montserrat-Bold" panose="00000800000000000000" pitchFamily="50" charset="0"/>
              </a:endParaRPr>
            </a:p>
          </p:txBody>
        </p:sp>
        <p:sp>
          <p:nvSpPr>
            <p:cNvPr id="24" name="Text_02"/>
            <p:cNvSpPr txBox="1"/>
            <p:nvPr/>
          </p:nvSpPr>
          <p:spPr>
            <a:xfrm>
              <a:off x="457200" y="952581"/>
              <a:ext cx="2247900" cy="577211"/>
            </a:xfrm>
            <a:prstGeom prst="rect">
              <a:avLst/>
            </a:prstGeom>
            <a:noFill/>
          </p:spPr>
          <p:txBody>
            <a:bodyPr>
              <a:spAutoFit/>
            </a:bodyPr>
            <a:lstStyle/>
            <a:p>
              <a:pPr algn="ctr" eaLnBrk="1" fontAlgn="auto" hangingPunct="1">
                <a:spcBef>
                  <a:spcPts val="0"/>
                </a:spcBef>
                <a:spcAft>
                  <a:spcPts val="0"/>
                </a:spcAft>
                <a:defRPr/>
              </a:pPr>
              <a:r>
                <a:rPr lang="en-US" sz="1050" dirty="0">
                  <a:solidFill>
                    <a:schemeClr val="bg1"/>
                  </a:solidFill>
                  <a:latin typeface="Montserrat Light" panose="00000400000000000000" pitchFamily="50" charset="0"/>
                </a:rPr>
                <a:t>Lorem ipsum dolor sit amet, consectetur adipiscing elit, sed do eiusmod tempor</a:t>
              </a:r>
              <a:endParaRPr lang="ru-RU" sz="1050" dirty="0">
                <a:solidFill>
                  <a:schemeClr val="bg1"/>
                </a:solidFill>
                <a:latin typeface="Montserrat Light" panose="00000400000000000000" pitchFamily="50" charset="0"/>
              </a:endParaRPr>
            </a:p>
          </p:txBody>
        </p:sp>
      </p:grpSp>
      <p:grpSp>
        <p:nvGrpSpPr>
          <p:cNvPr id="4" name="Group 3"/>
          <p:cNvGrpSpPr>
            <a:grpSpLocks/>
          </p:cNvGrpSpPr>
          <p:nvPr/>
        </p:nvGrpSpPr>
        <p:grpSpPr bwMode="auto">
          <a:xfrm>
            <a:off x="6513285" y="593725"/>
            <a:ext cx="2247900" cy="935857"/>
            <a:chOff x="6629400" y="593725"/>
            <a:chExt cx="2247900" cy="936067"/>
          </a:xfrm>
        </p:grpSpPr>
        <p:sp>
          <p:nvSpPr>
            <p:cNvPr id="104462" name="Rectangle 17"/>
            <p:cNvSpPr>
              <a:spLocks noChangeArrowheads="1"/>
            </p:cNvSpPr>
            <p:nvPr/>
          </p:nvSpPr>
          <p:spPr bwMode="auto">
            <a:xfrm>
              <a:off x="6931025" y="593725"/>
              <a:ext cx="1365758" cy="338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Montserrat Alternates ExLight" pitchFamily="50" charset="-52"/>
                </a:defRPr>
              </a:lvl1pPr>
              <a:lvl2pPr marL="742950" indent="-285750">
                <a:defRPr>
                  <a:solidFill>
                    <a:schemeClr val="tx1"/>
                  </a:solidFill>
                  <a:latin typeface="Montserrat Alternates ExLight" pitchFamily="50" charset="-52"/>
                </a:defRPr>
              </a:lvl2pPr>
              <a:lvl3pPr marL="1143000" indent="-228600">
                <a:defRPr>
                  <a:solidFill>
                    <a:schemeClr val="tx1"/>
                  </a:solidFill>
                  <a:latin typeface="Montserrat Alternates ExLight" pitchFamily="50" charset="-52"/>
                </a:defRPr>
              </a:lvl3pPr>
              <a:lvl4pPr marL="1600200" indent="-228600">
                <a:defRPr>
                  <a:solidFill>
                    <a:schemeClr val="tx1"/>
                  </a:solidFill>
                  <a:latin typeface="Montserrat Alternates ExLight" pitchFamily="50" charset="-52"/>
                </a:defRPr>
              </a:lvl4pPr>
              <a:lvl5pPr marL="2057400" indent="-228600">
                <a:defRPr>
                  <a:solidFill>
                    <a:schemeClr val="tx1"/>
                  </a:solidFill>
                  <a:latin typeface="Montserrat Alternates ExLight" pitchFamily="50" charset="-52"/>
                </a:defRPr>
              </a:lvl5pPr>
              <a:lvl6pPr marL="2514600" indent="-228600" fontAlgn="base">
                <a:spcBef>
                  <a:spcPct val="0"/>
                </a:spcBef>
                <a:spcAft>
                  <a:spcPct val="0"/>
                </a:spcAft>
                <a:defRPr>
                  <a:solidFill>
                    <a:schemeClr val="tx1"/>
                  </a:solidFill>
                  <a:latin typeface="Montserrat Alternates ExLight" pitchFamily="50" charset="-52"/>
                </a:defRPr>
              </a:lvl6pPr>
              <a:lvl7pPr marL="2971800" indent="-228600" fontAlgn="base">
                <a:spcBef>
                  <a:spcPct val="0"/>
                </a:spcBef>
                <a:spcAft>
                  <a:spcPct val="0"/>
                </a:spcAft>
                <a:defRPr>
                  <a:solidFill>
                    <a:schemeClr val="tx1"/>
                  </a:solidFill>
                  <a:latin typeface="Montserrat Alternates ExLight" pitchFamily="50" charset="-52"/>
                </a:defRPr>
              </a:lvl7pPr>
              <a:lvl8pPr marL="3429000" indent="-228600" fontAlgn="base">
                <a:spcBef>
                  <a:spcPct val="0"/>
                </a:spcBef>
                <a:spcAft>
                  <a:spcPct val="0"/>
                </a:spcAft>
                <a:defRPr>
                  <a:solidFill>
                    <a:schemeClr val="tx1"/>
                  </a:solidFill>
                  <a:latin typeface="Montserrat Alternates ExLight" pitchFamily="50" charset="-52"/>
                </a:defRPr>
              </a:lvl8pPr>
              <a:lvl9pPr marL="3886200" indent="-228600" fontAlgn="base">
                <a:spcBef>
                  <a:spcPct val="0"/>
                </a:spcBef>
                <a:spcAft>
                  <a:spcPct val="0"/>
                </a:spcAft>
                <a:defRPr>
                  <a:solidFill>
                    <a:schemeClr val="tx1"/>
                  </a:solidFill>
                  <a:latin typeface="Montserrat Alternates ExLight" pitchFamily="50" charset="-52"/>
                </a:defRPr>
              </a:lvl9pPr>
            </a:lstStyle>
            <a:p>
              <a:r>
                <a:rPr lang="en-US" altLang="ru-RU" sz="2200" dirty="0">
                  <a:solidFill>
                    <a:schemeClr val="accent6"/>
                  </a:solidFill>
                  <a:latin typeface="Montserrat-Bold" panose="00000800000000000000" pitchFamily="50" charset="0"/>
                </a:rPr>
                <a:t>Y</a:t>
              </a:r>
              <a:r>
                <a:rPr lang="ru-RU" altLang="ru-RU" sz="2200" dirty="0">
                  <a:solidFill>
                    <a:schemeClr val="accent6"/>
                  </a:solidFill>
                  <a:latin typeface="Montserrat-Bold" panose="00000800000000000000" pitchFamily="50" charset="0"/>
                </a:rPr>
                <a:t>our title</a:t>
              </a:r>
              <a:endParaRPr lang="ru-RU" altLang="ru-RU" dirty="0">
                <a:solidFill>
                  <a:schemeClr val="accent6"/>
                </a:solidFill>
                <a:latin typeface="Montserrat-Bold" panose="00000800000000000000" pitchFamily="50" charset="0"/>
              </a:endParaRPr>
            </a:p>
          </p:txBody>
        </p:sp>
        <p:sp>
          <p:nvSpPr>
            <p:cNvPr id="25" name="Text_02"/>
            <p:cNvSpPr txBox="1"/>
            <p:nvPr/>
          </p:nvSpPr>
          <p:spPr>
            <a:xfrm>
              <a:off x="6629400" y="952581"/>
              <a:ext cx="2247900" cy="577211"/>
            </a:xfrm>
            <a:prstGeom prst="rect">
              <a:avLst/>
            </a:prstGeom>
            <a:noFill/>
          </p:spPr>
          <p:txBody>
            <a:bodyPr>
              <a:spAutoFit/>
            </a:bodyPr>
            <a:lstStyle/>
            <a:p>
              <a:pPr algn="ctr" eaLnBrk="1" fontAlgn="auto" hangingPunct="1">
                <a:spcBef>
                  <a:spcPts val="0"/>
                </a:spcBef>
                <a:spcAft>
                  <a:spcPts val="0"/>
                </a:spcAft>
                <a:defRPr/>
              </a:pPr>
              <a:r>
                <a:rPr lang="en-US" sz="1050" dirty="0">
                  <a:solidFill>
                    <a:schemeClr val="bg1"/>
                  </a:solidFill>
                  <a:latin typeface="Montserrat Light" panose="00000400000000000000" pitchFamily="50" charset="0"/>
                </a:rPr>
                <a:t>Lorem ipsum dolor sit amet, consectetur adipiscing elit, sed do eiusmod tempor</a:t>
              </a:r>
              <a:endParaRPr lang="ru-RU" sz="1050" dirty="0">
                <a:solidFill>
                  <a:schemeClr val="bg1"/>
                </a:solidFill>
                <a:latin typeface="Montserrat Light" panose="00000400000000000000" pitchFamily="50" charset="0"/>
              </a:endParaRPr>
            </a:p>
          </p:txBody>
        </p:sp>
      </p:grpSp>
      <p:grpSp>
        <p:nvGrpSpPr>
          <p:cNvPr id="3" name="Group 2"/>
          <p:cNvGrpSpPr>
            <a:grpSpLocks/>
          </p:cNvGrpSpPr>
          <p:nvPr/>
        </p:nvGrpSpPr>
        <p:grpSpPr bwMode="auto">
          <a:xfrm>
            <a:off x="3360510" y="5133976"/>
            <a:ext cx="2247900" cy="958081"/>
            <a:chOff x="3476625" y="5133975"/>
            <a:chExt cx="2247900" cy="958292"/>
          </a:xfrm>
        </p:grpSpPr>
        <p:sp>
          <p:nvSpPr>
            <p:cNvPr id="104460" name="Rectangle 13"/>
            <p:cNvSpPr>
              <a:spLocks noChangeArrowheads="1"/>
            </p:cNvSpPr>
            <p:nvPr/>
          </p:nvSpPr>
          <p:spPr bwMode="auto">
            <a:xfrm>
              <a:off x="3798888" y="5133975"/>
              <a:ext cx="1365758" cy="338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Montserrat Alternates ExLight" pitchFamily="50" charset="-52"/>
                </a:defRPr>
              </a:lvl1pPr>
              <a:lvl2pPr marL="742950" indent="-285750">
                <a:defRPr>
                  <a:solidFill>
                    <a:schemeClr val="tx1"/>
                  </a:solidFill>
                  <a:latin typeface="Montserrat Alternates ExLight" pitchFamily="50" charset="-52"/>
                </a:defRPr>
              </a:lvl2pPr>
              <a:lvl3pPr marL="1143000" indent="-228600">
                <a:defRPr>
                  <a:solidFill>
                    <a:schemeClr val="tx1"/>
                  </a:solidFill>
                  <a:latin typeface="Montserrat Alternates ExLight" pitchFamily="50" charset="-52"/>
                </a:defRPr>
              </a:lvl3pPr>
              <a:lvl4pPr marL="1600200" indent="-228600">
                <a:defRPr>
                  <a:solidFill>
                    <a:schemeClr val="tx1"/>
                  </a:solidFill>
                  <a:latin typeface="Montserrat Alternates ExLight" pitchFamily="50" charset="-52"/>
                </a:defRPr>
              </a:lvl4pPr>
              <a:lvl5pPr marL="2057400" indent="-228600">
                <a:defRPr>
                  <a:solidFill>
                    <a:schemeClr val="tx1"/>
                  </a:solidFill>
                  <a:latin typeface="Montserrat Alternates ExLight" pitchFamily="50" charset="-52"/>
                </a:defRPr>
              </a:lvl5pPr>
              <a:lvl6pPr marL="2514600" indent="-228600" fontAlgn="base">
                <a:spcBef>
                  <a:spcPct val="0"/>
                </a:spcBef>
                <a:spcAft>
                  <a:spcPct val="0"/>
                </a:spcAft>
                <a:defRPr>
                  <a:solidFill>
                    <a:schemeClr val="tx1"/>
                  </a:solidFill>
                  <a:latin typeface="Montserrat Alternates ExLight" pitchFamily="50" charset="-52"/>
                </a:defRPr>
              </a:lvl6pPr>
              <a:lvl7pPr marL="2971800" indent="-228600" fontAlgn="base">
                <a:spcBef>
                  <a:spcPct val="0"/>
                </a:spcBef>
                <a:spcAft>
                  <a:spcPct val="0"/>
                </a:spcAft>
                <a:defRPr>
                  <a:solidFill>
                    <a:schemeClr val="tx1"/>
                  </a:solidFill>
                  <a:latin typeface="Montserrat Alternates ExLight" pitchFamily="50" charset="-52"/>
                </a:defRPr>
              </a:lvl7pPr>
              <a:lvl8pPr marL="3429000" indent="-228600" fontAlgn="base">
                <a:spcBef>
                  <a:spcPct val="0"/>
                </a:spcBef>
                <a:spcAft>
                  <a:spcPct val="0"/>
                </a:spcAft>
                <a:defRPr>
                  <a:solidFill>
                    <a:schemeClr val="tx1"/>
                  </a:solidFill>
                  <a:latin typeface="Montserrat Alternates ExLight" pitchFamily="50" charset="-52"/>
                </a:defRPr>
              </a:lvl8pPr>
              <a:lvl9pPr marL="3886200" indent="-228600" fontAlgn="base">
                <a:spcBef>
                  <a:spcPct val="0"/>
                </a:spcBef>
                <a:spcAft>
                  <a:spcPct val="0"/>
                </a:spcAft>
                <a:defRPr>
                  <a:solidFill>
                    <a:schemeClr val="tx1"/>
                  </a:solidFill>
                  <a:latin typeface="Montserrat Alternates ExLight" pitchFamily="50" charset="-52"/>
                </a:defRPr>
              </a:lvl9pPr>
            </a:lstStyle>
            <a:p>
              <a:r>
                <a:rPr lang="en-US" altLang="ru-RU" sz="2200" dirty="0">
                  <a:solidFill>
                    <a:schemeClr val="accent5"/>
                  </a:solidFill>
                  <a:latin typeface="Montserrat-Bold" panose="00000800000000000000" pitchFamily="50" charset="0"/>
                </a:rPr>
                <a:t>Y</a:t>
              </a:r>
              <a:r>
                <a:rPr lang="ru-RU" altLang="ru-RU" sz="2200" dirty="0">
                  <a:solidFill>
                    <a:schemeClr val="accent5"/>
                  </a:solidFill>
                  <a:latin typeface="Montserrat-Bold" panose="00000800000000000000" pitchFamily="50" charset="0"/>
                </a:rPr>
                <a:t>our title</a:t>
              </a:r>
              <a:endParaRPr lang="ru-RU" altLang="ru-RU" dirty="0">
                <a:solidFill>
                  <a:schemeClr val="accent5"/>
                </a:solidFill>
                <a:latin typeface="Montserrat-Bold" panose="00000800000000000000" pitchFamily="50" charset="0"/>
              </a:endParaRPr>
            </a:p>
          </p:txBody>
        </p:sp>
        <p:sp>
          <p:nvSpPr>
            <p:cNvPr id="26" name="Text_02"/>
            <p:cNvSpPr txBox="1"/>
            <p:nvPr/>
          </p:nvSpPr>
          <p:spPr>
            <a:xfrm>
              <a:off x="3476625" y="5515059"/>
              <a:ext cx="2247900" cy="577208"/>
            </a:xfrm>
            <a:prstGeom prst="rect">
              <a:avLst/>
            </a:prstGeom>
            <a:noFill/>
          </p:spPr>
          <p:txBody>
            <a:bodyPr>
              <a:spAutoFit/>
            </a:bodyPr>
            <a:lstStyle/>
            <a:p>
              <a:pPr algn="ctr" eaLnBrk="1" fontAlgn="auto" hangingPunct="1">
                <a:spcBef>
                  <a:spcPts val="0"/>
                </a:spcBef>
                <a:spcAft>
                  <a:spcPts val="0"/>
                </a:spcAft>
                <a:defRPr/>
              </a:pPr>
              <a:r>
                <a:rPr lang="en-US" sz="1050" dirty="0">
                  <a:solidFill>
                    <a:schemeClr val="bg1"/>
                  </a:solidFill>
                  <a:latin typeface="Montserrat Light" panose="00000400000000000000" pitchFamily="50" charset="0"/>
                </a:rPr>
                <a:t>Lorem ipsum dolor sit amet, consectetur adipiscing elit, sed do eiusmod tempor</a:t>
              </a:r>
              <a:endParaRPr lang="ru-RU" sz="1050" dirty="0">
                <a:solidFill>
                  <a:schemeClr val="bg1"/>
                </a:solidFill>
                <a:latin typeface="Montserrat Light" panose="00000400000000000000" pitchFamily="50" charset="0"/>
              </a:endParaRPr>
            </a:p>
          </p:txBody>
        </p:sp>
      </p:grpSp>
      <p:grpSp>
        <p:nvGrpSpPr>
          <p:cNvPr id="5" name="Group 4"/>
          <p:cNvGrpSpPr>
            <a:grpSpLocks/>
          </p:cNvGrpSpPr>
          <p:nvPr/>
        </p:nvGrpSpPr>
        <p:grpSpPr bwMode="auto">
          <a:xfrm>
            <a:off x="9565821" y="5133976"/>
            <a:ext cx="2247900" cy="958081"/>
            <a:chOff x="9696450" y="5133975"/>
            <a:chExt cx="2247900" cy="958292"/>
          </a:xfrm>
        </p:grpSpPr>
        <p:sp>
          <p:nvSpPr>
            <p:cNvPr id="104458" name="Rectangle 15"/>
            <p:cNvSpPr>
              <a:spLocks noChangeArrowheads="1"/>
            </p:cNvSpPr>
            <p:nvPr/>
          </p:nvSpPr>
          <p:spPr bwMode="auto">
            <a:xfrm>
              <a:off x="10006013" y="5133975"/>
              <a:ext cx="1365758" cy="338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Montserrat Alternates ExLight" pitchFamily="50" charset="-52"/>
                </a:defRPr>
              </a:lvl1pPr>
              <a:lvl2pPr marL="742950" indent="-285750">
                <a:defRPr>
                  <a:solidFill>
                    <a:schemeClr val="tx1"/>
                  </a:solidFill>
                  <a:latin typeface="Montserrat Alternates ExLight" pitchFamily="50" charset="-52"/>
                </a:defRPr>
              </a:lvl2pPr>
              <a:lvl3pPr marL="1143000" indent="-228600">
                <a:defRPr>
                  <a:solidFill>
                    <a:schemeClr val="tx1"/>
                  </a:solidFill>
                  <a:latin typeface="Montserrat Alternates ExLight" pitchFamily="50" charset="-52"/>
                </a:defRPr>
              </a:lvl3pPr>
              <a:lvl4pPr marL="1600200" indent="-228600">
                <a:defRPr>
                  <a:solidFill>
                    <a:schemeClr val="tx1"/>
                  </a:solidFill>
                  <a:latin typeface="Montserrat Alternates ExLight" pitchFamily="50" charset="-52"/>
                </a:defRPr>
              </a:lvl4pPr>
              <a:lvl5pPr marL="2057400" indent="-228600">
                <a:defRPr>
                  <a:solidFill>
                    <a:schemeClr val="tx1"/>
                  </a:solidFill>
                  <a:latin typeface="Montserrat Alternates ExLight" pitchFamily="50" charset="-52"/>
                </a:defRPr>
              </a:lvl5pPr>
              <a:lvl6pPr marL="2514600" indent="-228600" fontAlgn="base">
                <a:spcBef>
                  <a:spcPct val="0"/>
                </a:spcBef>
                <a:spcAft>
                  <a:spcPct val="0"/>
                </a:spcAft>
                <a:defRPr>
                  <a:solidFill>
                    <a:schemeClr val="tx1"/>
                  </a:solidFill>
                  <a:latin typeface="Montserrat Alternates ExLight" pitchFamily="50" charset="-52"/>
                </a:defRPr>
              </a:lvl6pPr>
              <a:lvl7pPr marL="2971800" indent="-228600" fontAlgn="base">
                <a:spcBef>
                  <a:spcPct val="0"/>
                </a:spcBef>
                <a:spcAft>
                  <a:spcPct val="0"/>
                </a:spcAft>
                <a:defRPr>
                  <a:solidFill>
                    <a:schemeClr val="tx1"/>
                  </a:solidFill>
                  <a:latin typeface="Montserrat Alternates ExLight" pitchFamily="50" charset="-52"/>
                </a:defRPr>
              </a:lvl7pPr>
              <a:lvl8pPr marL="3429000" indent="-228600" fontAlgn="base">
                <a:spcBef>
                  <a:spcPct val="0"/>
                </a:spcBef>
                <a:spcAft>
                  <a:spcPct val="0"/>
                </a:spcAft>
                <a:defRPr>
                  <a:solidFill>
                    <a:schemeClr val="tx1"/>
                  </a:solidFill>
                  <a:latin typeface="Montserrat Alternates ExLight" pitchFamily="50" charset="-52"/>
                </a:defRPr>
              </a:lvl8pPr>
              <a:lvl9pPr marL="3886200" indent="-228600" fontAlgn="base">
                <a:spcBef>
                  <a:spcPct val="0"/>
                </a:spcBef>
                <a:spcAft>
                  <a:spcPct val="0"/>
                </a:spcAft>
                <a:defRPr>
                  <a:solidFill>
                    <a:schemeClr val="tx1"/>
                  </a:solidFill>
                  <a:latin typeface="Montserrat Alternates ExLight" pitchFamily="50" charset="-52"/>
                </a:defRPr>
              </a:lvl9pPr>
            </a:lstStyle>
            <a:p>
              <a:r>
                <a:rPr lang="en-US" altLang="ru-RU" sz="2200" dirty="0">
                  <a:solidFill>
                    <a:schemeClr val="accent4"/>
                  </a:solidFill>
                  <a:latin typeface="Montserrat-Bold" panose="00000800000000000000" pitchFamily="50" charset="0"/>
                </a:rPr>
                <a:t>Y</a:t>
              </a:r>
              <a:r>
                <a:rPr lang="ru-RU" altLang="ru-RU" sz="2200" dirty="0">
                  <a:solidFill>
                    <a:schemeClr val="accent4"/>
                  </a:solidFill>
                  <a:latin typeface="Montserrat-Bold" panose="00000800000000000000" pitchFamily="50" charset="0"/>
                </a:rPr>
                <a:t>our title</a:t>
              </a:r>
              <a:endParaRPr lang="ru-RU" altLang="ru-RU" dirty="0">
                <a:solidFill>
                  <a:schemeClr val="accent4"/>
                </a:solidFill>
                <a:latin typeface="Montserrat-Bold" panose="00000800000000000000" pitchFamily="50" charset="0"/>
              </a:endParaRPr>
            </a:p>
          </p:txBody>
        </p:sp>
        <p:sp>
          <p:nvSpPr>
            <p:cNvPr id="27" name="Text_02"/>
            <p:cNvSpPr txBox="1"/>
            <p:nvPr/>
          </p:nvSpPr>
          <p:spPr>
            <a:xfrm>
              <a:off x="9696450" y="5515059"/>
              <a:ext cx="2247900" cy="577208"/>
            </a:xfrm>
            <a:prstGeom prst="rect">
              <a:avLst/>
            </a:prstGeom>
            <a:noFill/>
          </p:spPr>
          <p:txBody>
            <a:bodyPr>
              <a:spAutoFit/>
            </a:bodyPr>
            <a:lstStyle/>
            <a:p>
              <a:pPr algn="ctr" eaLnBrk="1" fontAlgn="auto" hangingPunct="1">
                <a:spcBef>
                  <a:spcPts val="0"/>
                </a:spcBef>
                <a:spcAft>
                  <a:spcPts val="0"/>
                </a:spcAft>
                <a:defRPr/>
              </a:pPr>
              <a:r>
                <a:rPr lang="en-US" sz="1050" dirty="0">
                  <a:solidFill>
                    <a:schemeClr val="bg1"/>
                  </a:solidFill>
                  <a:latin typeface="Montserrat Light" panose="00000400000000000000" pitchFamily="50" charset="0"/>
                </a:rPr>
                <a:t>Lorem ipsum dolor sit amet, consectetur adipiscing elit, sed do eiusmod tempor</a:t>
              </a:r>
              <a:endParaRPr lang="ru-RU" sz="1050" dirty="0">
                <a:solidFill>
                  <a:schemeClr val="bg1"/>
                </a:solidFill>
                <a:latin typeface="Montserrat Light" panose="00000400000000000000" pitchFamily="50" charset="0"/>
              </a:endParaRPr>
            </a:p>
          </p:txBody>
        </p:sp>
      </p:grpSp>
      <p:sp>
        <p:nvSpPr>
          <p:cNvPr id="11" name="Picture Placeholder 10">
            <a:extLst>
              <a:ext uri="{FF2B5EF4-FFF2-40B4-BE49-F238E27FC236}">
                <a16:creationId xmlns:a16="http://schemas.microsoft.com/office/drawing/2014/main" id="{DEB03A76-99A9-853E-5B84-3286CE0D6CC3}"/>
              </a:ext>
            </a:extLst>
          </p:cNvPr>
          <p:cNvSpPr>
            <a:spLocks noGrp="1"/>
          </p:cNvSpPr>
          <p:nvPr>
            <p:ph type="pic" sz="quarter" idx="12"/>
          </p:nvPr>
        </p:nvSpPr>
        <p:spPr/>
        <p:txBody>
          <a:bodyPr/>
          <a:lstStyle/>
          <a:p>
            <a:endParaRPr lang="es-CO"/>
          </a:p>
        </p:txBody>
      </p:sp>
      <p:sp>
        <p:nvSpPr>
          <p:cNvPr id="13" name="Picture Placeholder 12">
            <a:extLst>
              <a:ext uri="{FF2B5EF4-FFF2-40B4-BE49-F238E27FC236}">
                <a16:creationId xmlns:a16="http://schemas.microsoft.com/office/drawing/2014/main" id="{1AF20BAE-034F-B841-757A-46707A5A0D5F}"/>
              </a:ext>
            </a:extLst>
          </p:cNvPr>
          <p:cNvSpPr>
            <a:spLocks noGrp="1"/>
          </p:cNvSpPr>
          <p:nvPr>
            <p:ph type="pic" sz="quarter" idx="10"/>
          </p:nvPr>
        </p:nvSpPr>
        <p:spPr/>
        <p:txBody>
          <a:bodyPr/>
          <a:lstStyle/>
          <a:p>
            <a:endParaRPr lang="es-CO"/>
          </a:p>
        </p:txBody>
      </p:sp>
      <p:sp>
        <p:nvSpPr>
          <p:cNvPr id="15" name="Picture Placeholder 14">
            <a:extLst>
              <a:ext uri="{FF2B5EF4-FFF2-40B4-BE49-F238E27FC236}">
                <a16:creationId xmlns:a16="http://schemas.microsoft.com/office/drawing/2014/main" id="{EEE62227-0185-6CBB-97B2-2A1ADCFB9434}"/>
              </a:ext>
            </a:extLst>
          </p:cNvPr>
          <p:cNvSpPr>
            <a:spLocks noGrp="1"/>
          </p:cNvSpPr>
          <p:nvPr>
            <p:ph type="pic" sz="quarter" idx="11"/>
          </p:nvPr>
        </p:nvSpPr>
        <p:spPr/>
        <p:txBody>
          <a:bodyPr/>
          <a:lstStyle/>
          <a:p>
            <a:endParaRPr lang="es-CO"/>
          </a:p>
        </p:txBody>
      </p:sp>
      <p:sp>
        <p:nvSpPr>
          <p:cNvPr id="17" name="Picture Placeholder 16">
            <a:extLst>
              <a:ext uri="{FF2B5EF4-FFF2-40B4-BE49-F238E27FC236}">
                <a16:creationId xmlns:a16="http://schemas.microsoft.com/office/drawing/2014/main" id="{04E15896-A14A-C47F-BC03-0EF14CD3E292}"/>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12831496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25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750"/>
                                        <p:tgtEl>
                                          <p:spTgt spid="3"/>
                                        </p:tgtEl>
                                      </p:cBhvr>
                                    </p:animEffect>
                                    <p:anim calcmode="lin" valueType="num">
                                      <p:cBhvr>
                                        <p:cTn id="13" dur="750" fill="hold"/>
                                        <p:tgtEl>
                                          <p:spTgt spid="3"/>
                                        </p:tgtEl>
                                        <p:attrNameLst>
                                          <p:attrName>ppt_x</p:attrName>
                                        </p:attrNameLst>
                                      </p:cBhvr>
                                      <p:tavLst>
                                        <p:tav tm="0">
                                          <p:val>
                                            <p:strVal val="#ppt_x"/>
                                          </p:val>
                                        </p:tav>
                                        <p:tav tm="100000">
                                          <p:val>
                                            <p:strVal val="#ppt_x"/>
                                          </p:val>
                                        </p:tav>
                                      </p:tavLst>
                                    </p:anim>
                                    <p:anim calcmode="lin" valueType="num">
                                      <p:cBhvr>
                                        <p:cTn id="14" dur="750" fill="hold"/>
                                        <p:tgtEl>
                                          <p:spTgt spid="3"/>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50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75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750"/>
                                        <p:tgtEl>
                                          <p:spTgt spid="5"/>
                                        </p:tgtEl>
                                      </p:cBhvr>
                                    </p:animEffect>
                                    <p:anim calcmode="lin" valueType="num">
                                      <p:cBhvr>
                                        <p:cTn id="23" dur="750" fill="hold"/>
                                        <p:tgtEl>
                                          <p:spTgt spid="5"/>
                                        </p:tgtEl>
                                        <p:attrNameLst>
                                          <p:attrName>ppt_x</p:attrName>
                                        </p:attrNameLst>
                                      </p:cBhvr>
                                      <p:tavLst>
                                        <p:tav tm="0">
                                          <p:val>
                                            <p:strVal val="#ppt_x"/>
                                          </p:val>
                                        </p:tav>
                                        <p:tav tm="100000">
                                          <p:val>
                                            <p:strVal val="#ppt_x"/>
                                          </p:val>
                                        </p:tav>
                                      </p:tavLst>
                                    </p:anim>
                                    <p:anim calcmode="lin" valueType="num">
                                      <p:cBhvr>
                                        <p:cTn id="24" dur="75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mpany Introduction PPThemes">
  <a:themeElements>
    <a:clrScheme name="New presentation">
      <a:dk1>
        <a:srgbClr val="000000"/>
      </a:dk1>
      <a:lt1>
        <a:srgbClr val="FFFFFF"/>
      </a:lt1>
      <a:dk2>
        <a:srgbClr val="5B9BD5"/>
      </a:dk2>
      <a:lt2>
        <a:srgbClr val="E7E6E6"/>
      </a:lt2>
      <a:accent1>
        <a:srgbClr val="E6A421"/>
      </a:accent1>
      <a:accent2>
        <a:srgbClr val="A0CA3E"/>
      </a:accent2>
      <a:accent3>
        <a:srgbClr val="56ACFE"/>
      </a:accent3>
      <a:accent4>
        <a:srgbClr val="974184"/>
      </a:accent4>
      <a:accent5>
        <a:srgbClr val="DE5890"/>
      </a:accent5>
      <a:accent6>
        <a:srgbClr val="9662A8"/>
      </a:accent6>
      <a:hlink>
        <a:srgbClr val="ABCCD5"/>
      </a:hlink>
      <a:folHlink>
        <a:srgbClr val="7E77BA"/>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8340</TotalTime>
  <Words>1273</Words>
  <Application>Microsoft Office PowerPoint</Application>
  <PresentationFormat>Widescreen</PresentationFormat>
  <Paragraphs>113</Paragraphs>
  <Slides>14</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vt:i4>
      </vt:variant>
    </vt:vector>
  </HeadingPairs>
  <TitlesOfParts>
    <vt:vector size="26" baseType="lpstr">
      <vt:lpstr>Arial</vt:lpstr>
      <vt:lpstr>Calibri</vt:lpstr>
      <vt:lpstr>Calibri Light</vt:lpstr>
      <vt:lpstr>Gill Sans</vt:lpstr>
      <vt:lpstr>Lato Black</vt:lpstr>
      <vt:lpstr>Lato Light</vt:lpstr>
      <vt:lpstr>Montserrat</vt:lpstr>
      <vt:lpstr>Montserrat Black</vt:lpstr>
      <vt:lpstr>Montserrat Light</vt:lpstr>
      <vt:lpstr>Montserrat-Bold</vt:lpstr>
      <vt:lpstr>Open Sans</vt:lpstr>
      <vt:lpstr>Company Introduction PPThemes</vt:lpstr>
      <vt:lpstr>PowerPoint Presentation</vt:lpstr>
      <vt:lpstr>PowerPoint Presentation</vt:lpstr>
      <vt:lpstr>PowerPoint Presentation</vt:lpstr>
      <vt:lpstr>PowerPoint Presentation</vt:lpstr>
      <vt:lpstr>WELCOME Message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478</cp:revision>
  <dcterms:created xsi:type="dcterms:W3CDTF">2020-03-21T22:03:23Z</dcterms:created>
  <dcterms:modified xsi:type="dcterms:W3CDTF">2025-04-27T21:39:04Z</dcterms:modified>
</cp:coreProperties>
</file>