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779" r:id="rId3"/>
    <p:sldId id="3344" r:id="rId4"/>
    <p:sldId id="4094" r:id="rId5"/>
    <p:sldId id="4096" r:id="rId6"/>
    <p:sldId id="1535" r:id="rId7"/>
    <p:sldId id="4099" r:id="rId8"/>
    <p:sldId id="4104" r:id="rId9"/>
    <p:sldId id="1533" r:id="rId10"/>
    <p:sldId id="4106" r:id="rId11"/>
    <p:sldId id="4125" r:id="rId12"/>
    <p:sldId id="4127" r:id="rId13"/>
    <p:sldId id="4128"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6"/>
    <a:srgbClr val="0A4A0C"/>
    <a:srgbClr val="BABA27"/>
    <a:srgbClr val="387C17"/>
    <a:srgbClr val="5EB12B"/>
    <a:srgbClr val="1E450C"/>
    <a:srgbClr val="FFFFFF"/>
    <a:srgbClr val="072741"/>
    <a:srgbClr val="FFC000"/>
    <a:srgbClr val="15A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B1FD2-B20C-453D-987B-51B7B56E50B8}" v="2" dt="2025-05-10T21:16:30.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60"/>
  </p:normalViewPr>
  <p:slideViewPr>
    <p:cSldViewPr snapToGrid="0">
      <p:cViewPr varScale="1">
        <p:scale>
          <a:sx n="112" d="100"/>
          <a:sy n="112" d="100"/>
        </p:scale>
        <p:origin x="798"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29AB1FD2-B20C-453D-987B-51B7B56E50B8}"/>
    <pc:docChg chg="addSld delSld modSld sldOrd">
      <pc:chgData name="Jolie Serrano Delgado" userId="d52b4219-5c60-4a0c-87ad-b1ec335c0c37" providerId="ADAL" clId="{29AB1FD2-B20C-453D-987B-51B7B56E50B8}" dt="2025-05-10T21:16:32.398" v="7" actId="47"/>
      <pc:docMkLst>
        <pc:docMk/>
      </pc:docMkLst>
      <pc:sldChg chg="del">
        <pc:chgData name="Jolie Serrano Delgado" userId="d52b4219-5c60-4a0c-87ad-b1ec335c0c37" providerId="ADAL" clId="{29AB1FD2-B20C-453D-987B-51B7B56E50B8}" dt="2025-05-10T21:16:16.451" v="3" actId="47"/>
        <pc:sldMkLst>
          <pc:docMk/>
          <pc:sldMk cId="3313802975" sldId="1772"/>
        </pc:sldMkLst>
      </pc:sldChg>
      <pc:sldChg chg="modSp del mod">
        <pc:chgData name="Jolie Serrano Delgado" userId="d52b4219-5c60-4a0c-87ad-b1ec335c0c37" providerId="ADAL" clId="{29AB1FD2-B20C-453D-987B-51B7B56E50B8}" dt="2025-05-10T21:16:32.398" v="7" actId="47"/>
        <pc:sldMkLst>
          <pc:docMk/>
          <pc:sldMk cId="3460216635" sldId="1778"/>
        </pc:sldMkLst>
        <pc:spChg chg="mod">
          <ac:chgData name="Jolie Serrano Delgado" userId="d52b4219-5c60-4a0c-87ad-b1ec335c0c37" providerId="ADAL" clId="{29AB1FD2-B20C-453D-987B-51B7B56E50B8}" dt="2025-05-10T21:16:24.901" v="4" actId="21"/>
          <ac:spMkLst>
            <pc:docMk/>
            <pc:sldMk cId="3460216635" sldId="1778"/>
            <ac:spMk id="5" creationId="{58E10FA7-5A2D-4C09-8B3F-7195A9CE858D}"/>
          </ac:spMkLst>
        </pc:spChg>
      </pc:sldChg>
      <pc:sldChg chg="add ord">
        <pc:chgData name="Jolie Serrano Delgado" userId="d52b4219-5c60-4a0c-87ad-b1ec335c0c37" providerId="ADAL" clId="{29AB1FD2-B20C-453D-987B-51B7B56E50B8}" dt="2025-05-10T21:16:15.404" v="2"/>
        <pc:sldMkLst>
          <pc:docMk/>
          <pc:sldMk cId="3573392034" sldId="1791"/>
        </pc:sldMkLst>
      </pc:sldChg>
      <pc:sldChg chg="modSp add mod">
        <pc:chgData name="Jolie Serrano Delgado" userId="d52b4219-5c60-4a0c-87ad-b1ec335c0c37" providerId="ADAL" clId="{29AB1FD2-B20C-453D-987B-51B7B56E50B8}" dt="2025-05-10T21:16:30.813" v="6" actId="207"/>
        <pc:sldMkLst>
          <pc:docMk/>
          <pc:sldMk cId="0" sldId="4129"/>
        </pc:sldMkLst>
        <pc:spChg chg="mod">
          <ac:chgData name="Jolie Serrano Delgado" userId="d52b4219-5c60-4a0c-87ad-b1ec335c0c37" providerId="ADAL" clId="{29AB1FD2-B20C-453D-987B-51B7B56E50B8}" dt="2025-05-10T21:16:30.813" v="6" actId="207"/>
          <ac:spMkLst>
            <pc:docMk/>
            <pc:sldMk cId="0" sldId="4129"/>
            <ac:spMk id="55309" creationId="{00000000-0000-0000-0000-000000000000}"/>
          </ac:spMkLst>
        </pc:spChg>
      </pc:sldChg>
      <pc:sldMasterChg chg="delSldLayout">
        <pc:chgData name="Jolie Serrano Delgado" userId="d52b4219-5c60-4a0c-87ad-b1ec335c0c37" providerId="ADAL" clId="{29AB1FD2-B20C-453D-987B-51B7B56E50B8}" dt="2025-05-10T21:16:32.398" v="7" actId="47"/>
        <pc:sldMasterMkLst>
          <pc:docMk/>
          <pc:sldMasterMk cId="3968079979" sldId="2147483648"/>
        </pc:sldMasterMkLst>
        <pc:sldLayoutChg chg="del">
          <pc:chgData name="Jolie Serrano Delgado" userId="d52b4219-5c60-4a0c-87ad-b1ec335c0c37" providerId="ADAL" clId="{29AB1FD2-B20C-453D-987B-51B7B56E50B8}" dt="2025-05-10T21:16:16.451" v="3" actId="47"/>
          <pc:sldLayoutMkLst>
            <pc:docMk/>
            <pc:sldMasterMk cId="3968079979" sldId="2147483648"/>
            <pc:sldLayoutMk cId="2586065029" sldId="2147483707"/>
          </pc:sldLayoutMkLst>
        </pc:sldLayoutChg>
        <pc:sldLayoutChg chg="del">
          <pc:chgData name="Jolie Serrano Delgado" userId="d52b4219-5c60-4a0c-87ad-b1ec335c0c37" providerId="ADAL" clId="{29AB1FD2-B20C-453D-987B-51B7B56E50B8}" dt="2025-05-10T21:16:32.398" v="7" actId="47"/>
          <pc:sldLayoutMkLst>
            <pc:docMk/>
            <pc:sldMasterMk cId="3968079979" sldId="2147483648"/>
            <pc:sldLayoutMk cId="499554375"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10/05/2025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10/05/2025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31EA71D-5D0A-42D9-A757-0C45FB472686}"/>
              </a:ext>
            </a:extLst>
          </p:cNvPr>
          <p:cNvSpPr>
            <a:spLocks noGrp="1"/>
          </p:cNvSpPr>
          <p:nvPr>
            <p:ph type="pic" sz="quarter" idx="10"/>
          </p:nvPr>
        </p:nvSpPr>
        <p:spPr>
          <a:xfrm>
            <a:off x="0" y="0"/>
            <a:ext cx="12192000" cy="3751604"/>
          </a:xfrm>
          <a:prstGeom prst="rect">
            <a:avLst/>
          </a:prstGeom>
        </p:spPr>
        <p:txBody>
          <a:bodyPr/>
          <a:lstStyle/>
          <a:p>
            <a:endParaRPr lang="en-US"/>
          </a:p>
        </p:txBody>
      </p:sp>
    </p:spTree>
    <p:extLst>
      <p:ext uri="{BB962C8B-B14F-4D97-AF65-F5344CB8AC3E}">
        <p14:creationId xmlns:p14="http://schemas.microsoft.com/office/powerpoint/2010/main" val="24617542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ission 1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83BF73-BBF9-7440-8EBE-DD63C099AD57}"/>
              </a:ext>
            </a:extLst>
          </p:cNvPr>
          <p:cNvSpPr>
            <a:spLocks noGrp="1"/>
          </p:cNvSpPr>
          <p:nvPr>
            <p:ph type="pic" sz="quarter" idx="10"/>
          </p:nvPr>
        </p:nvSpPr>
        <p:spPr>
          <a:xfrm>
            <a:off x="6411700" y="1234004"/>
            <a:ext cx="4391881" cy="4389994"/>
          </a:xfrm>
          <a:custGeom>
            <a:avLst/>
            <a:gdLst>
              <a:gd name="connsiteX0" fmla="*/ 89644 w 8781475"/>
              <a:gd name="connsiteY0" fmla="*/ 0 h 8779987"/>
              <a:gd name="connsiteX1" fmla="*/ 8691831 w 8781475"/>
              <a:gd name="connsiteY1" fmla="*/ 0 h 8779987"/>
              <a:gd name="connsiteX2" fmla="*/ 8781475 w 8781475"/>
              <a:gd name="connsiteY2" fmla="*/ 89644 h 8779987"/>
              <a:gd name="connsiteX3" fmla="*/ 8781475 w 8781475"/>
              <a:gd name="connsiteY3" fmla="*/ 8690343 h 8779987"/>
              <a:gd name="connsiteX4" fmla="*/ 8691831 w 8781475"/>
              <a:gd name="connsiteY4" fmla="*/ 8779987 h 8779987"/>
              <a:gd name="connsiteX5" fmla="*/ 89644 w 8781475"/>
              <a:gd name="connsiteY5" fmla="*/ 8779987 h 8779987"/>
              <a:gd name="connsiteX6" fmla="*/ 0 w 8781475"/>
              <a:gd name="connsiteY6" fmla="*/ 8690343 h 8779987"/>
              <a:gd name="connsiteX7" fmla="*/ 0 w 8781475"/>
              <a:gd name="connsiteY7" fmla="*/ 89644 h 8779987"/>
              <a:gd name="connsiteX8" fmla="*/ 89644 w 8781475"/>
              <a:gd name="connsiteY8" fmla="*/ 0 h 87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1475" h="8779987">
                <a:moveTo>
                  <a:pt x="89644" y="0"/>
                </a:moveTo>
                <a:lnTo>
                  <a:pt x="8691831" y="0"/>
                </a:lnTo>
                <a:cubicBezTo>
                  <a:pt x="8741341" y="0"/>
                  <a:pt x="8781475" y="40135"/>
                  <a:pt x="8781475" y="89644"/>
                </a:cubicBezTo>
                <a:lnTo>
                  <a:pt x="8781475" y="8690343"/>
                </a:lnTo>
                <a:cubicBezTo>
                  <a:pt x="8781475" y="8739852"/>
                  <a:pt x="8741341" y="8779987"/>
                  <a:pt x="8691831" y="8779987"/>
                </a:cubicBezTo>
                <a:lnTo>
                  <a:pt x="89644" y="8779987"/>
                </a:lnTo>
                <a:cubicBezTo>
                  <a:pt x="40135" y="8779987"/>
                  <a:pt x="0" y="8739852"/>
                  <a:pt x="0" y="8690343"/>
                </a:cubicBezTo>
                <a:lnTo>
                  <a:pt x="0" y="89644"/>
                </a:lnTo>
                <a:cubicBezTo>
                  <a:pt x="0" y="40135"/>
                  <a:pt x="40135" y="0"/>
                  <a:pt x="89644" y="0"/>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476861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CEFCC-F4BC-7445-A011-DB2037B5874A}"/>
              </a:ext>
            </a:extLst>
          </p:cNvPr>
          <p:cNvSpPr/>
          <p:nvPr userDrawn="1"/>
        </p:nvSpPr>
        <p:spPr>
          <a:xfrm>
            <a:off x="11070368" y="317716"/>
            <a:ext cx="436313" cy="410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Poppins Light" pitchFamily="2" charset="77"/>
            </a:endParaRPr>
          </a:p>
        </p:txBody>
      </p:sp>
      <p:sp>
        <p:nvSpPr>
          <p:cNvPr id="8" name="Picture Placeholder 7">
            <a:extLst>
              <a:ext uri="{FF2B5EF4-FFF2-40B4-BE49-F238E27FC236}">
                <a16:creationId xmlns:a16="http://schemas.microsoft.com/office/drawing/2014/main" id="{4D0AF5D9-DED3-2D4A-8C00-77DD84E1921D}"/>
              </a:ext>
            </a:extLst>
          </p:cNvPr>
          <p:cNvSpPr>
            <a:spLocks noGrp="1"/>
          </p:cNvSpPr>
          <p:nvPr>
            <p:ph type="pic" sz="quarter" idx="10"/>
          </p:nvPr>
        </p:nvSpPr>
        <p:spPr>
          <a:xfrm>
            <a:off x="802532" y="1"/>
            <a:ext cx="5152296"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defRPr>
            </a:lvl1pPr>
          </a:lstStyle>
          <a:p>
            <a:endParaRPr lang="en-US" dirty="0"/>
          </a:p>
        </p:txBody>
      </p:sp>
      <p:sp>
        <p:nvSpPr>
          <p:cNvPr id="9" name="Picture Placeholder 8">
            <a:extLst>
              <a:ext uri="{FF2B5EF4-FFF2-40B4-BE49-F238E27FC236}">
                <a16:creationId xmlns:a16="http://schemas.microsoft.com/office/drawing/2014/main" id="{D8427449-F829-1A43-ABA6-A5FC7753972E}"/>
              </a:ext>
            </a:extLst>
          </p:cNvPr>
          <p:cNvSpPr>
            <a:spLocks noGrp="1"/>
          </p:cNvSpPr>
          <p:nvPr>
            <p:ph type="pic" sz="quarter" idx="11"/>
          </p:nvPr>
        </p:nvSpPr>
        <p:spPr>
          <a:xfrm>
            <a:off x="6237173" y="1"/>
            <a:ext cx="5152296"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defRPr>
            </a:lvl1pPr>
          </a:lstStyle>
          <a:p>
            <a:endParaRPr lang="en-US" dirty="0"/>
          </a:p>
        </p:txBody>
      </p:sp>
    </p:spTree>
    <p:extLst>
      <p:ext uri="{BB962C8B-B14F-4D97-AF65-F5344CB8AC3E}">
        <p14:creationId xmlns:p14="http://schemas.microsoft.com/office/powerpoint/2010/main" val="921058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Slide 1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876DF-E95F-914B-83DA-9F6E8DFF3385}"/>
              </a:ext>
            </a:extLst>
          </p:cNvPr>
          <p:cNvSpPr>
            <a:spLocks noGrp="1"/>
          </p:cNvSpPr>
          <p:nvPr>
            <p:ph type="pic" sz="quarter" idx="11"/>
          </p:nvPr>
        </p:nvSpPr>
        <p:spPr>
          <a:xfrm>
            <a:off x="4747134" y="2986811"/>
            <a:ext cx="2332357" cy="3871189"/>
          </a:xfrm>
          <a:custGeom>
            <a:avLst/>
            <a:gdLst>
              <a:gd name="connsiteX0" fmla="*/ 0 w 4797705"/>
              <a:gd name="connsiteY0" fmla="*/ 0 h 3611730"/>
              <a:gd name="connsiteX1" fmla="*/ 4797705 w 4797705"/>
              <a:gd name="connsiteY1" fmla="*/ 0 h 3611730"/>
              <a:gd name="connsiteX2" fmla="*/ 4797705 w 4797705"/>
              <a:gd name="connsiteY2" fmla="*/ 3611730 h 3611730"/>
              <a:gd name="connsiteX3" fmla="*/ 0 w 4797705"/>
              <a:gd name="connsiteY3" fmla="*/ 3611730 h 3611730"/>
            </a:gdLst>
            <a:ahLst/>
            <a:cxnLst>
              <a:cxn ang="0">
                <a:pos x="connsiteX0" y="connsiteY0"/>
              </a:cxn>
              <a:cxn ang="0">
                <a:pos x="connsiteX1" y="connsiteY1"/>
              </a:cxn>
              <a:cxn ang="0">
                <a:pos x="connsiteX2" y="connsiteY2"/>
              </a:cxn>
              <a:cxn ang="0">
                <a:pos x="connsiteX3" y="connsiteY3"/>
              </a:cxn>
            </a:cxnLst>
            <a:rect l="l" t="t" r="r" b="b"/>
            <a:pathLst>
              <a:path w="4797705" h="3611730">
                <a:moveTo>
                  <a:pt x="0" y="0"/>
                </a:moveTo>
                <a:lnTo>
                  <a:pt x="4797705" y="0"/>
                </a:lnTo>
                <a:lnTo>
                  <a:pt x="4797705" y="3611730"/>
                </a:lnTo>
                <a:lnTo>
                  <a:pt x="0" y="3611730"/>
                </a:ln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1F1F9C06-B987-184E-AFDC-DCD13541FB93}"/>
              </a:ext>
            </a:extLst>
          </p:cNvPr>
          <p:cNvSpPr>
            <a:spLocks noGrp="1"/>
          </p:cNvSpPr>
          <p:nvPr>
            <p:ph type="pic" sz="quarter" idx="13"/>
          </p:nvPr>
        </p:nvSpPr>
        <p:spPr>
          <a:xfrm>
            <a:off x="7079491" y="0"/>
            <a:ext cx="2332357" cy="2985473"/>
          </a:xfrm>
          <a:custGeom>
            <a:avLst/>
            <a:gdLst>
              <a:gd name="connsiteX0" fmla="*/ 0 w 4797705"/>
              <a:gd name="connsiteY0" fmla="*/ 0 h 3611730"/>
              <a:gd name="connsiteX1" fmla="*/ 4797705 w 4797705"/>
              <a:gd name="connsiteY1" fmla="*/ 0 h 3611730"/>
              <a:gd name="connsiteX2" fmla="*/ 4797705 w 4797705"/>
              <a:gd name="connsiteY2" fmla="*/ 3611730 h 3611730"/>
              <a:gd name="connsiteX3" fmla="*/ 0 w 4797705"/>
              <a:gd name="connsiteY3" fmla="*/ 3611730 h 3611730"/>
            </a:gdLst>
            <a:ahLst/>
            <a:cxnLst>
              <a:cxn ang="0">
                <a:pos x="connsiteX0" y="connsiteY0"/>
              </a:cxn>
              <a:cxn ang="0">
                <a:pos x="connsiteX1" y="connsiteY1"/>
              </a:cxn>
              <a:cxn ang="0">
                <a:pos x="connsiteX2" y="connsiteY2"/>
              </a:cxn>
              <a:cxn ang="0">
                <a:pos x="connsiteX3" y="connsiteY3"/>
              </a:cxn>
            </a:cxnLst>
            <a:rect l="l" t="t" r="r" b="b"/>
            <a:pathLst>
              <a:path w="4797705" h="3611730">
                <a:moveTo>
                  <a:pt x="0" y="0"/>
                </a:moveTo>
                <a:lnTo>
                  <a:pt x="4797705" y="0"/>
                </a:lnTo>
                <a:lnTo>
                  <a:pt x="4797705" y="3611730"/>
                </a:lnTo>
                <a:lnTo>
                  <a:pt x="0" y="3611730"/>
                </a:ln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779266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77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E73A00-CFBD-4213-AD85-FE7300409249}"/>
              </a:ext>
            </a:extLst>
          </p:cNvPr>
          <p:cNvSpPr>
            <a:spLocks noGrp="1"/>
          </p:cNvSpPr>
          <p:nvPr>
            <p:ph type="pic" sz="quarter" idx="10"/>
          </p:nvPr>
        </p:nvSpPr>
        <p:spPr>
          <a:xfrm>
            <a:off x="6392863" y="0"/>
            <a:ext cx="5799137" cy="6858000"/>
          </a:xfrm>
          <a:custGeom>
            <a:avLst/>
            <a:gdLst>
              <a:gd name="connsiteX0" fmla="*/ 0 w 5799137"/>
              <a:gd name="connsiteY0" fmla="*/ 0 h 6858000"/>
              <a:gd name="connsiteX1" fmla="*/ 5799137 w 5799137"/>
              <a:gd name="connsiteY1" fmla="*/ 0 h 6858000"/>
              <a:gd name="connsiteX2" fmla="*/ 5799137 w 5799137"/>
              <a:gd name="connsiteY2" fmla="*/ 6858000 h 6858000"/>
              <a:gd name="connsiteX3" fmla="*/ 0 w 5799137"/>
              <a:gd name="connsiteY3" fmla="*/ 6858000 h 6858000"/>
              <a:gd name="connsiteX4" fmla="*/ 0 w 5799137"/>
              <a:gd name="connsiteY4" fmla="*/ 0 h 6858000"/>
              <a:gd name="connsiteX0" fmla="*/ 17700 w 5816837"/>
              <a:gd name="connsiteY0" fmla="*/ 0 h 6858000"/>
              <a:gd name="connsiteX1" fmla="*/ 5816837 w 5816837"/>
              <a:gd name="connsiteY1" fmla="*/ 0 h 6858000"/>
              <a:gd name="connsiteX2" fmla="*/ 5816837 w 5816837"/>
              <a:gd name="connsiteY2" fmla="*/ 6858000 h 6858000"/>
              <a:gd name="connsiteX3" fmla="*/ 17700 w 5816837"/>
              <a:gd name="connsiteY3" fmla="*/ 6858000 h 6858000"/>
              <a:gd name="connsiteX4" fmla="*/ 0 w 5816837"/>
              <a:gd name="connsiteY4" fmla="*/ 3426864 h 6858000"/>
              <a:gd name="connsiteX5" fmla="*/ 17700 w 5816837"/>
              <a:gd name="connsiteY5" fmla="*/ 0 h 6858000"/>
              <a:gd name="connsiteX0" fmla="*/ 0 w 5799137"/>
              <a:gd name="connsiteY0" fmla="*/ 0 h 6858000"/>
              <a:gd name="connsiteX1" fmla="*/ 5799137 w 5799137"/>
              <a:gd name="connsiteY1" fmla="*/ 0 h 6858000"/>
              <a:gd name="connsiteX2" fmla="*/ 5799137 w 5799137"/>
              <a:gd name="connsiteY2" fmla="*/ 6858000 h 6858000"/>
              <a:gd name="connsiteX3" fmla="*/ 0 w 5799137"/>
              <a:gd name="connsiteY3" fmla="*/ 6858000 h 6858000"/>
              <a:gd name="connsiteX4" fmla="*/ 2896416 w 5799137"/>
              <a:gd name="connsiteY4" fmla="*/ 3461047 h 6858000"/>
              <a:gd name="connsiteX5" fmla="*/ 0 w 579913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137" h="6858000">
                <a:moveTo>
                  <a:pt x="0" y="0"/>
                </a:moveTo>
                <a:lnTo>
                  <a:pt x="5799137" y="0"/>
                </a:lnTo>
                <a:lnTo>
                  <a:pt x="5799137" y="6858000"/>
                </a:lnTo>
                <a:lnTo>
                  <a:pt x="0" y="6858000"/>
                </a:lnTo>
                <a:lnTo>
                  <a:pt x="2896416" y="3461047"/>
                </a:lnTo>
                <a:lnTo>
                  <a:pt x="0" y="0"/>
                </a:lnTo>
                <a:close/>
              </a:path>
            </a:pathLst>
          </a:custGeom>
        </p:spPr>
        <p:txBody>
          <a:bodyPr/>
          <a:lstStyle/>
          <a:p>
            <a:endParaRPr lang="en-US"/>
          </a:p>
        </p:txBody>
      </p:sp>
    </p:spTree>
    <p:extLst>
      <p:ext uri="{BB962C8B-B14F-4D97-AF65-F5344CB8AC3E}">
        <p14:creationId xmlns:p14="http://schemas.microsoft.com/office/powerpoint/2010/main" val="3135477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53197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 6">
    <p:spTree>
      <p:nvGrpSpPr>
        <p:cNvPr id="1" name=""/>
        <p:cNvGrpSpPr/>
        <p:nvPr/>
      </p:nvGrpSpPr>
      <p:grpSpPr>
        <a:xfrm>
          <a:off x="0" y="0"/>
          <a:ext cx="0" cy="0"/>
          <a:chOff x="0" y="0"/>
          <a:chExt cx="0" cy="0"/>
        </a:xfrm>
      </p:grpSpPr>
      <p:sp>
        <p:nvSpPr>
          <p:cNvPr id="16" name="Picture Placeholder 10">
            <a:extLst>
              <a:ext uri="{FF2B5EF4-FFF2-40B4-BE49-F238E27FC236}">
                <a16:creationId xmlns:a16="http://schemas.microsoft.com/office/drawing/2014/main" id="{D8C41961-4D05-4945-9EC0-BB9A2DEB93DB}"/>
              </a:ext>
            </a:extLst>
          </p:cNvPr>
          <p:cNvSpPr>
            <a:spLocks noGrp="1"/>
          </p:cNvSpPr>
          <p:nvPr>
            <p:ph type="pic" sz="quarter" idx="17"/>
          </p:nvPr>
        </p:nvSpPr>
        <p:spPr>
          <a:xfrm>
            <a:off x="1335992" y="1583108"/>
            <a:ext cx="2587951" cy="2897648"/>
          </a:xfrm>
          <a:prstGeom prst="diamond">
            <a:avLst/>
          </a:prstGeom>
        </p:spPr>
        <p:txBody>
          <a:bodyPr/>
          <a:lstStyle/>
          <a:p>
            <a:endParaRPr lang="en-US"/>
          </a:p>
        </p:txBody>
      </p:sp>
      <p:sp>
        <p:nvSpPr>
          <p:cNvPr id="7" name="Picture Placeholder 10">
            <a:extLst>
              <a:ext uri="{FF2B5EF4-FFF2-40B4-BE49-F238E27FC236}">
                <a16:creationId xmlns:a16="http://schemas.microsoft.com/office/drawing/2014/main" id="{9D39AF7D-1DC6-4EF4-A862-38993648432E}"/>
              </a:ext>
            </a:extLst>
          </p:cNvPr>
          <p:cNvSpPr>
            <a:spLocks noGrp="1"/>
          </p:cNvSpPr>
          <p:nvPr>
            <p:ph type="pic" sz="quarter" idx="19"/>
          </p:nvPr>
        </p:nvSpPr>
        <p:spPr>
          <a:xfrm>
            <a:off x="2710441" y="3060106"/>
            <a:ext cx="2587951" cy="2897648"/>
          </a:xfrm>
          <a:prstGeom prst="diamond">
            <a:avLst/>
          </a:prstGeom>
        </p:spPr>
        <p:txBody>
          <a:bodyPr/>
          <a:lstStyle/>
          <a:p>
            <a:endParaRPr lang="en-US"/>
          </a:p>
        </p:txBody>
      </p:sp>
    </p:spTree>
    <p:extLst>
      <p:ext uri="{BB962C8B-B14F-4D97-AF65-F5344CB8AC3E}">
        <p14:creationId xmlns:p14="http://schemas.microsoft.com/office/powerpoint/2010/main" val="14945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3B8F25-E426-4D03-A12B-F3621BABA441}"/>
              </a:ext>
            </a:extLst>
          </p:cNvPr>
          <p:cNvSpPr>
            <a:spLocks noGrp="1"/>
          </p:cNvSpPr>
          <p:nvPr>
            <p:ph type="pic" sz="quarter" idx="10"/>
          </p:nvPr>
        </p:nvSpPr>
        <p:spPr>
          <a:xfrm>
            <a:off x="4188001" y="1709991"/>
            <a:ext cx="3152835" cy="3152834"/>
          </a:xfrm>
          <a:prstGeom prst="ellipse">
            <a:avLst/>
          </a:prstGeom>
        </p:spPr>
        <p:txBody>
          <a:body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4187438" y="0"/>
            <a:ext cx="8004561"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499929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858000"/>
                </a:lnTo>
                <a:lnTo>
                  <a:pt x="4999290" y="6858000"/>
                </a:lnTo>
                <a:lnTo>
                  <a:pt x="0" y="0"/>
                </a:lnTo>
                <a:close/>
              </a:path>
            </a:pathLst>
          </a:cu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0" y="0"/>
            <a:ext cx="4016523" cy="6858000"/>
          </a:xfrm>
          <a:custGeom>
            <a:avLst/>
            <a:gdLst>
              <a:gd name="connsiteX0" fmla="*/ 0 w 3520867"/>
              <a:gd name="connsiteY0" fmla="*/ 0 h 6858000"/>
              <a:gd name="connsiteX1" fmla="*/ 3520867 w 3520867"/>
              <a:gd name="connsiteY1" fmla="*/ 0 h 6858000"/>
              <a:gd name="connsiteX2" fmla="*/ 3520867 w 3520867"/>
              <a:gd name="connsiteY2" fmla="*/ 6858000 h 6858000"/>
              <a:gd name="connsiteX3" fmla="*/ 0 w 3520867"/>
              <a:gd name="connsiteY3" fmla="*/ 6858000 h 6858000"/>
              <a:gd name="connsiteX4" fmla="*/ 0 w 3520867"/>
              <a:gd name="connsiteY4" fmla="*/ 0 h 6858000"/>
              <a:gd name="connsiteX0" fmla="*/ 0 w 3520867"/>
              <a:gd name="connsiteY0" fmla="*/ 0 h 6858000"/>
              <a:gd name="connsiteX1" fmla="*/ 2726109 w 3520867"/>
              <a:gd name="connsiteY1" fmla="*/ 8546 h 6858000"/>
              <a:gd name="connsiteX2" fmla="*/ 3520867 w 3520867"/>
              <a:gd name="connsiteY2" fmla="*/ 6858000 h 6858000"/>
              <a:gd name="connsiteX3" fmla="*/ 0 w 3520867"/>
              <a:gd name="connsiteY3" fmla="*/ 6858000 h 6858000"/>
              <a:gd name="connsiteX4" fmla="*/ 0 w 352086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867" h="6858000">
                <a:moveTo>
                  <a:pt x="0" y="0"/>
                </a:moveTo>
                <a:lnTo>
                  <a:pt x="2726109" y="8546"/>
                </a:lnTo>
                <a:lnTo>
                  <a:pt x="3520867" y="6858000"/>
                </a:lnTo>
                <a:lnTo>
                  <a:pt x="0" y="6858000"/>
                </a:lnTo>
                <a:lnTo>
                  <a:pt x="0" y="0"/>
                </a:lnTo>
                <a:close/>
              </a:path>
            </a:pathLst>
          </a:cu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s://slidesgratis.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free-powerpoint-templates-download.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2">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4">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5"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695" r:id="rId3"/>
    <p:sldLayoutId id="2147483717" r:id="rId4"/>
    <p:sldLayoutId id="2147483702" r:id="rId5"/>
    <p:sldLayoutId id="2147483692" r:id="rId6"/>
    <p:sldLayoutId id="2147483688" r:id="rId7"/>
    <p:sldLayoutId id="2147483689" r:id="rId8"/>
    <p:sldLayoutId id="2147483686" r:id="rId9"/>
    <p:sldLayoutId id="2147483668" r:id="rId10"/>
    <p:sldLayoutId id="2147483682" r:id="rId11"/>
    <p:sldLayoutId id="2147483660" r:id="rId12"/>
    <p:sldLayoutId id="2147483699" r:id="rId13"/>
    <p:sldLayoutId id="2147483698" r:id="rId14"/>
    <p:sldLayoutId id="2147483716" r:id="rId15"/>
    <p:sldLayoutId id="2147483719" r:id="rId16"/>
    <p:sldLayoutId id="2147483720" r:id="rId17"/>
    <p:sldLayoutId id="2147483721" r:id="rId18"/>
    <p:sldLayoutId id="2147483722" r:id="rId19"/>
    <p:sldLayoutId id="214748372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0.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5">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Lato Light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ound Diagonal Corner Rectangle 5">
            <a:extLst>
              <a:ext uri="{FF2B5EF4-FFF2-40B4-BE49-F238E27FC236}">
                <a16:creationId xmlns:a16="http://schemas.microsoft.com/office/drawing/2014/main" id="{124544DD-BB0F-4321-89AF-60CEA0ABB155}"/>
              </a:ext>
            </a:extLst>
          </p:cNvPr>
          <p:cNvSpPr/>
          <p:nvPr/>
        </p:nvSpPr>
        <p:spPr>
          <a:xfrm>
            <a:off x="4931076" y="977503"/>
            <a:ext cx="1696885" cy="1012668"/>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5">
            <a:extLst>
              <a:ext uri="{FF2B5EF4-FFF2-40B4-BE49-F238E27FC236}">
                <a16:creationId xmlns:a16="http://schemas.microsoft.com/office/drawing/2014/main" id="{2F6BA4E8-592D-41CF-8D11-1F77B2206859}"/>
              </a:ext>
            </a:extLst>
          </p:cNvPr>
          <p:cNvSpPr/>
          <p:nvPr/>
        </p:nvSpPr>
        <p:spPr>
          <a:xfrm>
            <a:off x="6978744" y="977503"/>
            <a:ext cx="1696885" cy="1012668"/>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5">
            <a:extLst>
              <a:ext uri="{FF2B5EF4-FFF2-40B4-BE49-F238E27FC236}">
                <a16:creationId xmlns:a16="http://schemas.microsoft.com/office/drawing/2014/main" id="{5C2DB6AA-E87E-4208-A124-D457AC8BA703}"/>
              </a:ext>
            </a:extLst>
          </p:cNvPr>
          <p:cNvSpPr/>
          <p:nvPr/>
        </p:nvSpPr>
        <p:spPr>
          <a:xfrm>
            <a:off x="9026412" y="977503"/>
            <a:ext cx="1696885" cy="1012668"/>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2E3C0FD2-B573-4462-A027-308260118609}"/>
              </a:ext>
            </a:extLst>
          </p:cNvPr>
          <p:cNvSpPr txBox="1"/>
          <p:nvPr/>
        </p:nvSpPr>
        <p:spPr>
          <a:xfrm>
            <a:off x="4931076" y="1383774"/>
            <a:ext cx="1696885"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TITLE 01</a:t>
            </a:r>
          </a:p>
        </p:txBody>
      </p:sp>
      <p:sp>
        <p:nvSpPr>
          <p:cNvPr id="113" name="TextBox 112">
            <a:extLst>
              <a:ext uri="{FF2B5EF4-FFF2-40B4-BE49-F238E27FC236}">
                <a16:creationId xmlns:a16="http://schemas.microsoft.com/office/drawing/2014/main" id="{83D04845-0A40-45A5-8694-CFC67C99F1E2}"/>
              </a:ext>
            </a:extLst>
          </p:cNvPr>
          <p:cNvSpPr txBox="1"/>
          <p:nvPr/>
        </p:nvSpPr>
        <p:spPr>
          <a:xfrm>
            <a:off x="4869211" y="2143988"/>
            <a:ext cx="1820614" cy="996170"/>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15" name="TextBox 114">
            <a:extLst>
              <a:ext uri="{FF2B5EF4-FFF2-40B4-BE49-F238E27FC236}">
                <a16:creationId xmlns:a16="http://schemas.microsoft.com/office/drawing/2014/main" id="{2CE68FD3-6EAA-4437-B262-82FB362A4981}"/>
              </a:ext>
            </a:extLst>
          </p:cNvPr>
          <p:cNvSpPr txBox="1"/>
          <p:nvPr/>
        </p:nvSpPr>
        <p:spPr>
          <a:xfrm>
            <a:off x="6886802" y="2143229"/>
            <a:ext cx="1696886" cy="996170"/>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16" name="TextBox 115">
            <a:extLst>
              <a:ext uri="{FF2B5EF4-FFF2-40B4-BE49-F238E27FC236}">
                <a16:creationId xmlns:a16="http://schemas.microsoft.com/office/drawing/2014/main" id="{4DFC34C8-F374-4CE4-9B78-D6CDED536256}"/>
              </a:ext>
            </a:extLst>
          </p:cNvPr>
          <p:cNvSpPr txBox="1"/>
          <p:nvPr/>
        </p:nvSpPr>
        <p:spPr>
          <a:xfrm>
            <a:off x="6978743" y="1383773"/>
            <a:ext cx="1696885"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TITLE 01</a:t>
            </a:r>
          </a:p>
        </p:txBody>
      </p:sp>
      <p:sp>
        <p:nvSpPr>
          <p:cNvPr id="117" name="TextBox 116">
            <a:extLst>
              <a:ext uri="{FF2B5EF4-FFF2-40B4-BE49-F238E27FC236}">
                <a16:creationId xmlns:a16="http://schemas.microsoft.com/office/drawing/2014/main" id="{E52E9390-78B3-4424-92E0-C348C95762E1}"/>
              </a:ext>
            </a:extLst>
          </p:cNvPr>
          <p:cNvSpPr txBox="1"/>
          <p:nvPr/>
        </p:nvSpPr>
        <p:spPr>
          <a:xfrm>
            <a:off x="9026412" y="1369144"/>
            <a:ext cx="1696885"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TITLE 01</a:t>
            </a:r>
          </a:p>
        </p:txBody>
      </p:sp>
      <p:sp>
        <p:nvSpPr>
          <p:cNvPr id="118" name="TextBox 117">
            <a:extLst>
              <a:ext uri="{FF2B5EF4-FFF2-40B4-BE49-F238E27FC236}">
                <a16:creationId xmlns:a16="http://schemas.microsoft.com/office/drawing/2014/main" id="{A6899473-8A7D-4726-8810-DF3EE9AB49CB}"/>
              </a:ext>
            </a:extLst>
          </p:cNvPr>
          <p:cNvSpPr txBox="1"/>
          <p:nvPr/>
        </p:nvSpPr>
        <p:spPr>
          <a:xfrm>
            <a:off x="8919760" y="2143229"/>
            <a:ext cx="1696886" cy="996170"/>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22" name="TextBox 34">
            <a:extLst>
              <a:ext uri="{FF2B5EF4-FFF2-40B4-BE49-F238E27FC236}">
                <a16:creationId xmlns:a16="http://schemas.microsoft.com/office/drawing/2014/main" id="{C97C58FB-0088-44B7-A939-C6EF1B9611B6}"/>
              </a:ext>
            </a:extLst>
          </p:cNvPr>
          <p:cNvSpPr txBox="1">
            <a:spLocks noChangeArrowheads="1"/>
          </p:cNvSpPr>
          <p:nvPr/>
        </p:nvSpPr>
        <p:spPr bwMode="auto">
          <a:xfrm>
            <a:off x="5065478" y="4824608"/>
            <a:ext cx="5447330" cy="14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n-US" altLang="es-MX" sz="1400" dirty="0">
                <a:cs typeface="Calibri Light" panose="020F0302020204030204" pitchFamily="34" charset="0"/>
              </a:rPr>
              <a:t>Lorem ipsum dolor sit amet, consectetur adipiscing elit. Nulla faucibus posuere sapien, vel mattis diam faucibus vel. Vestibulum in metus sollicitudin, interdum erat eget, tincidunt elit. Aenean egestas tincidunt pellentesque. Donec tempus dui vel gravida laoreet. Nunc ultricies ex vel urna ullamcorper ornare. Vestibulum quis scelerisque est. Vivamus viverra malesuada lobortis.</a:t>
            </a:r>
          </a:p>
        </p:txBody>
      </p:sp>
      <p:sp>
        <p:nvSpPr>
          <p:cNvPr id="125" name="TextBox 124">
            <a:extLst>
              <a:ext uri="{FF2B5EF4-FFF2-40B4-BE49-F238E27FC236}">
                <a16:creationId xmlns:a16="http://schemas.microsoft.com/office/drawing/2014/main" id="{3183C1A3-1FB9-4FE5-B15A-EE71BA63965B}"/>
              </a:ext>
            </a:extLst>
          </p:cNvPr>
          <p:cNvSpPr txBox="1"/>
          <p:nvPr/>
        </p:nvSpPr>
        <p:spPr>
          <a:xfrm>
            <a:off x="4956227" y="3901099"/>
            <a:ext cx="3405741"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YOUR TITLE HERE</a:t>
            </a:r>
          </a:p>
        </p:txBody>
      </p:sp>
      <p:sp>
        <p:nvSpPr>
          <p:cNvPr id="126" name="Subtitle 2">
            <a:extLst>
              <a:ext uri="{FF2B5EF4-FFF2-40B4-BE49-F238E27FC236}">
                <a16:creationId xmlns:a16="http://schemas.microsoft.com/office/drawing/2014/main" id="{11176A60-C5CF-4BE0-8B9F-029B917AEE24}"/>
              </a:ext>
            </a:extLst>
          </p:cNvPr>
          <p:cNvSpPr txBox="1">
            <a:spLocks/>
          </p:cNvSpPr>
          <p:nvPr/>
        </p:nvSpPr>
        <p:spPr>
          <a:xfrm>
            <a:off x="5090657" y="4320096"/>
            <a:ext cx="2644588" cy="252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b="1" dirty="0">
                <a:solidFill>
                  <a:srgbClr val="387C17"/>
                </a:solidFill>
                <a:latin typeface="Lato Black" panose="020F0A02020204030203" pitchFamily="34" charset="0"/>
                <a:ea typeface="Lato Light" panose="020F0502020204030203" pitchFamily="34" charset="0"/>
                <a:cs typeface="Mukta ExtraLight" panose="020B0000000000000000" pitchFamily="34" charset="77"/>
              </a:rPr>
              <a:t>Your subtitle Here</a:t>
            </a:r>
          </a:p>
        </p:txBody>
      </p:sp>
      <p:sp>
        <p:nvSpPr>
          <p:cNvPr id="11" name="Picture Placeholder 10">
            <a:extLst>
              <a:ext uri="{FF2B5EF4-FFF2-40B4-BE49-F238E27FC236}">
                <a16:creationId xmlns:a16="http://schemas.microsoft.com/office/drawing/2014/main" id="{FC475326-B178-42DA-88D3-7B3D89FB5164}"/>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246716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A885A6D-36D8-7B41-BC3F-B2A5C0B9B9C7}"/>
              </a:ext>
            </a:extLst>
          </p:cNvPr>
          <p:cNvSpPr txBox="1">
            <a:spLocks/>
          </p:cNvSpPr>
          <p:nvPr/>
        </p:nvSpPr>
        <p:spPr>
          <a:xfrm>
            <a:off x="6411617" y="1234003"/>
            <a:ext cx="4390738" cy="4389994"/>
          </a:xfrm>
          <a:custGeom>
            <a:avLst/>
            <a:gdLst>
              <a:gd name="connsiteX0" fmla="*/ 89644 w 8781475"/>
              <a:gd name="connsiteY0" fmla="*/ 0 h 8779987"/>
              <a:gd name="connsiteX1" fmla="*/ 8691831 w 8781475"/>
              <a:gd name="connsiteY1" fmla="*/ 0 h 8779987"/>
              <a:gd name="connsiteX2" fmla="*/ 8781475 w 8781475"/>
              <a:gd name="connsiteY2" fmla="*/ 89644 h 8779987"/>
              <a:gd name="connsiteX3" fmla="*/ 8781475 w 8781475"/>
              <a:gd name="connsiteY3" fmla="*/ 8690343 h 8779987"/>
              <a:gd name="connsiteX4" fmla="*/ 8691831 w 8781475"/>
              <a:gd name="connsiteY4" fmla="*/ 8779987 h 8779987"/>
              <a:gd name="connsiteX5" fmla="*/ 89644 w 8781475"/>
              <a:gd name="connsiteY5" fmla="*/ 8779987 h 8779987"/>
              <a:gd name="connsiteX6" fmla="*/ 0 w 8781475"/>
              <a:gd name="connsiteY6" fmla="*/ 8690343 h 8779987"/>
              <a:gd name="connsiteX7" fmla="*/ 0 w 8781475"/>
              <a:gd name="connsiteY7" fmla="*/ 89644 h 8779987"/>
              <a:gd name="connsiteX8" fmla="*/ 89644 w 8781475"/>
              <a:gd name="connsiteY8" fmla="*/ 0 h 87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1475" h="8779987">
                <a:moveTo>
                  <a:pt x="89644" y="0"/>
                </a:moveTo>
                <a:lnTo>
                  <a:pt x="8691831" y="0"/>
                </a:lnTo>
                <a:cubicBezTo>
                  <a:pt x="8741341" y="0"/>
                  <a:pt x="8781475" y="40135"/>
                  <a:pt x="8781475" y="89644"/>
                </a:cubicBezTo>
                <a:lnTo>
                  <a:pt x="8781475" y="8690343"/>
                </a:lnTo>
                <a:cubicBezTo>
                  <a:pt x="8781475" y="8739852"/>
                  <a:pt x="8741341" y="8779987"/>
                  <a:pt x="8691831" y="8779987"/>
                </a:cubicBezTo>
                <a:lnTo>
                  <a:pt x="89644" y="8779987"/>
                </a:lnTo>
                <a:cubicBezTo>
                  <a:pt x="40135" y="8779987"/>
                  <a:pt x="0" y="8739852"/>
                  <a:pt x="0" y="8690343"/>
                </a:cubicBezTo>
                <a:lnTo>
                  <a:pt x="0" y="89644"/>
                </a:lnTo>
                <a:cubicBezTo>
                  <a:pt x="0" y="40135"/>
                  <a:pt x="40135" y="0"/>
                  <a:pt x="89644" y="0"/>
                </a:cubicBezTo>
                <a:close/>
              </a:path>
            </a:pathLst>
          </a:custGeom>
          <a:solidFill>
            <a:schemeClr val="bg2">
              <a:lumMod val="95000"/>
            </a:schemeClr>
          </a:solidFill>
          <a:ln>
            <a:noFill/>
          </a:ln>
          <a:effectLst/>
        </p:spPr>
        <p:txBody>
          <a:bodyPr/>
          <a:lstStyle/>
          <a:p>
            <a:endParaRPr lang="en-US" sz="900" dirty="0"/>
          </a:p>
        </p:txBody>
      </p:sp>
      <p:sp>
        <p:nvSpPr>
          <p:cNvPr id="10" name="Rounded Rectangle 9">
            <a:extLst>
              <a:ext uri="{FF2B5EF4-FFF2-40B4-BE49-F238E27FC236}">
                <a16:creationId xmlns:a16="http://schemas.microsoft.com/office/drawing/2014/main" id="{58FDCF9E-24A9-C741-8BE4-40967E140E70}"/>
              </a:ext>
            </a:extLst>
          </p:cNvPr>
          <p:cNvSpPr/>
          <p:nvPr/>
        </p:nvSpPr>
        <p:spPr>
          <a:xfrm>
            <a:off x="9584060" y="4556300"/>
            <a:ext cx="1863969" cy="1468943"/>
          </a:xfrm>
          <a:prstGeom prst="roundRect">
            <a:avLst>
              <a:gd name="adj" fmla="val 1801"/>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cxnSp>
        <p:nvCxnSpPr>
          <p:cNvPr id="11" name="Straight Connector 10">
            <a:extLst>
              <a:ext uri="{FF2B5EF4-FFF2-40B4-BE49-F238E27FC236}">
                <a16:creationId xmlns:a16="http://schemas.microsoft.com/office/drawing/2014/main" id="{5F162B22-2416-2947-8CB7-B8FE0C0A6518}"/>
              </a:ext>
            </a:extLst>
          </p:cNvPr>
          <p:cNvCxnSpPr/>
          <p:nvPr/>
        </p:nvCxnSpPr>
        <p:spPr>
          <a:xfrm>
            <a:off x="8606986" y="5192486"/>
            <a:ext cx="20574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34">
            <a:extLst>
              <a:ext uri="{FF2B5EF4-FFF2-40B4-BE49-F238E27FC236}">
                <a16:creationId xmlns:a16="http://schemas.microsoft.com/office/drawing/2014/main" id="{3C89F435-5D21-4D44-B8A4-2F2F24F82BFB}"/>
              </a:ext>
            </a:extLst>
          </p:cNvPr>
          <p:cNvSpPr txBox="1">
            <a:spLocks noChangeArrowheads="1"/>
          </p:cNvSpPr>
          <p:nvPr/>
        </p:nvSpPr>
        <p:spPr bwMode="auto">
          <a:xfrm>
            <a:off x="553863" y="3237347"/>
            <a:ext cx="5447330" cy="14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n-US" altLang="es-MX" sz="1400" dirty="0">
                <a:cs typeface="Calibri Light" panose="020F0302020204030204" pitchFamily="34" charset="0"/>
              </a:rPr>
              <a:t>Lorem ipsum dolor sit amet, consectetur adipiscing elit. Nulla faucibus posuere sapien, vel mattis diam faucibus vel. Vestibulum in metus sollicitudin, interdum erat eget, tincidunt elit. Aenean egestas tincidunt pellentesque. Donec tempus dui vel gravida laoreet. Nunc ultricies ex vel urna ullamcorper ornare. Vestibulum quis scelerisque est. Vivamus viverra malesuada lobortis.</a:t>
            </a:r>
          </a:p>
        </p:txBody>
      </p:sp>
      <p:sp>
        <p:nvSpPr>
          <p:cNvPr id="16" name="TextBox 15">
            <a:extLst>
              <a:ext uri="{FF2B5EF4-FFF2-40B4-BE49-F238E27FC236}">
                <a16:creationId xmlns:a16="http://schemas.microsoft.com/office/drawing/2014/main" id="{73395268-1BAF-4E0B-AC07-927C0309EC76}"/>
              </a:ext>
            </a:extLst>
          </p:cNvPr>
          <p:cNvSpPr txBox="1"/>
          <p:nvPr/>
        </p:nvSpPr>
        <p:spPr>
          <a:xfrm>
            <a:off x="516400" y="2400103"/>
            <a:ext cx="3405741"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YOUR TITLE HERE</a:t>
            </a:r>
          </a:p>
        </p:txBody>
      </p:sp>
      <p:sp>
        <p:nvSpPr>
          <p:cNvPr id="19" name="Subtitle 2">
            <a:extLst>
              <a:ext uri="{FF2B5EF4-FFF2-40B4-BE49-F238E27FC236}">
                <a16:creationId xmlns:a16="http://schemas.microsoft.com/office/drawing/2014/main" id="{F8D12E96-446A-4BA6-97A8-89DCA339E86A}"/>
              </a:ext>
            </a:extLst>
          </p:cNvPr>
          <p:cNvSpPr txBox="1">
            <a:spLocks/>
          </p:cNvSpPr>
          <p:nvPr/>
        </p:nvSpPr>
        <p:spPr>
          <a:xfrm>
            <a:off x="650830" y="2819100"/>
            <a:ext cx="2644588" cy="252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b="1" dirty="0">
                <a:solidFill>
                  <a:srgbClr val="387C17"/>
                </a:solidFill>
                <a:latin typeface="Lato Black" panose="020F0A02020204030203" pitchFamily="34" charset="0"/>
                <a:ea typeface="Lato Light" panose="020F0502020204030203" pitchFamily="34" charset="0"/>
                <a:cs typeface="Mukta ExtraLight" panose="020B0000000000000000" pitchFamily="34" charset="77"/>
              </a:rPr>
              <a:t>Your subtitle Here</a:t>
            </a:r>
          </a:p>
        </p:txBody>
      </p:sp>
      <p:sp>
        <p:nvSpPr>
          <p:cNvPr id="8" name="Picture Placeholder 7">
            <a:extLst>
              <a:ext uri="{FF2B5EF4-FFF2-40B4-BE49-F238E27FC236}">
                <a16:creationId xmlns:a16="http://schemas.microsoft.com/office/drawing/2014/main" id="{56DEBFEC-97FE-4428-9AF0-9975E948CC6C}"/>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08419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icture Placeholder 27">
            <a:extLst>
              <a:ext uri="{FF2B5EF4-FFF2-40B4-BE49-F238E27FC236}">
                <a16:creationId xmlns:a16="http://schemas.microsoft.com/office/drawing/2014/main" id="{C67BDC0F-D720-D14F-9911-39FFB340FF3F}"/>
              </a:ext>
            </a:extLst>
          </p:cNvPr>
          <p:cNvSpPr txBox="1">
            <a:spLocks/>
          </p:cNvSpPr>
          <p:nvPr/>
        </p:nvSpPr>
        <p:spPr>
          <a:xfrm>
            <a:off x="803910" y="0"/>
            <a:ext cx="5150955"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a:lstStyle/>
          <a:p>
            <a:endParaRPr lang="es-CO"/>
          </a:p>
        </p:txBody>
      </p:sp>
      <p:sp>
        <p:nvSpPr>
          <p:cNvPr id="31" name="Picture Placeholder 28">
            <a:extLst>
              <a:ext uri="{FF2B5EF4-FFF2-40B4-BE49-F238E27FC236}">
                <a16:creationId xmlns:a16="http://schemas.microsoft.com/office/drawing/2014/main" id="{CD78B23E-8DDB-B34F-B24A-66CE730DD3DC}"/>
              </a:ext>
            </a:extLst>
          </p:cNvPr>
          <p:cNvSpPr txBox="1">
            <a:spLocks/>
          </p:cNvSpPr>
          <p:nvPr/>
        </p:nvSpPr>
        <p:spPr>
          <a:xfrm>
            <a:off x="6237136" y="0"/>
            <a:ext cx="5150955"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a:lstStyle/>
          <a:p>
            <a:endParaRPr lang="es-CO"/>
          </a:p>
        </p:txBody>
      </p:sp>
      <p:sp>
        <p:nvSpPr>
          <p:cNvPr id="14" name="Rounded Rectangle 13">
            <a:extLst>
              <a:ext uri="{FF2B5EF4-FFF2-40B4-BE49-F238E27FC236}">
                <a16:creationId xmlns:a16="http://schemas.microsoft.com/office/drawing/2014/main" id="{5FEF3E49-C39E-8B45-8A0E-CEE957AF7ACD}"/>
              </a:ext>
            </a:extLst>
          </p:cNvPr>
          <p:cNvSpPr/>
          <p:nvPr/>
        </p:nvSpPr>
        <p:spPr>
          <a:xfrm rot="20700000">
            <a:off x="937783" y="53697"/>
            <a:ext cx="4883907" cy="2908819"/>
          </a:xfrm>
          <a:prstGeom prst="roundRect">
            <a:avLst>
              <a:gd name="adj" fmla="val 2293"/>
            </a:avLst>
          </a:prstGeom>
          <a:solidFill>
            <a:schemeClr val="accent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Light" pitchFamily="2" charset="77"/>
            </a:endParaRPr>
          </a:p>
        </p:txBody>
      </p:sp>
      <p:sp>
        <p:nvSpPr>
          <p:cNvPr id="26" name="Rounded Rectangle 25">
            <a:extLst>
              <a:ext uri="{FF2B5EF4-FFF2-40B4-BE49-F238E27FC236}">
                <a16:creationId xmlns:a16="http://schemas.microsoft.com/office/drawing/2014/main" id="{F1A472F3-F8AA-2441-A0E0-A8FD0D746348}"/>
              </a:ext>
            </a:extLst>
          </p:cNvPr>
          <p:cNvSpPr/>
          <p:nvPr/>
        </p:nvSpPr>
        <p:spPr>
          <a:xfrm rot="20700000">
            <a:off x="6370311" y="53697"/>
            <a:ext cx="4883907" cy="2908819"/>
          </a:xfrm>
          <a:prstGeom prst="roundRect">
            <a:avLst>
              <a:gd name="adj" fmla="val 2293"/>
            </a:avLst>
          </a:prstGeom>
          <a:solidFill>
            <a:srgbClr val="0A4A0C">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Poppins Light" pitchFamily="2" charset="77"/>
            </a:endParaRPr>
          </a:p>
        </p:txBody>
      </p:sp>
      <p:sp>
        <p:nvSpPr>
          <p:cNvPr id="16" name="TextBox 34">
            <a:extLst>
              <a:ext uri="{FF2B5EF4-FFF2-40B4-BE49-F238E27FC236}">
                <a16:creationId xmlns:a16="http://schemas.microsoft.com/office/drawing/2014/main" id="{6693A311-7AAC-443C-B828-394B12A9C248}"/>
              </a:ext>
            </a:extLst>
          </p:cNvPr>
          <p:cNvSpPr txBox="1">
            <a:spLocks noChangeArrowheads="1"/>
          </p:cNvSpPr>
          <p:nvPr/>
        </p:nvSpPr>
        <p:spPr bwMode="auto">
          <a:xfrm>
            <a:off x="967931" y="4953875"/>
            <a:ext cx="10579509" cy="7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n-US" altLang="es-MX" sz="1400" dirty="0">
                <a:cs typeface="Calibri Light" panose="020F0302020204030204" pitchFamily="34" charset="0"/>
              </a:rPr>
              <a:t>Lorem ipsum dolor sit amet, consectetur adipiscing elit. Nulla faucibus posuere sapien, vel mattis diam faucibus vel. Vestibulum in metus sollicitudin, interdum erat eget, tincidunt elit. Aenean egestas tincidunt pellentesque. Donec tempus dui vel gravida laoreet. Nunc ultricies ex vel urna ullamcorper ornare. Vestibulum quis scelerisque est. Vivamus viverra malesuada lobortis.</a:t>
            </a:r>
          </a:p>
        </p:txBody>
      </p:sp>
      <p:sp>
        <p:nvSpPr>
          <p:cNvPr id="20" name="TextBox 19">
            <a:extLst>
              <a:ext uri="{FF2B5EF4-FFF2-40B4-BE49-F238E27FC236}">
                <a16:creationId xmlns:a16="http://schemas.microsoft.com/office/drawing/2014/main" id="{C84B6FFB-B322-4095-A22D-B3F0E6EB059E}"/>
              </a:ext>
            </a:extLst>
          </p:cNvPr>
          <p:cNvSpPr txBox="1"/>
          <p:nvPr/>
        </p:nvSpPr>
        <p:spPr>
          <a:xfrm>
            <a:off x="967931" y="4073753"/>
            <a:ext cx="3405741"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YOUR TITLE HERE</a:t>
            </a:r>
          </a:p>
        </p:txBody>
      </p:sp>
      <p:sp>
        <p:nvSpPr>
          <p:cNvPr id="21" name="Subtitle 2">
            <a:extLst>
              <a:ext uri="{FF2B5EF4-FFF2-40B4-BE49-F238E27FC236}">
                <a16:creationId xmlns:a16="http://schemas.microsoft.com/office/drawing/2014/main" id="{E3312438-1F5A-489E-AD8D-EE5EA22E6404}"/>
              </a:ext>
            </a:extLst>
          </p:cNvPr>
          <p:cNvSpPr txBox="1">
            <a:spLocks/>
          </p:cNvSpPr>
          <p:nvPr/>
        </p:nvSpPr>
        <p:spPr>
          <a:xfrm>
            <a:off x="1102361" y="4492750"/>
            <a:ext cx="2644588" cy="252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b="1" dirty="0">
                <a:solidFill>
                  <a:srgbClr val="387C17"/>
                </a:solidFill>
                <a:latin typeface="Lato Black" panose="020F0A02020204030203" pitchFamily="34" charset="0"/>
                <a:ea typeface="Lato Light" panose="020F0502020204030203" pitchFamily="34" charset="0"/>
                <a:cs typeface="Mukta ExtraLight" panose="020B0000000000000000" pitchFamily="34" charset="77"/>
              </a:rPr>
              <a:t>Your subtitle Here</a:t>
            </a:r>
          </a:p>
        </p:txBody>
      </p:sp>
      <p:sp>
        <p:nvSpPr>
          <p:cNvPr id="9" name="Picture Placeholder 8">
            <a:extLst>
              <a:ext uri="{FF2B5EF4-FFF2-40B4-BE49-F238E27FC236}">
                <a16:creationId xmlns:a16="http://schemas.microsoft.com/office/drawing/2014/main" id="{51E76D80-C480-4C41-B0AC-C0E76D0E1487}"/>
              </a:ext>
            </a:extLst>
          </p:cNvPr>
          <p:cNvSpPr>
            <a:spLocks noGrp="1"/>
          </p:cNvSpPr>
          <p:nvPr>
            <p:ph type="pic" sz="quarter" idx="10"/>
          </p:nvPr>
        </p:nvSpPr>
        <p:spPr/>
        <p:txBody>
          <a:bodyPr/>
          <a:lstStyle/>
          <a:p>
            <a:endParaRPr lang="es-CO"/>
          </a:p>
        </p:txBody>
      </p:sp>
      <p:sp>
        <p:nvSpPr>
          <p:cNvPr id="15" name="Picture Placeholder 14">
            <a:extLst>
              <a:ext uri="{FF2B5EF4-FFF2-40B4-BE49-F238E27FC236}">
                <a16:creationId xmlns:a16="http://schemas.microsoft.com/office/drawing/2014/main" id="{F4F1EF7C-E443-4A64-BD22-BCB244C76B63}"/>
              </a:ext>
            </a:extLst>
          </p:cNvPr>
          <p:cNvSpPr>
            <a:spLocks noGrp="1"/>
          </p:cNvSpPr>
          <p:nvPr>
            <p:ph type="pic" sz="quarter" idx="11"/>
          </p:nvPr>
        </p:nvSpPr>
        <p:spPr/>
        <p:txBody>
          <a:bodyPr/>
          <a:lstStyle/>
          <a:p>
            <a:endParaRPr lang="es-CO"/>
          </a:p>
        </p:txBody>
      </p:sp>
    </p:spTree>
    <p:extLst>
      <p:ext uri="{BB962C8B-B14F-4D97-AF65-F5344CB8AC3E}">
        <p14:creationId xmlns:p14="http://schemas.microsoft.com/office/powerpoint/2010/main" val="288695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95B29F1E-A307-EC44-BEDF-31BE10171A05}"/>
              </a:ext>
            </a:extLst>
          </p:cNvPr>
          <p:cNvSpPr>
            <a:spLocks noChangeArrowheads="1"/>
          </p:cNvSpPr>
          <p:nvPr/>
        </p:nvSpPr>
        <p:spPr bwMode="auto">
          <a:xfrm>
            <a:off x="7515925" y="438038"/>
            <a:ext cx="2331751" cy="2988217"/>
          </a:xfrm>
          <a:custGeom>
            <a:avLst/>
            <a:gdLst>
              <a:gd name="T0" fmla="*/ 2444723 w 3746"/>
              <a:gd name="T1" fmla="*/ 3133116 h 4797"/>
              <a:gd name="T2" fmla="*/ 0 w 3746"/>
              <a:gd name="T3" fmla="*/ 3133116 h 4797"/>
              <a:gd name="T4" fmla="*/ 0 w 3746"/>
              <a:gd name="T5" fmla="*/ 0 h 4797"/>
              <a:gd name="T6" fmla="*/ 2444723 w 3746"/>
              <a:gd name="T7" fmla="*/ 0 h 4797"/>
              <a:gd name="T8" fmla="*/ 2444723 w 3746"/>
              <a:gd name="T9" fmla="*/ 3133116 h 47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6" h="4797">
                <a:moveTo>
                  <a:pt x="3745" y="4796"/>
                </a:moveTo>
                <a:lnTo>
                  <a:pt x="0" y="4796"/>
                </a:lnTo>
                <a:lnTo>
                  <a:pt x="0" y="0"/>
                </a:lnTo>
                <a:lnTo>
                  <a:pt x="3745" y="0"/>
                </a:lnTo>
                <a:lnTo>
                  <a:pt x="3745" y="4796"/>
                </a:lnTo>
              </a:path>
            </a:pathLst>
          </a:custGeom>
          <a:solidFill>
            <a:schemeClr val="accent1"/>
          </a:solidFill>
          <a:ln>
            <a:noFill/>
          </a:ln>
          <a:effectLst/>
        </p:spPr>
        <p:txBody>
          <a:bodyPr wrap="none" anchor="ctr"/>
          <a:lstStyle/>
          <a:p>
            <a:endParaRPr lang="en-US" dirty="0">
              <a:latin typeface="Poppins" pitchFamily="2" charset="77"/>
            </a:endParaRPr>
          </a:p>
        </p:txBody>
      </p:sp>
      <p:sp>
        <p:nvSpPr>
          <p:cNvPr id="13" name="Freeform 3">
            <a:extLst>
              <a:ext uri="{FF2B5EF4-FFF2-40B4-BE49-F238E27FC236}">
                <a16:creationId xmlns:a16="http://schemas.microsoft.com/office/drawing/2014/main" id="{97C89362-93C0-0F41-8457-52BFB3ACE3EA}"/>
              </a:ext>
            </a:extLst>
          </p:cNvPr>
          <p:cNvSpPr>
            <a:spLocks noChangeArrowheads="1"/>
          </p:cNvSpPr>
          <p:nvPr/>
        </p:nvSpPr>
        <p:spPr bwMode="auto">
          <a:xfrm>
            <a:off x="1588" y="1340"/>
            <a:ext cx="7077647" cy="6855321"/>
          </a:xfrm>
          <a:custGeom>
            <a:avLst/>
            <a:gdLst>
              <a:gd name="T0" fmla="*/ 0 w 11365"/>
              <a:gd name="T1" fmla="*/ 7188582 h 11008"/>
              <a:gd name="T2" fmla="*/ 7421885 w 11365"/>
              <a:gd name="T3" fmla="*/ 7188582 h 11008"/>
              <a:gd name="T4" fmla="*/ 7421885 w 11365"/>
              <a:gd name="T5" fmla="*/ 0 h 11008"/>
              <a:gd name="T6" fmla="*/ 0 w 11365"/>
              <a:gd name="T7" fmla="*/ 0 h 11008"/>
              <a:gd name="T8" fmla="*/ 0 w 11365"/>
              <a:gd name="T9" fmla="*/ 7188582 h 1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65" h="11008">
                <a:moveTo>
                  <a:pt x="0" y="11007"/>
                </a:moveTo>
                <a:lnTo>
                  <a:pt x="11364" y="11007"/>
                </a:lnTo>
                <a:lnTo>
                  <a:pt x="11364" y="0"/>
                </a:lnTo>
                <a:lnTo>
                  <a:pt x="0" y="0"/>
                </a:lnTo>
                <a:lnTo>
                  <a:pt x="0" y="11007"/>
                </a:lnTo>
              </a:path>
            </a:pathLst>
          </a:custGeom>
          <a:solidFill>
            <a:schemeClr val="accent2"/>
          </a:solidFill>
          <a:ln>
            <a:noFill/>
          </a:ln>
          <a:effectLst/>
        </p:spPr>
        <p:txBody>
          <a:bodyPr wrap="none" anchor="ctr"/>
          <a:lstStyle/>
          <a:p>
            <a:endParaRPr lang="en-US" dirty="0">
              <a:latin typeface="Poppins" pitchFamily="2" charset="77"/>
            </a:endParaRPr>
          </a:p>
        </p:txBody>
      </p:sp>
      <p:sp>
        <p:nvSpPr>
          <p:cNvPr id="14" name="Freeform 4">
            <a:extLst>
              <a:ext uri="{FF2B5EF4-FFF2-40B4-BE49-F238E27FC236}">
                <a16:creationId xmlns:a16="http://schemas.microsoft.com/office/drawing/2014/main" id="{222A0431-4EC0-B449-8E1D-30B3476DA222}"/>
              </a:ext>
            </a:extLst>
          </p:cNvPr>
          <p:cNvSpPr>
            <a:spLocks noChangeArrowheads="1"/>
          </p:cNvSpPr>
          <p:nvPr/>
        </p:nvSpPr>
        <p:spPr bwMode="auto">
          <a:xfrm>
            <a:off x="4747485" y="2986812"/>
            <a:ext cx="2331751" cy="3869850"/>
          </a:xfrm>
          <a:custGeom>
            <a:avLst/>
            <a:gdLst>
              <a:gd name="T0" fmla="*/ 0 w 3745"/>
              <a:gd name="T1" fmla="*/ 4057692 h 6213"/>
              <a:gd name="T2" fmla="*/ 2444723 w 3745"/>
              <a:gd name="T3" fmla="*/ 4057692 h 6213"/>
              <a:gd name="T4" fmla="*/ 2444723 w 3745"/>
              <a:gd name="T5" fmla="*/ 0 h 6213"/>
              <a:gd name="T6" fmla="*/ 0 w 3745"/>
              <a:gd name="T7" fmla="*/ 0 h 6213"/>
              <a:gd name="T8" fmla="*/ 0 w 3745"/>
              <a:gd name="T9" fmla="*/ 4057692 h 6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5" h="6213">
                <a:moveTo>
                  <a:pt x="0" y="6212"/>
                </a:moveTo>
                <a:lnTo>
                  <a:pt x="3744" y="6212"/>
                </a:lnTo>
                <a:lnTo>
                  <a:pt x="3744" y="0"/>
                </a:lnTo>
                <a:lnTo>
                  <a:pt x="0" y="0"/>
                </a:lnTo>
                <a:lnTo>
                  <a:pt x="0" y="6212"/>
                </a:lnTo>
              </a:path>
            </a:pathLst>
          </a:custGeom>
          <a:solidFill>
            <a:schemeClr val="bg2">
              <a:lumMod val="95000"/>
            </a:schemeClr>
          </a:solidFill>
          <a:ln>
            <a:noFill/>
          </a:ln>
          <a:effectLst/>
        </p:spPr>
        <p:txBody>
          <a:bodyPr wrap="none" anchor="ctr"/>
          <a:lstStyle/>
          <a:p>
            <a:endParaRPr lang="en-US" dirty="0">
              <a:latin typeface="Poppins" pitchFamily="2" charset="77"/>
            </a:endParaRPr>
          </a:p>
        </p:txBody>
      </p:sp>
      <p:sp>
        <p:nvSpPr>
          <p:cNvPr id="15" name="Freeform 5">
            <a:extLst>
              <a:ext uri="{FF2B5EF4-FFF2-40B4-BE49-F238E27FC236}">
                <a16:creationId xmlns:a16="http://schemas.microsoft.com/office/drawing/2014/main" id="{D1C1057F-764D-6C47-BEFD-539D35D8740E}"/>
              </a:ext>
            </a:extLst>
          </p:cNvPr>
          <p:cNvSpPr>
            <a:spLocks noChangeArrowheads="1"/>
          </p:cNvSpPr>
          <p:nvPr/>
        </p:nvSpPr>
        <p:spPr bwMode="auto">
          <a:xfrm>
            <a:off x="7079235" y="1341"/>
            <a:ext cx="2331753" cy="2988217"/>
          </a:xfrm>
          <a:custGeom>
            <a:avLst/>
            <a:gdLst>
              <a:gd name="T0" fmla="*/ 0 w 3745"/>
              <a:gd name="T1" fmla="*/ 3133116 h 4796"/>
              <a:gd name="T2" fmla="*/ 2444725 w 3745"/>
              <a:gd name="T3" fmla="*/ 3133116 h 4796"/>
              <a:gd name="T4" fmla="*/ 2444725 w 3745"/>
              <a:gd name="T5" fmla="*/ 0 h 4796"/>
              <a:gd name="T6" fmla="*/ 0 w 3745"/>
              <a:gd name="T7" fmla="*/ 0 h 4796"/>
              <a:gd name="T8" fmla="*/ 0 w 3745"/>
              <a:gd name="T9" fmla="*/ 3133116 h 47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5" h="4796">
                <a:moveTo>
                  <a:pt x="0" y="4795"/>
                </a:moveTo>
                <a:lnTo>
                  <a:pt x="3744" y="4795"/>
                </a:lnTo>
                <a:lnTo>
                  <a:pt x="3744" y="0"/>
                </a:lnTo>
                <a:lnTo>
                  <a:pt x="0" y="0"/>
                </a:lnTo>
                <a:lnTo>
                  <a:pt x="0" y="4795"/>
                </a:lnTo>
              </a:path>
            </a:pathLst>
          </a:custGeom>
          <a:solidFill>
            <a:schemeClr val="bg2">
              <a:lumMod val="95000"/>
            </a:schemeClr>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ED13DAF8-1A19-6E42-8199-1D6DD49191DE}"/>
              </a:ext>
            </a:extLst>
          </p:cNvPr>
          <p:cNvSpPr txBox="1"/>
          <p:nvPr/>
        </p:nvSpPr>
        <p:spPr>
          <a:xfrm>
            <a:off x="7835642" y="3987522"/>
            <a:ext cx="3259012" cy="353943"/>
          </a:xfrm>
          <a:prstGeom prst="rect">
            <a:avLst/>
          </a:prstGeom>
          <a:noFill/>
        </p:spPr>
        <p:txBody>
          <a:bodyPr wrap="square" rtlCol="0" anchor="b">
            <a:spAutoFit/>
          </a:bodyPr>
          <a:lstStyle/>
          <a:p>
            <a:r>
              <a:rPr lang="en-US" sz="1700" b="1" spc="-15" dirty="0">
                <a:solidFill>
                  <a:schemeClr val="accent2"/>
                </a:solidFill>
                <a:latin typeface="Lato Black" panose="020F0A02020204030203" pitchFamily="34" charset="0"/>
                <a:cs typeface="Poppins" pitchFamily="2" charset="77"/>
              </a:rPr>
              <a:t>GET IN </a:t>
            </a:r>
            <a:r>
              <a:rPr lang="en-US" sz="1700" b="1" spc="-15" dirty="0">
                <a:solidFill>
                  <a:schemeClr val="accent1"/>
                </a:solidFill>
                <a:latin typeface="Lato Black" panose="020F0A02020204030203" pitchFamily="34" charset="0"/>
                <a:cs typeface="Poppins" pitchFamily="2" charset="77"/>
              </a:rPr>
              <a:t>TOUCH</a:t>
            </a:r>
          </a:p>
        </p:txBody>
      </p:sp>
      <p:sp>
        <p:nvSpPr>
          <p:cNvPr id="5" name="TextBox 4">
            <a:extLst>
              <a:ext uri="{FF2B5EF4-FFF2-40B4-BE49-F238E27FC236}">
                <a16:creationId xmlns:a16="http://schemas.microsoft.com/office/drawing/2014/main" id="{4FD7200C-E9D4-3540-863E-18470531521B}"/>
              </a:ext>
            </a:extLst>
          </p:cNvPr>
          <p:cNvSpPr txBox="1"/>
          <p:nvPr/>
        </p:nvSpPr>
        <p:spPr>
          <a:xfrm>
            <a:off x="7835642" y="4495568"/>
            <a:ext cx="3259012" cy="323165"/>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1234 SW Main Street, Los Angeles, CA</a:t>
            </a:r>
          </a:p>
        </p:txBody>
      </p:sp>
      <p:sp>
        <p:nvSpPr>
          <p:cNvPr id="6" name="TextBox 5">
            <a:extLst>
              <a:ext uri="{FF2B5EF4-FFF2-40B4-BE49-F238E27FC236}">
                <a16:creationId xmlns:a16="http://schemas.microsoft.com/office/drawing/2014/main" id="{20AF0955-E431-9F4C-8532-9D7093A131E3}"/>
              </a:ext>
            </a:extLst>
          </p:cNvPr>
          <p:cNvSpPr txBox="1"/>
          <p:nvPr/>
        </p:nvSpPr>
        <p:spPr>
          <a:xfrm>
            <a:off x="7835642" y="5033719"/>
            <a:ext cx="3259012" cy="323165"/>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+1(234) 567 - 8900</a:t>
            </a:r>
          </a:p>
        </p:txBody>
      </p:sp>
      <p:sp>
        <p:nvSpPr>
          <p:cNvPr id="7" name="TextBox 6">
            <a:extLst>
              <a:ext uri="{FF2B5EF4-FFF2-40B4-BE49-F238E27FC236}">
                <a16:creationId xmlns:a16="http://schemas.microsoft.com/office/drawing/2014/main" id="{FC648A38-5B49-B74B-8EAD-FBEBACC5D0D0}"/>
              </a:ext>
            </a:extLst>
          </p:cNvPr>
          <p:cNvSpPr txBox="1"/>
          <p:nvPr/>
        </p:nvSpPr>
        <p:spPr>
          <a:xfrm>
            <a:off x="7835642" y="5571870"/>
            <a:ext cx="3259012" cy="323165"/>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www.your-domain.com</a:t>
            </a:r>
          </a:p>
        </p:txBody>
      </p:sp>
      <p:sp>
        <p:nvSpPr>
          <p:cNvPr id="8" name="TextBox 7">
            <a:extLst>
              <a:ext uri="{FF2B5EF4-FFF2-40B4-BE49-F238E27FC236}">
                <a16:creationId xmlns:a16="http://schemas.microsoft.com/office/drawing/2014/main" id="{E48069D4-E441-814F-934B-2940DFCED885}"/>
              </a:ext>
            </a:extLst>
          </p:cNvPr>
          <p:cNvSpPr txBox="1"/>
          <p:nvPr/>
        </p:nvSpPr>
        <p:spPr>
          <a:xfrm>
            <a:off x="708244" y="1232427"/>
            <a:ext cx="4651313" cy="2273058"/>
          </a:xfrm>
          <a:prstGeom prst="rect">
            <a:avLst/>
          </a:prstGeom>
          <a:noFill/>
        </p:spPr>
        <p:txBody>
          <a:bodyPr wrap="square" rtlCol="0" anchor="t">
            <a:spAutoFit/>
          </a:bodyPr>
          <a:lstStyle/>
          <a:p>
            <a:pPr>
              <a:lnSpc>
                <a:spcPts val="8500"/>
              </a:lnSpc>
            </a:pPr>
            <a:r>
              <a:rPr lang="en-US" sz="10000" b="1" spc="-375" dirty="0">
                <a:solidFill>
                  <a:schemeClr val="bg1"/>
                </a:solidFill>
                <a:latin typeface="Lato Black" panose="020F0A02020204030203" pitchFamily="34" charset="0"/>
                <a:cs typeface="Poppins" pitchFamily="2" charset="77"/>
              </a:rPr>
              <a:t>THANK YOU</a:t>
            </a:r>
          </a:p>
        </p:txBody>
      </p:sp>
      <p:sp>
        <p:nvSpPr>
          <p:cNvPr id="9" name="TextBox 8">
            <a:extLst>
              <a:ext uri="{FF2B5EF4-FFF2-40B4-BE49-F238E27FC236}">
                <a16:creationId xmlns:a16="http://schemas.microsoft.com/office/drawing/2014/main" id="{328A9510-044F-734E-BA71-98FFC1FEB327}"/>
              </a:ext>
            </a:extLst>
          </p:cNvPr>
          <p:cNvSpPr txBox="1"/>
          <p:nvPr/>
        </p:nvSpPr>
        <p:spPr>
          <a:xfrm>
            <a:off x="708244" y="3492598"/>
            <a:ext cx="4651313" cy="2273058"/>
          </a:xfrm>
          <a:prstGeom prst="rect">
            <a:avLst/>
          </a:prstGeom>
          <a:noFill/>
        </p:spPr>
        <p:txBody>
          <a:bodyPr wrap="square" rtlCol="0" anchor="t">
            <a:spAutoFit/>
          </a:bodyPr>
          <a:lstStyle/>
          <a:p>
            <a:pPr>
              <a:lnSpc>
                <a:spcPts val="8500"/>
              </a:lnSpc>
            </a:pPr>
            <a:r>
              <a:rPr lang="en-US" sz="10000" b="1" spc="-375" dirty="0">
                <a:ln w="12700">
                  <a:solidFill>
                    <a:schemeClr val="bg1"/>
                  </a:solidFill>
                  <a:miter lim="800000"/>
                </a:ln>
                <a:noFill/>
                <a:latin typeface="Lato Black" panose="020F0A02020204030203" pitchFamily="34" charset="0"/>
                <a:cs typeface="Poppins" pitchFamily="2" charset="77"/>
              </a:rPr>
              <a:t>THANK YOU</a:t>
            </a:r>
          </a:p>
        </p:txBody>
      </p:sp>
      <p:sp>
        <p:nvSpPr>
          <p:cNvPr id="19" name="Picture Placeholder 18">
            <a:extLst>
              <a:ext uri="{FF2B5EF4-FFF2-40B4-BE49-F238E27FC236}">
                <a16:creationId xmlns:a16="http://schemas.microsoft.com/office/drawing/2014/main" id="{C00B6C74-E29E-47B0-BCB2-2471D2761ED7}"/>
              </a:ext>
            </a:extLst>
          </p:cNvPr>
          <p:cNvSpPr>
            <a:spLocks noGrp="1"/>
          </p:cNvSpPr>
          <p:nvPr>
            <p:ph type="pic" sz="quarter" idx="13"/>
          </p:nvPr>
        </p:nvSpPr>
        <p:spPr/>
        <p:txBody>
          <a:bodyPr/>
          <a:lstStyle/>
          <a:p>
            <a:endParaRPr lang="es-CO"/>
          </a:p>
        </p:txBody>
      </p:sp>
      <p:sp>
        <p:nvSpPr>
          <p:cNvPr id="21" name="Picture Placeholder 20">
            <a:extLst>
              <a:ext uri="{FF2B5EF4-FFF2-40B4-BE49-F238E27FC236}">
                <a16:creationId xmlns:a16="http://schemas.microsoft.com/office/drawing/2014/main" id="{79C3AE35-99AA-4AC5-A03A-9CF13CDC05B9}"/>
              </a:ext>
            </a:extLst>
          </p:cNvPr>
          <p:cNvSpPr>
            <a:spLocks noGrp="1"/>
          </p:cNvSpPr>
          <p:nvPr>
            <p:ph type="pic" sz="quarter" idx="11"/>
          </p:nvPr>
        </p:nvSpPr>
        <p:spPr/>
        <p:txBody>
          <a:bodyPr/>
          <a:lstStyle/>
          <a:p>
            <a:endParaRPr lang="es-CO"/>
          </a:p>
        </p:txBody>
      </p:sp>
    </p:spTree>
    <p:extLst>
      <p:ext uri="{BB962C8B-B14F-4D97-AF65-F5344CB8AC3E}">
        <p14:creationId xmlns:p14="http://schemas.microsoft.com/office/powerpoint/2010/main" val="3570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5">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2"/>
                </a:solidFill>
                <a:latin typeface="Lato Black" panose="020F0A02020204030203" pitchFamily="34" charset="0"/>
              </a:rPr>
              <a:t>THANKS FOR DOWNLOADING THESE TEMPLATES! </a:t>
            </a:r>
            <a:br>
              <a:rPr kumimoji="1" lang="en-US" altLang="ja-JP" sz="2000" b="1" dirty="0">
                <a:solidFill>
                  <a:schemeClr val="accent2"/>
                </a:solidFill>
                <a:latin typeface="Lato Light" panose="020F0302020204030203" pitchFamily="34" charset="0"/>
              </a:rPr>
            </a:br>
            <a:r>
              <a:rPr kumimoji="1" lang="en-US" altLang="ja-JP" sz="2400" dirty="0">
                <a:solidFill>
                  <a:schemeClr val="accent2"/>
                </a:solidFill>
                <a:latin typeface="Lato Light" panose="020F0302020204030203" pitchFamily="34" charset="0"/>
              </a:rPr>
              <a:t>Find even more free templates at </a:t>
            </a:r>
            <a:endParaRPr kumimoji="1" lang="en-US" altLang="ja-JP" sz="2000" b="1" dirty="0">
              <a:solidFill>
                <a:schemeClr val="accent2"/>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a:extLst>
              <a:ext uri="{FF2B5EF4-FFF2-40B4-BE49-F238E27FC236}">
                <a16:creationId xmlns:a16="http://schemas.microsoft.com/office/drawing/2014/main" id="{14F7554A-800F-440C-BCA8-54B2662D41C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631" b="95829" l="625" r="97813">
                        <a14:foregroundMark x1="50313" y1="10219" x2="50313" y2="10219"/>
                        <a14:foregroundMark x1="47188" y1="10532" x2="55313" y2="10219"/>
                        <a14:foregroundMark x1="45781" y1="10845" x2="57188" y2="8759"/>
                      </a14:backgroundRemoval>
                    </a14:imgEffect>
                  </a14:imgLayer>
                </a14:imgProps>
              </a:ext>
              <a:ext uri="{28A0092B-C50C-407E-A947-70E740481C1C}">
                <a14:useLocalDpi xmlns:a14="http://schemas.microsoft.com/office/drawing/2010/main" val="0"/>
              </a:ext>
            </a:extLst>
          </a:blip>
          <a:srcRect t="53201"/>
          <a:stretch/>
        </p:blipFill>
        <p:spPr>
          <a:xfrm>
            <a:off x="3902243" y="4035916"/>
            <a:ext cx="4500878" cy="3156276"/>
          </a:xfrm>
          <a:prstGeom prst="rect">
            <a:avLst/>
          </a:prstGeom>
        </p:spPr>
      </p:pic>
      <p:sp>
        <p:nvSpPr>
          <p:cNvPr id="97" name="Right Triangle 49">
            <a:extLst>
              <a:ext uri="{FF2B5EF4-FFF2-40B4-BE49-F238E27FC236}">
                <a16:creationId xmlns:a16="http://schemas.microsoft.com/office/drawing/2014/main" id="{0E3F67F0-CDB1-44EC-8F7D-BC2E6D0F7290}"/>
              </a:ext>
            </a:extLst>
          </p:cNvPr>
          <p:cNvSpPr/>
          <p:nvPr/>
        </p:nvSpPr>
        <p:spPr>
          <a:xfrm rot="16200000">
            <a:off x="6941146" y="1609175"/>
            <a:ext cx="6791463" cy="3706187"/>
          </a:xfrm>
          <a:custGeom>
            <a:avLst/>
            <a:gdLst>
              <a:gd name="connsiteX0" fmla="*/ 0 w 3848776"/>
              <a:gd name="connsiteY0" fmla="*/ 3848776 h 3848776"/>
              <a:gd name="connsiteX1" fmla="*/ 0 w 3848776"/>
              <a:gd name="connsiteY1" fmla="*/ 0 h 3848776"/>
              <a:gd name="connsiteX2" fmla="*/ 3848776 w 3848776"/>
              <a:gd name="connsiteY2" fmla="*/ 3848776 h 3848776"/>
              <a:gd name="connsiteX3" fmla="*/ 0 w 3848776"/>
              <a:gd name="connsiteY3" fmla="*/ 3848776 h 3848776"/>
              <a:gd name="connsiteX0" fmla="*/ 0 w 6205896"/>
              <a:gd name="connsiteY0" fmla="*/ 3848776 h 3869096"/>
              <a:gd name="connsiteX1" fmla="*/ 0 w 6205896"/>
              <a:gd name="connsiteY1" fmla="*/ 0 h 3869096"/>
              <a:gd name="connsiteX2" fmla="*/ 6205896 w 6205896"/>
              <a:gd name="connsiteY2" fmla="*/ 3869096 h 3869096"/>
              <a:gd name="connsiteX3" fmla="*/ 0 w 6205896"/>
              <a:gd name="connsiteY3" fmla="*/ 3848776 h 3869096"/>
              <a:gd name="connsiteX0" fmla="*/ 0 w 6205896"/>
              <a:gd name="connsiteY0" fmla="*/ 3483016 h 3503336"/>
              <a:gd name="connsiteX1" fmla="*/ 20320 w 6205896"/>
              <a:gd name="connsiteY1" fmla="*/ 0 h 3503336"/>
              <a:gd name="connsiteX2" fmla="*/ 6205896 w 6205896"/>
              <a:gd name="connsiteY2" fmla="*/ 3503336 h 3503336"/>
              <a:gd name="connsiteX3" fmla="*/ 0 w 6205896"/>
              <a:gd name="connsiteY3" fmla="*/ 3483016 h 3503336"/>
              <a:gd name="connsiteX0" fmla="*/ 0 w 6774856"/>
              <a:gd name="connsiteY0" fmla="*/ 3483016 h 3503336"/>
              <a:gd name="connsiteX1" fmla="*/ 20320 w 6774856"/>
              <a:gd name="connsiteY1" fmla="*/ 0 h 3503336"/>
              <a:gd name="connsiteX2" fmla="*/ 6774856 w 6774856"/>
              <a:gd name="connsiteY2" fmla="*/ 3503336 h 3503336"/>
              <a:gd name="connsiteX3" fmla="*/ 0 w 6774856"/>
              <a:gd name="connsiteY3" fmla="*/ 3483016 h 3503336"/>
              <a:gd name="connsiteX0" fmla="*/ 40640 w 6815496"/>
              <a:gd name="connsiteY0" fmla="*/ 3950376 h 3970696"/>
              <a:gd name="connsiteX1" fmla="*/ 0 w 6815496"/>
              <a:gd name="connsiteY1" fmla="*/ 0 h 3970696"/>
              <a:gd name="connsiteX2" fmla="*/ 6815496 w 6815496"/>
              <a:gd name="connsiteY2" fmla="*/ 3970696 h 3970696"/>
              <a:gd name="connsiteX3" fmla="*/ 40640 w 6815496"/>
              <a:gd name="connsiteY3" fmla="*/ 3950376 h 3970696"/>
              <a:gd name="connsiteX0" fmla="*/ 40640 w 6815496"/>
              <a:gd name="connsiteY0" fmla="*/ 3686216 h 3706536"/>
              <a:gd name="connsiteX1" fmla="*/ 0 w 6815496"/>
              <a:gd name="connsiteY1" fmla="*/ 0 h 3706536"/>
              <a:gd name="connsiteX2" fmla="*/ 6815496 w 6815496"/>
              <a:gd name="connsiteY2" fmla="*/ 3706536 h 3706536"/>
              <a:gd name="connsiteX3" fmla="*/ 40640 w 6815496"/>
              <a:gd name="connsiteY3" fmla="*/ 3686216 h 3706536"/>
              <a:gd name="connsiteX0" fmla="*/ 40640 w 6754867"/>
              <a:gd name="connsiteY0" fmla="*/ 3686216 h 3686216"/>
              <a:gd name="connsiteX1" fmla="*/ 0 w 6754867"/>
              <a:gd name="connsiteY1" fmla="*/ 0 h 3686216"/>
              <a:gd name="connsiteX2" fmla="*/ 6754867 w 6754867"/>
              <a:gd name="connsiteY2" fmla="*/ 3666114 h 3686216"/>
              <a:gd name="connsiteX3" fmla="*/ 40640 w 6754867"/>
              <a:gd name="connsiteY3" fmla="*/ 3686216 h 3686216"/>
            </a:gdLst>
            <a:ahLst/>
            <a:cxnLst>
              <a:cxn ang="0">
                <a:pos x="connsiteX0" y="connsiteY0"/>
              </a:cxn>
              <a:cxn ang="0">
                <a:pos x="connsiteX1" y="connsiteY1"/>
              </a:cxn>
              <a:cxn ang="0">
                <a:pos x="connsiteX2" y="connsiteY2"/>
              </a:cxn>
              <a:cxn ang="0">
                <a:pos x="connsiteX3" y="connsiteY3"/>
              </a:cxn>
            </a:cxnLst>
            <a:rect l="l" t="t" r="r" b="b"/>
            <a:pathLst>
              <a:path w="6754867" h="3686216">
                <a:moveTo>
                  <a:pt x="40640" y="3686216"/>
                </a:moveTo>
                <a:lnTo>
                  <a:pt x="0" y="0"/>
                </a:lnTo>
                <a:lnTo>
                  <a:pt x="6754867" y="3666114"/>
                </a:lnTo>
                <a:lnTo>
                  <a:pt x="40640" y="3686216"/>
                </a:lnTo>
                <a:close/>
              </a:path>
            </a:pathLst>
          </a:custGeom>
          <a:solidFill>
            <a:srgbClr val="0A4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a:extLst>
              <a:ext uri="{FF2B5EF4-FFF2-40B4-BE49-F238E27FC236}">
                <a16:creationId xmlns:a16="http://schemas.microsoft.com/office/drawing/2014/main" id="{FFDDC0C1-6D9A-47A1-A315-11E28617B1E5}"/>
              </a:ext>
            </a:extLst>
          </p:cNvPr>
          <p:cNvSpPr/>
          <p:nvPr/>
        </p:nvSpPr>
        <p:spPr>
          <a:xfrm>
            <a:off x="2978780" y="1139686"/>
            <a:ext cx="5870011" cy="5060354"/>
          </a:xfrm>
          <a:prstGeom prst="hexagon">
            <a:avLst/>
          </a:prstGeom>
          <a:noFill/>
          <a:ln w="76200">
            <a:solidFill>
              <a:srgbClr val="BAB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a:extLst>
              <a:ext uri="{FF2B5EF4-FFF2-40B4-BE49-F238E27FC236}">
                <a16:creationId xmlns:a16="http://schemas.microsoft.com/office/drawing/2014/main" id="{E81C57D4-8505-44E1-B2B9-BCC3B3C14EDE}"/>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631" b="95829" l="10000" r="97813">
                        <a14:foregroundMark x1="50313" y1="10219" x2="50313" y2="10219"/>
                        <a14:foregroundMark x1="47188" y1="10532" x2="55313" y2="10219"/>
                        <a14:foregroundMark x1="45781" y1="10845" x2="57188" y2="8759"/>
                      </a14:backgroundRemoval>
                    </a14:imgEffect>
                  </a14:imgLayer>
                </a14:imgProps>
              </a:ext>
              <a:ext uri="{28A0092B-C50C-407E-A947-70E740481C1C}">
                <a14:useLocalDpi xmlns:a14="http://schemas.microsoft.com/office/drawing/2010/main" val="0"/>
              </a:ext>
            </a:extLst>
          </a:blip>
          <a:srcRect b="77017"/>
          <a:stretch/>
        </p:blipFill>
        <p:spPr>
          <a:xfrm>
            <a:off x="3902243" y="447907"/>
            <a:ext cx="4500878" cy="1550019"/>
          </a:xfrm>
          <a:prstGeom prst="rect">
            <a:avLst/>
          </a:prstGeom>
        </p:spPr>
      </p:pic>
      <p:pic>
        <p:nvPicPr>
          <p:cNvPr id="93" name="Picture 92">
            <a:extLst>
              <a:ext uri="{FF2B5EF4-FFF2-40B4-BE49-F238E27FC236}">
                <a16:creationId xmlns:a16="http://schemas.microsoft.com/office/drawing/2014/main" id="{6F8927F0-F3DC-468C-A4BF-2F53219FBD5B}"/>
              </a:ext>
            </a:extLst>
          </p:cNvPr>
          <p:cNvPicPr>
            <a:picLocks noChangeAspect="1"/>
          </p:cNvPicPr>
          <p:nvPr/>
        </p:nvPicPr>
        <p:blipFill>
          <a:blip r:embed="rId5">
            <a:extLst>
              <a:ext uri="{28A0092B-C50C-407E-A947-70E740481C1C}">
                <a14:useLocalDpi xmlns:a14="http://schemas.microsoft.com/office/drawing/2010/main" val="0"/>
              </a:ext>
            </a:extLst>
          </a:blip>
          <a:srcRect l="17304" t="47429" r="815" b="47698"/>
          <a:stretch>
            <a:fillRect/>
          </a:stretch>
        </p:blipFill>
        <p:spPr>
          <a:xfrm>
            <a:off x="4681086" y="3646647"/>
            <a:ext cx="3685355" cy="328669"/>
          </a:xfrm>
          <a:custGeom>
            <a:avLst/>
            <a:gdLst/>
            <a:ahLst/>
            <a:cxnLst/>
            <a:rect l="l" t="t" r="r" b="b"/>
            <a:pathLst>
              <a:path w="3685355" h="328669">
                <a:moveTo>
                  <a:pt x="2371544" y="99212"/>
                </a:moveTo>
                <a:lnTo>
                  <a:pt x="2332231" y="203911"/>
                </a:lnTo>
                <a:lnTo>
                  <a:pt x="2409943" y="203911"/>
                </a:lnTo>
                <a:close/>
                <a:moveTo>
                  <a:pt x="3177130" y="80867"/>
                </a:moveTo>
                <a:cubicBezTo>
                  <a:pt x="3155243" y="81324"/>
                  <a:pt x="3136815" y="89214"/>
                  <a:pt x="3121846" y="104536"/>
                </a:cubicBezTo>
                <a:cubicBezTo>
                  <a:pt x="3106877" y="119857"/>
                  <a:pt x="3099082" y="139866"/>
                  <a:pt x="3098463" y="164563"/>
                </a:cubicBezTo>
                <a:cubicBezTo>
                  <a:pt x="3099111" y="189299"/>
                  <a:pt x="3106962" y="209460"/>
                  <a:pt x="3122017" y="225048"/>
                </a:cubicBezTo>
                <a:cubicBezTo>
                  <a:pt x="3137073" y="240637"/>
                  <a:pt x="3155443" y="248678"/>
                  <a:pt x="3177130" y="249174"/>
                </a:cubicBezTo>
                <a:cubicBezTo>
                  <a:pt x="3198703" y="248678"/>
                  <a:pt x="3216616" y="240637"/>
                  <a:pt x="3230871" y="225048"/>
                </a:cubicBezTo>
                <a:cubicBezTo>
                  <a:pt x="3245126" y="209460"/>
                  <a:pt x="3252520" y="189299"/>
                  <a:pt x="3253054" y="164563"/>
                </a:cubicBezTo>
                <a:cubicBezTo>
                  <a:pt x="3252520" y="139866"/>
                  <a:pt x="3245126" y="119857"/>
                  <a:pt x="3230871" y="104536"/>
                </a:cubicBezTo>
                <a:cubicBezTo>
                  <a:pt x="3216616" y="89214"/>
                  <a:pt x="3198703" y="81324"/>
                  <a:pt x="3177130" y="80867"/>
                </a:cubicBezTo>
                <a:close/>
                <a:moveTo>
                  <a:pt x="409365" y="77209"/>
                </a:moveTo>
                <a:lnTo>
                  <a:pt x="409365" y="165049"/>
                </a:lnTo>
                <a:lnTo>
                  <a:pt x="463803" y="165049"/>
                </a:lnTo>
                <a:cubicBezTo>
                  <a:pt x="478080" y="165001"/>
                  <a:pt x="489097" y="161208"/>
                  <a:pt x="496855" y="153669"/>
                </a:cubicBezTo>
                <a:cubicBezTo>
                  <a:pt x="504613" y="146129"/>
                  <a:pt x="508539" y="135130"/>
                  <a:pt x="508635" y="120671"/>
                </a:cubicBezTo>
                <a:cubicBezTo>
                  <a:pt x="508539" y="106651"/>
                  <a:pt x="504613" y="95919"/>
                  <a:pt x="496855" y="88475"/>
                </a:cubicBezTo>
                <a:cubicBezTo>
                  <a:pt x="489097" y="81032"/>
                  <a:pt x="478080" y="77276"/>
                  <a:pt x="463803" y="77209"/>
                </a:cubicBezTo>
                <a:close/>
                <a:moveTo>
                  <a:pt x="95040" y="77209"/>
                </a:moveTo>
                <a:lnTo>
                  <a:pt x="95040" y="165049"/>
                </a:lnTo>
                <a:lnTo>
                  <a:pt x="140789" y="165049"/>
                </a:lnTo>
                <a:cubicBezTo>
                  <a:pt x="155066" y="165001"/>
                  <a:pt x="166084" y="161208"/>
                  <a:pt x="173842" y="153669"/>
                </a:cubicBezTo>
                <a:cubicBezTo>
                  <a:pt x="181601" y="146129"/>
                  <a:pt x="185528" y="135130"/>
                  <a:pt x="185623" y="120671"/>
                </a:cubicBezTo>
                <a:cubicBezTo>
                  <a:pt x="185528" y="106651"/>
                  <a:pt x="181601" y="95919"/>
                  <a:pt x="173842" y="88475"/>
                </a:cubicBezTo>
                <a:cubicBezTo>
                  <a:pt x="166084" y="81032"/>
                  <a:pt x="155066" y="77276"/>
                  <a:pt x="140789" y="77209"/>
                </a:cubicBezTo>
                <a:close/>
                <a:moveTo>
                  <a:pt x="3381375" y="4115"/>
                </a:moveTo>
                <a:lnTo>
                  <a:pt x="3462703" y="4115"/>
                </a:lnTo>
                <a:lnTo>
                  <a:pt x="3598545" y="183306"/>
                </a:lnTo>
                <a:lnTo>
                  <a:pt x="3598545" y="4115"/>
                </a:lnTo>
                <a:lnTo>
                  <a:pt x="3685355" y="4115"/>
                </a:lnTo>
                <a:lnTo>
                  <a:pt x="3685355" y="324555"/>
                </a:lnTo>
                <a:lnTo>
                  <a:pt x="3604484" y="324555"/>
                </a:lnTo>
                <a:lnTo>
                  <a:pt x="3468643" y="146279"/>
                </a:lnTo>
                <a:lnTo>
                  <a:pt x="3468643" y="324555"/>
                </a:lnTo>
                <a:lnTo>
                  <a:pt x="3381375" y="324555"/>
                </a:lnTo>
                <a:close/>
                <a:moveTo>
                  <a:pt x="2867025" y="4115"/>
                </a:moveTo>
                <a:lnTo>
                  <a:pt x="2962065" y="4115"/>
                </a:lnTo>
                <a:lnTo>
                  <a:pt x="2962065" y="324555"/>
                </a:lnTo>
                <a:lnTo>
                  <a:pt x="2867025" y="324555"/>
                </a:lnTo>
                <a:close/>
                <a:moveTo>
                  <a:pt x="2557043" y="4115"/>
                </a:moveTo>
                <a:lnTo>
                  <a:pt x="2838621" y="4115"/>
                </a:lnTo>
                <a:lnTo>
                  <a:pt x="2838621" y="79953"/>
                </a:lnTo>
                <a:lnTo>
                  <a:pt x="2745352" y="79953"/>
                </a:lnTo>
                <a:lnTo>
                  <a:pt x="2745352" y="324555"/>
                </a:lnTo>
                <a:lnTo>
                  <a:pt x="2649855" y="324555"/>
                </a:lnTo>
                <a:lnTo>
                  <a:pt x="2649855" y="79953"/>
                </a:lnTo>
                <a:lnTo>
                  <a:pt x="2557043" y="79953"/>
                </a:lnTo>
                <a:close/>
                <a:moveTo>
                  <a:pt x="2325374" y="4115"/>
                </a:moveTo>
                <a:lnTo>
                  <a:pt x="2423200" y="4115"/>
                </a:lnTo>
                <a:lnTo>
                  <a:pt x="2555309" y="324555"/>
                </a:lnTo>
                <a:lnTo>
                  <a:pt x="2453828" y="324555"/>
                </a:lnTo>
                <a:lnTo>
                  <a:pt x="2435085" y="273348"/>
                </a:lnTo>
                <a:lnTo>
                  <a:pt x="2305717" y="273348"/>
                </a:lnTo>
                <a:lnTo>
                  <a:pt x="2286518" y="324555"/>
                </a:lnTo>
                <a:lnTo>
                  <a:pt x="2188692" y="324555"/>
                </a:lnTo>
                <a:close/>
                <a:moveTo>
                  <a:pt x="1909343" y="4115"/>
                </a:moveTo>
                <a:lnTo>
                  <a:pt x="2190921" y="4115"/>
                </a:lnTo>
                <a:lnTo>
                  <a:pt x="2190921" y="79953"/>
                </a:lnTo>
                <a:lnTo>
                  <a:pt x="2097652" y="79953"/>
                </a:lnTo>
                <a:lnTo>
                  <a:pt x="2097652" y="324555"/>
                </a:lnTo>
                <a:lnTo>
                  <a:pt x="2002154" y="324555"/>
                </a:lnTo>
                <a:lnTo>
                  <a:pt x="2002154" y="79953"/>
                </a:lnTo>
                <a:lnTo>
                  <a:pt x="1909343" y="79953"/>
                </a:lnTo>
                <a:close/>
                <a:moveTo>
                  <a:pt x="1571625" y="4115"/>
                </a:moveTo>
                <a:lnTo>
                  <a:pt x="1652953" y="4115"/>
                </a:lnTo>
                <a:lnTo>
                  <a:pt x="1788795" y="183306"/>
                </a:lnTo>
                <a:lnTo>
                  <a:pt x="1788795" y="4115"/>
                </a:lnTo>
                <a:lnTo>
                  <a:pt x="1875605" y="4115"/>
                </a:lnTo>
                <a:lnTo>
                  <a:pt x="1875605" y="324555"/>
                </a:lnTo>
                <a:lnTo>
                  <a:pt x="1794734" y="324555"/>
                </a:lnTo>
                <a:lnTo>
                  <a:pt x="1658893" y="146279"/>
                </a:lnTo>
                <a:lnTo>
                  <a:pt x="1658893" y="324555"/>
                </a:lnTo>
                <a:lnTo>
                  <a:pt x="1571625" y="324555"/>
                </a:lnTo>
                <a:close/>
                <a:moveTo>
                  <a:pt x="1257300" y="4115"/>
                </a:moveTo>
                <a:lnTo>
                  <a:pt x="1519218" y="4115"/>
                </a:lnTo>
                <a:lnTo>
                  <a:pt x="1519218" y="77209"/>
                </a:lnTo>
                <a:lnTo>
                  <a:pt x="1352340" y="77209"/>
                </a:lnTo>
                <a:lnTo>
                  <a:pt x="1352340" y="127559"/>
                </a:lnTo>
                <a:lnTo>
                  <a:pt x="1503673" y="127559"/>
                </a:lnTo>
                <a:lnTo>
                  <a:pt x="1503673" y="200653"/>
                </a:lnTo>
                <a:lnTo>
                  <a:pt x="1352340" y="200653"/>
                </a:lnTo>
                <a:lnTo>
                  <a:pt x="1352340" y="251460"/>
                </a:lnTo>
                <a:lnTo>
                  <a:pt x="1523790" y="251460"/>
                </a:lnTo>
                <a:lnTo>
                  <a:pt x="1523790" y="324555"/>
                </a:lnTo>
                <a:lnTo>
                  <a:pt x="1257300" y="324555"/>
                </a:lnTo>
                <a:close/>
                <a:moveTo>
                  <a:pt x="647700" y="4115"/>
                </a:moveTo>
                <a:lnTo>
                  <a:pt x="909618" y="4115"/>
                </a:lnTo>
                <a:lnTo>
                  <a:pt x="909618" y="77209"/>
                </a:lnTo>
                <a:lnTo>
                  <a:pt x="742740" y="77209"/>
                </a:lnTo>
                <a:lnTo>
                  <a:pt x="742740" y="127559"/>
                </a:lnTo>
                <a:lnTo>
                  <a:pt x="894073" y="127559"/>
                </a:lnTo>
                <a:lnTo>
                  <a:pt x="894073" y="200653"/>
                </a:lnTo>
                <a:lnTo>
                  <a:pt x="742740" y="200653"/>
                </a:lnTo>
                <a:lnTo>
                  <a:pt x="742740" y="251460"/>
                </a:lnTo>
                <a:lnTo>
                  <a:pt x="914190" y="251460"/>
                </a:lnTo>
                <a:lnTo>
                  <a:pt x="914190" y="324555"/>
                </a:lnTo>
                <a:lnTo>
                  <a:pt x="647700" y="324555"/>
                </a:lnTo>
                <a:close/>
                <a:moveTo>
                  <a:pt x="314325" y="4115"/>
                </a:moveTo>
                <a:lnTo>
                  <a:pt x="463803" y="4115"/>
                </a:lnTo>
                <a:cubicBezTo>
                  <a:pt x="507046" y="4313"/>
                  <a:pt x="540340" y="14195"/>
                  <a:pt x="563686" y="33759"/>
                </a:cubicBezTo>
                <a:cubicBezTo>
                  <a:pt x="587032" y="53324"/>
                  <a:pt x="598838" y="81380"/>
                  <a:pt x="599103" y="117926"/>
                </a:cubicBezTo>
                <a:cubicBezTo>
                  <a:pt x="599027" y="141762"/>
                  <a:pt x="594382" y="162245"/>
                  <a:pt x="585167" y="179374"/>
                </a:cubicBezTo>
                <a:cubicBezTo>
                  <a:pt x="575953" y="196503"/>
                  <a:pt x="562627" y="210002"/>
                  <a:pt x="545188" y="219870"/>
                </a:cubicBezTo>
                <a:lnTo>
                  <a:pt x="610076" y="324555"/>
                </a:lnTo>
                <a:lnTo>
                  <a:pt x="502231" y="324555"/>
                </a:lnTo>
                <a:lnTo>
                  <a:pt x="459686" y="238144"/>
                </a:lnTo>
                <a:lnTo>
                  <a:pt x="409365" y="238144"/>
                </a:lnTo>
                <a:lnTo>
                  <a:pt x="409365" y="324555"/>
                </a:lnTo>
                <a:lnTo>
                  <a:pt x="314325" y="324555"/>
                </a:lnTo>
                <a:close/>
                <a:moveTo>
                  <a:pt x="0" y="4115"/>
                </a:moveTo>
                <a:lnTo>
                  <a:pt x="145363" y="4115"/>
                </a:lnTo>
                <a:cubicBezTo>
                  <a:pt x="186995" y="4313"/>
                  <a:pt x="219051" y="14195"/>
                  <a:pt x="241531" y="33759"/>
                </a:cubicBezTo>
                <a:cubicBezTo>
                  <a:pt x="264010" y="53324"/>
                  <a:pt x="275378" y="81380"/>
                  <a:pt x="275634" y="117926"/>
                </a:cubicBezTo>
                <a:cubicBezTo>
                  <a:pt x="275378" y="156343"/>
                  <a:pt x="264010" y="185924"/>
                  <a:pt x="241531" y="206670"/>
                </a:cubicBezTo>
                <a:cubicBezTo>
                  <a:pt x="219051" y="227416"/>
                  <a:pt x="186995" y="237907"/>
                  <a:pt x="145363" y="238144"/>
                </a:cubicBezTo>
                <a:lnTo>
                  <a:pt x="95040" y="238144"/>
                </a:lnTo>
                <a:lnTo>
                  <a:pt x="95040" y="324555"/>
                </a:lnTo>
                <a:lnTo>
                  <a:pt x="0" y="324555"/>
                </a:lnTo>
                <a:close/>
                <a:moveTo>
                  <a:pt x="3175758" y="1371"/>
                </a:moveTo>
                <a:cubicBezTo>
                  <a:pt x="3209584" y="1644"/>
                  <a:pt x="3239578" y="8764"/>
                  <a:pt x="3265741" y="22729"/>
                </a:cubicBezTo>
                <a:cubicBezTo>
                  <a:pt x="3291904" y="36695"/>
                  <a:pt x="3312478" y="55868"/>
                  <a:pt x="3327463" y="80250"/>
                </a:cubicBezTo>
                <a:cubicBezTo>
                  <a:pt x="3342448" y="104632"/>
                  <a:pt x="3350087" y="132584"/>
                  <a:pt x="3350380" y="164106"/>
                </a:cubicBezTo>
                <a:cubicBezTo>
                  <a:pt x="3350087" y="195795"/>
                  <a:pt x="3342448" y="223973"/>
                  <a:pt x="3327463" y="248640"/>
                </a:cubicBezTo>
                <a:cubicBezTo>
                  <a:pt x="3312478" y="273306"/>
                  <a:pt x="3291904" y="292740"/>
                  <a:pt x="3265741" y="306939"/>
                </a:cubicBezTo>
                <a:cubicBezTo>
                  <a:pt x="3239578" y="321139"/>
                  <a:pt x="3209584" y="328382"/>
                  <a:pt x="3175758" y="328669"/>
                </a:cubicBezTo>
                <a:cubicBezTo>
                  <a:pt x="3141932" y="328391"/>
                  <a:pt x="3111938" y="321181"/>
                  <a:pt x="3085776" y="307041"/>
                </a:cubicBezTo>
                <a:cubicBezTo>
                  <a:pt x="3059613" y="292900"/>
                  <a:pt x="3039039" y="273501"/>
                  <a:pt x="3024054" y="248843"/>
                </a:cubicBezTo>
                <a:cubicBezTo>
                  <a:pt x="3009068" y="224184"/>
                  <a:pt x="3001429" y="195939"/>
                  <a:pt x="3001136" y="164106"/>
                </a:cubicBezTo>
                <a:cubicBezTo>
                  <a:pt x="3001429" y="132440"/>
                  <a:pt x="3009068" y="104420"/>
                  <a:pt x="3024054" y="80047"/>
                </a:cubicBezTo>
                <a:cubicBezTo>
                  <a:pt x="3039039" y="55674"/>
                  <a:pt x="3059613" y="36534"/>
                  <a:pt x="3085776" y="22628"/>
                </a:cubicBezTo>
                <a:cubicBezTo>
                  <a:pt x="3111938" y="8721"/>
                  <a:pt x="3141932" y="1636"/>
                  <a:pt x="3175758" y="1371"/>
                </a:cubicBezTo>
                <a:close/>
                <a:moveTo>
                  <a:pt x="1093669" y="0"/>
                </a:moveTo>
                <a:cubicBezTo>
                  <a:pt x="1118491" y="142"/>
                  <a:pt x="1142590" y="3512"/>
                  <a:pt x="1165965" y="10107"/>
                </a:cubicBezTo>
                <a:cubicBezTo>
                  <a:pt x="1189341" y="16703"/>
                  <a:pt x="1209886" y="25669"/>
                  <a:pt x="1227601" y="37004"/>
                </a:cubicBezTo>
                <a:lnTo>
                  <a:pt x="1192416" y="110139"/>
                </a:lnTo>
                <a:cubicBezTo>
                  <a:pt x="1175272" y="100449"/>
                  <a:pt x="1156779" y="92160"/>
                  <a:pt x="1136940" y="85271"/>
                </a:cubicBezTo>
                <a:cubicBezTo>
                  <a:pt x="1117101" y="78382"/>
                  <a:pt x="1100084" y="74781"/>
                  <a:pt x="1085890" y="74466"/>
                </a:cubicBezTo>
                <a:cubicBezTo>
                  <a:pt x="1077778" y="74447"/>
                  <a:pt x="1071353" y="75857"/>
                  <a:pt x="1066615" y="78697"/>
                </a:cubicBezTo>
                <a:cubicBezTo>
                  <a:pt x="1061877" y="81536"/>
                  <a:pt x="1059456" y="85919"/>
                  <a:pt x="1059351" y="91845"/>
                </a:cubicBezTo>
                <a:cubicBezTo>
                  <a:pt x="1059797" y="100975"/>
                  <a:pt x="1065598" y="107979"/>
                  <a:pt x="1076754" y="112858"/>
                </a:cubicBezTo>
                <a:cubicBezTo>
                  <a:pt x="1087910" y="117736"/>
                  <a:pt x="1101743" y="122237"/>
                  <a:pt x="1118253" y="126362"/>
                </a:cubicBezTo>
                <a:cubicBezTo>
                  <a:pt x="1134763" y="130487"/>
                  <a:pt x="1151274" y="135983"/>
                  <a:pt x="1167784" y="142852"/>
                </a:cubicBezTo>
                <a:cubicBezTo>
                  <a:pt x="1184295" y="149721"/>
                  <a:pt x="1198128" y="159711"/>
                  <a:pt x="1209283" y="172821"/>
                </a:cubicBezTo>
                <a:cubicBezTo>
                  <a:pt x="1220439" y="185932"/>
                  <a:pt x="1226240" y="203912"/>
                  <a:pt x="1226686" y="226763"/>
                </a:cubicBezTo>
                <a:cubicBezTo>
                  <a:pt x="1226385" y="249442"/>
                  <a:pt x="1220286" y="268219"/>
                  <a:pt x="1208390" y="283094"/>
                </a:cubicBezTo>
                <a:cubicBezTo>
                  <a:pt x="1196494" y="297968"/>
                  <a:pt x="1180610" y="309059"/>
                  <a:pt x="1160738" y="316366"/>
                </a:cubicBezTo>
                <a:cubicBezTo>
                  <a:pt x="1140866" y="323674"/>
                  <a:pt x="1118815" y="327318"/>
                  <a:pt x="1094585" y="327298"/>
                </a:cubicBezTo>
                <a:cubicBezTo>
                  <a:pt x="1066869" y="327155"/>
                  <a:pt x="1039419" y="322644"/>
                  <a:pt x="1012234" y="313764"/>
                </a:cubicBezTo>
                <a:cubicBezTo>
                  <a:pt x="985050" y="304884"/>
                  <a:pt x="961151" y="292492"/>
                  <a:pt x="940536" y="276588"/>
                </a:cubicBezTo>
                <a:lnTo>
                  <a:pt x="976189" y="204352"/>
                </a:lnTo>
                <a:cubicBezTo>
                  <a:pt x="987409" y="213739"/>
                  <a:pt x="1000154" y="222101"/>
                  <a:pt x="1014422" y="229439"/>
                </a:cubicBezTo>
                <a:cubicBezTo>
                  <a:pt x="1028691" y="236776"/>
                  <a:pt x="1042962" y="242564"/>
                  <a:pt x="1057236" y="246801"/>
                </a:cubicBezTo>
                <a:cubicBezTo>
                  <a:pt x="1071510" y="251039"/>
                  <a:pt x="1084264" y="253201"/>
                  <a:pt x="1095500" y="253289"/>
                </a:cubicBezTo>
                <a:cubicBezTo>
                  <a:pt x="1105681" y="253308"/>
                  <a:pt x="1113688" y="251555"/>
                  <a:pt x="1119522" y="248029"/>
                </a:cubicBezTo>
                <a:cubicBezTo>
                  <a:pt x="1125357" y="244504"/>
                  <a:pt x="1128331" y="239092"/>
                  <a:pt x="1128445" y="231793"/>
                </a:cubicBezTo>
                <a:cubicBezTo>
                  <a:pt x="1127999" y="222394"/>
                  <a:pt x="1122198" y="215270"/>
                  <a:pt x="1111043" y="210419"/>
                </a:cubicBezTo>
                <a:cubicBezTo>
                  <a:pt x="1099887" y="205568"/>
                  <a:pt x="1086054" y="201209"/>
                  <a:pt x="1069543" y="197342"/>
                </a:cubicBezTo>
                <a:cubicBezTo>
                  <a:pt x="1053033" y="193476"/>
                  <a:pt x="1036523" y="188319"/>
                  <a:pt x="1020012" y="181873"/>
                </a:cubicBezTo>
                <a:cubicBezTo>
                  <a:pt x="1003502" y="175427"/>
                  <a:pt x="989669" y="165909"/>
                  <a:pt x="978513" y="153320"/>
                </a:cubicBezTo>
                <a:cubicBezTo>
                  <a:pt x="967357" y="140731"/>
                  <a:pt x="961556" y="123288"/>
                  <a:pt x="961110" y="100992"/>
                </a:cubicBezTo>
                <a:cubicBezTo>
                  <a:pt x="961633" y="69789"/>
                  <a:pt x="973725" y="45244"/>
                  <a:pt x="997385" y="27357"/>
                </a:cubicBezTo>
                <a:cubicBezTo>
                  <a:pt x="1021046" y="9470"/>
                  <a:pt x="1053141" y="351"/>
                  <a:pt x="1093669" y="0"/>
                </a:cubicBezTo>
                <a:close/>
              </a:path>
            </a:pathLst>
          </a:custGeom>
        </p:spPr>
      </p:pic>
      <p:pic>
        <p:nvPicPr>
          <p:cNvPr id="91" name="Picture 90">
            <a:extLst>
              <a:ext uri="{FF2B5EF4-FFF2-40B4-BE49-F238E27FC236}">
                <a16:creationId xmlns:a16="http://schemas.microsoft.com/office/drawing/2014/main" id="{9B944437-7081-4D54-958D-062B6A04B2BA}"/>
              </a:ext>
            </a:extLst>
          </p:cNvPr>
          <p:cNvPicPr>
            <a:picLocks noChangeAspect="1"/>
          </p:cNvPicPr>
          <p:nvPr/>
        </p:nvPicPr>
        <p:blipFill>
          <a:blip r:embed="rId5">
            <a:extLst>
              <a:ext uri="{28A0092B-C50C-407E-A947-70E740481C1C}">
                <a14:useLocalDpi xmlns:a14="http://schemas.microsoft.com/office/drawing/2010/main" val="0"/>
              </a:ext>
            </a:extLst>
          </a:blip>
          <a:srcRect l="16570" t="35100" r="1990" b="56811"/>
          <a:stretch>
            <a:fillRect/>
          </a:stretch>
        </p:blipFill>
        <p:spPr>
          <a:xfrm>
            <a:off x="4648033" y="2815171"/>
            <a:ext cx="3665506" cy="545497"/>
          </a:xfrm>
          <a:custGeom>
            <a:avLst/>
            <a:gdLst/>
            <a:ahLst/>
            <a:cxnLst/>
            <a:rect l="l" t="t" r="r" b="b"/>
            <a:pathLst>
              <a:path w="3665506" h="545497">
                <a:moveTo>
                  <a:pt x="2438353" y="165354"/>
                </a:moveTo>
                <a:lnTo>
                  <a:pt x="2372831" y="339852"/>
                </a:lnTo>
                <a:lnTo>
                  <a:pt x="2502352" y="339852"/>
                </a:lnTo>
                <a:close/>
                <a:moveTo>
                  <a:pt x="304753" y="165354"/>
                </a:moveTo>
                <a:lnTo>
                  <a:pt x="239231" y="339852"/>
                </a:lnTo>
                <a:lnTo>
                  <a:pt x="368752" y="339852"/>
                </a:lnTo>
                <a:close/>
                <a:moveTo>
                  <a:pt x="2784729" y="6858"/>
                </a:moveTo>
                <a:lnTo>
                  <a:pt x="2943130" y="6858"/>
                </a:lnTo>
                <a:lnTo>
                  <a:pt x="2943130" y="408432"/>
                </a:lnTo>
                <a:lnTo>
                  <a:pt x="3167158" y="408432"/>
                </a:lnTo>
                <a:lnTo>
                  <a:pt x="3167158" y="540925"/>
                </a:lnTo>
                <a:lnTo>
                  <a:pt x="2784729" y="540925"/>
                </a:lnTo>
                <a:close/>
                <a:moveTo>
                  <a:pt x="2361403" y="6858"/>
                </a:moveTo>
                <a:lnTo>
                  <a:pt x="2524446" y="6858"/>
                </a:lnTo>
                <a:lnTo>
                  <a:pt x="2744629" y="540925"/>
                </a:lnTo>
                <a:lnTo>
                  <a:pt x="2575493" y="540925"/>
                </a:lnTo>
                <a:lnTo>
                  <a:pt x="2544255" y="455581"/>
                </a:lnTo>
                <a:lnTo>
                  <a:pt x="2328642" y="455581"/>
                </a:lnTo>
                <a:lnTo>
                  <a:pt x="2296643" y="540925"/>
                </a:lnTo>
                <a:lnTo>
                  <a:pt x="2133600" y="540925"/>
                </a:lnTo>
                <a:close/>
                <a:moveTo>
                  <a:pt x="1498854" y="6858"/>
                </a:moveTo>
                <a:lnTo>
                  <a:pt x="1668664" y="6858"/>
                </a:lnTo>
                <a:lnTo>
                  <a:pt x="1797356" y="302462"/>
                </a:lnTo>
                <a:lnTo>
                  <a:pt x="1926047" y="6858"/>
                </a:lnTo>
                <a:lnTo>
                  <a:pt x="2096095" y="6858"/>
                </a:lnTo>
                <a:lnTo>
                  <a:pt x="2096095" y="540925"/>
                </a:lnTo>
                <a:lnTo>
                  <a:pt x="1957269" y="540925"/>
                </a:lnTo>
                <a:lnTo>
                  <a:pt x="1956507" y="224752"/>
                </a:lnTo>
                <a:lnTo>
                  <a:pt x="1849137" y="488356"/>
                </a:lnTo>
                <a:lnTo>
                  <a:pt x="1745574" y="488356"/>
                </a:lnTo>
                <a:lnTo>
                  <a:pt x="1638205" y="224752"/>
                </a:lnTo>
                <a:lnTo>
                  <a:pt x="1638205" y="540925"/>
                </a:lnTo>
                <a:lnTo>
                  <a:pt x="1498854" y="540925"/>
                </a:lnTo>
                <a:close/>
                <a:moveTo>
                  <a:pt x="1251204" y="6858"/>
                </a:moveTo>
                <a:lnTo>
                  <a:pt x="1409605" y="6858"/>
                </a:lnTo>
                <a:lnTo>
                  <a:pt x="1409605" y="540925"/>
                </a:lnTo>
                <a:lnTo>
                  <a:pt x="1251204" y="540925"/>
                </a:lnTo>
                <a:close/>
                <a:moveTo>
                  <a:pt x="651129" y="6858"/>
                </a:moveTo>
                <a:lnTo>
                  <a:pt x="786676" y="6858"/>
                </a:lnTo>
                <a:lnTo>
                  <a:pt x="1013079" y="305510"/>
                </a:lnTo>
                <a:lnTo>
                  <a:pt x="1013079" y="6858"/>
                </a:lnTo>
                <a:lnTo>
                  <a:pt x="1157764" y="6858"/>
                </a:lnTo>
                <a:lnTo>
                  <a:pt x="1157764" y="540925"/>
                </a:lnTo>
                <a:lnTo>
                  <a:pt x="1022978" y="540925"/>
                </a:lnTo>
                <a:lnTo>
                  <a:pt x="796576" y="243799"/>
                </a:lnTo>
                <a:lnTo>
                  <a:pt x="796576" y="540925"/>
                </a:lnTo>
                <a:lnTo>
                  <a:pt x="651129" y="540925"/>
                </a:lnTo>
                <a:close/>
                <a:moveTo>
                  <a:pt x="227803" y="6858"/>
                </a:moveTo>
                <a:lnTo>
                  <a:pt x="390846" y="6858"/>
                </a:lnTo>
                <a:lnTo>
                  <a:pt x="611029" y="540925"/>
                </a:lnTo>
                <a:lnTo>
                  <a:pt x="441892" y="540925"/>
                </a:lnTo>
                <a:lnTo>
                  <a:pt x="410655" y="455581"/>
                </a:lnTo>
                <a:lnTo>
                  <a:pt x="195042" y="455581"/>
                </a:lnTo>
                <a:lnTo>
                  <a:pt x="163043" y="540925"/>
                </a:lnTo>
                <a:lnTo>
                  <a:pt x="0" y="540925"/>
                </a:lnTo>
                <a:close/>
                <a:moveTo>
                  <a:pt x="3442287" y="0"/>
                </a:moveTo>
                <a:cubicBezTo>
                  <a:pt x="3483656" y="238"/>
                  <a:pt x="3523820" y="5853"/>
                  <a:pt x="3562780" y="16846"/>
                </a:cubicBezTo>
                <a:cubicBezTo>
                  <a:pt x="3601739" y="27839"/>
                  <a:pt x="3635981" y="42782"/>
                  <a:pt x="3665506" y="61674"/>
                </a:cubicBezTo>
                <a:lnTo>
                  <a:pt x="3606865" y="183566"/>
                </a:lnTo>
                <a:cubicBezTo>
                  <a:pt x="3578290" y="167415"/>
                  <a:pt x="3547470" y="153600"/>
                  <a:pt x="3514404" y="142118"/>
                </a:cubicBezTo>
                <a:cubicBezTo>
                  <a:pt x="3481339" y="130637"/>
                  <a:pt x="3452978" y="124635"/>
                  <a:pt x="3429322" y="124111"/>
                </a:cubicBezTo>
                <a:cubicBezTo>
                  <a:pt x="3415801" y="124079"/>
                  <a:pt x="3405093" y="126429"/>
                  <a:pt x="3397196" y="131161"/>
                </a:cubicBezTo>
                <a:cubicBezTo>
                  <a:pt x="3389300" y="135893"/>
                  <a:pt x="3385264" y="143198"/>
                  <a:pt x="3385090" y="153076"/>
                </a:cubicBezTo>
                <a:cubicBezTo>
                  <a:pt x="3385833" y="168292"/>
                  <a:pt x="3395501" y="179965"/>
                  <a:pt x="3414094" y="188096"/>
                </a:cubicBezTo>
                <a:cubicBezTo>
                  <a:pt x="3432687" y="196227"/>
                  <a:pt x="3455742" y="203729"/>
                  <a:pt x="3483259" y="210604"/>
                </a:cubicBezTo>
                <a:cubicBezTo>
                  <a:pt x="3510777" y="217478"/>
                  <a:pt x="3538294" y="226639"/>
                  <a:pt x="3565811" y="238087"/>
                </a:cubicBezTo>
                <a:cubicBezTo>
                  <a:pt x="3593329" y="249535"/>
                  <a:pt x="3616384" y="266184"/>
                  <a:pt x="3634977" y="288035"/>
                </a:cubicBezTo>
                <a:cubicBezTo>
                  <a:pt x="3653569" y="309886"/>
                  <a:pt x="3663238" y="339854"/>
                  <a:pt x="3663982" y="377938"/>
                </a:cubicBezTo>
                <a:cubicBezTo>
                  <a:pt x="3663479" y="415737"/>
                  <a:pt x="3653315" y="447032"/>
                  <a:pt x="3633488" y="471823"/>
                </a:cubicBezTo>
                <a:cubicBezTo>
                  <a:pt x="3613662" y="496613"/>
                  <a:pt x="3587189" y="515098"/>
                  <a:pt x="3554068" y="527277"/>
                </a:cubicBezTo>
                <a:cubicBezTo>
                  <a:pt x="3520948" y="539457"/>
                  <a:pt x="3484196" y="545530"/>
                  <a:pt x="3443812" y="545497"/>
                </a:cubicBezTo>
                <a:cubicBezTo>
                  <a:pt x="3397619" y="545259"/>
                  <a:pt x="3351869" y="537740"/>
                  <a:pt x="3306562" y="522940"/>
                </a:cubicBezTo>
                <a:cubicBezTo>
                  <a:pt x="3261254" y="508140"/>
                  <a:pt x="3221422" y="487487"/>
                  <a:pt x="3187065" y="460981"/>
                </a:cubicBezTo>
                <a:lnTo>
                  <a:pt x="3246486" y="340588"/>
                </a:lnTo>
                <a:cubicBezTo>
                  <a:pt x="3265186" y="356232"/>
                  <a:pt x="3286427" y="370169"/>
                  <a:pt x="3310208" y="382398"/>
                </a:cubicBezTo>
                <a:cubicBezTo>
                  <a:pt x="3333989" y="394627"/>
                  <a:pt x="3357774" y="404273"/>
                  <a:pt x="3381564" y="411335"/>
                </a:cubicBezTo>
                <a:cubicBezTo>
                  <a:pt x="3405353" y="418398"/>
                  <a:pt x="3426611" y="422002"/>
                  <a:pt x="3445337" y="422148"/>
                </a:cubicBezTo>
                <a:cubicBezTo>
                  <a:pt x="3462306" y="422180"/>
                  <a:pt x="3475652" y="419258"/>
                  <a:pt x="3485375" y="413382"/>
                </a:cubicBezTo>
                <a:cubicBezTo>
                  <a:pt x="3495099" y="407506"/>
                  <a:pt x="3500056" y="398487"/>
                  <a:pt x="3500247" y="386322"/>
                </a:cubicBezTo>
                <a:cubicBezTo>
                  <a:pt x="3499503" y="370658"/>
                  <a:pt x="3489835" y="358783"/>
                  <a:pt x="3471242" y="350698"/>
                </a:cubicBezTo>
                <a:cubicBezTo>
                  <a:pt x="3452649" y="342613"/>
                  <a:pt x="3429594" y="335348"/>
                  <a:pt x="3402077" y="328904"/>
                </a:cubicBezTo>
                <a:cubicBezTo>
                  <a:pt x="3374560" y="322459"/>
                  <a:pt x="3347042" y="313865"/>
                  <a:pt x="3319525" y="303122"/>
                </a:cubicBezTo>
                <a:cubicBezTo>
                  <a:pt x="3292007" y="292378"/>
                  <a:pt x="3268952" y="276516"/>
                  <a:pt x="3250359" y="255534"/>
                </a:cubicBezTo>
                <a:cubicBezTo>
                  <a:pt x="3231767" y="234551"/>
                  <a:pt x="3222099" y="205480"/>
                  <a:pt x="3221355" y="168321"/>
                </a:cubicBezTo>
                <a:cubicBezTo>
                  <a:pt x="3222226" y="116315"/>
                  <a:pt x="3242379" y="75407"/>
                  <a:pt x="3281814" y="45595"/>
                </a:cubicBezTo>
                <a:cubicBezTo>
                  <a:pt x="3321248" y="15784"/>
                  <a:pt x="3374739" y="586"/>
                  <a:pt x="3442287" y="0"/>
                </a:cubicBezTo>
                <a:close/>
              </a:path>
            </a:pathLst>
          </a:custGeom>
        </p:spPr>
      </p:pic>
      <p:pic>
        <p:nvPicPr>
          <p:cNvPr id="89" name="Picture 88">
            <a:extLst>
              <a:ext uri="{FF2B5EF4-FFF2-40B4-BE49-F238E27FC236}">
                <a16:creationId xmlns:a16="http://schemas.microsoft.com/office/drawing/2014/main" id="{454C25FE-B4F2-4C86-9797-FF55D66B5172}"/>
              </a:ext>
            </a:extLst>
          </p:cNvPr>
          <p:cNvPicPr>
            <a:picLocks noChangeAspect="1"/>
          </p:cNvPicPr>
          <p:nvPr/>
        </p:nvPicPr>
        <p:blipFill>
          <a:blip r:embed="rId5">
            <a:extLst>
              <a:ext uri="{28A0092B-C50C-407E-A947-70E740481C1C}">
                <a14:useLocalDpi xmlns:a14="http://schemas.microsoft.com/office/drawing/2010/main" val="0"/>
              </a:ext>
            </a:extLst>
          </a:blip>
          <a:srcRect l="3000" t="33951" r="88248" b="46799"/>
          <a:stretch>
            <a:fillRect/>
          </a:stretch>
        </p:blipFill>
        <p:spPr>
          <a:xfrm>
            <a:off x="4037290" y="2737643"/>
            <a:ext cx="393875" cy="1298273"/>
          </a:xfrm>
          <a:custGeom>
            <a:avLst/>
            <a:gdLst/>
            <a:ahLst/>
            <a:cxnLst/>
            <a:rect l="l" t="t" r="r" b="b"/>
            <a:pathLst>
              <a:path w="393875" h="1298273">
                <a:moveTo>
                  <a:pt x="245583" y="1026319"/>
                </a:moveTo>
                <a:lnTo>
                  <a:pt x="116891" y="1073518"/>
                </a:lnTo>
                <a:lnTo>
                  <a:pt x="245583" y="1121840"/>
                </a:lnTo>
                <a:close/>
                <a:moveTo>
                  <a:pt x="393875" y="847640"/>
                </a:moveTo>
                <a:lnTo>
                  <a:pt x="393875" y="972378"/>
                </a:lnTo>
                <a:lnTo>
                  <a:pt x="330933" y="995415"/>
                </a:lnTo>
                <a:lnTo>
                  <a:pt x="330933" y="1154430"/>
                </a:lnTo>
                <a:lnTo>
                  <a:pt x="393875" y="1178029"/>
                </a:lnTo>
                <a:lnTo>
                  <a:pt x="393875" y="1298273"/>
                </a:lnTo>
                <a:lnTo>
                  <a:pt x="0" y="1130268"/>
                </a:lnTo>
                <a:lnTo>
                  <a:pt x="0" y="1010024"/>
                </a:lnTo>
                <a:close/>
                <a:moveTo>
                  <a:pt x="0" y="448828"/>
                </a:moveTo>
                <a:lnTo>
                  <a:pt x="393875" y="448828"/>
                </a:lnTo>
                <a:lnTo>
                  <a:pt x="393875" y="548232"/>
                </a:lnTo>
                <a:lnTo>
                  <a:pt x="174744" y="715204"/>
                </a:lnTo>
                <a:lnTo>
                  <a:pt x="393875" y="715204"/>
                </a:lnTo>
                <a:lnTo>
                  <a:pt x="393875" y="822471"/>
                </a:lnTo>
                <a:lnTo>
                  <a:pt x="0" y="822471"/>
                </a:lnTo>
                <a:lnTo>
                  <a:pt x="0" y="722505"/>
                </a:lnTo>
                <a:lnTo>
                  <a:pt x="220256" y="555533"/>
                </a:lnTo>
                <a:lnTo>
                  <a:pt x="0" y="555533"/>
                </a:lnTo>
                <a:close/>
                <a:moveTo>
                  <a:pt x="197780" y="119069"/>
                </a:moveTo>
                <a:cubicBezTo>
                  <a:pt x="165585" y="119514"/>
                  <a:pt x="140030" y="128322"/>
                  <a:pt x="121115" y="145494"/>
                </a:cubicBezTo>
                <a:cubicBezTo>
                  <a:pt x="102201" y="162666"/>
                  <a:pt x="92527" y="185531"/>
                  <a:pt x="92094" y="214088"/>
                </a:cubicBezTo>
                <a:lnTo>
                  <a:pt x="92094" y="267500"/>
                </a:lnTo>
                <a:lnTo>
                  <a:pt x="302343" y="267500"/>
                </a:lnTo>
                <a:lnTo>
                  <a:pt x="302343" y="208465"/>
                </a:lnTo>
                <a:cubicBezTo>
                  <a:pt x="301921" y="181372"/>
                  <a:pt x="292364" y="159796"/>
                  <a:pt x="273672" y="143737"/>
                </a:cubicBezTo>
                <a:cubicBezTo>
                  <a:pt x="254981" y="127678"/>
                  <a:pt x="229683" y="119455"/>
                  <a:pt x="197780" y="119069"/>
                </a:cubicBezTo>
                <a:close/>
                <a:moveTo>
                  <a:pt x="196656" y="0"/>
                </a:moveTo>
                <a:cubicBezTo>
                  <a:pt x="256762" y="876"/>
                  <a:pt x="304457" y="20608"/>
                  <a:pt x="339741" y="59197"/>
                </a:cubicBezTo>
                <a:cubicBezTo>
                  <a:pt x="375025" y="97785"/>
                  <a:pt x="393070" y="149978"/>
                  <a:pt x="393875" y="215774"/>
                </a:cubicBezTo>
                <a:lnTo>
                  <a:pt x="393875" y="384321"/>
                </a:lnTo>
                <a:lnTo>
                  <a:pt x="0" y="384321"/>
                </a:lnTo>
                <a:lnTo>
                  <a:pt x="0" y="211839"/>
                </a:lnTo>
                <a:cubicBezTo>
                  <a:pt x="782" y="147191"/>
                  <a:pt x="18733" y="95935"/>
                  <a:pt x="53853" y="58073"/>
                </a:cubicBezTo>
                <a:cubicBezTo>
                  <a:pt x="88973" y="20210"/>
                  <a:pt x="136574" y="852"/>
                  <a:pt x="196656" y="0"/>
                </a:cubicBezTo>
                <a:close/>
              </a:path>
            </a:pathLst>
          </a:custGeom>
        </p:spPr>
      </p:pic>
      <p:pic>
        <p:nvPicPr>
          <p:cNvPr id="87" name="Picture 86">
            <a:extLst>
              <a:ext uri="{FF2B5EF4-FFF2-40B4-BE49-F238E27FC236}">
                <a16:creationId xmlns:a16="http://schemas.microsoft.com/office/drawing/2014/main" id="{9AEF42EA-5A14-48ED-B3E9-2DE7554A4AE3}"/>
              </a:ext>
            </a:extLst>
          </p:cNvPr>
          <p:cNvPicPr>
            <a:picLocks noChangeAspect="1"/>
          </p:cNvPicPr>
          <p:nvPr/>
        </p:nvPicPr>
        <p:blipFill>
          <a:blip r:embed="rId5">
            <a:extLst>
              <a:ext uri="{28A0092B-C50C-407E-A947-70E740481C1C}">
                <a14:useLocalDpi xmlns:a14="http://schemas.microsoft.com/office/drawing/2010/main" val="0"/>
              </a:ext>
            </a:extLst>
          </a:blip>
          <a:srcRect l="3132" t="22983" r="2210" b="68120"/>
          <a:stretch>
            <a:fillRect/>
          </a:stretch>
        </p:blipFill>
        <p:spPr>
          <a:xfrm>
            <a:off x="4043189" y="1997926"/>
            <a:ext cx="4260466" cy="600047"/>
          </a:xfrm>
          <a:custGeom>
            <a:avLst/>
            <a:gdLst/>
            <a:ahLst/>
            <a:cxnLst/>
            <a:rect l="l" t="t" r="r" b="b"/>
            <a:pathLst>
              <a:path w="4260466" h="600047">
                <a:moveTo>
                  <a:pt x="2784145" y="179375"/>
                </a:moveTo>
                <a:lnTo>
                  <a:pt x="2712071" y="371323"/>
                </a:lnTo>
                <a:lnTo>
                  <a:pt x="2854543" y="371323"/>
                </a:lnTo>
                <a:close/>
                <a:moveTo>
                  <a:pt x="3336541" y="139037"/>
                </a:moveTo>
                <a:lnTo>
                  <a:pt x="3336541" y="300076"/>
                </a:lnTo>
                <a:lnTo>
                  <a:pt x="3436345" y="300076"/>
                </a:lnTo>
                <a:cubicBezTo>
                  <a:pt x="3462519" y="299988"/>
                  <a:pt x="3482717" y="293034"/>
                  <a:pt x="3496940" y="279212"/>
                </a:cubicBezTo>
                <a:cubicBezTo>
                  <a:pt x="3511162" y="265390"/>
                  <a:pt x="3518361" y="245225"/>
                  <a:pt x="3518535" y="218717"/>
                </a:cubicBezTo>
                <a:cubicBezTo>
                  <a:pt x="3518361" y="193013"/>
                  <a:pt x="3511162" y="173337"/>
                  <a:pt x="3496940" y="159690"/>
                </a:cubicBezTo>
                <a:cubicBezTo>
                  <a:pt x="3482717" y="146043"/>
                  <a:pt x="3462519" y="139159"/>
                  <a:pt x="3436345" y="139037"/>
                </a:cubicBezTo>
                <a:close/>
                <a:moveTo>
                  <a:pt x="174241" y="139037"/>
                </a:moveTo>
                <a:lnTo>
                  <a:pt x="174241" y="300076"/>
                </a:lnTo>
                <a:lnTo>
                  <a:pt x="258114" y="300076"/>
                </a:lnTo>
                <a:cubicBezTo>
                  <a:pt x="284289" y="299988"/>
                  <a:pt x="304488" y="293034"/>
                  <a:pt x="318712" y="279212"/>
                </a:cubicBezTo>
                <a:cubicBezTo>
                  <a:pt x="332936" y="265390"/>
                  <a:pt x="340135" y="245225"/>
                  <a:pt x="340310" y="218717"/>
                </a:cubicBezTo>
                <a:cubicBezTo>
                  <a:pt x="340135" y="193013"/>
                  <a:pt x="332936" y="173337"/>
                  <a:pt x="318712" y="159690"/>
                </a:cubicBezTo>
                <a:cubicBezTo>
                  <a:pt x="304488" y="146043"/>
                  <a:pt x="284289" y="139159"/>
                  <a:pt x="258114" y="139037"/>
                </a:cubicBezTo>
                <a:close/>
                <a:moveTo>
                  <a:pt x="3771900" y="5029"/>
                </a:moveTo>
                <a:lnTo>
                  <a:pt x="4252084" y="5029"/>
                </a:lnTo>
                <a:lnTo>
                  <a:pt x="4252084" y="139037"/>
                </a:lnTo>
                <a:lnTo>
                  <a:pt x="3946141" y="139037"/>
                </a:lnTo>
                <a:lnTo>
                  <a:pt x="3946141" y="231344"/>
                </a:lnTo>
                <a:lnTo>
                  <a:pt x="4223586" y="231344"/>
                </a:lnTo>
                <a:lnTo>
                  <a:pt x="4223586" y="365351"/>
                </a:lnTo>
                <a:lnTo>
                  <a:pt x="3946141" y="365351"/>
                </a:lnTo>
                <a:lnTo>
                  <a:pt x="3946141" y="458496"/>
                </a:lnTo>
                <a:lnTo>
                  <a:pt x="4260466" y="458496"/>
                </a:lnTo>
                <a:lnTo>
                  <a:pt x="4260466" y="592503"/>
                </a:lnTo>
                <a:lnTo>
                  <a:pt x="3771900" y="592503"/>
                </a:lnTo>
                <a:close/>
                <a:moveTo>
                  <a:pt x="3162300" y="5029"/>
                </a:moveTo>
                <a:lnTo>
                  <a:pt x="3436345" y="5029"/>
                </a:lnTo>
                <a:cubicBezTo>
                  <a:pt x="3515622" y="5394"/>
                  <a:pt x="3576661" y="23510"/>
                  <a:pt x="3619463" y="59378"/>
                </a:cubicBezTo>
                <a:cubicBezTo>
                  <a:pt x="3662264" y="95247"/>
                  <a:pt x="3683908" y="146682"/>
                  <a:pt x="3684394" y="213684"/>
                </a:cubicBezTo>
                <a:cubicBezTo>
                  <a:pt x="3684254" y="257383"/>
                  <a:pt x="3675738" y="294935"/>
                  <a:pt x="3658846" y="326338"/>
                </a:cubicBezTo>
                <a:cubicBezTo>
                  <a:pt x="3641953" y="357741"/>
                  <a:pt x="3617521" y="382489"/>
                  <a:pt x="3585549" y="400581"/>
                </a:cubicBezTo>
                <a:lnTo>
                  <a:pt x="3704511" y="592503"/>
                </a:lnTo>
                <a:lnTo>
                  <a:pt x="3506795" y="592503"/>
                </a:lnTo>
                <a:lnTo>
                  <a:pt x="3428797" y="434083"/>
                </a:lnTo>
                <a:lnTo>
                  <a:pt x="3336541" y="434083"/>
                </a:lnTo>
                <a:lnTo>
                  <a:pt x="3336541" y="592503"/>
                </a:lnTo>
                <a:lnTo>
                  <a:pt x="3162300" y="592503"/>
                </a:lnTo>
                <a:close/>
                <a:moveTo>
                  <a:pt x="2699500" y="5029"/>
                </a:moveTo>
                <a:lnTo>
                  <a:pt x="2878847" y="5029"/>
                </a:lnTo>
                <a:lnTo>
                  <a:pt x="3121048" y="592503"/>
                </a:lnTo>
                <a:lnTo>
                  <a:pt x="2934998" y="592503"/>
                </a:lnTo>
                <a:lnTo>
                  <a:pt x="2900637" y="498625"/>
                </a:lnTo>
                <a:lnTo>
                  <a:pt x="2663463" y="498625"/>
                </a:lnTo>
                <a:lnTo>
                  <a:pt x="2628264" y="592503"/>
                </a:lnTo>
                <a:lnTo>
                  <a:pt x="2448916" y="592503"/>
                </a:lnTo>
                <a:close/>
                <a:moveTo>
                  <a:pt x="1098576" y="5029"/>
                </a:moveTo>
                <a:lnTo>
                  <a:pt x="1614802" y="5029"/>
                </a:lnTo>
                <a:lnTo>
                  <a:pt x="1614802" y="144066"/>
                </a:lnTo>
                <a:lnTo>
                  <a:pt x="1443809" y="144066"/>
                </a:lnTo>
                <a:lnTo>
                  <a:pt x="1443809" y="592503"/>
                </a:lnTo>
                <a:lnTo>
                  <a:pt x="1268730" y="592503"/>
                </a:lnTo>
                <a:lnTo>
                  <a:pt x="1268730" y="144066"/>
                </a:lnTo>
                <a:lnTo>
                  <a:pt x="1098576" y="144066"/>
                </a:lnTo>
                <a:close/>
                <a:moveTo>
                  <a:pt x="571500" y="5029"/>
                </a:moveTo>
                <a:lnTo>
                  <a:pt x="1051684" y="5029"/>
                </a:lnTo>
                <a:lnTo>
                  <a:pt x="1051684" y="139037"/>
                </a:lnTo>
                <a:lnTo>
                  <a:pt x="745741" y="139037"/>
                </a:lnTo>
                <a:lnTo>
                  <a:pt x="745741" y="231344"/>
                </a:lnTo>
                <a:lnTo>
                  <a:pt x="1023186" y="231344"/>
                </a:lnTo>
                <a:lnTo>
                  <a:pt x="1023186" y="365351"/>
                </a:lnTo>
                <a:lnTo>
                  <a:pt x="745741" y="365351"/>
                </a:lnTo>
                <a:lnTo>
                  <a:pt x="745741" y="458496"/>
                </a:lnTo>
                <a:lnTo>
                  <a:pt x="1060066" y="458496"/>
                </a:lnTo>
                <a:lnTo>
                  <a:pt x="1060066" y="592503"/>
                </a:lnTo>
                <a:lnTo>
                  <a:pt x="571500" y="592503"/>
                </a:lnTo>
                <a:close/>
                <a:moveTo>
                  <a:pt x="0" y="5029"/>
                </a:moveTo>
                <a:lnTo>
                  <a:pt x="266501" y="5029"/>
                </a:lnTo>
                <a:cubicBezTo>
                  <a:pt x="342826" y="5394"/>
                  <a:pt x="401595" y="23510"/>
                  <a:pt x="442807" y="59378"/>
                </a:cubicBezTo>
                <a:cubicBezTo>
                  <a:pt x="484020" y="95247"/>
                  <a:pt x="504861" y="146682"/>
                  <a:pt x="505330" y="213684"/>
                </a:cubicBezTo>
                <a:cubicBezTo>
                  <a:pt x="504861" y="284115"/>
                  <a:pt x="484020" y="338348"/>
                  <a:pt x="442807" y="376381"/>
                </a:cubicBezTo>
                <a:cubicBezTo>
                  <a:pt x="401595" y="414415"/>
                  <a:pt x="342826" y="433649"/>
                  <a:pt x="266501" y="434083"/>
                </a:cubicBezTo>
                <a:lnTo>
                  <a:pt x="174241" y="434083"/>
                </a:lnTo>
                <a:lnTo>
                  <a:pt x="174241" y="592503"/>
                </a:lnTo>
                <a:lnTo>
                  <a:pt x="0" y="592503"/>
                </a:lnTo>
                <a:close/>
                <a:moveTo>
                  <a:pt x="2206419" y="0"/>
                </a:moveTo>
                <a:cubicBezTo>
                  <a:pt x="2251699" y="349"/>
                  <a:pt x="2295879" y="9702"/>
                  <a:pt x="2338959" y="28059"/>
                </a:cubicBezTo>
                <a:cubicBezTo>
                  <a:pt x="2382039" y="46417"/>
                  <a:pt x="2418885" y="71684"/>
                  <a:pt x="2449497" y="103862"/>
                </a:cubicBezTo>
                <a:lnTo>
                  <a:pt x="2348913" y="222883"/>
                </a:lnTo>
                <a:cubicBezTo>
                  <a:pt x="2329984" y="199090"/>
                  <a:pt x="2308121" y="180224"/>
                  <a:pt x="2283324" y="166285"/>
                </a:cubicBezTo>
                <a:cubicBezTo>
                  <a:pt x="2258527" y="152345"/>
                  <a:pt x="2233730" y="145218"/>
                  <a:pt x="2208934" y="144904"/>
                </a:cubicBezTo>
                <a:cubicBezTo>
                  <a:pt x="2168263" y="145795"/>
                  <a:pt x="2134980" y="160154"/>
                  <a:pt x="2109083" y="187981"/>
                </a:cubicBezTo>
                <a:cubicBezTo>
                  <a:pt x="2083186" y="215808"/>
                  <a:pt x="2069810" y="251758"/>
                  <a:pt x="2068954" y="295832"/>
                </a:cubicBezTo>
                <a:cubicBezTo>
                  <a:pt x="2069810" y="339940"/>
                  <a:pt x="2083186" y="376030"/>
                  <a:pt x="2109083" y="404102"/>
                </a:cubicBezTo>
                <a:cubicBezTo>
                  <a:pt x="2134980" y="432174"/>
                  <a:pt x="2168263" y="446673"/>
                  <a:pt x="2208934" y="447599"/>
                </a:cubicBezTo>
                <a:cubicBezTo>
                  <a:pt x="2232054" y="447337"/>
                  <a:pt x="2256012" y="441153"/>
                  <a:pt x="2280809" y="429047"/>
                </a:cubicBezTo>
                <a:cubicBezTo>
                  <a:pt x="2305606" y="416942"/>
                  <a:pt x="2328307" y="400486"/>
                  <a:pt x="2348913" y="379681"/>
                </a:cubicBezTo>
                <a:lnTo>
                  <a:pt x="2449497" y="486967"/>
                </a:lnTo>
                <a:cubicBezTo>
                  <a:pt x="2416807" y="521729"/>
                  <a:pt x="2378460" y="549161"/>
                  <a:pt x="2334454" y="569264"/>
                </a:cubicBezTo>
                <a:cubicBezTo>
                  <a:pt x="2290449" y="589367"/>
                  <a:pt x="2245814" y="599628"/>
                  <a:pt x="2200552" y="600047"/>
                </a:cubicBezTo>
                <a:cubicBezTo>
                  <a:pt x="2140527" y="599525"/>
                  <a:pt x="2087289" y="586235"/>
                  <a:pt x="2040837" y="560176"/>
                </a:cubicBezTo>
                <a:cubicBezTo>
                  <a:pt x="1994385" y="534117"/>
                  <a:pt x="1957850" y="498417"/>
                  <a:pt x="1931232" y="453075"/>
                </a:cubicBezTo>
                <a:cubicBezTo>
                  <a:pt x="1904614" y="407733"/>
                  <a:pt x="1891044" y="355878"/>
                  <a:pt x="1890522" y="297509"/>
                </a:cubicBezTo>
                <a:cubicBezTo>
                  <a:pt x="1891055" y="239992"/>
                  <a:pt x="1904883" y="188944"/>
                  <a:pt x="1932008" y="144363"/>
                </a:cubicBezTo>
                <a:cubicBezTo>
                  <a:pt x="1959132" y="99782"/>
                  <a:pt x="1996360" y="64702"/>
                  <a:pt x="2043692" y="39125"/>
                </a:cubicBezTo>
                <a:cubicBezTo>
                  <a:pt x="2091024" y="13547"/>
                  <a:pt x="2145266" y="506"/>
                  <a:pt x="2206419" y="0"/>
                </a:cubicBezTo>
                <a:close/>
              </a:path>
            </a:pathLst>
          </a:custGeom>
        </p:spPr>
      </p:pic>
      <p:sp>
        <p:nvSpPr>
          <p:cNvPr id="50" name="Right Triangle 49">
            <a:extLst>
              <a:ext uri="{FF2B5EF4-FFF2-40B4-BE49-F238E27FC236}">
                <a16:creationId xmlns:a16="http://schemas.microsoft.com/office/drawing/2014/main" id="{7A24624B-2AEA-4AA3-9D8D-9907B1A13C8B}"/>
              </a:ext>
            </a:extLst>
          </p:cNvPr>
          <p:cNvSpPr/>
          <p:nvPr/>
        </p:nvSpPr>
        <p:spPr>
          <a:xfrm rot="5400000">
            <a:off x="-1565596" y="1521305"/>
            <a:ext cx="6815496" cy="3706536"/>
          </a:xfrm>
          <a:custGeom>
            <a:avLst/>
            <a:gdLst>
              <a:gd name="connsiteX0" fmla="*/ 0 w 3848776"/>
              <a:gd name="connsiteY0" fmla="*/ 3848776 h 3848776"/>
              <a:gd name="connsiteX1" fmla="*/ 0 w 3848776"/>
              <a:gd name="connsiteY1" fmla="*/ 0 h 3848776"/>
              <a:gd name="connsiteX2" fmla="*/ 3848776 w 3848776"/>
              <a:gd name="connsiteY2" fmla="*/ 3848776 h 3848776"/>
              <a:gd name="connsiteX3" fmla="*/ 0 w 3848776"/>
              <a:gd name="connsiteY3" fmla="*/ 3848776 h 3848776"/>
              <a:gd name="connsiteX0" fmla="*/ 0 w 6205896"/>
              <a:gd name="connsiteY0" fmla="*/ 3848776 h 3869096"/>
              <a:gd name="connsiteX1" fmla="*/ 0 w 6205896"/>
              <a:gd name="connsiteY1" fmla="*/ 0 h 3869096"/>
              <a:gd name="connsiteX2" fmla="*/ 6205896 w 6205896"/>
              <a:gd name="connsiteY2" fmla="*/ 3869096 h 3869096"/>
              <a:gd name="connsiteX3" fmla="*/ 0 w 6205896"/>
              <a:gd name="connsiteY3" fmla="*/ 3848776 h 3869096"/>
              <a:gd name="connsiteX0" fmla="*/ 0 w 6205896"/>
              <a:gd name="connsiteY0" fmla="*/ 3483016 h 3503336"/>
              <a:gd name="connsiteX1" fmla="*/ 20320 w 6205896"/>
              <a:gd name="connsiteY1" fmla="*/ 0 h 3503336"/>
              <a:gd name="connsiteX2" fmla="*/ 6205896 w 6205896"/>
              <a:gd name="connsiteY2" fmla="*/ 3503336 h 3503336"/>
              <a:gd name="connsiteX3" fmla="*/ 0 w 6205896"/>
              <a:gd name="connsiteY3" fmla="*/ 3483016 h 3503336"/>
              <a:gd name="connsiteX0" fmla="*/ 0 w 6774856"/>
              <a:gd name="connsiteY0" fmla="*/ 3483016 h 3503336"/>
              <a:gd name="connsiteX1" fmla="*/ 20320 w 6774856"/>
              <a:gd name="connsiteY1" fmla="*/ 0 h 3503336"/>
              <a:gd name="connsiteX2" fmla="*/ 6774856 w 6774856"/>
              <a:gd name="connsiteY2" fmla="*/ 3503336 h 3503336"/>
              <a:gd name="connsiteX3" fmla="*/ 0 w 6774856"/>
              <a:gd name="connsiteY3" fmla="*/ 3483016 h 3503336"/>
              <a:gd name="connsiteX0" fmla="*/ 40640 w 6815496"/>
              <a:gd name="connsiteY0" fmla="*/ 3950376 h 3970696"/>
              <a:gd name="connsiteX1" fmla="*/ 0 w 6815496"/>
              <a:gd name="connsiteY1" fmla="*/ 0 h 3970696"/>
              <a:gd name="connsiteX2" fmla="*/ 6815496 w 6815496"/>
              <a:gd name="connsiteY2" fmla="*/ 3970696 h 3970696"/>
              <a:gd name="connsiteX3" fmla="*/ 40640 w 6815496"/>
              <a:gd name="connsiteY3" fmla="*/ 3950376 h 3970696"/>
              <a:gd name="connsiteX0" fmla="*/ 40640 w 6815496"/>
              <a:gd name="connsiteY0" fmla="*/ 3686216 h 3706536"/>
              <a:gd name="connsiteX1" fmla="*/ 0 w 6815496"/>
              <a:gd name="connsiteY1" fmla="*/ 0 h 3706536"/>
              <a:gd name="connsiteX2" fmla="*/ 6815496 w 6815496"/>
              <a:gd name="connsiteY2" fmla="*/ 3706536 h 3706536"/>
              <a:gd name="connsiteX3" fmla="*/ 40640 w 6815496"/>
              <a:gd name="connsiteY3" fmla="*/ 3686216 h 3706536"/>
            </a:gdLst>
            <a:ahLst/>
            <a:cxnLst>
              <a:cxn ang="0">
                <a:pos x="connsiteX0" y="connsiteY0"/>
              </a:cxn>
              <a:cxn ang="0">
                <a:pos x="connsiteX1" y="connsiteY1"/>
              </a:cxn>
              <a:cxn ang="0">
                <a:pos x="connsiteX2" y="connsiteY2"/>
              </a:cxn>
              <a:cxn ang="0">
                <a:pos x="connsiteX3" y="connsiteY3"/>
              </a:cxn>
            </a:cxnLst>
            <a:rect l="l" t="t" r="r" b="b"/>
            <a:pathLst>
              <a:path w="6815496" h="3706536">
                <a:moveTo>
                  <a:pt x="40640" y="3686216"/>
                </a:moveTo>
                <a:lnTo>
                  <a:pt x="0" y="0"/>
                </a:lnTo>
                <a:lnTo>
                  <a:pt x="6815496" y="3706536"/>
                </a:lnTo>
                <a:lnTo>
                  <a:pt x="40640" y="3686216"/>
                </a:lnTo>
                <a:close/>
              </a:path>
            </a:pathLst>
          </a:custGeom>
          <a:solidFill>
            <a:srgbClr val="BA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ata 50">
            <a:extLst>
              <a:ext uri="{FF2B5EF4-FFF2-40B4-BE49-F238E27FC236}">
                <a16:creationId xmlns:a16="http://schemas.microsoft.com/office/drawing/2014/main" id="{923874D5-8409-4D48-BAD6-FCA6B8A24B3A}"/>
              </a:ext>
            </a:extLst>
          </p:cNvPr>
          <p:cNvSpPr/>
          <p:nvPr/>
        </p:nvSpPr>
        <p:spPr>
          <a:xfrm>
            <a:off x="119562" y="1997926"/>
            <a:ext cx="2968704" cy="38203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26"/>
              <a:gd name="connsiteY0" fmla="*/ 9948 h 10000"/>
              <a:gd name="connsiteX1" fmla="*/ 5226 w 13226"/>
              <a:gd name="connsiteY1" fmla="*/ 0 h 10000"/>
              <a:gd name="connsiteX2" fmla="*/ 13226 w 13226"/>
              <a:gd name="connsiteY2" fmla="*/ 0 h 10000"/>
              <a:gd name="connsiteX3" fmla="*/ 11226 w 13226"/>
              <a:gd name="connsiteY3" fmla="*/ 10000 h 10000"/>
              <a:gd name="connsiteX4" fmla="*/ 0 w 13226"/>
              <a:gd name="connsiteY4" fmla="*/ 9948 h 10000"/>
              <a:gd name="connsiteX0" fmla="*/ 0 w 13226"/>
              <a:gd name="connsiteY0" fmla="*/ 9948 h 9948"/>
              <a:gd name="connsiteX1" fmla="*/ 5226 w 13226"/>
              <a:gd name="connsiteY1" fmla="*/ 0 h 9948"/>
              <a:gd name="connsiteX2" fmla="*/ 13226 w 13226"/>
              <a:gd name="connsiteY2" fmla="*/ 0 h 9948"/>
              <a:gd name="connsiteX3" fmla="*/ 5815 w 13226"/>
              <a:gd name="connsiteY3" fmla="*/ 9686 h 9948"/>
              <a:gd name="connsiteX4" fmla="*/ 0 w 13226"/>
              <a:gd name="connsiteY4" fmla="*/ 9948 h 9948"/>
              <a:gd name="connsiteX0" fmla="*/ 0 w 12046"/>
              <a:gd name="connsiteY0" fmla="*/ 10000 h 10000"/>
              <a:gd name="connsiteX1" fmla="*/ 3951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2046"/>
              <a:gd name="connsiteY0" fmla="*/ 10000 h 10000"/>
              <a:gd name="connsiteX1" fmla="*/ 8436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1495"/>
              <a:gd name="connsiteY0" fmla="*/ 10000 h 10000"/>
              <a:gd name="connsiteX1" fmla="*/ 7885 w 11495"/>
              <a:gd name="connsiteY1" fmla="*/ 0 h 10000"/>
              <a:gd name="connsiteX2" fmla="*/ 11495 w 11495"/>
              <a:gd name="connsiteY2" fmla="*/ 0 h 10000"/>
              <a:gd name="connsiteX3" fmla="*/ 3846 w 11495"/>
              <a:gd name="connsiteY3" fmla="*/ 9895 h 10000"/>
              <a:gd name="connsiteX4" fmla="*/ 0 w 11495"/>
              <a:gd name="connsiteY4" fmla="*/ 10000 h 10000"/>
              <a:gd name="connsiteX0" fmla="*/ 0 w 11495"/>
              <a:gd name="connsiteY0" fmla="*/ 9842 h 9895"/>
              <a:gd name="connsiteX1" fmla="*/ 7885 w 11495"/>
              <a:gd name="connsiteY1" fmla="*/ 0 h 9895"/>
              <a:gd name="connsiteX2" fmla="*/ 11495 w 11495"/>
              <a:gd name="connsiteY2" fmla="*/ 0 h 9895"/>
              <a:gd name="connsiteX3" fmla="*/ 3846 w 11495"/>
              <a:gd name="connsiteY3" fmla="*/ 9895 h 9895"/>
              <a:gd name="connsiteX4" fmla="*/ 0 w 11495"/>
              <a:gd name="connsiteY4" fmla="*/ 9842 h 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 h="9895">
                <a:moveTo>
                  <a:pt x="0" y="9842"/>
                </a:moveTo>
                <a:lnTo>
                  <a:pt x="7885" y="0"/>
                </a:lnTo>
                <a:lnTo>
                  <a:pt x="11495" y="0"/>
                </a:lnTo>
                <a:lnTo>
                  <a:pt x="3846" y="9895"/>
                </a:lnTo>
                <a:lnTo>
                  <a:pt x="0" y="9842"/>
                </a:lnTo>
                <a:close/>
              </a:path>
            </a:pathLst>
          </a:custGeom>
          <a:solidFill>
            <a:srgbClr val="0A4A0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ata 50">
            <a:extLst>
              <a:ext uri="{FF2B5EF4-FFF2-40B4-BE49-F238E27FC236}">
                <a16:creationId xmlns:a16="http://schemas.microsoft.com/office/drawing/2014/main" id="{1D6D8B7A-7864-4226-B633-F81F3C8835F6}"/>
              </a:ext>
            </a:extLst>
          </p:cNvPr>
          <p:cNvSpPr/>
          <p:nvPr/>
        </p:nvSpPr>
        <p:spPr>
          <a:xfrm>
            <a:off x="9375935" y="447907"/>
            <a:ext cx="2968704" cy="38203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26"/>
              <a:gd name="connsiteY0" fmla="*/ 9948 h 10000"/>
              <a:gd name="connsiteX1" fmla="*/ 5226 w 13226"/>
              <a:gd name="connsiteY1" fmla="*/ 0 h 10000"/>
              <a:gd name="connsiteX2" fmla="*/ 13226 w 13226"/>
              <a:gd name="connsiteY2" fmla="*/ 0 h 10000"/>
              <a:gd name="connsiteX3" fmla="*/ 11226 w 13226"/>
              <a:gd name="connsiteY3" fmla="*/ 10000 h 10000"/>
              <a:gd name="connsiteX4" fmla="*/ 0 w 13226"/>
              <a:gd name="connsiteY4" fmla="*/ 9948 h 10000"/>
              <a:gd name="connsiteX0" fmla="*/ 0 w 13226"/>
              <a:gd name="connsiteY0" fmla="*/ 9948 h 9948"/>
              <a:gd name="connsiteX1" fmla="*/ 5226 w 13226"/>
              <a:gd name="connsiteY1" fmla="*/ 0 h 9948"/>
              <a:gd name="connsiteX2" fmla="*/ 13226 w 13226"/>
              <a:gd name="connsiteY2" fmla="*/ 0 h 9948"/>
              <a:gd name="connsiteX3" fmla="*/ 5815 w 13226"/>
              <a:gd name="connsiteY3" fmla="*/ 9686 h 9948"/>
              <a:gd name="connsiteX4" fmla="*/ 0 w 13226"/>
              <a:gd name="connsiteY4" fmla="*/ 9948 h 9948"/>
              <a:gd name="connsiteX0" fmla="*/ 0 w 12046"/>
              <a:gd name="connsiteY0" fmla="*/ 10000 h 10000"/>
              <a:gd name="connsiteX1" fmla="*/ 3951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2046"/>
              <a:gd name="connsiteY0" fmla="*/ 10000 h 10000"/>
              <a:gd name="connsiteX1" fmla="*/ 8436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1495"/>
              <a:gd name="connsiteY0" fmla="*/ 10000 h 10000"/>
              <a:gd name="connsiteX1" fmla="*/ 7885 w 11495"/>
              <a:gd name="connsiteY1" fmla="*/ 0 h 10000"/>
              <a:gd name="connsiteX2" fmla="*/ 11495 w 11495"/>
              <a:gd name="connsiteY2" fmla="*/ 0 h 10000"/>
              <a:gd name="connsiteX3" fmla="*/ 3846 w 11495"/>
              <a:gd name="connsiteY3" fmla="*/ 9895 h 10000"/>
              <a:gd name="connsiteX4" fmla="*/ 0 w 11495"/>
              <a:gd name="connsiteY4" fmla="*/ 10000 h 10000"/>
              <a:gd name="connsiteX0" fmla="*/ 0 w 11495"/>
              <a:gd name="connsiteY0" fmla="*/ 9842 h 9895"/>
              <a:gd name="connsiteX1" fmla="*/ 7885 w 11495"/>
              <a:gd name="connsiteY1" fmla="*/ 0 h 9895"/>
              <a:gd name="connsiteX2" fmla="*/ 11495 w 11495"/>
              <a:gd name="connsiteY2" fmla="*/ 0 h 9895"/>
              <a:gd name="connsiteX3" fmla="*/ 3846 w 11495"/>
              <a:gd name="connsiteY3" fmla="*/ 9895 h 9895"/>
              <a:gd name="connsiteX4" fmla="*/ 0 w 11495"/>
              <a:gd name="connsiteY4" fmla="*/ 9842 h 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 h="9895">
                <a:moveTo>
                  <a:pt x="0" y="9842"/>
                </a:moveTo>
                <a:lnTo>
                  <a:pt x="7885" y="0"/>
                </a:lnTo>
                <a:lnTo>
                  <a:pt x="11495" y="0"/>
                </a:lnTo>
                <a:lnTo>
                  <a:pt x="3846" y="9895"/>
                </a:lnTo>
                <a:lnTo>
                  <a:pt x="0" y="9842"/>
                </a:lnTo>
                <a:close/>
              </a:path>
            </a:pathLst>
          </a:custGeom>
          <a:solidFill>
            <a:srgbClr val="BABA27">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ata 50">
            <a:extLst>
              <a:ext uri="{FF2B5EF4-FFF2-40B4-BE49-F238E27FC236}">
                <a16:creationId xmlns:a16="http://schemas.microsoft.com/office/drawing/2014/main" id="{D445CF0D-4F29-4FBF-AF66-FE857D63BB82}"/>
              </a:ext>
            </a:extLst>
          </p:cNvPr>
          <p:cNvSpPr/>
          <p:nvPr/>
        </p:nvSpPr>
        <p:spPr>
          <a:xfrm>
            <a:off x="8583250" y="2454718"/>
            <a:ext cx="2968704" cy="38203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26"/>
              <a:gd name="connsiteY0" fmla="*/ 9948 h 10000"/>
              <a:gd name="connsiteX1" fmla="*/ 5226 w 13226"/>
              <a:gd name="connsiteY1" fmla="*/ 0 h 10000"/>
              <a:gd name="connsiteX2" fmla="*/ 13226 w 13226"/>
              <a:gd name="connsiteY2" fmla="*/ 0 h 10000"/>
              <a:gd name="connsiteX3" fmla="*/ 11226 w 13226"/>
              <a:gd name="connsiteY3" fmla="*/ 10000 h 10000"/>
              <a:gd name="connsiteX4" fmla="*/ 0 w 13226"/>
              <a:gd name="connsiteY4" fmla="*/ 9948 h 10000"/>
              <a:gd name="connsiteX0" fmla="*/ 0 w 13226"/>
              <a:gd name="connsiteY0" fmla="*/ 9948 h 9948"/>
              <a:gd name="connsiteX1" fmla="*/ 5226 w 13226"/>
              <a:gd name="connsiteY1" fmla="*/ 0 h 9948"/>
              <a:gd name="connsiteX2" fmla="*/ 13226 w 13226"/>
              <a:gd name="connsiteY2" fmla="*/ 0 h 9948"/>
              <a:gd name="connsiteX3" fmla="*/ 5815 w 13226"/>
              <a:gd name="connsiteY3" fmla="*/ 9686 h 9948"/>
              <a:gd name="connsiteX4" fmla="*/ 0 w 13226"/>
              <a:gd name="connsiteY4" fmla="*/ 9948 h 9948"/>
              <a:gd name="connsiteX0" fmla="*/ 0 w 12046"/>
              <a:gd name="connsiteY0" fmla="*/ 10000 h 10000"/>
              <a:gd name="connsiteX1" fmla="*/ 3951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2046"/>
              <a:gd name="connsiteY0" fmla="*/ 10000 h 10000"/>
              <a:gd name="connsiteX1" fmla="*/ 8436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1495"/>
              <a:gd name="connsiteY0" fmla="*/ 10000 h 10000"/>
              <a:gd name="connsiteX1" fmla="*/ 7885 w 11495"/>
              <a:gd name="connsiteY1" fmla="*/ 0 h 10000"/>
              <a:gd name="connsiteX2" fmla="*/ 11495 w 11495"/>
              <a:gd name="connsiteY2" fmla="*/ 0 h 10000"/>
              <a:gd name="connsiteX3" fmla="*/ 3846 w 11495"/>
              <a:gd name="connsiteY3" fmla="*/ 9895 h 10000"/>
              <a:gd name="connsiteX4" fmla="*/ 0 w 11495"/>
              <a:gd name="connsiteY4" fmla="*/ 10000 h 10000"/>
              <a:gd name="connsiteX0" fmla="*/ 0 w 11495"/>
              <a:gd name="connsiteY0" fmla="*/ 9842 h 9895"/>
              <a:gd name="connsiteX1" fmla="*/ 7885 w 11495"/>
              <a:gd name="connsiteY1" fmla="*/ 0 h 9895"/>
              <a:gd name="connsiteX2" fmla="*/ 11495 w 11495"/>
              <a:gd name="connsiteY2" fmla="*/ 0 h 9895"/>
              <a:gd name="connsiteX3" fmla="*/ 3846 w 11495"/>
              <a:gd name="connsiteY3" fmla="*/ 9895 h 9895"/>
              <a:gd name="connsiteX4" fmla="*/ 0 w 11495"/>
              <a:gd name="connsiteY4" fmla="*/ 9842 h 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 h="9895">
                <a:moveTo>
                  <a:pt x="0" y="9842"/>
                </a:moveTo>
                <a:lnTo>
                  <a:pt x="7885" y="0"/>
                </a:lnTo>
                <a:lnTo>
                  <a:pt x="11495" y="0"/>
                </a:lnTo>
                <a:lnTo>
                  <a:pt x="3846" y="9895"/>
                </a:lnTo>
                <a:lnTo>
                  <a:pt x="0" y="9842"/>
                </a:lnTo>
                <a:close/>
              </a:path>
            </a:pathLst>
          </a:custGeom>
          <a:solidFill>
            <a:srgbClr val="BABA27">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Data 50">
            <a:extLst>
              <a:ext uri="{FF2B5EF4-FFF2-40B4-BE49-F238E27FC236}">
                <a16:creationId xmlns:a16="http://schemas.microsoft.com/office/drawing/2014/main" id="{928FE555-C588-4F98-93F5-2AA8CD7693A9}"/>
              </a:ext>
            </a:extLst>
          </p:cNvPr>
          <p:cNvSpPr/>
          <p:nvPr/>
        </p:nvSpPr>
        <p:spPr>
          <a:xfrm>
            <a:off x="646053" y="416707"/>
            <a:ext cx="2968704" cy="38203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26"/>
              <a:gd name="connsiteY0" fmla="*/ 9948 h 10000"/>
              <a:gd name="connsiteX1" fmla="*/ 5226 w 13226"/>
              <a:gd name="connsiteY1" fmla="*/ 0 h 10000"/>
              <a:gd name="connsiteX2" fmla="*/ 13226 w 13226"/>
              <a:gd name="connsiteY2" fmla="*/ 0 h 10000"/>
              <a:gd name="connsiteX3" fmla="*/ 11226 w 13226"/>
              <a:gd name="connsiteY3" fmla="*/ 10000 h 10000"/>
              <a:gd name="connsiteX4" fmla="*/ 0 w 13226"/>
              <a:gd name="connsiteY4" fmla="*/ 9948 h 10000"/>
              <a:gd name="connsiteX0" fmla="*/ 0 w 13226"/>
              <a:gd name="connsiteY0" fmla="*/ 9948 h 9948"/>
              <a:gd name="connsiteX1" fmla="*/ 5226 w 13226"/>
              <a:gd name="connsiteY1" fmla="*/ 0 h 9948"/>
              <a:gd name="connsiteX2" fmla="*/ 13226 w 13226"/>
              <a:gd name="connsiteY2" fmla="*/ 0 h 9948"/>
              <a:gd name="connsiteX3" fmla="*/ 5815 w 13226"/>
              <a:gd name="connsiteY3" fmla="*/ 9686 h 9948"/>
              <a:gd name="connsiteX4" fmla="*/ 0 w 13226"/>
              <a:gd name="connsiteY4" fmla="*/ 9948 h 9948"/>
              <a:gd name="connsiteX0" fmla="*/ 0 w 12046"/>
              <a:gd name="connsiteY0" fmla="*/ 10000 h 10000"/>
              <a:gd name="connsiteX1" fmla="*/ 3951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2046"/>
              <a:gd name="connsiteY0" fmla="*/ 10000 h 10000"/>
              <a:gd name="connsiteX1" fmla="*/ 8436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1495"/>
              <a:gd name="connsiteY0" fmla="*/ 10000 h 10000"/>
              <a:gd name="connsiteX1" fmla="*/ 7885 w 11495"/>
              <a:gd name="connsiteY1" fmla="*/ 0 h 10000"/>
              <a:gd name="connsiteX2" fmla="*/ 11495 w 11495"/>
              <a:gd name="connsiteY2" fmla="*/ 0 h 10000"/>
              <a:gd name="connsiteX3" fmla="*/ 3846 w 11495"/>
              <a:gd name="connsiteY3" fmla="*/ 9895 h 10000"/>
              <a:gd name="connsiteX4" fmla="*/ 0 w 11495"/>
              <a:gd name="connsiteY4" fmla="*/ 10000 h 10000"/>
              <a:gd name="connsiteX0" fmla="*/ 0 w 11495"/>
              <a:gd name="connsiteY0" fmla="*/ 9842 h 9895"/>
              <a:gd name="connsiteX1" fmla="*/ 7885 w 11495"/>
              <a:gd name="connsiteY1" fmla="*/ 0 h 9895"/>
              <a:gd name="connsiteX2" fmla="*/ 11495 w 11495"/>
              <a:gd name="connsiteY2" fmla="*/ 0 h 9895"/>
              <a:gd name="connsiteX3" fmla="*/ 3846 w 11495"/>
              <a:gd name="connsiteY3" fmla="*/ 9895 h 9895"/>
              <a:gd name="connsiteX4" fmla="*/ 0 w 11495"/>
              <a:gd name="connsiteY4" fmla="*/ 9842 h 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 h="9895">
                <a:moveTo>
                  <a:pt x="0" y="9842"/>
                </a:moveTo>
                <a:lnTo>
                  <a:pt x="7885" y="0"/>
                </a:lnTo>
                <a:lnTo>
                  <a:pt x="11495" y="0"/>
                </a:lnTo>
                <a:lnTo>
                  <a:pt x="3846" y="9895"/>
                </a:lnTo>
                <a:lnTo>
                  <a:pt x="0" y="9842"/>
                </a:lnTo>
                <a:close/>
              </a:path>
            </a:pathLst>
          </a:custGeom>
          <a:solidFill>
            <a:srgbClr val="0A4A0C">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D0FEC0B-FFF2-4BFE-8500-60EF2972FF71}"/>
              </a:ext>
            </a:extLst>
          </p:cNvPr>
          <p:cNvSpPr txBox="1"/>
          <p:nvPr/>
        </p:nvSpPr>
        <p:spPr>
          <a:xfrm>
            <a:off x="4385151" y="548714"/>
            <a:ext cx="2968704" cy="369332"/>
          </a:xfrm>
          <a:prstGeom prst="rect">
            <a:avLst/>
          </a:prstGeom>
          <a:noFill/>
        </p:spPr>
        <p:txBody>
          <a:bodyPr wrap="square" rtlCol="0">
            <a:spAutoFit/>
          </a:bodyPr>
          <a:lstStyle/>
          <a:p>
            <a:pPr algn="ctr"/>
            <a:r>
              <a:rPr lang="en-US" b="1" dirty="0">
                <a:solidFill>
                  <a:srgbClr val="072741"/>
                </a:solidFill>
                <a:latin typeface="Montserrat ExtraBold" panose="00000900000000000000" pitchFamily="50" charset="0"/>
              </a:rPr>
              <a:t>www.ppthemes.com</a:t>
            </a:r>
          </a:p>
        </p:txBody>
      </p:sp>
    </p:spTree>
    <p:extLst>
      <p:ext uri="{BB962C8B-B14F-4D97-AF65-F5344CB8AC3E}">
        <p14:creationId xmlns:p14="http://schemas.microsoft.com/office/powerpoint/2010/main" val="8620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8135C-0C29-0749-A2DA-8A0F4AC26754}"/>
              </a:ext>
            </a:extLst>
          </p:cNvPr>
          <p:cNvSpPr txBox="1"/>
          <p:nvPr/>
        </p:nvSpPr>
        <p:spPr>
          <a:xfrm>
            <a:off x="4633916" y="306186"/>
            <a:ext cx="2924198"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AGENDA SLIDE</a:t>
            </a:r>
          </a:p>
        </p:txBody>
      </p:sp>
      <p:sp>
        <p:nvSpPr>
          <p:cNvPr id="3" name="TextBox 2">
            <a:extLst>
              <a:ext uri="{FF2B5EF4-FFF2-40B4-BE49-F238E27FC236}">
                <a16:creationId xmlns:a16="http://schemas.microsoft.com/office/drawing/2014/main" id="{053B09CE-1E32-584D-8940-E408D2A94621}"/>
              </a:ext>
            </a:extLst>
          </p:cNvPr>
          <p:cNvSpPr txBox="1"/>
          <p:nvPr/>
        </p:nvSpPr>
        <p:spPr>
          <a:xfrm>
            <a:off x="5157217" y="787593"/>
            <a:ext cx="1877565" cy="276999"/>
          </a:xfrm>
          <a:prstGeom prst="rect">
            <a:avLst/>
          </a:prstGeom>
          <a:noFill/>
        </p:spPr>
        <p:txBody>
          <a:bodyPr wrap="none" rtlCol="0">
            <a:spAutoFit/>
          </a:bodyPr>
          <a:lstStyle/>
          <a:p>
            <a:pPr algn="ctr"/>
            <a:r>
              <a:rPr lang="en-US" sz="1200" b="1" dirty="0">
                <a:solidFill>
                  <a:srgbClr val="387C17"/>
                </a:solidFill>
                <a:latin typeface="Lato Black" panose="020F0A02020204030203" pitchFamily="34" charset="0"/>
              </a:rPr>
              <a:t>Write your subtitle here</a:t>
            </a:r>
          </a:p>
        </p:txBody>
      </p:sp>
      <p:sp>
        <p:nvSpPr>
          <p:cNvPr id="4" name="Half Frame 3">
            <a:extLst>
              <a:ext uri="{FF2B5EF4-FFF2-40B4-BE49-F238E27FC236}">
                <a16:creationId xmlns:a16="http://schemas.microsoft.com/office/drawing/2014/main" id="{07F64CA1-D62D-444A-ADF0-6AC9D4647C08}"/>
              </a:ext>
            </a:extLst>
          </p:cNvPr>
          <p:cNvSpPr/>
          <p:nvPr/>
        </p:nvSpPr>
        <p:spPr>
          <a:xfrm>
            <a:off x="1348475" y="1507521"/>
            <a:ext cx="1186249" cy="1186249"/>
          </a:xfrm>
          <a:prstGeom prst="halfFrame">
            <a:avLst>
              <a:gd name="adj1" fmla="val 11527"/>
              <a:gd name="adj2" fmla="val 11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5" name="Half Frame 4">
            <a:extLst>
              <a:ext uri="{FF2B5EF4-FFF2-40B4-BE49-F238E27FC236}">
                <a16:creationId xmlns:a16="http://schemas.microsoft.com/office/drawing/2014/main" id="{B5E8C852-B1A9-9B4A-84C6-DD29823CFE8C}"/>
              </a:ext>
            </a:extLst>
          </p:cNvPr>
          <p:cNvSpPr/>
          <p:nvPr/>
        </p:nvSpPr>
        <p:spPr>
          <a:xfrm>
            <a:off x="4641550" y="1507521"/>
            <a:ext cx="1186249" cy="1186249"/>
          </a:xfrm>
          <a:prstGeom prst="halfFrame">
            <a:avLst>
              <a:gd name="adj1" fmla="val 11527"/>
              <a:gd name="adj2" fmla="val 11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6" name="Half Frame 5">
            <a:extLst>
              <a:ext uri="{FF2B5EF4-FFF2-40B4-BE49-F238E27FC236}">
                <a16:creationId xmlns:a16="http://schemas.microsoft.com/office/drawing/2014/main" id="{3A73D747-EA3A-2D49-8E8C-32B6F78C8297}"/>
              </a:ext>
            </a:extLst>
          </p:cNvPr>
          <p:cNvSpPr/>
          <p:nvPr/>
        </p:nvSpPr>
        <p:spPr>
          <a:xfrm>
            <a:off x="7934626" y="1507521"/>
            <a:ext cx="1186249" cy="1186249"/>
          </a:xfrm>
          <a:prstGeom prst="halfFrame">
            <a:avLst>
              <a:gd name="adj1" fmla="val 11527"/>
              <a:gd name="adj2" fmla="val 11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7" name="Half Frame 6">
            <a:extLst>
              <a:ext uri="{FF2B5EF4-FFF2-40B4-BE49-F238E27FC236}">
                <a16:creationId xmlns:a16="http://schemas.microsoft.com/office/drawing/2014/main" id="{BAA90A85-0A64-764C-B667-FD124F4B695F}"/>
              </a:ext>
            </a:extLst>
          </p:cNvPr>
          <p:cNvSpPr/>
          <p:nvPr/>
        </p:nvSpPr>
        <p:spPr>
          <a:xfrm>
            <a:off x="3078423" y="4201295"/>
            <a:ext cx="1186249" cy="1186249"/>
          </a:xfrm>
          <a:prstGeom prst="halfFrame">
            <a:avLst>
              <a:gd name="adj1" fmla="val 11527"/>
              <a:gd name="adj2" fmla="val 11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8" name="Half Frame 7">
            <a:extLst>
              <a:ext uri="{FF2B5EF4-FFF2-40B4-BE49-F238E27FC236}">
                <a16:creationId xmlns:a16="http://schemas.microsoft.com/office/drawing/2014/main" id="{3C960447-1BE1-E74C-994C-F72DD423E568}"/>
              </a:ext>
            </a:extLst>
          </p:cNvPr>
          <p:cNvSpPr/>
          <p:nvPr/>
        </p:nvSpPr>
        <p:spPr>
          <a:xfrm>
            <a:off x="6371499" y="4201295"/>
            <a:ext cx="1186249" cy="1186249"/>
          </a:xfrm>
          <a:prstGeom prst="halfFrame">
            <a:avLst>
              <a:gd name="adj1" fmla="val 11527"/>
              <a:gd name="adj2" fmla="val 11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9" name="Half Frame 8">
            <a:extLst>
              <a:ext uri="{FF2B5EF4-FFF2-40B4-BE49-F238E27FC236}">
                <a16:creationId xmlns:a16="http://schemas.microsoft.com/office/drawing/2014/main" id="{80F54D06-F2C3-B84E-B434-C61CAFD5FD43}"/>
              </a:ext>
            </a:extLst>
          </p:cNvPr>
          <p:cNvSpPr/>
          <p:nvPr/>
        </p:nvSpPr>
        <p:spPr>
          <a:xfrm>
            <a:off x="9664575" y="4201295"/>
            <a:ext cx="1186249" cy="1186249"/>
          </a:xfrm>
          <a:prstGeom prst="halfFrame">
            <a:avLst>
              <a:gd name="adj1" fmla="val 11527"/>
              <a:gd name="adj2" fmla="val 11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0" name="TextBox 9">
            <a:extLst>
              <a:ext uri="{FF2B5EF4-FFF2-40B4-BE49-F238E27FC236}">
                <a16:creationId xmlns:a16="http://schemas.microsoft.com/office/drawing/2014/main" id="{88C41DCC-8CE5-FD42-B678-10D070C7A578}"/>
              </a:ext>
            </a:extLst>
          </p:cNvPr>
          <p:cNvSpPr txBox="1"/>
          <p:nvPr/>
        </p:nvSpPr>
        <p:spPr>
          <a:xfrm>
            <a:off x="1550387" y="2785042"/>
            <a:ext cx="920445"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ITEM 01</a:t>
            </a:r>
          </a:p>
        </p:txBody>
      </p:sp>
      <p:sp>
        <p:nvSpPr>
          <p:cNvPr id="11" name="Subtitle 2">
            <a:extLst>
              <a:ext uri="{FF2B5EF4-FFF2-40B4-BE49-F238E27FC236}">
                <a16:creationId xmlns:a16="http://schemas.microsoft.com/office/drawing/2014/main" id="{D821AD1D-E454-C34C-BBFE-B7398787FF57}"/>
              </a:ext>
            </a:extLst>
          </p:cNvPr>
          <p:cNvSpPr txBox="1">
            <a:spLocks/>
          </p:cNvSpPr>
          <p:nvPr/>
        </p:nvSpPr>
        <p:spPr>
          <a:xfrm>
            <a:off x="903632" y="3173122"/>
            <a:ext cx="207593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4" name="TextBox 13">
            <a:extLst>
              <a:ext uri="{FF2B5EF4-FFF2-40B4-BE49-F238E27FC236}">
                <a16:creationId xmlns:a16="http://schemas.microsoft.com/office/drawing/2014/main" id="{C3D34ED9-4460-7740-82B1-F3249AB844BF}"/>
              </a:ext>
            </a:extLst>
          </p:cNvPr>
          <p:cNvSpPr txBox="1"/>
          <p:nvPr/>
        </p:nvSpPr>
        <p:spPr>
          <a:xfrm>
            <a:off x="4823426" y="2785042"/>
            <a:ext cx="960519"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ITEM 02</a:t>
            </a:r>
          </a:p>
        </p:txBody>
      </p:sp>
      <p:sp>
        <p:nvSpPr>
          <p:cNvPr id="15" name="Subtitle 2">
            <a:extLst>
              <a:ext uri="{FF2B5EF4-FFF2-40B4-BE49-F238E27FC236}">
                <a16:creationId xmlns:a16="http://schemas.microsoft.com/office/drawing/2014/main" id="{B86B9A65-A50C-164B-8815-3384A0768F7D}"/>
              </a:ext>
            </a:extLst>
          </p:cNvPr>
          <p:cNvSpPr txBox="1">
            <a:spLocks/>
          </p:cNvSpPr>
          <p:nvPr/>
        </p:nvSpPr>
        <p:spPr>
          <a:xfrm>
            <a:off x="4196707" y="3173122"/>
            <a:ext cx="207593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7" name="TextBox 16">
            <a:extLst>
              <a:ext uri="{FF2B5EF4-FFF2-40B4-BE49-F238E27FC236}">
                <a16:creationId xmlns:a16="http://schemas.microsoft.com/office/drawing/2014/main" id="{6FE7E346-00CE-0C4B-8EEC-15694DBB6A97}"/>
              </a:ext>
            </a:extLst>
          </p:cNvPr>
          <p:cNvSpPr txBox="1"/>
          <p:nvPr/>
        </p:nvSpPr>
        <p:spPr>
          <a:xfrm>
            <a:off x="8087416" y="2785042"/>
            <a:ext cx="966932"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ITEM 03</a:t>
            </a:r>
          </a:p>
        </p:txBody>
      </p:sp>
      <p:sp>
        <p:nvSpPr>
          <p:cNvPr id="18" name="Subtitle 2">
            <a:extLst>
              <a:ext uri="{FF2B5EF4-FFF2-40B4-BE49-F238E27FC236}">
                <a16:creationId xmlns:a16="http://schemas.microsoft.com/office/drawing/2014/main" id="{17E5D323-EDF7-C646-BDCA-C7F00708EBD9}"/>
              </a:ext>
            </a:extLst>
          </p:cNvPr>
          <p:cNvSpPr txBox="1">
            <a:spLocks/>
          </p:cNvSpPr>
          <p:nvPr/>
        </p:nvSpPr>
        <p:spPr>
          <a:xfrm>
            <a:off x="7489783" y="3173122"/>
            <a:ext cx="207593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20" name="TextBox 19">
            <a:extLst>
              <a:ext uri="{FF2B5EF4-FFF2-40B4-BE49-F238E27FC236}">
                <a16:creationId xmlns:a16="http://schemas.microsoft.com/office/drawing/2014/main" id="{EA9E0724-8F39-954F-8D63-B4CDAFCDC8FC}"/>
              </a:ext>
            </a:extLst>
          </p:cNvPr>
          <p:cNvSpPr txBox="1"/>
          <p:nvPr/>
        </p:nvSpPr>
        <p:spPr>
          <a:xfrm>
            <a:off x="3180066" y="5481523"/>
            <a:ext cx="982961"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ITEM 04</a:t>
            </a:r>
          </a:p>
        </p:txBody>
      </p:sp>
      <p:sp>
        <p:nvSpPr>
          <p:cNvPr id="21" name="Subtitle 2">
            <a:extLst>
              <a:ext uri="{FF2B5EF4-FFF2-40B4-BE49-F238E27FC236}">
                <a16:creationId xmlns:a16="http://schemas.microsoft.com/office/drawing/2014/main" id="{4690B866-B192-D946-9567-BF7F170D4B9E}"/>
              </a:ext>
            </a:extLst>
          </p:cNvPr>
          <p:cNvSpPr txBox="1">
            <a:spLocks/>
          </p:cNvSpPr>
          <p:nvPr/>
        </p:nvSpPr>
        <p:spPr>
          <a:xfrm>
            <a:off x="2633580" y="5869603"/>
            <a:ext cx="207593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23" name="TextBox 22">
            <a:extLst>
              <a:ext uri="{FF2B5EF4-FFF2-40B4-BE49-F238E27FC236}">
                <a16:creationId xmlns:a16="http://schemas.microsoft.com/office/drawing/2014/main" id="{34C75438-0B48-EE47-BF7B-B5EE10800184}"/>
              </a:ext>
            </a:extLst>
          </p:cNvPr>
          <p:cNvSpPr txBox="1"/>
          <p:nvPr/>
        </p:nvSpPr>
        <p:spPr>
          <a:xfrm>
            <a:off x="6476348" y="5481523"/>
            <a:ext cx="976550"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ITEM 05</a:t>
            </a:r>
          </a:p>
        </p:txBody>
      </p:sp>
      <p:sp>
        <p:nvSpPr>
          <p:cNvPr id="24" name="Subtitle 2">
            <a:extLst>
              <a:ext uri="{FF2B5EF4-FFF2-40B4-BE49-F238E27FC236}">
                <a16:creationId xmlns:a16="http://schemas.microsoft.com/office/drawing/2014/main" id="{BDD60804-36CF-0F45-AB6A-B60E8553D035}"/>
              </a:ext>
            </a:extLst>
          </p:cNvPr>
          <p:cNvSpPr txBox="1">
            <a:spLocks/>
          </p:cNvSpPr>
          <p:nvPr/>
        </p:nvSpPr>
        <p:spPr>
          <a:xfrm>
            <a:off x="5926656" y="5869603"/>
            <a:ext cx="207593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26" name="TextBox 25">
            <a:extLst>
              <a:ext uri="{FF2B5EF4-FFF2-40B4-BE49-F238E27FC236}">
                <a16:creationId xmlns:a16="http://schemas.microsoft.com/office/drawing/2014/main" id="{D6492D08-5B77-6B4B-B6A2-4CC88CEB4064}"/>
              </a:ext>
            </a:extLst>
          </p:cNvPr>
          <p:cNvSpPr txBox="1"/>
          <p:nvPr/>
        </p:nvSpPr>
        <p:spPr>
          <a:xfrm>
            <a:off x="9770225" y="5481523"/>
            <a:ext cx="974947" cy="338554"/>
          </a:xfrm>
          <a:prstGeom prst="rect">
            <a:avLst/>
          </a:prstGeom>
          <a:noFill/>
        </p:spPr>
        <p:txBody>
          <a:bodyPr wrap="none" rtlCol="0" anchor="b" anchorCtr="0">
            <a:spAutoFit/>
          </a:bodyPr>
          <a:lstStyle/>
          <a:p>
            <a:pPr algn="ctr"/>
            <a:r>
              <a:rPr lang="en-US" sz="1600" b="1" dirty="0">
                <a:solidFill>
                  <a:schemeClr val="accent1"/>
                </a:solidFill>
                <a:latin typeface="Poppins" pitchFamily="2" charset="77"/>
                <a:ea typeface="League Spartan" charset="0"/>
                <a:cs typeface="Poppins" pitchFamily="2" charset="77"/>
              </a:rPr>
              <a:t>ITEM 06</a:t>
            </a:r>
          </a:p>
        </p:txBody>
      </p:sp>
      <p:sp>
        <p:nvSpPr>
          <p:cNvPr id="27" name="Subtitle 2">
            <a:extLst>
              <a:ext uri="{FF2B5EF4-FFF2-40B4-BE49-F238E27FC236}">
                <a16:creationId xmlns:a16="http://schemas.microsoft.com/office/drawing/2014/main" id="{A502B025-3A93-044D-A8B7-41672CA4B6D1}"/>
              </a:ext>
            </a:extLst>
          </p:cNvPr>
          <p:cNvSpPr txBox="1">
            <a:spLocks/>
          </p:cNvSpPr>
          <p:nvPr/>
        </p:nvSpPr>
        <p:spPr>
          <a:xfrm>
            <a:off x="9219732" y="5869603"/>
            <a:ext cx="207593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30" name="TextBox 29">
            <a:extLst>
              <a:ext uri="{FF2B5EF4-FFF2-40B4-BE49-F238E27FC236}">
                <a16:creationId xmlns:a16="http://schemas.microsoft.com/office/drawing/2014/main" id="{17B43B84-5DC2-9541-B59B-A4BD520F2DB8}"/>
              </a:ext>
            </a:extLst>
          </p:cNvPr>
          <p:cNvSpPr txBox="1"/>
          <p:nvPr/>
        </p:nvSpPr>
        <p:spPr>
          <a:xfrm>
            <a:off x="1630191" y="1823646"/>
            <a:ext cx="721672" cy="553998"/>
          </a:xfrm>
          <a:prstGeom prst="rect">
            <a:avLst/>
          </a:prstGeom>
          <a:noFill/>
        </p:spPr>
        <p:txBody>
          <a:bodyPr wrap="none" rtlCol="0" anchor="ctr" anchorCtr="0">
            <a:spAutoFit/>
          </a:bodyPr>
          <a:lstStyle/>
          <a:p>
            <a:pPr algn="ctr"/>
            <a:r>
              <a:rPr lang="en-US" sz="3000" b="1" dirty="0">
                <a:solidFill>
                  <a:schemeClr val="accent1"/>
                </a:solidFill>
                <a:latin typeface="Lato Black" panose="020F0A02020204030203" pitchFamily="34" charset="0"/>
                <a:ea typeface="League Spartan" charset="0"/>
                <a:cs typeface="Poppins" pitchFamily="2" charset="77"/>
              </a:rPr>
              <a:t>01.</a:t>
            </a:r>
          </a:p>
        </p:txBody>
      </p:sp>
      <p:sp>
        <p:nvSpPr>
          <p:cNvPr id="31" name="TextBox 30">
            <a:extLst>
              <a:ext uri="{FF2B5EF4-FFF2-40B4-BE49-F238E27FC236}">
                <a16:creationId xmlns:a16="http://schemas.microsoft.com/office/drawing/2014/main" id="{F9F426EC-ACE2-8B42-B6A5-50EB713DEE0D}"/>
              </a:ext>
            </a:extLst>
          </p:cNvPr>
          <p:cNvSpPr txBox="1"/>
          <p:nvPr/>
        </p:nvSpPr>
        <p:spPr>
          <a:xfrm>
            <a:off x="4923267" y="1823646"/>
            <a:ext cx="721671" cy="553998"/>
          </a:xfrm>
          <a:prstGeom prst="rect">
            <a:avLst/>
          </a:prstGeom>
          <a:noFill/>
        </p:spPr>
        <p:txBody>
          <a:bodyPr wrap="none" rtlCol="0" anchor="ctr" anchorCtr="0">
            <a:spAutoFit/>
          </a:bodyPr>
          <a:lstStyle/>
          <a:p>
            <a:pPr algn="ctr"/>
            <a:r>
              <a:rPr lang="en-US" sz="3000" b="1" dirty="0">
                <a:solidFill>
                  <a:schemeClr val="accent1"/>
                </a:solidFill>
                <a:latin typeface="Lato Black" panose="020F0A02020204030203" pitchFamily="34" charset="0"/>
                <a:ea typeface="League Spartan" charset="0"/>
                <a:cs typeface="Poppins" pitchFamily="2" charset="77"/>
              </a:rPr>
              <a:t>02.</a:t>
            </a:r>
          </a:p>
        </p:txBody>
      </p:sp>
      <p:sp>
        <p:nvSpPr>
          <p:cNvPr id="32" name="TextBox 31">
            <a:extLst>
              <a:ext uri="{FF2B5EF4-FFF2-40B4-BE49-F238E27FC236}">
                <a16:creationId xmlns:a16="http://schemas.microsoft.com/office/drawing/2014/main" id="{8E810628-CA79-564C-874B-4A5E09A13874}"/>
              </a:ext>
            </a:extLst>
          </p:cNvPr>
          <p:cNvSpPr txBox="1"/>
          <p:nvPr/>
        </p:nvSpPr>
        <p:spPr>
          <a:xfrm>
            <a:off x="8216343" y="1823646"/>
            <a:ext cx="721671" cy="553998"/>
          </a:xfrm>
          <a:prstGeom prst="rect">
            <a:avLst/>
          </a:prstGeom>
          <a:noFill/>
        </p:spPr>
        <p:txBody>
          <a:bodyPr wrap="none" rtlCol="0" anchor="ctr" anchorCtr="0">
            <a:spAutoFit/>
          </a:bodyPr>
          <a:lstStyle/>
          <a:p>
            <a:pPr algn="ctr"/>
            <a:r>
              <a:rPr lang="en-US" sz="3000" b="1" dirty="0">
                <a:solidFill>
                  <a:schemeClr val="accent1"/>
                </a:solidFill>
                <a:latin typeface="Lato Black" panose="020F0A02020204030203" pitchFamily="34" charset="0"/>
                <a:ea typeface="League Spartan" charset="0"/>
                <a:cs typeface="Poppins" pitchFamily="2" charset="77"/>
              </a:rPr>
              <a:t>03.</a:t>
            </a:r>
          </a:p>
        </p:txBody>
      </p:sp>
      <p:sp>
        <p:nvSpPr>
          <p:cNvPr id="33" name="TextBox 32">
            <a:extLst>
              <a:ext uri="{FF2B5EF4-FFF2-40B4-BE49-F238E27FC236}">
                <a16:creationId xmlns:a16="http://schemas.microsoft.com/office/drawing/2014/main" id="{35D7670F-ABAB-FF45-B6E9-CE378666B805}"/>
              </a:ext>
            </a:extLst>
          </p:cNvPr>
          <p:cNvSpPr txBox="1"/>
          <p:nvPr/>
        </p:nvSpPr>
        <p:spPr>
          <a:xfrm>
            <a:off x="9946291" y="4517420"/>
            <a:ext cx="721671" cy="553998"/>
          </a:xfrm>
          <a:prstGeom prst="rect">
            <a:avLst/>
          </a:prstGeom>
          <a:noFill/>
        </p:spPr>
        <p:txBody>
          <a:bodyPr wrap="none" rtlCol="0" anchor="ctr" anchorCtr="0">
            <a:spAutoFit/>
          </a:bodyPr>
          <a:lstStyle/>
          <a:p>
            <a:pPr algn="ctr"/>
            <a:r>
              <a:rPr lang="en-US" sz="3000" b="1" dirty="0">
                <a:solidFill>
                  <a:schemeClr val="accent1"/>
                </a:solidFill>
                <a:latin typeface="Lato Black" panose="020F0A02020204030203" pitchFamily="34" charset="0"/>
                <a:ea typeface="League Spartan" charset="0"/>
                <a:cs typeface="Poppins" pitchFamily="2" charset="77"/>
              </a:rPr>
              <a:t>06.</a:t>
            </a:r>
          </a:p>
        </p:txBody>
      </p:sp>
      <p:sp>
        <p:nvSpPr>
          <p:cNvPr id="34" name="TextBox 33">
            <a:extLst>
              <a:ext uri="{FF2B5EF4-FFF2-40B4-BE49-F238E27FC236}">
                <a16:creationId xmlns:a16="http://schemas.microsoft.com/office/drawing/2014/main" id="{4C54768A-8569-B84A-BB8C-FBB2EE89DEF8}"/>
              </a:ext>
            </a:extLst>
          </p:cNvPr>
          <p:cNvSpPr txBox="1"/>
          <p:nvPr/>
        </p:nvSpPr>
        <p:spPr>
          <a:xfrm>
            <a:off x="6653214" y="4517420"/>
            <a:ext cx="721672" cy="553998"/>
          </a:xfrm>
          <a:prstGeom prst="rect">
            <a:avLst/>
          </a:prstGeom>
          <a:noFill/>
        </p:spPr>
        <p:txBody>
          <a:bodyPr wrap="none" rtlCol="0" anchor="ctr" anchorCtr="0">
            <a:spAutoFit/>
          </a:bodyPr>
          <a:lstStyle/>
          <a:p>
            <a:pPr algn="ctr"/>
            <a:r>
              <a:rPr lang="en-US" sz="3000" b="1" dirty="0">
                <a:solidFill>
                  <a:schemeClr val="accent1"/>
                </a:solidFill>
                <a:latin typeface="Lato Black" panose="020F0A02020204030203" pitchFamily="34" charset="0"/>
                <a:ea typeface="League Spartan" charset="0"/>
                <a:cs typeface="Poppins" pitchFamily="2" charset="77"/>
              </a:rPr>
              <a:t>05.</a:t>
            </a:r>
          </a:p>
        </p:txBody>
      </p:sp>
      <p:sp>
        <p:nvSpPr>
          <p:cNvPr id="35" name="TextBox 34">
            <a:extLst>
              <a:ext uri="{FF2B5EF4-FFF2-40B4-BE49-F238E27FC236}">
                <a16:creationId xmlns:a16="http://schemas.microsoft.com/office/drawing/2014/main" id="{A8463137-D27E-2047-A040-4DA8CE787867}"/>
              </a:ext>
            </a:extLst>
          </p:cNvPr>
          <p:cNvSpPr txBox="1"/>
          <p:nvPr/>
        </p:nvSpPr>
        <p:spPr>
          <a:xfrm>
            <a:off x="3360138" y="4517420"/>
            <a:ext cx="721671" cy="553998"/>
          </a:xfrm>
          <a:prstGeom prst="rect">
            <a:avLst/>
          </a:prstGeom>
          <a:noFill/>
        </p:spPr>
        <p:txBody>
          <a:bodyPr wrap="none" rtlCol="0" anchor="ctr" anchorCtr="0">
            <a:spAutoFit/>
          </a:bodyPr>
          <a:lstStyle/>
          <a:p>
            <a:pPr algn="ctr"/>
            <a:r>
              <a:rPr lang="en-US" sz="3000" b="1" dirty="0">
                <a:solidFill>
                  <a:schemeClr val="accent1"/>
                </a:solidFill>
                <a:latin typeface="Lato Black" panose="020F0A02020204030203" pitchFamily="34" charset="0"/>
                <a:ea typeface="League Spartan" charset="0"/>
                <a:cs typeface="Poppins" pitchFamily="2" charset="77"/>
              </a:rPr>
              <a:t>04.</a:t>
            </a:r>
          </a:p>
        </p:txBody>
      </p:sp>
    </p:spTree>
    <p:extLst>
      <p:ext uri="{BB962C8B-B14F-4D97-AF65-F5344CB8AC3E}">
        <p14:creationId xmlns:p14="http://schemas.microsoft.com/office/powerpoint/2010/main" val="120124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A8232775-AF70-4D93-AB59-A47E232E0C0C}"/>
              </a:ext>
            </a:extLst>
          </p:cNvPr>
          <p:cNvSpPr/>
          <p:nvPr/>
        </p:nvSpPr>
        <p:spPr>
          <a:xfrm rot="5400000">
            <a:off x="-1141966" y="1141965"/>
            <a:ext cx="6864556" cy="4580626"/>
          </a:xfrm>
          <a:custGeom>
            <a:avLst/>
            <a:gdLst>
              <a:gd name="connsiteX0" fmla="*/ 0 w 6864556"/>
              <a:gd name="connsiteY0" fmla="*/ 5917721 h 5917721"/>
              <a:gd name="connsiteX1" fmla="*/ 3432278 w 6864556"/>
              <a:gd name="connsiteY1" fmla="*/ 0 h 5917721"/>
              <a:gd name="connsiteX2" fmla="*/ 6864556 w 6864556"/>
              <a:gd name="connsiteY2" fmla="*/ 5917721 h 5917721"/>
              <a:gd name="connsiteX3" fmla="*/ 0 w 6864556"/>
              <a:gd name="connsiteY3" fmla="*/ 5917721 h 5917721"/>
              <a:gd name="connsiteX0" fmla="*/ 0 w 6864556"/>
              <a:gd name="connsiteY0" fmla="*/ 4580626 h 4580626"/>
              <a:gd name="connsiteX1" fmla="*/ 3423655 w 6864556"/>
              <a:gd name="connsiteY1" fmla="*/ 0 h 4580626"/>
              <a:gd name="connsiteX2" fmla="*/ 6864556 w 6864556"/>
              <a:gd name="connsiteY2" fmla="*/ 4580626 h 4580626"/>
              <a:gd name="connsiteX3" fmla="*/ 0 w 6864556"/>
              <a:gd name="connsiteY3" fmla="*/ 4580626 h 4580626"/>
            </a:gdLst>
            <a:ahLst/>
            <a:cxnLst>
              <a:cxn ang="0">
                <a:pos x="connsiteX0" y="connsiteY0"/>
              </a:cxn>
              <a:cxn ang="0">
                <a:pos x="connsiteX1" y="connsiteY1"/>
              </a:cxn>
              <a:cxn ang="0">
                <a:pos x="connsiteX2" y="connsiteY2"/>
              </a:cxn>
              <a:cxn ang="0">
                <a:pos x="connsiteX3" y="connsiteY3"/>
              </a:cxn>
            </a:cxnLst>
            <a:rect l="l" t="t" r="r" b="b"/>
            <a:pathLst>
              <a:path w="6864556" h="4580626">
                <a:moveTo>
                  <a:pt x="0" y="4580626"/>
                </a:moveTo>
                <a:lnTo>
                  <a:pt x="3423655" y="0"/>
                </a:lnTo>
                <a:lnTo>
                  <a:pt x="6864556" y="4580626"/>
                </a:lnTo>
                <a:lnTo>
                  <a:pt x="0" y="45806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ata 50">
            <a:extLst>
              <a:ext uri="{FF2B5EF4-FFF2-40B4-BE49-F238E27FC236}">
                <a16:creationId xmlns:a16="http://schemas.microsoft.com/office/drawing/2014/main" id="{E4FE97DB-69A0-41B7-963A-B280C3D7FA64}"/>
              </a:ext>
            </a:extLst>
          </p:cNvPr>
          <p:cNvSpPr/>
          <p:nvPr/>
        </p:nvSpPr>
        <p:spPr>
          <a:xfrm rot="1431261">
            <a:off x="1034191" y="3122095"/>
            <a:ext cx="2968704" cy="38203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26"/>
              <a:gd name="connsiteY0" fmla="*/ 9948 h 10000"/>
              <a:gd name="connsiteX1" fmla="*/ 5226 w 13226"/>
              <a:gd name="connsiteY1" fmla="*/ 0 h 10000"/>
              <a:gd name="connsiteX2" fmla="*/ 13226 w 13226"/>
              <a:gd name="connsiteY2" fmla="*/ 0 h 10000"/>
              <a:gd name="connsiteX3" fmla="*/ 11226 w 13226"/>
              <a:gd name="connsiteY3" fmla="*/ 10000 h 10000"/>
              <a:gd name="connsiteX4" fmla="*/ 0 w 13226"/>
              <a:gd name="connsiteY4" fmla="*/ 9948 h 10000"/>
              <a:gd name="connsiteX0" fmla="*/ 0 w 13226"/>
              <a:gd name="connsiteY0" fmla="*/ 9948 h 9948"/>
              <a:gd name="connsiteX1" fmla="*/ 5226 w 13226"/>
              <a:gd name="connsiteY1" fmla="*/ 0 h 9948"/>
              <a:gd name="connsiteX2" fmla="*/ 13226 w 13226"/>
              <a:gd name="connsiteY2" fmla="*/ 0 h 9948"/>
              <a:gd name="connsiteX3" fmla="*/ 5815 w 13226"/>
              <a:gd name="connsiteY3" fmla="*/ 9686 h 9948"/>
              <a:gd name="connsiteX4" fmla="*/ 0 w 13226"/>
              <a:gd name="connsiteY4" fmla="*/ 9948 h 9948"/>
              <a:gd name="connsiteX0" fmla="*/ 0 w 12046"/>
              <a:gd name="connsiteY0" fmla="*/ 10000 h 10000"/>
              <a:gd name="connsiteX1" fmla="*/ 3951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737 h 10000"/>
              <a:gd name="connsiteX4" fmla="*/ 0 w 12046"/>
              <a:gd name="connsiteY4" fmla="*/ 10000 h 10000"/>
              <a:gd name="connsiteX0" fmla="*/ 0 w 12046"/>
              <a:gd name="connsiteY0" fmla="*/ 10000 h 10000"/>
              <a:gd name="connsiteX1" fmla="*/ 7649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2046"/>
              <a:gd name="connsiteY0" fmla="*/ 10000 h 10000"/>
              <a:gd name="connsiteX1" fmla="*/ 8436 w 12046"/>
              <a:gd name="connsiteY1" fmla="*/ 0 h 10000"/>
              <a:gd name="connsiteX2" fmla="*/ 12046 w 12046"/>
              <a:gd name="connsiteY2" fmla="*/ 0 h 10000"/>
              <a:gd name="connsiteX3" fmla="*/ 4397 w 12046"/>
              <a:gd name="connsiteY3" fmla="*/ 9895 h 10000"/>
              <a:gd name="connsiteX4" fmla="*/ 0 w 12046"/>
              <a:gd name="connsiteY4" fmla="*/ 10000 h 10000"/>
              <a:gd name="connsiteX0" fmla="*/ 0 w 11495"/>
              <a:gd name="connsiteY0" fmla="*/ 10000 h 10000"/>
              <a:gd name="connsiteX1" fmla="*/ 7885 w 11495"/>
              <a:gd name="connsiteY1" fmla="*/ 0 h 10000"/>
              <a:gd name="connsiteX2" fmla="*/ 11495 w 11495"/>
              <a:gd name="connsiteY2" fmla="*/ 0 h 10000"/>
              <a:gd name="connsiteX3" fmla="*/ 3846 w 11495"/>
              <a:gd name="connsiteY3" fmla="*/ 9895 h 10000"/>
              <a:gd name="connsiteX4" fmla="*/ 0 w 11495"/>
              <a:gd name="connsiteY4" fmla="*/ 10000 h 10000"/>
              <a:gd name="connsiteX0" fmla="*/ 0 w 11495"/>
              <a:gd name="connsiteY0" fmla="*/ 9842 h 9895"/>
              <a:gd name="connsiteX1" fmla="*/ 7885 w 11495"/>
              <a:gd name="connsiteY1" fmla="*/ 0 h 9895"/>
              <a:gd name="connsiteX2" fmla="*/ 11495 w 11495"/>
              <a:gd name="connsiteY2" fmla="*/ 0 h 9895"/>
              <a:gd name="connsiteX3" fmla="*/ 3846 w 11495"/>
              <a:gd name="connsiteY3" fmla="*/ 9895 h 9895"/>
              <a:gd name="connsiteX4" fmla="*/ 0 w 11495"/>
              <a:gd name="connsiteY4" fmla="*/ 9842 h 9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 h="9895">
                <a:moveTo>
                  <a:pt x="0" y="9842"/>
                </a:moveTo>
                <a:lnTo>
                  <a:pt x="7885" y="0"/>
                </a:lnTo>
                <a:lnTo>
                  <a:pt x="11495" y="0"/>
                </a:lnTo>
                <a:lnTo>
                  <a:pt x="3846" y="9895"/>
                </a:lnTo>
                <a:lnTo>
                  <a:pt x="0" y="9842"/>
                </a:lnTo>
                <a:close/>
              </a:path>
            </a:pathLst>
          </a:custGeom>
          <a:solidFill>
            <a:srgbClr val="BABA27">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Subtitle 2">
            <a:extLst>
              <a:ext uri="{FF2B5EF4-FFF2-40B4-BE49-F238E27FC236}">
                <a16:creationId xmlns:a16="http://schemas.microsoft.com/office/drawing/2014/main" id="{E4D4A072-69C0-4DBE-B367-B4C052F5496C}"/>
              </a:ext>
            </a:extLst>
          </p:cNvPr>
          <p:cNvSpPr txBox="1">
            <a:spLocks/>
          </p:cNvSpPr>
          <p:nvPr/>
        </p:nvSpPr>
        <p:spPr>
          <a:xfrm>
            <a:off x="4164450" y="1839230"/>
            <a:ext cx="2644588"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48" name="Subtitle 2">
            <a:extLst>
              <a:ext uri="{FF2B5EF4-FFF2-40B4-BE49-F238E27FC236}">
                <a16:creationId xmlns:a16="http://schemas.microsoft.com/office/drawing/2014/main" id="{7A98085C-75B6-4738-B41F-9774139920C8}"/>
              </a:ext>
            </a:extLst>
          </p:cNvPr>
          <p:cNvSpPr txBox="1">
            <a:spLocks/>
          </p:cNvSpPr>
          <p:nvPr/>
        </p:nvSpPr>
        <p:spPr>
          <a:xfrm>
            <a:off x="5037087" y="3187555"/>
            <a:ext cx="2644588"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49" name="Subtitle 2">
            <a:extLst>
              <a:ext uri="{FF2B5EF4-FFF2-40B4-BE49-F238E27FC236}">
                <a16:creationId xmlns:a16="http://schemas.microsoft.com/office/drawing/2014/main" id="{0C7E4D40-53A1-469E-9613-EBC55E95E929}"/>
              </a:ext>
            </a:extLst>
          </p:cNvPr>
          <p:cNvSpPr txBox="1">
            <a:spLocks/>
          </p:cNvSpPr>
          <p:nvPr/>
        </p:nvSpPr>
        <p:spPr>
          <a:xfrm>
            <a:off x="4476844" y="4790849"/>
            <a:ext cx="2644588"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cxnSp>
        <p:nvCxnSpPr>
          <p:cNvPr id="152" name="Straight Connector 151">
            <a:extLst>
              <a:ext uri="{FF2B5EF4-FFF2-40B4-BE49-F238E27FC236}">
                <a16:creationId xmlns:a16="http://schemas.microsoft.com/office/drawing/2014/main" id="{464633CB-A52B-4142-BB0F-54F4AC056577}"/>
              </a:ext>
            </a:extLst>
          </p:cNvPr>
          <p:cNvCxnSpPr>
            <a:cxnSpLocks/>
          </p:cNvCxnSpPr>
          <p:nvPr/>
        </p:nvCxnSpPr>
        <p:spPr>
          <a:xfrm>
            <a:off x="1029092" y="965226"/>
            <a:ext cx="2209500" cy="17197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7B360F7E-E732-4B13-961B-8F94F3E5C578}"/>
              </a:ext>
            </a:extLst>
          </p:cNvPr>
          <p:cNvSpPr txBox="1"/>
          <p:nvPr/>
        </p:nvSpPr>
        <p:spPr>
          <a:xfrm>
            <a:off x="2206738" y="516987"/>
            <a:ext cx="3405741"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YOUR TITLE HERE</a:t>
            </a:r>
          </a:p>
        </p:txBody>
      </p:sp>
      <p:sp>
        <p:nvSpPr>
          <p:cNvPr id="155" name="Subtitle 2">
            <a:extLst>
              <a:ext uri="{FF2B5EF4-FFF2-40B4-BE49-F238E27FC236}">
                <a16:creationId xmlns:a16="http://schemas.microsoft.com/office/drawing/2014/main" id="{5F2E0A30-0864-40AE-A350-9A4C1EEF098F}"/>
              </a:ext>
            </a:extLst>
          </p:cNvPr>
          <p:cNvSpPr txBox="1">
            <a:spLocks/>
          </p:cNvSpPr>
          <p:nvPr/>
        </p:nvSpPr>
        <p:spPr>
          <a:xfrm>
            <a:off x="2341168" y="935984"/>
            <a:ext cx="2644588" cy="252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b="1" dirty="0">
                <a:solidFill>
                  <a:srgbClr val="387C17"/>
                </a:solidFill>
                <a:latin typeface="Lato Black" panose="020F0A02020204030203" pitchFamily="34" charset="0"/>
                <a:ea typeface="Lato Light" panose="020F0502020204030203" pitchFamily="34" charset="0"/>
                <a:cs typeface="Mukta ExtraLight" panose="020B0000000000000000" pitchFamily="34" charset="77"/>
              </a:rPr>
              <a:t>Your subtitle Here</a:t>
            </a:r>
          </a:p>
        </p:txBody>
      </p:sp>
      <p:sp>
        <p:nvSpPr>
          <p:cNvPr id="157" name="Picture Placeholder 156">
            <a:extLst>
              <a:ext uri="{FF2B5EF4-FFF2-40B4-BE49-F238E27FC236}">
                <a16:creationId xmlns:a16="http://schemas.microsoft.com/office/drawing/2014/main" id="{841430C1-DB62-4D89-9A4B-283595076749}"/>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90712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70ED8B8-FCD8-4C4F-8DFE-B59BEA5241C1}"/>
              </a:ext>
            </a:extLst>
          </p:cNvPr>
          <p:cNvSpPr txBox="1"/>
          <p:nvPr/>
        </p:nvSpPr>
        <p:spPr>
          <a:xfrm>
            <a:off x="6021092" y="1751885"/>
            <a:ext cx="1824319" cy="353943"/>
          </a:xfrm>
          <a:prstGeom prst="rect">
            <a:avLst/>
          </a:prstGeom>
          <a:noFill/>
        </p:spPr>
        <p:txBody>
          <a:bodyPr wrap="square" rtlCol="0" anchor="b">
            <a:spAutoFit/>
          </a:bodyPr>
          <a:lstStyle/>
          <a:p>
            <a:pPr algn="ctr"/>
            <a:r>
              <a:rPr lang="en-US" sz="1700" b="1" spc="-15" dirty="0">
                <a:solidFill>
                  <a:schemeClr val="accent2"/>
                </a:solidFill>
                <a:latin typeface="Lato Black" panose="020F0A02020204030203" pitchFamily="34" charset="0"/>
                <a:cs typeface="Poppins" pitchFamily="2" charset="77"/>
              </a:rPr>
              <a:t>TITLE 01</a:t>
            </a:r>
          </a:p>
        </p:txBody>
      </p:sp>
      <p:sp>
        <p:nvSpPr>
          <p:cNvPr id="116" name="TextBox 115">
            <a:extLst>
              <a:ext uri="{FF2B5EF4-FFF2-40B4-BE49-F238E27FC236}">
                <a16:creationId xmlns:a16="http://schemas.microsoft.com/office/drawing/2014/main" id="{BC994F4C-96C8-4BB5-97C8-C1B2DCAD2B67}"/>
              </a:ext>
            </a:extLst>
          </p:cNvPr>
          <p:cNvSpPr txBox="1"/>
          <p:nvPr/>
        </p:nvSpPr>
        <p:spPr>
          <a:xfrm>
            <a:off x="5792197" y="2140722"/>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3" name="Rectangle 2">
            <a:extLst>
              <a:ext uri="{FF2B5EF4-FFF2-40B4-BE49-F238E27FC236}">
                <a16:creationId xmlns:a16="http://schemas.microsoft.com/office/drawing/2014/main" id="{50096650-C9BD-4620-BDC2-A6349E07D15E}"/>
              </a:ext>
            </a:extLst>
          </p:cNvPr>
          <p:cNvSpPr/>
          <p:nvPr/>
        </p:nvSpPr>
        <p:spPr>
          <a:xfrm>
            <a:off x="0" y="0"/>
            <a:ext cx="38518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1EAA6B-7281-4380-8402-A91A679E135A}"/>
              </a:ext>
            </a:extLst>
          </p:cNvPr>
          <p:cNvSpPr/>
          <p:nvPr/>
        </p:nvSpPr>
        <p:spPr>
          <a:xfrm>
            <a:off x="3489575" y="1538508"/>
            <a:ext cx="836762" cy="3489970"/>
          </a:xfrm>
          <a:prstGeom prst="rect">
            <a:avLst/>
          </a:prstGeom>
          <a:solidFill>
            <a:srgbClr val="0A4A0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89807CD1-E1B7-4A71-A3F5-C5350D33FBB2}"/>
              </a:ext>
            </a:extLst>
          </p:cNvPr>
          <p:cNvSpPr txBox="1"/>
          <p:nvPr/>
        </p:nvSpPr>
        <p:spPr>
          <a:xfrm>
            <a:off x="8726294" y="1786779"/>
            <a:ext cx="1824319" cy="353943"/>
          </a:xfrm>
          <a:prstGeom prst="rect">
            <a:avLst/>
          </a:prstGeom>
          <a:noFill/>
        </p:spPr>
        <p:txBody>
          <a:bodyPr wrap="square" rtlCol="0" anchor="b">
            <a:spAutoFit/>
          </a:bodyPr>
          <a:lstStyle/>
          <a:p>
            <a:pPr algn="ctr"/>
            <a:r>
              <a:rPr lang="en-US" sz="1700" b="1" spc="-15" dirty="0">
                <a:solidFill>
                  <a:schemeClr val="accent2"/>
                </a:solidFill>
                <a:latin typeface="Lato Black" panose="020F0A02020204030203" pitchFamily="34" charset="0"/>
                <a:cs typeface="Poppins" pitchFamily="2" charset="77"/>
              </a:rPr>
              <a:t>TITLE 02</a:t>
            </a:r>
          </a:p>
        </p:txBody>
      </p:sp>
      <p:sp>
        <p:nvSpPr>
          <p:cNvPr id="113" name="TextBox 112">
            <a:extLst>
              <a:ext uri="{FF2B5EF4-FFF2-40B4-BE49-F238E27FC236}">
                <a16:creationId xmlns:a16="http://schemas.microsoft.com/office/drawing/2014/main" id="{65D87D3C-49FC-45EA-BE0D-3B14A7BD325B}"/>
              </a:ext>
            </a:extLst>
          </p:cNvPr>
          <p:cNvSpPr txBox="1"/>
          <p:nvPr/>
        </p:nvSpPr>
        <p:spPr>
          <a:xfrm>
            <a:off x="8497399" y="2175616"/>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20" name="TextBox 119">
            <a:extLst>
              <a:ext uri="{FF2B5EF4-FFF2-40B4-BE49-F238E27FC236}">
                <a16:creationId xmlns:a16="http://schemas.microsoft.com/office/drawing/2014/main" id="{B3D48CB0-0041-4DD1-904C-BB5DD5A813F7}"/>
              </a:ext>
            </a:extLst>
          </p:cNvPr>
          <p:cNvSpPr txBox="1"/>
          <p:nvPr/>
        </p:nvSpPr>
        <p:spPr>
          <a:xfrm>
            <a:off x="6021092" y="3351363"/>
            <a:ext cx="1824319" cy="353943"/>
          </a:xfrm>
          <a:prstGeom prst="rect">
            <a:avLst/>
          </a:prstGeom>
          <a:noFill/>
        </p:spPr>
        <p:txBody>
          <a:bodyPr wrap="square" rtlCol="0" anchor="b">
            <a:spAutoFit/>
          </a:bodyPr>
          <a:lstStyle/>
          <a:p>
            <a:pPr algn="ctr"/>
            <a:r>
              <a:rPr lang="en-US" sz="1700" b="1" spc="-15" dirty="0">
                <a:solidFill>
                  <a:schemeClr val="accent2"/>
                </a:solidFill>
                <a:latin typeface="Lato Black" panose="020F0A02020204030203" pitchFamily="34" charset="0"/>
                <a:cs typeface="Poppins" pitchFamily="2" charset="77"/>
              </a:rPr>
              <a:t>TITLE 03</a:t>
            </a:r>
          </a:p>
        </p:txBody>
      </p:sp>
      <p:sp>
        <p:nvSpPr>
          <p:cNvPr id="121" name="TextBox 120">
            <a:extLst>
              <a:ext uri="{FF2B5EF4-FFF2-40B4-BE49-F238E27FC236}">
                <a16:creationId xmlns:a16="http://schemas.microsoft.com/office/drawing/2014/main" id="{5F166566-690E-4BB0-9065-A6257B919095}"/>
              </a:ext>
            </a:extLst>
          </p:cNvPr>
          <p:cNvSpPr txBox="1"/>
          <p:nvPr/>
        </p:nvSpPr>
        <p:spPr>
          <a:xfrm>
            <a:off x="5792197" y="3740200"/>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22" name="TextBox 121">
            <a:extLst>
              <a:ext uri="{FF2B5EF4-FFF2-40B4-BE49-F238E27FC236}">
                <a16:creationId xmlns:a16="http://schemas.microsoft.com/office/drawing/2014/main" id="{96CA2144-25E9-45F7-8E8D-C4F4816FCD49}"/>
              </a:ext>
            </a:extLst>
          </p:cNvPr>
          <p:cNvSpPr txBox="1"/>
          <p:nvPr/>
        </p:nvSpPr>
        <p:spPr>
          <a:xfrm>
            <a:off x="8726294" y="3386257"/>
            <a:ext cx="1824319" cy="353943"/>
          </a:xfrm>
          <a:prstGeom prst="rect">
            <a:avLst/>
          </a:prstGeom>
          <a:noFill/>
        </p:spPr>
        <p:txBody>
          <a:bodyPr wrap="square" rtlCol="0" anchor="b">
            <a:spAutoFit/>
          </a:bodyPr>
          <a:lstStyle/>
          <a:p>
            <a:pPr algn="ctr"/>
            <a:r>
              <a:rPr lang="en-US" sz="1700" b="1" spc="-15" dirty="0">
                <a:solidFill>
                  <a:schemeClr val="accent2"/>
                </a:solidFill>
                <a:latin typeface="Lato Black" panose="020F0A02020204030203" pitchFamily="34" charset="0"/>
                <a:cs typeface="Poppins" pitchFamily="2" charset="77"/>
              </a:rPr>
              <a:t>TITLE 04</a:t>
            </a:r>
          </a:p>
        </p:txBody>
      </p:sp>
      <p:sp>
        <p:nvSpPr>
          <p:cNvPr id="123" name="TextBox 122">
            <a:extLst>
              <a:ext uri="{FF2B5EF4-FFF2-40B4-BE49-F238E27FC236}">
                <a16:creationId xmlns:a16="http://schemas.microsoft.com/office/drawing/2014/main" id="{96723985-ECD5-4B42-9946-C97AA10E8F08}"/>
              </a:ext>
            </a:extLst>
          </p:cNvPr>
          <p:cNvSpPr txBox="1"/>
          <p:nvPr/>
        </p:nvSpPr>
        <p:spPr>
          <a:xfrm>
            <a:off x="8497399" y="3775094"/>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24" name="TextBox 123">
            <a:extLst>
              <a:ext uri="{FF2B5EF4-FFF2-40B4-BE49-F238E27FC236}">
                <a16:creationId xmlns:a16="http://schemas.microsoft.com/office/drawing/2014/main" id="{51CD7B5B-988A-4F96-989C-162FD18844B3}"/>
              </a:ext>
            </a:extLst>
          </p:cNvPr>
          <p:cNvSpPr txBox="1"/>
          <p:nvPr/>
        </p:nvSpPr>
        <p:spPr>
          <a:xfrm>
            <a:off x="6021092" y="4985735"/>
            <a:ext cx="1824319" cy="353943"/>
          </a:xfrm>
          <a:prstGeom prst="rect">
            <a:avLst/>
          </a:prstGeom>
          <a:noFill/>
        </p:spPr>
        <p:txBody>
          <a:bodyPr wrap="square" rtlCol="0" anchor="b">
            <a:spAutoFit/>
          </a:bodyPr>
          <a:lstStyle/>
          <a:p>
            <a:pPr algn="ctr"/>
            <a:r>
              <a:rPr lang="en-US" sz="1700" b="1" spc="-15" dirty="0">
                <a:solidFill>
                  <a:schemeClr val="accent2"/>
                </a:solidFill>
                <a:latin typeface="Lato Black" panose="020F0A02020204030203" pitchFamily="34" charset="0"/>
                <a:cs typeface="Poppins" pitchFamily="2" charset="77"/>
              </a:rPr>
              <a:t>TITLE 05</a:t>
            </a:r>
          </a:p>
        </p:txBody>
      </p:sp>
      <p:sp>
        <p:nvSpPr>
          <p:cNvPr id="125" name="TextBox 124">
            <a:extLst>
              <a:ext uri="{FF2B5EF4-FFF2-40B4-BE49-F238E27FC236}">
                <a16:creationId xmlns:a16="http://schemas.microsoft.com/office/drawing/2014/main" id="{AEDACA6A-35CF-485A-A76E-37D048B8FC50}"/>
              </a:ext>
            </a:extLst>
          </p:cNvPr>
          <p:cNvSpPr txBox="1"/>
          <p:nvPr/>
        </p:nvSpPr>
        <p:spPr>
          <a:xfrm>
            <a:off x="5792197" y="5374572"/>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26" name="TextBox 125">
            <a:extLst>
              <a:ext uri="{FF2B5EF4-FFF2-40B4-BE49-F238E27FC236}">
                <a16:creationId xmlns:a16="http://schemas.microsoft.com/office/drawing/2014/main" id="{F99CB9DE-DC68-467E-B13A-1FC1574E6D2E}"/>
              </a:ext>
            </a:extLst>
          </p:cNvPr>
          <p:cNvSpPr txBox="1"/>
          <p:nvPr/>
        </p:nvSpPr>
        <p:spPr>
          <a:xfrm>
            <a:off x="8726294" y="5020629"/>
            <a:ext cx="1824319" cy="353943"/>
          </a:xfrm>
          <a:prstGeom prst="rect">
            <a:avLst/>
          </a:prstGeom>
          <a:noFill/>
        </p:spPr>
        <p:txBody>
          <a:bodyPr wrap="square" rtlCol="0" anchor="b">
            <a:spAutoFit/>
          </a:bodyPr>
          <a:lstStyle/>
          <a:p>
            <a:pPr algn="ctr"/>
            <a:r>
              <a:rPr lang="en-US" sz="1700" b="1" spc="-15" dirty="0">
                <a:solidFill>
                  <a:schemeClr val="accent2"/>
                </a:solidFill>
                <a:latin typeface="Lato Black" panose="020F0A02020204030203" pitchFamily="34" charset="0"/>
                <a:cs typeface="Poppins" pitchFamily="2" charset="77"/>
              </a:rPr>
              <a:t>TITLE 06</a:t>
            </a:r>
          </a:p>
        </p:txBody>
      </p:sp>
      <p:sp>
        <p:nvSpPr>
          <p:cNvPr id="127" name="TextBox 126">
            <a:extLst>
              <a:ext uri="{FF2B5EF4-FFF2-40B4-BE49-F238E27FC236}">
                <a16:creationId xmlns:a16="http://schemas.microsoft.com/office/drawing/2014/main" id="{2D692136-CA57-4311-BC9B-38578EDE2885}"/>
              </a:ext>
            </a:extLst>
          </p:cNvPr>
          <p:cNvSpPr txBox="1"/>
          <p:nvPr/>
        </p:nvSpPr>
        <p:spPr>
          <a:xfrm>
            <a:off x="8497399" y="5409466"/>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cxnSp>
        <p:nvCxnSpPr>
          <p:cNvPr id="136" name="Straight Connector 135">
            <a:extLst>
              <a:ext uri="{FF2B5EF4-FFF2-40B4-BE49-F238E27FC236}">
                <a16:creationId xmlns:a16="http://schemas.microsoft.com/office/drawing/2014/main" id="{6F51BD4D-0285-4FB6-8C80-A1D6E9A77735}"/>
              </a:ext>
            </a:extLst>
          </p:cNvPr>
          <p:cNvCxnSpPr>
            <a:cxnSpLocks/>
          </p:cNvCxnSpPr>
          <p:nvPr/>
        </p:nvCxnSpPr>
        <p:spPr>
          <a:xfrm>
            <a:off x="356231" y="1755192"/>
            <a:ext cx="0" cy="3218585"/>
          </a:xfrm>
          <a:prstGeom prst="line">
            <a:avLst/>
          </a:prstGeom>
          <a:ln w="57150">
            <a:solidFill>
              <a:srgbClr val="0A4A0C"/>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4F138848-02B1-4ECA-AA88-1927027A0C59}"/>
              </a:ext>
            </a:extLst>
          </p:cNvPr>
          <p:cNvSpPr txBox="1"/>
          <p:nvPr/>
        </p:nvSpPr>
        <p:spPr>
          <a:xfrm>
            <a:off x="6637247" y="246691"/>
            <a:ext cx="3405741"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YOUR TITLE HERE</a:t>
            </a:r>
          </a:p>
        </p:txBody>
      </p:sp>
      <p:sp>
        <p:nvSpPr>
          <p:cNvPr id="138" name="Subtitle 2">
            <a:extLst>
              <a:ext uri="{FF2B5EF4-FFF2-40B4-BE49-F238E27FC236}">
                <a16:creationId xmlns:a16="http://schemas.microsoft.com/office/drawing/2014/main" id="{0838D870-FEDA-4E99-B62A-0EA9EAD5D300}"/>
              </a:ext>
            </a:extLst>
          </p:cNvPr>
          <p:cNvSpPr txBox="1">
            <a:spLocks/>
          </p:cNvSpPr>
          <p:nvPr/>
        </p:nvSpPr>
        <p:spPr>
          <a:xfrm>
            <a:off x="6827555" y="665688"/>
            <a:ext cx="2644588" cy="252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b="1" dirty="0">
                <a:solidFill>
                  <a:srgbClr val="387C17"/>
                </a:solidFill>
                <a:latin typeface="Lato Black" panose="020F0A02020204030203" pitchFamily="34" charset="0"/>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332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4">
            <a:extLst>
              <a:ext uri="{FF2B5EF4-FFF2-40B4-BE49-F238E27FC236}">
                <a16:creationId xmlns:a16="http://schemas.microsoft.com/office/drawing/2014/main" id="{56236D79-BF84-4F38-8532-3AA5FEB16BFA}"/>
              </a:ext>
            </a:extLst>
          </p:cNvPr>
          <p:cNvSpPr txBox="1">
            <a:spLocks noChangeArrowheads="1"/>
          </p:cNvSpPr>
          <p:nvPr/>
        </p:nvSpPr>
        <p:spPr bwMode="auto">
          <a:xfrm>
            <a:off x="5867735" y="3082072"/>
            <a:ext cx="5447330" cy="14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n-US" altLang="es-MX" sz="1400" dirty="0">
                <a:cs typeface="Calibri Light" panose="020F0302020204030204" pitchFamily="34" charset="0"/>
              </a:rPr>
              <a:t>Lorem ipsum dolor sit amet, consectetur adipiscing elit. Nulla faucibus posuere sapien, vel mattis diam faucibus vel. Vestibulum in metus sollicitudin, interdum erat eget, tincidunt elit. Aenean egestas tincidunt pellentesque. Donec tempus dui vel gravida laoreet. Nunc ultricies ex vel urna ullamcorper ornare. Vestibulum quis scelerisque est. Vivamus viverra malesuada lobortis.</a:t>
            </a:r>
          </a:p>
        </p:txBody>
      </p:sp>
      <p:sp>
        <p:nvSpPr>
          <p:cNvPr id="6" name="Rectangle 5">
            <a:extLst>
              <a:ext uri="{FF2B5EF4-FFF2-40B4-BE49-F238E27FC236}">
                <a16:creationId xmlns:a16="http://schemas.microsoft.com/office/drawing/2014/main" id="{E61C8235-C67D-4852-9F36-5BE7241000B7}"/>
              </a:ext>
            </a:extLst>
          </p:cNvPr>
          <p:cNvSpPr/>
          <p:nvPr/>
        </p:nvSpPr>
        <p:spPr>
          <a:xfrm rot="2503752">
            <a:off x="1960330" y="1557809"/>
            <a:ext cx="346159" cy="1345720"/>
          </a:xfrm>
          <a:prstGeom prst="rect">
            <a:avLst/>
          </a:prstGeom>
          <a:solidFill>
            <a:srgbClr val="BABA27">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27937D-F721-4169-BE81-224E988F434A}"/>
              </a:ext>
            </a:extLst>
          </p:cNvPr>
          <p:cNvSpPr/>
          <p:nvPr/>
        </p:nvSpPr>
        <p:spPr>
          <a:xfrm rot="2503752">
            <a:off x="1673296" y="1678950"/>
            <a:ext cx="346159" cy="1345720"/>
          </a:xfrm>
          <a:prstGeom prst="rect">
            <a:avLst/>
          </a:prstGeom>
          <a:solidFill>
            <a:schemeClr val="accent2">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3B5AE02-C74C-414C-826E-B8992D44CD60}"/>
              </a:ext>
            </a:extLst>
          </p:cNvPr>
          <p:cNvSpPr/>
          <p:nvPr/>
        </p:nvSpPr>
        <p:spPr>
          <a:xfrm rot="2503752">
            <a:off x="4735163" y="4542822"/>
            <a:ext cx="346159" cy="1345720"/>
          </a:xfrm>
          <a:prstGeom prst="rect">
            <a:avLst/>
          </a:prstGeom>
          <a:solidFill>
            <a:srgbClr val="BABA27">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9C0CCD-DEF4-487A-8C97-6D7080734A3C}"/>
              </a:ext>
            </a:extLst>
          </p:cNvPr>
          <p:cNvSpPr/>
          <p:nvPr/>
        </p:nvSpPr>
        <p:spPr>
          <a:xfrm rot="2503752">
            <a:off x="4448129" y="4663963"/>
            <a:ext cx="346159" cy="1345720"/>
          </a:xfrm>
          <a:prstGeom prst="rect">
            <a:avLst/>
          </a:prstGeom>
          <a:solidFill>
            <a:schemeClr val="accent2">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7C4C96A-0378-47B3-AAC6-05DF27A69325}"/>
              </a:ext>
            </a:extLst>
          </p:cNvPr>
          <p:cNvSpPr txBox="1"/>
          <p:nvPr/>
        </p:nvSpPr>
        <p:spPr>
          <a:xfrm>
            <a:off x="5767110" y="2294030"/>
            <a:ext cx="3405741"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YOUR TITLE HERE</a:t>
            </a:r>
          </a:p>
        </p:txBody>
      </p:sp>
      <p:sp>
        <p:nvSpPr>
          <p:cNvPr id="30" name="Subtitle 2">
            <a:extLst>
              <a:ext uri="{FF2B5EF4-FFF2-40B4-BE49-F238E27FC236}">
                <a16:creationId xmlns:a16="http://schemas.microsoft.com/office/drawing/2014/main" id="{B1F606D3-1B78-4645-98E0-79BD58B34DA9}"/>
              </a:ext>
            </a:extLst>
          </p:cNvPr>
          <p:cNvSpPr txBox="1">
            <a:spLocks/>
          </p:cNvSpPr>
          <p:nvPr/>
        </p:nvSpPr>
        <p:spPr>
          <a:xfrm>
            <a:off x="5901540" y="2713027"/>
            <a:ext cx="2644588" cy="252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b="1" dirty="0">
                <a:solidFill>
                  <a:srgbClr val="387C17"/>
                </a:solidFill>
                <a:latin typeface="Lato Black" panose="020F0A02020204030203" pitchFamily="34" charset="0"/>
                <a:ea typeface="Lato Light" panose="020F0502020204030203" pitchFamily="34" charset="0"/>
                <a:cs typeface="Mukta ExtraLight" panose="020B0000000000000000" pitchFamily="34" charset="77"/>
              </a:rPr>
              <a:t>Your subtitle Here</a:t>
            </a:r>
          </a:p>
        </p:txBody>
      </p:sp>
      <p:sp>
        <p:nvSpPr>
          <p:cNvPr id="32" name="Picture Placeholder 31">
            <a:extLst>
              <a:ext uri="{FF2B5EF4-FFF2-40B4-BE49-F238E27FC236}">
                <a16:creationId xmlns:a16="http://schemas.microsoft.com/office/drawing/2014/main" id="{235192B1-78B3-40C3-921B-CF9AE189F229}"/>
              </a:ext>
            </a:extLst>
          </p:cNvPr>
          <p:cNvSpPr>
            <a:spLocks noGrp="1"/>
          </p:cNvSpPr>
          <p:nvPr>
            <p:ph type="pic" sz="quarter" idx="17"/>
          </p:nvPr>
        </p:nvSpPr>
        <p:spPr/>
        <p:txBody>
          <a:bodyPr/>
          <a:lstStyle/>
          <a:p>
            <a:endParaRPr lang="es-CO"/>
          </a:p>
        </p:txBody>
      </p:sp>
      <p:sp>
        <p:nvSpPr>
          <p:cNvPr id="34" name="Picture Placeholder 33">
            <a:extLst>
              <a:ext uri="{FF2B5EF4-FFF2-40B4-BE49-F238E27FC236}">
                <a16:creationId xmlns:a16="http://schemas.microsoft.com/office/drawing/2014/main" id="{7B740226-17BD-4D0D-AAE9-6B2B6090B998}"/>
              </a:ext>
            </a:extLst>
          </p:cNvPr>
          <p:cNvSpPr>
            <a:spLocks noGrp="1"/>
          </p:cNvSpPr>
          <p:nvPr>
            <p:ph type="pic" sz="quarter" idx="19"/>
          </p:nvPr>
        </p:nvSpPr>
        <p:spPr/>
        <p:txBody>
          <a:bodyPr/>
          <a:lstStyle/>
          <a:p>
            <a:endParaRPr lang="es-CO"/>
          </a:p>
        </p:txBody>
      </p:sp>
    </p:spTree>
    <p:extLst>
      <p:ext uri="{BB962C8B-B14F-4D97-AF65-F5344CB8AC3E}">
        <p14:creationId xmlns:p14="http://schemas.microsoft.com/office/powerpoint/2010/main" val="294931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val 80">
            <a:extLst>
              <a:ext uri="{FF2B5EF4-FFF2-40B4-BE49-F238E27FC236}">
                <a16:creationId xmlns:a16="http://schemas.microsoft.com/office/drawing/2014/main" id="{31F2248C-94D6-4701-8E1F-4DDA4D459B03}"/>
              </a:ext>
            </a:extLst>
          </p:cNvPr>
          <p:cNvSpPr/>
          <p:nvPr/>
        </p:nvSpPr>
        <p:spPr>
          <a:xfrm>
            <a:off x="590785" y="1709990"/>
            <a:ext cx="3152835" cy="315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7CAC5FE-5635-4D75-8820-C20D3B04759D}"/>
              </a:ext>
            </a:extLst>
          </p:cNvPr>
          <p:cNvSpPr/>
          <p:nvPr/>
        </p:nvSpPr>
        <p:spPr>
          <a:xfrm>
            <a:off x="7914612" y="1709990"/>
            <a:ext cx="3152835" cy="3152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65D7ECB7-E46D-46D7-9F93-48E9BC10DE69}"/>
              </a:ext>
            </a:extLst>
          </p:cNvPr>
          <p:cNvSpPr txBox="1"/>
          <p:nvPr/>
        </p:nvSpPr>
        <p:spPr>
          <a:xfrm>
            <a:off x="1237745" y="5136449"/>
            <a:ext cx="1824319" cy="353943"/>
          </a:xfrm>
          <a:prstGeom prst="rect">
            <a:avLst/>
          </a:prstGeom>
          <a:noFill/>
        </p:spPr>
        <p:txBody>
          <a:bodyPr wrap="square" rtlCol="0" anchor="b">
            <a:spAutoFit/>
          </a:bodyPr>
          <a:lstStyle/>
          <a:p>
            <a:pPr algn="ctr"/>
            <a:r>
              <a:rPr lang="en-US" sz="1700" b="1" spc="-15" dirty="0">
                <a:solidFill>
                  <a:schemeClr val="accent1"/>
                </a:solidFill>
                <a:latin typeface="Lato Black" panose="020F0A02020204030203" pitchFamily="34" charset="0"/>
                <a:cs typeface="Poppins" pitchFamily="2" charset="77"/>
              </a:rPr>
              <a:t>TITLE 01</a:t>
            </a:r>
          </a:p>
        </p:txBody>
      </p:sp>
      <p:sp>
        <p:nvSpPr>
          <p:cNvPr id="95" name="TextBox 94">
            <a:extLst>
              <a:ext uri="{FF2B5EF4-FFF2-40B4-BE49-F238E27FC236}">
                <a16:creationId xmlns:a16="http://schemas.microsoft.com/office/drawing/2014/main" id="{C55849AA-E2D8-4945-A3AF-C42831D7B7AC}"/>
              </a:ext>
            </a:extLst>
          </p:cNvPr>
          <p:cNvSpPr txBox="1"/>
          <p:nvPr/>
        </p:nvSpPr>
        <p:spPr>
          <a:xfrm>
            <a:off x="1008850" y="5525286"/>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96" name="TextBox 95">
            <a:extLst>
              <a:ext uri="{FF2B5EF4-FFF2-40B4-BE49-F238E27FC236}">
                <a16:creationId xmlns:a16="http://schemas.microsoft.com/office/drawing/2014/main" id="{029327DE-D5BE-4586-874A-40366D168CEC}"/>
              </a:ext>
            </a:extLst>
          </p:cNvPr>
          <p:cNvSpPr txBox="1"/>
          <p:nvPr/>
        </p:nvSpPr>
        <p:spPr>
          <a:xfrm>
            <a:off x="1033470" y="2797363"/>
            <a:ext cx="2257490" cy="1015663"/>
          </a:xfrm>
          <a:prstGeom prst="rect">
            <a:avLst/>
          </a:prstGeom>
          <a:noFill/>
        </p:spPr>
        <p:txBody>
          <a:bodyPr wrap="square" rtlCol="0">
            <a:spAutoFit/>
          </a:bodyPr>
          <a:lstStyle/>
          <a:p>
            <a:pPr algn="ctr"/>
            <a:r>
              <a:rPr lang="en-US" sz="3000" b="1" dirty="0">
                <a:solidFill>
                  <a:schemeClr val="accent1"/>
                </a:solidFill>
                <a:latin typeface="Lato Black" panose="020F0A02020204030203" pitchFamily="34" charset="0"/>
                <a:cs typeface="Poppins" pitchFamily="2" charset="77"/>
              </a:rPr>
              <a:t>INFO </a:t>
            </a:r>
          </a:p>
          <a:p>
            <a:pPr algn="ctr"/>
            <a:r>
              <a:rPr lang="en-US" sz="3000" b="1" dirty="0">
                <a:solidFill>
                  <a:schemeClr val="accent1"/>
                </a:solidFill>
                <a:latin typeface="Lato Black" panose="020F0A02020204030203" pitchFamily="34" charset="0"/>
                <a:cs typeface="Poppins" pitchFamily="2" charset="77"/>
              </a:rPr>
              <a:t>HERE</a:t>
            </a:r>
          </a:p>
        </p:txBody>
      </p:sp>
      <p:sp>
        <p:nvSpPr>
          <p:cNvPr id="97" name="TextBox 96">
            <a:extLst>
              <a:ext uri="{FF2B5EF4-FFF2-40B4-BE49-F238E27FC236}">
                <a16:creationId xmlns:a16="http://schemas.microsoft.com/office/drawing/2014/main" id="{D9800A34-1738-449F-9FB4-54BA8218F1FE}"/>
              </a:ext>
            </a:extLst>
          </p:cNvPr>
          <p:cNvSpPr txBox="1"/>
          <p:nvPr/>
        </p:nvSpPr>
        <p:spPr>
          <a:xfrm>
            <a:off x="8457938" y="2921168"/>
            <a:ext cx="2257490" cy="1015663"/>
          </a:xfrm>
          <a:prstGeom prst="rect">
            <a:avLst/>
          </a:prstGeom>
          <a:noFill/>
        </p:spPr>
        <p:txBody>
          <a:bodyPr wrap="square" rtlCol="0">
            <a:spAutoFit/>
          </a:bodyPr>
          <a:lstStyle/>
          <a:p>
            <a:pPr algn="ctr"/>
            <a:r>
              <a:rPr lang="en-US" sz="3000" b="1" dirty="0">
                <a:solidFill>
                  <a:schemeClr val="accent1"/>
                </a:solidFill>
                <a:latin typeface="Lato Black" panose="020F0A02020204030203" pitchFamily="34" charset="0"/>
                <a:cs typeface="Poppins" pitchFamily="2" charset="77"/>
              </a:rPr>
              <a:t>INFO </a:t>
            </a:r>
          </a:p>
          <a:p>
            <a:pPr algn="ctr"/>
            <a:r>
              <a:rPr lang="en-US" sz="3000" b="1" dirty="0">
                <a:solidFill>
                  <a:schemeClr val="accent1"/>
                </a:solidFill>
                <a:latin typeface="Lato Black" panose="020F0A02020204030203" pitchFamily="34" charset="0"/>
                <a:cs typeface="Poppins" pitchFamily="2" charset="77"/>
              </a:rPr>
              <a:t>HERE</a:t>
            </a:r>
          </a:p>
        </p:txBody>
      </p:sp>
      <p:sp>
        <p:nvSpPr>
          <p:cNvPr id="98" name="TextBox 97">
            <a:extLst>
              <a:ext uri="{FF2B5EF4-FFF2-40B4-BE49-F238E27FC236}">
                <a16:creationId xmlns:a16="http://schemas.microsoft.com/office/drawing/2014/main" id="{1132C623-5AC6-4435-A99E-55017E3FFF46}"/>
              </a:ext>
            </a:extLst>
          </p:cNvPr>
          <p:cNvSpPr txBox="1"/>
          <p:nvPr/>
        </p:nvSpPr>
        <p:spPr>
          <a:xfrm>
            <a:off x="4898590" y="5136448"/>
            <a:ext cx="1824319" cy="353943"/>
          </a:xfrm>
          <a:prstGeom prst="rect">
            <a:avLst/>
          </a:prstGeom>
          <a:noFill/>
        </p:spPr>
        <p:txBody>
          <a:bodyPr wrap="square" rtlCol="0" anchor="b">
            <a:spAutoFit/>
          </a:bodyPr>
          <a:lstStyle/>
          <a:p>
            <a:pPr algn="ctr"/>
            <a:r>
              <a:rPr lang="en-US" sz="1700" b="1" spc="-15" dirty="0">
                <a:solidFill>
                  <a:schemeClr val="accent1"/>
                </a:solidFill>
                <a:latin typeface="Lato Black" panose="020F0A02020204030203" pitchFamily="34" charset="0"/>
                <a:cs typeface="Poppins" pitchFamily="2" charset="77"/>
              </a:rPr>
              <a:t>TITLE 01</a:t>
            </a:r>
          </a:p>
        </p:txBody>
      </p:sp>
      <p:sp>
        <p:nvSpPr>
          <p:cNvPr id="99" name="TextBox 98">
            <a:extLst>
              <a:ext uri="{FF2B5EF4-FFF2-40B4-BE49-F238E27FC236}">
                <a16:creationId xmlns:a16="http://schemas.microsoft.com/office/drawing/2014/main" id="{999D34A3-27BA-4715-BC45-B26C4C6AB123}"/>
              </a:ext>
            </a:extLst>
          </p:cNvPr>
          <p:cNvSpPr txBox="1"/>
          <p:nvPr/>
        </p:nvSpPr>
        <p:spPr>
          <a:xfrm>
            <a:off x="4669695" y="5525285"/>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00" name="TextBox 99">
            <a:extLst>
              <a:ext uri="{FF2B5EF4-FFF2-40B4-BE49-F238E27FC236}">
                <a16:creationId xmlns:a16="http://schemas.microsoft.com/office/drawing/2014/main" id="{88F17C60-BACB-4647-9319-75CDD07B1846}"/>
              </a:ext>
            </a:extLst>
          </p:cNvPr>
          <p:cNvSpPr txBox="1"/>
          <p:nvPr/>
        </p:nvSpPr>
        <p:spPr>
          <a:xfrm>
            <a:off x="8891109" y="5148009"/>
            <a:ext cx="1824319" cy="353943"/>
          </a:xfrm>
          <a:prstGeom prst="rect">
            <a:avLst/>
          </a:prstGeom>
          <a:noFill/>
        </p:spPr>
        <p:txBody>
          <a:bodyPr wrap="square" rtlCol="0" anchor="b">
            <a:spAutoFit/>
          </a:bodyPr>
          <a:lstStyle/>
          <a:p>
            <a:pPr algn="ctr"/>
            <a:r>
              <a:rPr lang="en-US" sz="1700" b="1" spc="-15" dirty="0">
                <a:solidFill>
                  <a:schemeClr val="accent1"/>
                </a:solidFill>
                <a:latin typeface="Lato Black" panose="020F0A02020204030203" pitchFamily="34" charset="0"/>
                <a:cs typeface="Poppins" pitchFamily="2" charset="77"/>
              </a:rPr>
              <a:t>TITLE 01</a:t>
            </a:r>
          </a:p>
        </p:txBody>
      </p:sp>
      <p:sp>
        <p:nvSpPr>
          <p:cNvPr id="101" name="TextBox 100">
            <a:extLst>
              <a:ext uri="{FF2B5EF4-FFF2-40B4-BE49-F238E27FC236}">
                <a16:creationId xmlns:a16="http://schemas.microsoft.com/office/drawing/2014/main" id="{834D8C76-52B2-47E6-9203-F37910956CB4}"/>
              </a:ext>
            </a:extLst>
          </p:cNvPr>
          <p:cNvSpPr txBox="1"/>
          <p:nvPr/>
        </p:nvSpPr>
        <p:spPr>
          <a:xfrm>
            <a:off x="8662214" y="5536846"/>
            <a:ext cx="2282110" cy="765338"/>
          </a:xfrm>
          <a:prstGeom prst="rect">
            <a:avLst/>
          </a:prstGeom>
          <a:noFill/>
        </p:spPr>
        <p:txBody>
          <a:bodyPr wrap="square" rtlCol="0">
            <a:spAutoFit/>
          </a:bodyPr>
          <a:lstStyle/>
          <a:p>
            <a:pPr algn="ctr">
              <a:lnSpc>
                <a:spcPts val="1750"/>
              </a:lnSpc>
            </a:pPr>
            <a:r>
              <a:rPr lang="en-US" sz="14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102" name="TextBox 101">
            <a:extLst>
              <a:ext uri="{FF2B5EF4-FFF2-40B4-BE49-F238E27FC236}">
                <a16:creationId xmlns:a16="http://schemas.microsoft.com/office/drawing/2014/main" id="{C0D88FA7-5CA7-4B7F-8795-50A30B6BA4EA}"/>
              </a:ext>
            </a:extLst>
          </p:cNvPr>
          <p:cNvSpPr txBox="1"/>
          <p:nvPr/>
        </p:nvSpPr>
        <p:spPr>
          <a:xfrm>
            <a:off x="684602" y="411780"/>
            <a:ext cx="3405741"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YOUR TITLE HERE</a:t>
            </a:r>
          </a:p>
        </p:txBody>
      </p:sp>
      <p:sp>
        <p:nvSpPr>
          <p:cNvPr id="103" name="Subtitle 2">
            <a:extLst>
              <a:ext uri="{FF2B5EF4-FFF2-40B4-BE49-F238E27FC236}">
                <a16:creationId xmlns:a16="http://schemas.microsoft.com/office/drawing/2014/main" id="{3342A5AC-8D99-4657-9002-FA6F415ACE2D}"/>
              </a:ext>
            </a:extLst>
          </p:cNvPr>
          <p:cNvSpPr txBox="1">
            <a:spLocks/>
          </p:cNvSpPr>
          <p:nvPr/>
        </p:nvSpPr>
        <p:spPr>
          <a:xfrm>
            <a:off x="874910" y="830777"/>
            <a:ext cx="2644588" cy="252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b="1" dirty="0">
                <a:solidFill>
                  <a:srgbClr val="387C17"/>
                </a:solidFill>
                <a:latin typeface="Lato Black" panose="020F0A02020204030203" pitchFamily="34" charset="0"/>
                <a:ea typeface="Lato Light" panose="020F0502020204030203" pitchFamily="34" charset="0"/>
                <a:cs typeface="Mukta ExtraLight" panose="020B0000000000000000" pitchFamily="34" charset="77"/>
              </a:rPr>
              <a:t>Your subtitle Here</a:t>
            </a:r>
          </a:p>
        </p:txBody>
      </p:sp>
      <p:sp>
        <p:nvSpPr>
          <p:cNvPr id="7" name="Picture Placeholder 6">
            <a:extLst>
              <a:ext uri="{FF2B5EF4-FFF2-40B4-BE49-F238E27FC236}">
                <a16:creationId xmlns:a16="http://schemas.microsoft.com/office/drawing/2014/main" id="{AAE016ED-5904-4497-8EC6-F00EDAF95313}"/>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95732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34">
            <a:extLst>
              <a:ext uri="{FF2B5EF4-FFF2-40B4-BE49-F238E27FC236}">
                <a16:creationId xmlns:a16="http://schemas.microsoft.com/office/drawing/2014/main" id="{08BDB0D5-D60F-423F-B402-799AD884C1F0}"/>
              </a:ext>
            </a:extLst>
          </p:cNvPr>
          <p:cNvSpPr txBox="1">
            <a:spLocks noChangeArrowheads="1"/>
          </p:cNvSpPr>
          <p:nvPr/>
        </p:nvSpPr>
        <p:spPr bwMode="auto">
          <a:xfrm>
            <a:off x="441720" y="3849823"/>
            <a:ext cx="5447330" cy="14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10000"/>
              </a:lnSpc>
            </a:pPr>
            <a:r>
              <a:rPr lang="en-US" altLang="es-MX" sz="1400" dirty="0">
                <a:cs typeface="Calibri Light" panose="020F0302020204030204" pitchFamily="34" charset="0"/>
              </a:rPr>
              <a:t>Lorem ipsum dolor sit amet, consectetur adipiscing elit. Nulla faucibus posuere sapien, vel mattis diam faucibus vel. Vestibulum in metus sollicitudin, interdum erat eget, tincidunt elit. Aenean egestas tincidunt pellentesque. Donec tempus dui vel gravida laoreet. Nunc ultricies ex vel urna ullamcorper ornare. Vestibulum quis scelerisque est. Vivamus viverra malesuada lobortis.</a:t>
            </a:r>
          </a:p>
        </p:txBody>
      </p:sp>
      <p:sp>
        <p:nvSpPr>
          <p:cNvPr id="81" name="TextBox 80">
            <a:extLst>
              <a:ext uri="{FF2B5EF4-FFF2-40B4-BE49-F238E27FC236}">
                <a16:creationId xmlns:a16="http://schemas.microsoft.com/office/drawing/2014/main" id="{9FA2F314-50C1-4E49-8BB9-FB63AA94FA75}"/>
              </a:ext>
            </a:extLst>
          </p:cNvPr>
          <p:cNvSpPr txBox="1"/>
          <p:nvPr/>
        </p:nvSpPr>
        <p:spPr>
          <a:xfrm>
            <a:off x="356797" y="2979583"/>
            <a:ext cx="3405741" cy="553998"/>
          </a:xfrm>
          <a:prstGeom prst="rect">
            <a:avLst/>
          </a:prstGeom>
          <a:noFill/>
        </p:spPr>
        <p:txBody>
          <a:bodyPr wrap="none" rtlCol="0">
            <a:spAutoFit/>
          </a:bodyPr>
          <a:lstStyle/>
          <a:p>
            <a:pPr algn="ctr"/>
            <a:r>
              <a:rPr lang="en-US" sz="3000" b="1" dirty="0">
                <a:solidFill>
                  <a:schemeClr val="accent1"/>
                </a:solidFill>
                <a:latin typeface="Lato Black" panose="020F0A02020204030203" pitchFamily="34" charset="0"/>
                <a:cs typeface="Poppins" pitchFamily="2" charset="77"/>
              </a:rPr>
              <a:t>YOUR TITLE HERE</a:t>
            </a:r>
          </a:p>
        </p:txBody>
      </p:sp>
      <p:sp>
        <p:nvSpPr>
          <p:cNvPr id="82" name="Subtitle 2">
            <a:extLst>
              <a:ext uri="{FF2B5EF4-FFF2-40B4-BE49-F238E27FC236}">
                <a16:creationId xmlns:a16="http://schemas.microsoft.com/office/drawing/2014/main" id="{B3BB86AE-95E7-4FAC-A3AF-2E08824F6B9E}"/>
              </a:ext>
            </a:extLst>
          </p:cNvPr>
          <p:cNvSpPr txBox="1">
            <a:spLocks/>
          </p:cNvSpPr>
          <p:nvPr/>
        </p:nvSpPr>
        <p:spPr>
          <a:xfrm>
            <a:off x="495347" y="3427174"/>
            <a:ext cx="2644588" cy="252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b="1" dirty="0">
                <a:solidFill>
                  <a:srgbClr val="387C17"/>
                </a:solidFill>
                <a:latin typeface="Lato Black" panose="020F0A02020204030203" pitchFamily="34" charset="0"/>
                <a:ea typeface="Lato Light" panose="020F0502020204030203" pitchFamily="34" charset="0"/>
                <a:cs typeface="Mukta ExtraLight" panose="020B0000000000000000" pitchFamily="34" charset="77"/>
              </a:rPr>
              <a:t>Your subtitle Here</a:t>
            </a:r>
          </a:p>
        </p:txBody>
      </p:sp>
      <p:sp>
        <p:nvSpPr>
          <p:cNvPr id="7" name="Picture Placeholder 6">
            <a:extLst>
              <a:ext uri="{FF2B5EF4-FFF2-40B4-BE49-F238E27FC236}">
                <a16:creationId xmlns:a16="http://schemas.microsoft.com/office/drawing/2014/main" id="{281C7389-4CAA-4C7D-A2B0-8BCB9E14D933}"/>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54216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6">
            <a:extLst>
              <a:ext uri="{FF2B5EF4-FFF2-40B4-BE49-F238E27FC236}">
                <a16:creationId xmlns:a16="http://schemas.microsoft.com/office/drawing/2014/main" id="{3090652A-87AC-4BE9-A042-AAAF00DD5302}"/>
              </a:ext>
            </a:extLst>
          </p:cNvPr>
          <p:cNvSpPr txBox="1">
            <a:spLocks noChangeArrowheads="1"/>
          </p:cNvSpPr>
          <p:nvPr/>
        </p:nvSpPr>
        <p:spPr bwMode="auto">
          <a:xfrm>
            <a:off x="215448" y="4186061"/>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solidFill>
                  <a:schemeClr val="accent2"/>
                </a:solidFill>
                <a:latin typeface="Lato Black" panose="020F0A02020204030203" pitchFamily="34" charset="0"/>
                <a:cs typeface="Arial" panose="020B0604020202020204" pitchFamily="34" charset="0"/>
              </a:rPr>
              <a:t>Title</a:t>
            </a:r>
          </a:p>
        </p:txBody>
      </p:sp>
      <p:sp>
        <p:nvSpPr>
          <p:cNvPr id="11" name="TextBox 26">
            <a:extLst>
              <a:ext uri="{FF2B5EF4-FFF2-40B4-BE49-F238E27FC236}">
                <a16:creationId xmlns:a16="http://schemas.microsoft.com/office/drawing/2014/main" id="{988AB516-6D9F-459F-9715-99022385D32C}"/>
              </a:ext>
            </a:extLst>
          </p:cNvPr>
          <p:cNvSpPr txBox="1">
            <a:spLocks noChangeArrowheads="1"/>
          </p:cNvSpPr>
          <p:nvPr/>
        </p:nvSpPr>
        <p:spPr bwMode="auto">
          <a:xfrm>
            <a:off x="2610986" y="4186061"/>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solidFill>
                  <a:schemeClr val="accent2"/>
                </a:solidFill>
                <a:latin typeface="Lato Black" panose="020F0A02020204030203" pitchFamily="34" charset="0"/>
                <a:cs typeface="Arial" panose="020B0604020202020204" pitchFamily="34" charset="0"/>
              </a:rPr>
              <a:t>Title</a:t>
            </a:r>
          </a:p>
        </p:txBody>
      </p:sp>
      <p:sp>
        <p:nvSpPr>
          <p:cNvPr id="13" name="TextBox 26">
            <a:extLst>
              <a:ext uri="{FF2B5EF4-FFF2-40B4-BE49-F238E27FC236}">
                <a16:creationId xmlns:a16="http://schemas.microsoft.com/office/drawing/2014/main" id="{82335A2A-F87B-4E03-8059-932BC7981D7B}"/>
              </a:ext>
            </a:extLst>
          </p:cNvPr>
          <p:cNvSpPr txBox="1">
            <a:spLocks noChangeArrowheads="1"/>
          </p:cNvSpPr>
          <p:nvPr/>
        </p:nvSpPr>
        <p:spPr bwMode="auto">
          <a:xfrm>
            <a:off x="5006524" y="4186061"/>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solidFill>
                  <a:schemeClr val="accent2"/>
                </a:solidFill>
                <a:latin typeface="Lato Black" panose="020F0A02020204030203" pitchFamily="34" charset="0"/>
                <a:cs typeface="Arial" panose="020B0604020202020204" pitchFamily="34" charset="0"/>
              </a:rPr>
              <a:t>Title</a:t>
            </a:r>
          </a:p>
        </p:txBody>
      </p:sp>
      <p:sp>
        <p:nvSpPr>
          <p:cNvPr id="15" name="TextBox 26">
            <a:extLst>
              <a:ext uri="{FF2B5EF4-FFF2-40B4-BE49-F238E27FC236}">
                <a16:creationId xmlns:a16="http://schemas.microsoft.com/office/drawing/2014/main" id="{3DCB518D-5BCA-4798-8A0F-029C16FDDDD6}"/>
              </a:ext>
            </a:extLst>
          </p:cNvPr>
          <p:cNvSpPr txBox="1">
            <a:spLocks noChangeArrowheads="1"/>
          </p:cNvSpPr>
          <p:nvPr/>
        </p:nvSpPr>
        <p:spPr bwMode="auto">
          <a:xfrm>
            <a:off x="7399339" y="4186061"/>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solidFill>
                  <a:schemeClr val="accent2"/>
                </a:solidFill>
                <a:latin typeface="Lato Black" panose="020F0A02020204030203" pitchFamily="34" charset="0"/>
                <a:cs typeface="Arial" panose="020B0604020202020204" pitchFamily="34" charset="0"/>
              </a:rPr>
              <a:t>Title</a:t>
            </a:r>
          </a:p>
        </p:txBody>
      </p:sp>
      <p:sp>
        <p:nvSpPr>
          <p:cNvPr id="17" name="TextBox 26">
            <a:extLst>
              <a:ext uri="{FF2B5EF4-FFF2-40B4-BE49-F238E27FC236}">
                <a16:creationId xmlns:a16="http://schemas.microsoft.com/office/drawing/2014/main" id="{6CD13DE3-5DEE-4A9A-9406-1E8E13E8603C}"/>
              </a:ext>
            </a:extLst>
          </p:cNvPr>
          <p:cNvSpPr txBox="1">
            <a:spLocks noChangeArrowheads="1"/>
          </p:cNvSpPr>
          <p:nvPr/>
        </p:nvSpPr>
        <p:spPr bwMode="auto">
          <a:xfrm>
            <a:off x="9794877" y="4186061"/>
            <a:ext cx="234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solidFill>
                  <a:schemeClr val="accent2"/>
                </a:solidFill>
                <a:latin typeface="Lato Black" panose="020F0A02020204030203" pitchFamily="34" charset="0"/>
                <a:cs typeface="Arial" panose="020B0604020202020204" pitchFamily="34" charset="0"/>
              </a:rPr>
              <a:t>Title</a:t>
            </a:r>
          </a:p>
        </p:txBody>
      </p:sp>
      <p:sp>
        <p:nvSpPr>
          <p:cNvPr id="23" name="TextBox 22">
            <a:extLst>
              <a:ext uri="{FF2B5EF4-FFF2-40B4-BE49-F238E27FC236}">
                <a16:creationId xmlns:a16="http://schemas.microsoft.com/office/drawing/2014/main" id="{00A22263-678C-4C29-8276-00CF6AAA2FE2}"/>
              </a:ext>
            </a:extLst>
          </p:cNvPr>
          <p:cNvSpPr txBox="1"/>
          <p:nvPr/>
        </p:nvSpPr>
        <p:spPr>
          <a:xfrm>
            <a:off x="272206" y="4524615"/>
            <a:ext cx="2051668" cy="1015663"/>
          </a:xfrm>
          <a:prstGeom prst="rect">
            <a:avLst/>
          </a:prstGeom>
          <a:noFill/>
        </p:spPr>
        <p:txBody>
          <a:bodyPr wrap="square" rtlCol="0">
            <a:spAutoFit/>
          </a:bodyPr>
          <a:lstStyle/>
          <a:p>
            <a:pPr algn="ctr">
              <a:lnSpc>
                <a:spcPts val="1750"/>
              </a:lnSpc>
            </a:pPr>
            <a:r>
              <a:rPr lang="en-US" sz="16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25" name="TextBox 24">
            <a:extLst>
              <a:ext uri="{FF2B5EF4-FFF2-40B4-BE49-F238E27FC236}">
                <a16:creationId xmlns:a16="http://schemas.microsoft.com/office/drawing/2014/main" id="{53D9B09F-13E4-42B1-9644-C42553E81828}"/>
              </a:ext>
            </a:extLst>
          </p:cNvPr>
          <p:cNvSpPr txBox="1"/>
          <p:nvPr/>
        </p:nvSpPr>
        <p:spPr>
          <a:xfrm>
            <a:off x="2759728" y="4524615"/>
            <a:ext cx="2051668" cy="1015663"/>
          </a:xfrm>
          <a:prstGeom prst="rect">
            <a:avLst/>
          </a:prstGeom>
          <a:noFill/>
        </p:spPr>
        <p:txBody>
          <a:bodyPr wrap="square" rtlCol="0">
            <a:spAutoFit/>
          </a:bodyPr>
          <a:lstStyle/>
          <a:p>
            <a:pPr algn="ctr">
              <a:lnSpc>
                <a:spcPts val="1750"/>
              </a:lnSpc>
            </a:pPr>
            <a:r>
              <a:rPr lang="en-US" sz="1600" dirty="0">
                <a:latin typeface="Lato Light" panose="020F0502020204030203" pitchFamily="34" charset="0"/>
              </a:rPr>
              <a:t>You can make whatever you want if you make with love and trust</a:t>
            </a:r>
          </a:p>
        </p:txBody>
      </p:sp>
      <p:sp>
        <p:nvSpPr>
          <p:cNvPr id="27" name="TextBox 26">
            <a:extLst>
              <a:ext uri="{FF2B5EF4-FFF2-40B4-BE49-F238E27FC236}">
                <a16:creationId xmlns:a16="http://schemas.microsoft.com/office/drawing/2014/main" id="{4756607C-DDC2-4B9A-B20A-12F50082AE56}"/>
              </a:ext>
            </a:extLst>
          </p:cNvPr>
          <p:cNvSpPr txBox="1"/>
          <p:nvPr/>
        </p:nvSpPr>
        <p:spPr>
          <a:xfrm>
            <a:off x="5301181" y="4533479"/>
            <a:ext cx="2051668" cy="1015663"/>
          </a:xfrm>
          <a:prstGeom prst="rect">
            <a:avLst/>
          </a:prstGeom>
          <a:noFill/>
        </p:spPr>
        <p:txBody>
          <a:bodyPr wrap="square" rtlCol="0">
            <a:spAutoFit/>
          </a:bodyPr>
          <a:lstStyle/>
          <a:p>
            <a:pPr algn="ctr">
              <a:lnSpc>
                <a:spcPts val="1750"/>
              </a:lnSpc>
            </a:pPr>
            <a:r>
              <a:rPr lang="en-US" sz="1600" dirty="0">
                <a:latin typeface="Lato Light" panose="020F0502020204030203" pitchFamily="34" charset="0"/>
                <a:ea typeface="Lato Light" panose="020F0502020204030203" pitchFamily="34" charset="0"/>
                <a:cs typeface="Mukta ExtraLight" panose="020B0000000000000000" pitchFamily="34" charset="77"/>
              </a:rPr>
              <a:t>You can make whatever you want if you make with love and trust</a:t>
            </a:r>
          </a:p>
        </p:txBody>
      </p:sp>
      <p:sp>
        <p:nvSpPr>
          <p:cNvPr id="29" name="TextBox 28">
            <a:extLst>
              <a:ext uri="{FF2B5EF4-FFF2-40B4-BE49-F238E27FC236}">
                <a16:creationId xmlns:a16="http://schemas.microsoft.com/office/drawing/2014/main" id="{16BB8560-407A-4081-905F-2B10C0BAA7D4}"/>
              </a:ext>
            </a:extLst>
          </p:cNvPr>
          <p:cNvSpPr txBox="1"/>
          <p:nvPr/>
        </p:nvSpPr>
        <p:spPr>
          <a:xfrm>
            <a:off x="7644784" y="4533479"/>
            <a:ext cx="2051668" cy="1015663"/>
          </a:xfrm>
          <a:prstGeom prst="rect">
            <a:avLst/>
          </a:prstGeom>
          <a:noFill/>
        </p:spPr>
        <p:txBody>
          <a:bodyPr wrap="square" rtlCol="0">
            <a:spAutoFit/>
          </a:bodyPr>
          <a:lstStyle/>
          <a:p>
            <a:pPr algn="ctr">
              <a:lnSpc>
                <a:spcPts val="1750"/>
              </a:lnSpc>
            </a:pPr>
            <a:r>
              <a:rPr lang="en-US" sz="1600" dirty="0">
                <a:latin typeface="Lato Light" panose="020F0502020204030203" pitchFamily="34" charset="0"/>
              </a:rPr>
              <a:t>You can make whatever you want if you make with love and trust</a:t>
            </a:r>
          </a:p>
        </p:txBody>
      </p:sp>
      <p:sp>
        <p:nvSpPr>
          <p:cNvPr id="30" name="TextBox 29">
            <a:extLst>
              <a:ext uri="{FF2B5EF4-FFF2-40B4-BE49-F238E27FC236}">
                <a16:creationId xmlns:a16="http://schemas.microsoft.com/office/drawing/2014/main" id="{5BBD1D42-EAC5-42EB-A52D-DE5877F67438}"/>
              </a:ext>
            </a:extLst>
          </p:cNvPr>
          <p:cNvSpPr txBox="1"/>
          <p:nvPr/>
        </p:nvSpPr>
        <p:spPr>
          <a:xfrm>
            <a:off x="9942205" y="4533479"/>
            <a:ext cx="2051668" cy="1015663"/>
          </a:xfrm>
          <a:prstGeom prst="rect">
            <a:avLst/>
          </a:prstGeom>
          <a:noFill/>
        </p:spPr>
        <p:txBody>
          <a:bodyPr wrap="square" rtlCol="0">
            <a:spAutoFit/>
          </a:bodyPr>
          <a:lstStyle/>
          <a:p>
            <a:pPr algn="ctr">
              <a:lnSpc>
                <a:spcPts val="1750"/>
              </a:lnSpc>
            </a:pPr>
            <a:r>
              <a:rPr lang="en-US" sz="1600" dirty="0">
                <a:latin typeface="Lato Light" panose="020F0502020204030203" pitchFamily="34" charset="0"/>
              </a:rPr>
              <a:t>You can make whatever you want if you make with love and trust</a:t>
            </a:r>
          </a:p>
        </p:txBody>
      </p:sp>
      <p:sp>
        <p:nvSpPr>
          <p:cNvPr id="3" name="Oval 2">
            <a:extLst>
              <a:ext uri="{FF2B5EF4-FFF2-40B4-BE49-F238E27FC236}">
                <a16:creationId xmlns:a16="http://schemas.microsoft.com/office/drawing/2014/main" id="{821EEB43-0499-4DCD-890D-9852FF613D0B}"/>
              </a:ext>
            </a:extLst>
          </p:cNvPr>
          <p:cNvSpPr/>
          <p:nvPr/>
        </p:nvSpPr>
        <p:spPr>
          <a:xfrm>
            <a:off x="737139" y="2909526"/>
            <a:ext cx="1199072" cy="1199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Lato Black" panose="020F0A02020204030203" pitchFamily="34" charset="0"/>
              </a:rPr>
              <a:t>1</a:t>
            </a:r>
          </a:p>
        </p:txBody>
      </p:sp>
      <p:sp>
        <p:nvSpPr>
          <p:cNvPr id="22" name="Oval 21">
            <a:extLst>
              <a:ext uri="{FF2B5EF4-FFF2-40B4-BE49-F238E27FC236}">
                <a16:creationId xmlns:a16="http://schemas.microsoft.com/office/drawing/2014/main" id="{6309A7C2-348B-451F-A50E-C57DD7B3ECA9}"/>
              </a:ext>
            </a:extLst>
          </p:cNvPr>
          <p:cNvSpPr/>
          <p:nvPr/>
        </p:nvSpPr>
        <p:spPr>
          <a:xfrm>
            <a:off x="3140051" y="2905888"/>
            <a:ext cx="1199072" cy="1199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Lato Black" panose="020F0A02020204030203" pitchFamily="34" charset="0"/>
              </a:rPr>
              <a:t>2</a:t>
            </a:r>
          </a:p>
        </p:txBody>
      </p:sp>
      <p:sp>
        <p:nvSpPr>
          <p:cNvPr id="24" name="Oval 23">
            <a:extLst>
              <a:ext uri="{FF2B5EF4-FFF2-40B4-BE49-F238E27FC236}">
                <a16:creationId xmlns:a16="http://schemas.microsoft.com/office/drawing/2014/main" id="{7668D980-CE07-441D-8EC5-5F133A34F62B}"/>
              </a:ext>
            </a:extLst>
          </p:cNvPr>
          <p:cNvSpPr/>
          <p:nvPr/>
        </p:nvSpPr>
        <p:spPr>
          <a:xfrm>
            <a:off x="5659946" y="2905888"/>
            <a:ext cx="1199072" cy="1199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Lato Black" panose="020F0A02020204030203" pitchFamily="34" charset="0"/>
              </a:rPr>
              <a:t>3</a:t>
            </a:r>
          </a:p>
        </p:txBody>
      </p:sp>
      <p:sp>
        <p:nvSpPr>
          <p:cNvPr id="26" name="Oval 25">
            <a:extLst>
              <a:ext uri="{FF2B5EF4-FFF2-40B4-BE49-F238E27FC236}">
                <a16:creationId xmlns:a16="http://schemas.microsoft.com/office/drawing/2014/main" id="{E4B62047-CCF8-491B-A64E-75DBE4C4B554}"/>
              </a:ext>
            </a:extLst>
          </p:cNvPr>
          <p:cNvSpPr/>
          <p:nvPr/>
        </p:nvSpPr>
        <p:spPr>
          <a:xfrm>
            <a:off x="7950715" y="2902250"/>
            <a:ext cx="1199072" cy="1199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Lato Black" panose="020F0A02020204030203" pitchFamily="34" charset="0"/>
              </a:rPr>
              <a:t>4</a:t>
            </a:r>
          </a:p>
        </p:txBody>
      </p:sp>
      <p:sp>
        <p:nvSpPr>
          <p:cNvPr id="28" name="Oval 27">
            <a:extLst>
              <a:ext uri="{FF2B5EF4-FFF2-40B4-BE49-F238E27FC236}">
                <a16:creationId xmlns:a16="http://schemas.microsoft.com/office/drawing/2014/main" id="{612FBD30-C80E-4A30-80D8-BDB2F71E653F}"/>
              </a:ext>
            </a:extLst>
          </p:cNvPr>
          <p:cNvSpPr/>
          <p:nvPr/>
        </p:nvSpPr>
        <p:spPr>
          <a:xfrm>
            <a:off x="10255789" y="2902250"/>
            <a:ext cx="1199072" cy="1199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Lato Black" panose="020F0A02020204030203" pitchFamily="34" charset="0"/>
              </a:rPr>
              <a:t>5</a:t>
            </a:r>
          </a:p>
        </p:txBody>
      </p:sp>
      <p:sp>
        <p:nvSpPr>
          <p:cNvPr id="10" name="Picture Placeholder 9">
            <a:extLst>
              <a:ext uri="{FF2B5EF4-FFF2-40B4-BE49-F238E27FC236}">
                <a16:creationId xmlns:a16="http://schemas.microsoft.com/office/drawing/2014/main" id="{B164A255-6CB5-4A3D-A335-58A8FF1403F6}"/>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219954098"/>
      </p:ext>
    </p:extLst>
  </p:cSld>
  <p:clrMapOvr>
    <a:masterClrMapping/>
  </p:clrMapOvr>
  <p:transition/>
</p:sld>
</file>

<file path=ppt/theme/theme1.xml><?xml version="1.0" encoding="utf-8"?>
<a:theme xmlns:a="http://schemas.openxmlformats.org/drawingml/2006/main" name="Tema de Office">
  <a:themeElements>
    <a:clrScheme name="Green theme">
      <a:dk1>
        <a:sysClr val="windowText" lastClr="000000"/>
      </a:dk1>
      <a:lt1>
        <a:sysClr val="window" lastClr="FFFFFF"/>
      </a:lt1>
      <a:dk2>
        <a:srgbClr val="5B9BD5"/>
      </a:dk2>
      <a:lt2>
        <a:srgbClr val="E7E6E6"/>
      </a:lt2>
      <a:accent1>
        <a:srgbClr val="BABA27"/>
      </a:accent1>
      <a:accent2>
        <a:srgbClr val="0A4A0C"/>
      </a:accent2>
      <a:accent3>
        <a:srgbClr val="387C17"/>
      </a:accent3>
      <a:accent4>
        <a:srgbClr val="5EB12B"/>
      </a:accent4>
      <a:accent5>
        <a:srgbClr val="FFC000"/>
      </a:accent5>
      <a:accent6>
        <a:srgbClr val="466B8A"/>
      </a:accent6>
      <a:hlink>
        <a:srgbClr val="0563C1"/>
      </a:hlink>
      <a:folHlink>
        <a:srgbClr val="71DA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8284</TotalTime>
  <Words>1091</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Gill Sans</vt:lpstr>
      <vt:lpstr>Lato Black</vt:lpstr>
      <vt:lpstr>Lato Light</vt:lpstr>
      <vt:lpstr>Montserrat ExtraBold</vt:lpstr>
      <vt:lpstr>Poppins</vt:lpstr>
      <vt:lpstr>Poppins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518</cp:revision>
  <dcterms:created xsi:type="dcterms:W3CDTF">2020-03-21T22:03:23Z</dcterms:created>
  <dcterms:modified xsi:type="dcterms:W3CDTF">2025-05-10T21:16:33Z</dcterms:modified>
</cp:coreProperties>
</file>