
<file path=[Content_Types].xml><?xml version="1.0" encoding="utf-8"?>
<Types xmlns="http://schemas.openxmlformats.org/package/2006/content-types">
  <Default Extension="glb" ContentType="model/gltf.binary"/>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1795" r:id="rId2"/>
    <p:sldId id="1773" r:id="rId3"/>
    <p:sldId id="1776" r:id="rId4"/>
    <p:sldId id="1777" r:id="rId5"/>
    <p:sldId id="1778" r:id="rId6"/>
    <p:sldId id="1779" r:id="rId7"/>
    <p:sldId id="1780" r:id="rId8"/>
    <p:sldId id="1781" r:id="rId9"/>
    <p:sldId id="1782" r:id="rId10"/>
    <p:sldId id="1783" r:id="rId11"/>
    <p:sldId id="1784" r:id="rId12"/>
    <p:sldId id="1785" r:id="rId13"/>
    <p:sldId id="1786" r:id="rId14"/>
    <p:sldId id="1796" r:id="rId15"/>
  </p:sldIdLst>
  <p:sldSz cx="12192000" cy="6858000"/>
  <p:notesSz cx="6858000" cy="9144000"/>
  <p:custDataLst>
    <p:tags r:id="rId18"/>
  </p:custData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1835"/>
    <a:srgbClr val="7FD4D4"/>
    <a:srgbClr val="6D316A"/>
    <a:srgbClr val="B5FDFD"/>
    <a:srgbClr val="00D4B2"/>
    <a:srgbClr val="FFB6CE"/>
    <a:srgbClr val="FFE5CC"/>
    <a:srgbClr val="BE6DB9"/>
    <a:srgbClr val="D39ED1"/>
    <a:srgbClr val="FFCB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CCA29F-62AE-45A9-9C77-DD968022B398}" v="1" dt="2025-04-27T12:47:16.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768" autoAdjust="0"/>
    <p:restoredTop sz="94660"/>
  </p:normalViewPr>
  <p:slideViewPr>
    <p:cSldViewPr snapToGrid="0">
      <p:cViewPr varScale="1">
        <p:scale>
          <a:sx n="112" d="100"/>
          <a:sy n="112" d="100"/>
        </p:scale>
        <p:origin x="1080" y="108"/>
      </p:cViewPr>
      <p:guideLst/>
    </p:cSldViewPr>
  </p:slideViewPr>
  <p:notesTextViewPr>
    <p:cViewPr>
      <p:scale>
        <a:sx n="3" d="2"/>
        <a:sy n="3" d="2"/>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C7CCA29F-62AE-45A9-9C77-DD968022B398}"/>
    <pc:docChg chg="addSld delSld modSld sldOrd">
      <pc:chgData name="Jolie Serrano Delgado" userId="d52b4219-5c60-4a0c-87ad-b1ec335c0c37" providerId="ADAL" clId="{C7CCA29F-62AE-45A9-9C77-DD968022B398}" dt="2025-04-27T12:47:34.848" v="6" actId="47"/>
      <pc:docMkLst>
        <pc:docMk/>
      </pc:docMkLst>
      <pc:sldChg chg="modSp del mod">
        <pc:chgData name="Jolie Serrano Delgado" userId="d52b4219-5c60-4a0c-87ad-b1ec335c0c37" providerId="ADAL" clId="{C7CCA29F-62AE-45A9-9C77-DD968022B398}" dt="2025-04-27T12:47:34.848" v="6" actId="47"/>
        <pc:sldMkLst>
          <pc:docMk/>
          <pc:sldMk cId="0" sldId="1482"/>
        </pc:sldMkLst>
        <pc:spChg chg="mod">
          <ac:chgData name="Jolie Serrano Delgado" userId="d52b4219-5c60-4a0c-87ad-b1ec335c0c37" providerId="ADAL" clId="{C7CCA29F-62AE-45A9-9C77-DD968022B398}" dt="2025-04-27T12:47:28.842" v="4" actId="21"/>
          <ac:spMkLst>
            <pc:docMk/>
            <pc:sldMk cId="0" sldId="1482"/>
            <ac:spMk id="55309" creationId="{00000000-0000-0000-0000-000000000000}"/>
          </ac:spMkLst>
        </pc:spChg>
      </pc:sldChg>
      <pc:sldChg chg="del">
        <pc:chgData name="Jolie Serrano Delgado" userId="d52b4219-5c60-4a0c-87ad-b1ec335c0c37" providerId="ADAL" clId="{C7CCA29F-62AE-45A9-9C77-DD968022B398}" dt="2025-04-27T12:47:20.910" v="3" actId="47"/>
        <pc:sldMkLst>
          <pc:docMk/>
          <pc:sldMk cId="3313802975" sldId="1772"/>
        </pc:sldMkLst>
      </pc:sldChg>
      <pc:sldChg chg="modSp add mod">
        <pc:chgData name="Jolie Serrano Delgado" userId="d52b4219-5c60-4a0c-87ad-b1ec335c0c37" providerId="ADAL" clId="{C7CCA29F-62AE-45A9-9C77-DD968022B398}" dt="2025-04-27T12:47:31.995" v="5"/>
        <pc:sldMkLst>
          <pc:docMk/>
          <pc:sldMk cId="0" sldId="1795"/>
        </pc:sldMkLst>
        <pc:spChg chg="mod">
          <ac:chgData name="Jolie Serrano Delgado" userId="d52b4219-5c60-4a0c-87ad-b1ec335c0c37" providerId="ADAL" clId="{C7CCA29F-62AE-45A9-9C77-DD968022B398}" dt="2025-04-27T12:47:31.995" v="5"/>
          <ac:spMkLst>
            <pc:docMk/>
            <pc:sldMk cId="0" sldId="1795"/>
            <ac:spMk id="55309" creationId="{00000000-0000-0000-0000-000000000000}"/>
          </ac:spMkLst>
        </pc:spChg>
      </pc:sldChg>
      <pc:sldChg chg="add ord">
        <pc:chgData name="Jolie Serrano Delgado" userId="d52b4219-5c60-4a0c-87ad-b1ec335c0c37" providerId="ADAL" clId="{C7CCA29F-62AE-45A9-9C77-DD968022B398}" dt="2025-04-27T12:47:19.736" v="2"/>
        <pc:sldMkLst>
          <pc:docMk/>
          <pc:sldMk cId="3104945146" sldId="17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FB946F-DFC9-45DE-A4F7-740A0664231B}" type="datetimeFigureOut">
              <a:rPr lang="es-CO" smtClean="0"/>
              <a:t>27/04/2025</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1EBF69-C6F0-4680-811B-5FD963E7431E}" type="slidenum">
              <a:rPr lang="es-CO" smtClean="0"/>
              <a:t>‹#›</a:t>
            </a:fld>
            <a:endParaRPr lang="es-CO"/>
          </a:p>
        </p:txBody>
      </p:sp>
    </p:spTree>
    <p:extLst>
      <p:ext uri="{BB962C8B-B14F-4D97-AF65-F5344CB8AC3E}">
        <p14:creationId xmlns:p14="http://schemas.microsoft.com/office/powerpoint/2010/main" val="4122946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8DA30-62D6-41BB-A9A7-6BA238B1C9EB}" type="datetimeFigureOut">
              <a:rPr lang="en-US" smtClean="0"/>
              <a:t>4/27/2025</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13E6E-64DE-4C7E-B45B-D082734BF67E}" type="slidenum">
              <a:rPr lang="en-US" smtClean="0"/>
              <a:t>‹#›</a:t>
            </a:fld>
            <a:endParaRPr lang="en-US"/>
          </a:p>
        </p:txBody>
      </p:sp>
    </p:spTree>
    <p:extLst>
      <p:ext uri="{BB962C8B-B14F-4D97-AF65-F5344CB8AC3E}">
        <p14:creationId xmlns:p14="http://schemas.microsoft.com/office/powerpoint/2010/main" val="333956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4C83591-C2DC-01C5-3C5D-585BC6AAA212}"/>
              </a:ext>
            </a:extLst>
          </p:cNvPr>
          <p:cNvSpPr>
            <a:spLocks noGrp="1"/>
          </p:cNvSpPr>
          <p:nvPr>
            <p:ph type="pic" sz="quarter" idx="10"/>
          </p:nvPr>
        </p:nvSpPr>
        <p:spPr>
          <a:xfrm>
            <a:off x="6649702" y="1009977"/>
            <a:ext cx="4274972" cy="4277364"/>
          </a:xfrm>
          <a:prstGeom prst="ellipse">
            <a:avLst/>
          </a:prstGeom>
          <a:solidFill>
            <a:schemeClr val="accent2">
              <a:lumMod val="40000"/>
              <a:lumOff val="60000"/>
            </a:schemeClr>
          </a:solidFill>
        </p:spPr>
        <p:txBody>
          <a:bodyPr/>
          <a:lstStyle/>
          <a:p>
            <a:endParaRPr lang="en-US"/>
          </a:p>
        </p:txBody>
      </p:sp>
    </p:spTree>
    <p:extLst>
      <p:ext uri="{BB962C8B-B14F-4D97-AF65-F5344CB8AC3E}">
        <p14:creationId xmlns:p14="http://schemas.microsoft.com/office/powerpoint/2010/main" val="3152409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54596BB-34E0-AAE3-61AA-FEF731F93E18}"/>
              </a:ext>
            </a:extLst>
          </p:cNvPr>
          <p:cNvSpPr>
            <a:spLocks noGrp="1"/>
          </p:cNvSpPr>
          <p:nvPr>
            <p:ph type="pic" sz="quarter" idx="10"/>
          </p:nvPr>
        </p:nvSpPr>
        <p:spPr>
          <a:xfrm>
            <a:off x="6900249" y="0"/>
            <a:ext cx="5291751" cy="6858000"/>
          </a:xfrm>
          <a:custGeom>
            <a:avLst/>
            <a:gdLst>
              <a:gd name="connsiteX0" fmla="*/ 3048000 w 5291751"/>
              <a:gd name="connsiteY0" fmla="*/ 0 h 6858000"/>
              <a:gd name="connsiteX1" fmla="*/ 5203262 w 5291751"/>
              <a:gd name="connsiteY1" fmla="*/ 1004331 h 6858000"/>
              <a:gd name="connsiteX2" fmla="*/ 5291751 w 5291751"/>
              <a:gd name="connsiteY2" fmla="*/ 1113865 h 6858000"/>
              <a:gd name="connsiteX3" fmla="*/ 5291751 w 5291751"/>
              <a:gd name="connsiteY3" fmla="*/ 5744136 h 6858000"/>
              <a:gd name="connsiteX4" fmla="*/ 5203262 w 5291751"/>
              <a:gd name="connsiteY4" fmla="*/ 5853669 h 6858000"/>
              <a:gd name="connsiteX5" fmla="*/ 3048000 w 5291751"/>
              <a:gd name="connsiteY5" fmla="*/ 6858000 h 6858000"/>
              <a:gd name="connsiteX6" fmla="*/ 0 w 5291751"/>
              <a:gd name="connsiteY6" fmla="*/ 3429000 h 6858000"/>
              <a:gd name="connsiteX7" fmla="*/ 3048000 w 529175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1751" h="6858000">
                <a:moveTo>
                  <a:pt x="3048000" y="0"/>
                </a:moveTo>
                <a:cubicBezTo>
                  <a:pt x="3889682" y="0"/>
                  <a:pt x="4651682" y="383804"/>
                  <a:pt x="5203262" y="1004331"/>
                </a:cubicBezTo>
                <a:lnTo>
                  <a:pt x="5291751" y="1113865"/>
                </a:lnTo>
                <a:lnTo>
                  <a:pt x="5291751" y="5744136"/>
                </a:lnTo>
                <a:lnTo>
                  <a:pt x="5203262" y="5853669"/>
                </a:lnTo>
                <a:cubicBezTo>
                  <a:pt x="4651682" y="6474196"/>
                  <a:pt x="3889682" y="6858000"/>
                  <a:pt x="3048000" y="6858000"/>
                </a:cubicBezTo>
                <a:cubicBezTo>
                  <a:pt x="1364636" y="6858000"/>
                  <a:pt x="0" y="5322784"/>
                  <a:pt x="0" y="3429000"/>
                </a:cubicBezTo>
                <a:cubicBezTo>
                  <a:pt x="0" y="1535216"/>
                  <a:pt x="1364636" y="0"/>
                  <a:pt x="3048000" y="0"/>
                </a:cubicBezTo>
                <a:close/>
              </a:path>
            </a:pathLst>
          </a:custGeom>
          <a:solidFill>
            <a:schemeClr val="accent2">
              <a:lumMod val="40000"/>
              <a:lumOff val="60000"/>
            </a:schemeClr>
          </a:solidFill>
        </p:spPr>
        <p:txBody>
          <a:bodyPr wrap="square">
            <a:noAutofit/>
          </a:bodyPr>
          <a:lstStyle/>
          <a:p>
            <a:endParaRPr lang="en-US"/>
          </a:p>
        </p:txBody>
      </p:sp>
      <p:sp>
        <p:nvSpPr>
          <p:cNvPr id="5" name="Text Placeholder 10">
            <a:extLst>
              <a:ext uri="{FF2B5EF4-FFF2-40B4-BE49-F238E27FC236}">
                <a16:creationId xmlns:a16="http://schemas.microsoft.com/office/drawing/2014/main" id="{E11C214B-876A-8A9C-CEF7-8AE30A67BA9A}"/>
              </a:ext>
            </a:extLst>
          </p:cNvPr>
          <p:cNvSpPr>
            <a:spLocks noGrp="1"/>
          </p:cNvSpPr>
          <p:nvPr>
            <p:ph type="body" sz="quarter" idx="12"/>
          </p:nvPr>
        </p:nvSpPr>
        <p:spPr>
          <a:xfrm>
            <a:off x="946089" y="3010523"/>
            <a:ext cx="4345663"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6" name="Text Placeholder 10">
            <a:extLst>
              <a:ext uri="{FF2B5EF4-FFF2-40B4-BE49-F238E27FC236}">
                <a16:creationId xmlns:a16="http://schemas.microsoft.com/office/drawing/2014/main" id="{D3F1A49C-EDEC-0F09-DEA5-4F9BEE58DCEB}"/>
              </a:ext>
            </a:extLst>
          </p:cNvPr>
          <p:cNvSpPr>
            <a:spLocks noGrp="1"/>
          </p:cNvSpPr>
          <p:nvPr>
            <p:ph type="body" sz="quarter" idx="14"/>
          </p:nvPr>
        </p:nvSpPr>
        <p:spPr>
          <a:xfrm>
            <a:off x="946089" y="2506627"/>
            <a:ext cx="4345663" cy="253564"/>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Tree>
    <p:extLst>
      <p:ext uri="{BB962C8B-B14F-4D97-AF65-F5344CB8AC3E}">
        <p14:creationId xmlns:p14="http://schemas.microsoft.com/office/powerpoint/2010/main" val="271166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981EF29-12B5-1C37-E7C4-163872C33BA5}"/>
              </a:ext>
            </a:extLst>
          </p:cNvPr>
          <p:cNvSpPr>
            <a:spLocks noGrp="1"/>
          </p:cNvSpPr>
          <p:nvPr>
            <p:ph type="pic" sz="quarter" idx="10"/>
          </p:nvPr>
        </p:nvSpPr>
        <p:spPr>
          <a:xfrm>
            <a:off x="771667" y="-9054"/>
            <a:ext cx="5324333" cy="6867054"/>
          </a:xfrm>
          <a:custGeom>
            <a:avLst/>
            <a:gdLst>
              <a:gd name="connsiteX0" fmla="*/ 0 w 2852737"/>
              <a:gd name="connsiteY0" fmla="*/ 0 h 6858000"/>
              <a:gd name="connsiteX1" fmla="*/ 2852737 w 2852737"/>
              <a:gd name="connsiteY1" fmla="*/ 0 h 6858000"/>
              <a:gd name="connsiteX2" fmla="*/ 2852737 w 2852737"/>
              <a:gd name="connsiteY2" fmla="*/ 6858000 h 6858000"/>
              <a:gd name="connsiteX3" fmla="*/ 0 w 2852737"/>
              <a:gd name="connsiteY3" fmla="*/ 6858000 h 6858000"/>
              <a:gd name="connsiteX4" fmla="*/ 0 w 2852737"/>
              <a:gd name="connsiteY4" fmla="*/ 0 h 6858000"/>
              <a:gd name="connsiteX0" fmla="*/ 0 w 5324333"/>
              <a:gd name="connsiteY0" fmla="*/ 9054 h 6867054"/>
              <a:gd name="connsiteX1" fmla="*/ 5324333 w 5324333"/>
              <a:gd name="connsiteY1" fmla="*/ 0 h 6867054"/>
              <a:gd name="connsiteX2" fmla="*/ 2852737 w 5324333"/>
              <a:gd name="connsiteY2" fmla="*/ 6867054 h 6867054"/>
              <a:gd name="connsiteX3" fmla="*/ 0 w 5324333"/>
              <a:gd name="connsiteY3" fmla="*/ 6867054 h 6867054"/>
              <a:gd name="connsiteX4" fmla="*/ 0 w 5324333"/>
              <a:gd name="connsiteY4" fmla="*/ 9054 h 6867054"/>
              <a:gd name="connsiteX0" fmla="*/ 2408221 w 5324333"/>
              <a:gd name="connsiteY0" fmla="*/ 1 h 6867054"/>
              <a:gd name="connsiteX1" fmla="*/ 5324333 w 5324333"/>
              <a:gd name="connsiteY1" fmla="*/ 0 h 6867054"/>
              <a:gd name="connsiteX2" fmla="*/ 2852737 w 5324333"/>
              <a:gd name="connsiteY2" fmla="*/ 6867054 h 6867054"/>
              <a:gd name="connsiteX3" fmla="*/ 0 w 5324333"/>
              <a:gd name="connsiteY3" fmla="*/ 6867054 h 6867054"/>
              <a:gd name="connsiteX4" fmla="*/ 2408221 w 5324333"/>
              <a:gd name="connsiteY4" fmla="*/ 1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333" h="6867054">
                <a:moveTo>
                  <a:pt x="2408221" y="1"/>
                </a:moveTo>
                <a:lnTo>
                  <a:pt x="5324333" y="0"/>
                </a:lnTo>
                <a:lnTo>
                  <a:pt x="2852737" y="6867054"/>
                </a:lnTo>
                <a:lnTo>
                  <a:pt x="0" y="6867054"/>
                </a:lnTo>
                <a:lnTo>
                  <a:pt x="2408221" y="1"/>
                </a:lnTo>
                <a:close/>
              </a:path>
            </a:pathLst>
          </a:custGeom>
          <a:solidFill>
            <a:schemeClr val="accent2">
              <a:lumMod val="40000"/>
              <a:lumOff val="60000"/>
            </a:schemeClr>
          </a:solidFill>
        </p:spPr>
        <p:txBody>
          <a:bodyPr/>
          <a:lstStyle/>
          <a:p>
            <a:endParaRPr lang="en-US"/>
          </a:p>
        </p:txBody>
      </p:sp>
      <p:sp>
        <p:nvSpPr>
          <p:cNvPr id="7" name="Oval 6">
            <a:extLst>
              <a:ext uri="{FF2B5EF4-FFF2-40B4-BE49-F238E27FC236}">
                <a16:creationId xmlns:a16="http://schemas.microsoft.com/office/drawing/2014/main" id="{9CF9DD4B-7E30-08B9-EA3A-01504F1A6930}"/>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071839B-21CE-A04A-53D6-3A5F95A3DA2A}"/>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9" name="Text Placeholder 10">
            <a:extLst>
              <a:ext uri="{FF2B5EF4-FFF2-40B4-BE49-F238E27FC236}">
                <a16:creationId xmlns:a16="http://schemas.microsoft.com/office/drawing/2014/main" id="{A0F8B718-2F09-DF9D-4231-8B34FAE761EB}"/>
              </a:ext>
            </a:extLst>
          </p:cNvPr>
          <p:cNvSpPr>
            <a:spLocks noGrp="1"/>
          </p:cNvSpPr>
          <p:nvPr>
            <p:ph type="body" sz="quarter" idx="11"/>
          </p:nvPr>
        </p:nvSpPr>
        <p:spPr>
          <a:xfrm>
            <a:off x="5720442" y="3226107"/>
            <a:ext cx="5656693"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0" name="Text Placeholder 10">
            <a:extLst>
              <a:ext uri="{FF2B5EF4-FFF2-40B4-BE49-F238E27FC236}">
                <a16:creationId xmlns:a16="http://schemas.microsoft.com/office/drawing/2014/main" id="{5AB6FC7D-50A2-31EC-249A-F35462AF9E2D}"/>
              </a:ext>
            </a:extLst>
          </p:cNvPr>
          <p:cNvSpPr>
            <a:spLocks noGrp="1"/>
          </p:cNvSpPr>
          <p:nvPr>
            <p:ph type="body" sz="quarter" idx="14"/>
          </p:nvPr>
        </p:nvSpPr>
        <p:spPr>
          <a:xfrm>
            <a:off x="5720442" y="2722211"/>
            <a:ext cx="5656693" cy="253564"/>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Tree>
    <p:extLst>
      <p:ext uri="{BB962C8B-B14F-4D97-AF65-F5344CB8AC3E}">
        <p14:creationId xmlns:p14="http://schemas.microsoft.com/office/powerpoint/2010/main" val="1434355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BDD136-01FD-83E3-D8B4-912F2666589C}"/>
              </a:ext>
            </a:extLst>
          </p:cNvPr>
          <p:cNvSpPr>
            <a:spLocks noGrp="1"/>
          </p:cNvSpPr>
          <p:nvPr>
            <p:ph type="pic" sz="quarter" idx="10"/>
          </p:nvPr>
        </p:nvSpPr>
        <p:spPr>
          <a:xfrm>
            <a:off x="0" y="4345663"/>
            <a:ext cx="12192000" cy="2512337"/>
          </a:xfrm>
          <a:prstGeom prst="rect">
            <a:avLst/>
          </a:prstGeom>
          <a:solidFill>
            <a:schemeClr val="accent2">
              <a:lumMod val="40000"/>
              <a:lumOff val="60000"/>
            </a:schemeClr>
          </a:solidFill>
        </p:spPr>
        <p:txBody>
          <a:bodyPr/>
          <a:lstStyle/>
          <a:p>
            <a:endParaRPr lang="en-US"/>
          </a:p>
        </p:txBody>
      </p:sp>
      <p:sp>
        <p:nvSpPr>
          <p:cNvPr id="7" name="Oval 6">
            <a:extLst>
              <a:ext uri="{FF2B5EF4-FFF2-40B4-BE49-F238E27FC236}">
                <a16:creationId xmlns:a16="http://schemas.microsoft.com/office/drawing/2014/main" id="{570EDC56-DE5B-969D-EE07-E3F30F59648D}"/>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B22B15F-C319-404A-F632-6C8F64526544}"/>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9" name="Text Placeholder 10">
            <a:extLst>
              <a:ext uri="{FF2B5EF4-FFF2-40B4-BE49-F238E27FC236}">
                <a16:creationId xmlns:a16="http://schemas.microsoft.com/office/drawing/2014/main" id="{066662C7-8EC3-D383-D6F2-FF2B87969F9A}"/>
              </a:ext>
            </a:extLst>
          </p:cNvPr>
          <p:cNvSpPr>
            <a:spLocks noGrp="1"/>
          </p:cNvSpPr>
          <p:nvPr>
            <p:ph type="body" sz="quarter" idx="11"/>
          </p:nvPr>
        </p:nvSpPr>
        <p:spPr>
          <a:xfrm>
            <a:off x="1654468" y="1794512"/>
            <a:ext cx="8883063"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1" name="Text Placeholder 10">
            <a:extLst>
              <a:ext uri="{FF2B5EF4-FFF2-40B4-BE49-F238E27FC236}">
                <a16:creationId xmlns:a16="http://schemas.microsoft.com/office/drawing/2014/main" id="{97A5AAE1-6B93-10FD-A56B-E12F4932D285}"/>
              </a:ext>
            </a:extLst>
          </p:cNvPr>
          <p:cNvSpPr>
            <a:spLocks noGrp="1"/>
          </p:cNvSpPr>
          <p:nvPr>
            <p:ph type="body" sz="quarter" idx="12"/>
          </p:nvPr>
        </p:nvSpPr>
        <p:spPr>
          <a:xfrm>
            <a:off x="1654467" y="2972763"/>
            <a:ext cx="8883063" cy="912473"/>
          </a:xfrm>
          <a:prstGeom prst="rect">
            <a:avLst/>
          </a:prstGeom>
        </p:spPr>
        <p:txBody>
          <a:bodyPr/>
          <a:lstStyle>
            <a:lvl1pPr marL="0" indent="0">
              <a:buNone/>
              <a:defRPr lang="en-US" sz="1200" b="0" i="0" smtClean="0">
                <a:effectLst/>
                <a:latin typeface="+mj-lt"/>
              </a:defRPr>
            </a:lvl1pPr>
          </a:lstStyle>
          <a:p>
            <a:endParaRPr lang="en-US" dirty="0"/>
          </a:p>
        </p:txBody>
      </p:sp>
    </p:spTree>
    <p:extLst>
      <p:ext uri="{BB962C8B-B14F-4D97-AF65-F5344CB8AC3E}">
        <p14:creationId xmlns:p14="http://schemas.microsoft.com/office/powerpoint/2010/main" val="1124187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B51745-DF2F-9717-9533-15CDAC5D6F54}"/>
              </a:ext>
            </a:extLst>
          </p:cNvPr>
          <p:cNvSpPr/>
          <p:nvPr userDrawn="1"/>
        </p:nvSpPr>
        <p:spPr>
          <a:xfrm>
            <a:off x="11099549" y="516049"/>
            <a:ext cx="1092451" cy="2127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7BDD136-01FD-83E3-D8B4-912F2666589C}"/>
              </a:ext>
            </a:extLst>
          </p:cNvPr>
          <p:cNvSpPr>
            <a:spLocks noGrp="1"/>
          </p:cNvSpPr>
          <p:nvPr>
            <p:ph type="pic" sz="quarter" idx="10"/>
          </p:nvPr>
        </p:nvSpPr>
        <p:spPr>
          <a:xfrm>
            <a:off x="0" y="3847723"/>
            <a:ext cx="3195873" cy="3010277"/>
          </a:xfrm>
          <a:prstGeom prst="rect">
            <a:avLst/>
          </a:prstGeom>
          <a:solidFill>
            <a:schemeClr val="accent2">
              <a:lumMod val="40000"/>
              <a:lumOff val="60000"/>
            </a:schemeClr>
          </a:solidFill>
        </p:spPr>
        <p:txBody>
          <a:bodyPr/>
          <a:lstStyle/>
          <a:p>
            <a:endParaRPr lang="en-US"/>
          </a:p>
        </p:txBody>
      </p:sp>
      <p:sp>
        <p:nvSpPr>
          <p:cNvPr id="3" name="Picture Placeholder 3">
            <a:extLst>
              <a:ext uri="{FF2B5EF4-FFF2-40B4-BE49-F238E27FC236}">
                <a16:creationId xmlns:a16="http://schemas.microsoft.com/office/drawing/2014/main" id="{193AC1EC-2E2C-E15D-E204-1AF888C04A0F}"/>
              </a:ext>
            </a:extLst>
          </p:cNvPr>
          <p:cNvSpPr>
            <a:spLocks noGrp="1"/>
          </p:cNvSpPr>
          <p:nvPr>
            <p:ph type="pic" sz="quarter" idx="11"/>
          </p:nvPr>
        </p:nvSpPr>
        <p:spPr>
          <a:xfrm>
            <a:off x="8996127" y="0"/>
            <a:ext cx="3195873" cy="3010277"/>
          </a:xfrm>
          <a:prstGeom prst="rect">
            <a:avLst/>
          </a:prstGeom>
          <a:solidFill>
            <a:schemeClr val="accent2">
              <a:lumMod val="40000"/>
              <a:lumOff val="60000"/>
            </a:schemeClr>
          </a:solidFill>
        </p:spPr>
        <p:txBody>
          <a:bodyPr/>
          <a:lstStyle/>
          <a:p>
            <a:endParaRPr lang="en-US"/>
          </a:p>
        </p:txBody>
      </p:sp>
      <p:sp>
        <p:nvSpPr>
          <p:cNvPr id="7" name="Text Placeholder 10">
            <a:extLst>
              <a:ext uri="{FF2B5EF4-FFF2-40B4-BE49-F238E27FC236}">
                <a16:creationId xmlns:a16="http://schemas.microsoft.com/office/drawing/2014/main" id="{5B811EC5-461D-7A43-7371-A78620877C62}"/>
              </a:ext>
            </a:extLst>
          </p:cNvPr>
          <p:cNvSpPr>
            <a:spLocks noGrp="1"/>
          </p:cNvSpPr>
          <p:nvPr>
            <p:ph type="body" sz="quarter" idx="12"/>
          </p:nvPr>
        </p:nvSpPr>
        <p:spPr>
          <a:xfrm>
            <a:off x="3873232" y="2097804"/>
            <a:ext cx="4445535"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8" name="Text Placeholder 10">
            <a:extLst>
              <a:ext uri="{FF2B5EF4-FFF2-40B4-BE49-F238E27FC236}">
                <a16:creationId xmlns:a16="http://schemas.microsoft.com/office/drawing/2014/main" id="{D47BCD3C-C2CC-E3F3-419A-80276E495DD5}"/>
              </a:ext>
            </a:extLst>
          </p:cNvPr>
          <p:cNvSpPr>
            <a:spLocks noGrp="1"/>
          </p:cNvSpPr>
          <p:nvPr>
            <p:ph type="body" sz="quarter" idx="14"/>
          </p:nvPr>
        </p:nvSpPr>
        <p:spPr>
          <a:xfrm>
            <a:off x="3873232" y="1593908"/>
            <a:ext cx="4445535" cy="253564"/>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
        <p:nvSpPr>
          <p:cNvPr id="11" name="Text Placeholder 10">
            <a:extLst>
              <a:ext uri="{FF2B5EF4-FFF2-40B4-BE49-F238E27FC236}">
                <a16:creationId xmlns:a16="http://schemas.microsoft.com/office/drawing/2014/main" id="{C3E2DA56-2700-1942-B553-E0DCE49F2C11}"/>
              </a:ext>
            </a:extLst>
          </p:cNvPr>
          <p:cNvSpPr>
            <a:spLocks noGrp="1"/>
          </p:cNvSpPr>
          <p:nvPr>
            <p:ph type="body" sz="quarter" idx="15"/>
          </p:nvPr>
        </p:nvSpPr>
        <p:spPr>
          <a:xfrm>
            <a:off x="3873231" y="3391486"/>
            <a:ext cx="6844075" cy="912473"/>
          </a:xfrm>
          <a:prstGeom prst="rect">
            <a:avLst/>
          </a:prstGeom>
        </p:spPr>
        <p:txBody>
          <a:bodyPr/>
          <a:lstStyle>
            <a:lvl1pPr marL="0" indent="0">
              <a:buNone/>
              <a:defRPr lang="en-US" sz="1200" b="0" i="0" smtClean="0">
                <a:effectLst/>
                <a:latin typeface="+mj-lt"/>
              </a:defRPr>
            </a:lvl1pPr>
          </a:lstStyle>
          <a:p>
            <a:endParaRPr lang="en-US" dirty="0"/>
          </a:p>
        </p:txBody>
      </p:sp>
    </p:spTree>
    <p:extLst>
      <p:ext uri="{BB962C8B-B14F-4D97-AF65-F5344CB8AC3E}">
        <p14:creationId xmlns:p14="http://schemas.microsoft.com/office/powerpoint/2010/main" val="677049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BDD136-01FD-83E3-D8B4-912F2666589C}"/>
              </a:ext>
            </a:extLst>
          </p:cNvPr>
          <p:cNvSpPr>
            <a:spLocks noGrp="1"/>
          </p:cNvSpPr>
          <p:nvPr>
            <p:ph type="pic" sz="quarter" idx="10"/>
          </p:nvPr>
        </p:nvSpPr>
        <p:spPr>
          <a:xfrm>
            <a:off x="2100403" y="2172831"/>
            <a:ext cx="2399169" cy="2259841"/>
          </a:xfrm>
          <a:prstGeom prst="rect">
            <a:avLst/>
          </a:prstGeom>
          <a:solidFill>
            <a:schemeClr val="accent2">
              <a:lumMod val="40000"/>
              <a:lumOff val="60000"/>
            </a:schemeClr>
          </a:solidFill>
        </p:spPr>
        <p:txBody>
          <a:bodyPr/>
          <a:lstStyle/>
          <a:p>
            <a:endParaRPr lang="en-US"/>
          </a:p>
        </p:txBody>
      </p:sp>
      <p:sp>
        <p:nvSpPr>
          <p:cNvPr id="5" name="Picture Placeholder 3">
            <a:extLst>
              <a:ext uri="{FF2B5EF4-FFF2-40B4-BE49-F238E27FC236}">
                <a16:creationId xmlns:a16="http://schemas.microsoft.com/office/drawing/2014/main" id="{A64B629C-FBED-EC17-B2CF-2800CB380BAA}"/>
              </a:ext>
            </a:extLst>
          </p:cNvPr>
          <p:cNvSpPr>
            <a:spLocks noGrp="1"/>
          </p:cNvSpPr>
          <p:nvPr>
            <p:ph type="pic" sz="quarter" idx="11"/>
          </p:nvPr>
        </p:nvSpPr>
        <p:spPr>
          <a:xfrm>
            <a:off x="4896415" y="2172831"/>
            <a:ext cx="2399169" cy="2259841"/>
          </a:xfrm>
          <a:prstGeom prst="rect">
            <a:avLst/>
          </a:prstGeom>
          <a:solidFill>
            <a:schemeClr val="accent2">
              <a:lumMod val="40000"/>
              <a:lumOff val="60000"/>
            </a:schemeClr>
          </a:solidFill>
        </p:spPr>
        <p:txBody>
          <a:bodyPr/>
          <a:lstStyle/>
          <a:p>
            <a:endParaRPr lang="en-US"/>
          </a:p>
        </p:txBody>
      </p:sp>
      <p:sp>
        <p:nvSpPr>
          <p:cNvPr id="6" name="Picture Placeholder 3">
            <a:extLst>
              <a:ext uri="{FF2B5EF4-FFF2-40B4-BE49-F238E27FC236}">
                <a16:creationId xmlns:a16="http://schemas.microsoft.com/office/drawing/2014/main" id="{8245F1C6-B85D-C7F1-BA47-EDDE926FDEEA}"/>
              </a:ext>
            </a:extLst>
          </p:cNvPr>
          <p:cNvSpPr>
            <a:spLocks noGrp="1"/>
          </p:cNvSpPr>
          <p:nvPr>
            <p:ph type="pic" sz="quarter" idx="12"/>
          </p:nvPr>
        </p:nvSpPr>
        <p:spPr>
          <a:xfrm>
            <a:off x="7594348" y="2172831"/>
            <a:ext cx="2399169" cy="2259841"/>
          </a:xfrm>
          <a:prstGeom prst="rect">
            <a:avLst/>
          </a:prstGeom>
          <a:solidFill>
            <a:schemeClr val="accent2">
              <a:lumMod val="40000"/>
              <a:lumOff val="60000"/>
            </a:schemeClr>
          </a:solidFill>
        </p:spPr>
        <p:txBody>
          <a:bodyPr/>
          <a:lstStyle/>
          <a:p>
            <a:endParaRPr lang="en-US"/>
          </a:p>
        </p:txBody>
      </p:sp>
      <p:sp>
        <p:nvSpPr>
          <p:cNvPr id="9" name="Oval 8">
            <a:extLst>
              <a:ext uri="{FF2B5EF4-FFF2-40B4-BE49-F238E27FC236}">
                <a16:creationId xmlns:a16="http://schemas.microsoft.com/office/drawing/2014/main" id="{B908A943-CE3B-EFB4-44E2-936BB2ABCFFC}"/>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B519E4E3-2BCD-E21E-2833-E77C90FF5199}"/>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Tree>
    <p:extLst>
      <p:ext uri="{BB962C8B-B14F-4D97-AF65-F5344CB8AC3E}">
        <p14:creationId xmlns:p14="http://schemas.microsoft.com/office/powerpoint/2010/main" val="3998122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6206F6CD-4996-7B07-EDB0-51882D71A99C}"/>
              </a:ext>
            </a:extLst>
          </p:cNvPr>
          <p:cNvSpPr>
            <a:spLocks noGrp="1"/>
          </p:cNvSpPr>
          <p:nvPr>
            <p:ph type="pic" sz="quarter" idx="13"/>
          </p:nvPr>
        </p:nvSpPr>
        <p:spPr>
          <a:xfrm>
            <a:off x="7864443" y="0"/>
            <a:ext cx="2399169" cy="6858000"/>
          </a:xfrm>
          <a:prstGeom prst="rect">
            <a:avLst/>
          </a:prstGeom>
          <a:solidFill>
            <a:schemeClr val="accent2">
              <a:lumMod val="40000"/>
              <a:lumOff val="60000"/>
            </a:schemeClr>
          </a:solidFill>
        </p:spPr>
        <p:txBody>
          <a:bodyPr/>
          <a:lstStyle/>
          <a:p>
            <a:endParaRPr lang="en-US" dirty="0"/>
          </a:p>
        </p:txBody>
      </p:sp>
      <p:sp>
        <p:nvSpPr>
          <p:cNvPr id="4" name="Picture Placeholder 3">
            <a:extLst>
              <a:ext uri="{FF2B5EF4-FFF2-40B4-BE49-F238E27FC236}">
                <a16:creationId xmlns:a16="http://schemas.microsoft.com/office/drawing/2014/main" id="{87BDD136-01FD-83E3-D8B4-912F2666589C}"/>
              </a:ext>
            </a:extLst>
          </p:cNvPr>
          <p:cNvSpPr>
            <a:spLocks noGrp="1"/>
          </p:cNvSpPr>
          <p:nvPr>
            <p:ph type="pic" sz="quarter" idx="10"/>
          </p:nvPr>
        </p:nvSpPr>
        <p:spPr>
          <a:xfrm>
            <a:off x="742383" y="2933323"/>
            <a:ext cx="2399169" cy="1924862"/>
          </a:xfrm>
          <a:prstGeom prst="rect">
            <a:avLst/>
          </a:prstGeom>
          <a:solidFill>
            <a:schemeClr val="accent2">
              <a:lumMod val="40000"/>
              <a:lumOff val="60000"/>
            </a:schemeClr>
          </a:solidFill>
        </p:spPr>
        <p:txBody>
          <a:bodyPr/>
          <a:lstStyle/>
          <a:p>
            <a:endParaRPr lang="en-US" dirty="0"/>
          </a:p>
        </p:txBody>
      </p:sp>
      <p:sp>
        <p:nvSpPr>
          <p:cNvPr id="5" name="Picture Placeholder 3">
            <a:extLst>
              <a:ext uri="{FF2B5EF4-FFF2-40B4-BE49-F238E27FC236}">
                <a16:creationId xmlns:a16="http://schemas.microsoft.com/office/drawing/2014/main" id="{A64B629C-FBED-EC17-B2CF-2800CB380BAA}"/>
              </a:ext>
            </a:extLst>
          </p:cNvPr>
          <p:cNvSpPr>
            <a:spLocks noGrp="1"/>
          </p:cNvSpPr>
          <p:nvPr>
            <p:ph type="pic" sz="quarter" idx="11"/>
          </p:nvPr>
        </p:nvSpPr>
        <p:spPr>
          <a:xfrm>
            <a:off x="3538395" y="2933323"/>
            <a:ext cx="2399169" cy="1924862"/>
          </a:xfrm>
          <a:prstGeom prst="rect">
            <a:avLst/>
          </a:prstGeom>
          <a:solidFill>
            <a:schemeClr val="accent2">
              <a:lumMod val="40000"/>
              <a:lumOff val="60000"/>
            </a:schemeClr>
          </a:solidFill>
        </p:spPr>
        <p:txBody>
          <a:bodyPr/>
          <a:lstStyle/>
          <a:p>
            <a:endParaRPr lang="en-US" dirty="0"/>
          </a:p>
        </p:txBody>
      </p:sp>
      <p:sp>
        <p:nvSpPr>
          <p:cNvPr id="6" name="Picture Placeholder 3">
            <a:extLst>
              <a:ext uri="{FF2B5EF4-FFF2-40B4-BE49-F238E27FC236}">
                <a16:creationId xmlns:a16="http://schemas.microsoft.com/office/drawing/2014/main" id="{8245F1C6-B85D-C7F1-BA47-EDDE926FDEEA}"/>
              </a:ext>
            </a:extLst>
          </p:cNvPr>
          <p:cNvSpPr>
            <a:spLocks noGrp="1"/>
          </p:cNvSpPr>
          <p:nvPr>
            <p:ph type="pic" sz="quarter" idx="12"/>
          </p:nvPr>
        </p:nvSpPr>
        <p:spPr>
          <a:xfrm>
            <a:off x="6236328" y="2933323"/>
            <a:ext cx="2399169" cy="1924862"/>
          </a:xfrm>
          <a:prstGeom prst="rect">
            <a:avLst/>
          </a:prstGeom>
          <a:solidFill>
            <a:schemeClr val="accent2">
              <a:lumMod val="40000"/>
              <a:lumOff val="60000"/>
            </a:schemeClr>
          </a:solidFill>
        </p:spPr>
        <p:txBody>
          <a:bodyPr/>
          <a:lstStyle/>
          <a:p>
            <a:endParaRPr lang="en-US" dirty="0"/>
          </a:p>
        </p:txBody>
      </p:sp>
      <p:sp>
        <p:nvSpPr>
          <p:cNvPr id="10" name="Oval 9">
            <a:extLst>
              <a:ext uri="{FF2B5EF4-FFF2-40B4-BE49-F238E27FC236}">
                <a16:creationId xmlns:a16="http://schemas.microsoft.com/office/drawing/2014/main" id="{406299A5-928A-4237-4622-47E7972EDE77}"/>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DE5F6D51-5265-ED29-C418-E69C1E20809E}"/>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12" name="Text Placeholder 10">
            <a:extLst>
              <a:ext uri="{FF2B5EF4-FFF2-40B4-BE49-F238E27FC236}">
                <a16:creationId xmlns:a16="http://schemas.microsoft.com/office/drawing/2014/main" id="{FB7D6F34-0C88-72A1-B021-4FA0AC48581C}"/>
              </a:ext>
            </a:extLst>
          </p:cNvPr>
          <p:cNvSpPr>
            <a:spLocks noGrp="1"/>
          </p:cNvSpPr>
          <p:nvPr>
            <p:ph type="body" sz="quarter" idx="14"/>
          </p:nvPr>
        </p:nvSpPr>
        <p:spPr>
          <a:xfrm>
            <a:off x="742383" y="1416034"/>
            <a:ext cx="6182852"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3" name="Text Placeholder 10">
            <a:extLst>
              <a:ext uri="{FF2B5EF4-FFF2-40B4-BE49-F238E27FC236}">
                <a16:creationId xmlns:a16="http://schemas.microsoft.com/office/drawing/2014/main" id="{E2349803-8BFF-8190-3644-0B374488E8A5}"/>
              </a:ext>
            </a:extLst>
          </p:cNvPr>
          <p:cNvSpPr>
            <a:spLocks noGrp="1"/>
          </p:cNvSpPr>
          <p:nvPr>
            <p:ph type="body" sz="quarter" idx="15"/>
          </p:nvPr>
        </p:nvSpPr>
        <p:spPr>
          <a:xfrm>
            <a:off x="742383" y="912138"/>
            <a:ext cx="4345663" cy="253564"/>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Tree>
    <p:extLst>
      <p:ext uri="{BB962C8B-B14F-4D97-AF65-F5344CB8AC3E}">
        <p14:creationId xmlns:p14="http://schemas.microsoft.com/office/powerpoint/2010/main" val="2039378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BDD136-01FD-83E3-D8B4-912F2666589C}"/>
              </a:ext>
            </a:extLst>
          </p:cNvPr>
          <p:cNvSpPr>
            <a:spLocks noGrp="1"/>
          </p:cNvSpPr>
          <p:nvPr>
            <p:ph type="pic" sz="quarter" idx="10"/>
          </p:nvPr>
        </p:nvSpPr>
        <p:spPr>
          <a:xfrm>
            <a:off x="728803" y="1421394"/>
            <a:ext cx="2399169" cy="4251603"/>
          </a:xfrm>
          <a:prstGeom prst="rect">
            <a:avLst/>
          </a:prstGeom>
          <a:solidFill>
            <a:schemeClr val="accent2">
              <a:lumMod val="40000"/>
              <a:lumOff val="60000"/>
            </a:schemeClr>
          </a:solidFill>
        </p:spPr>
        <p:txBody>
          <a:bodyPr/>
          <a:lstStyle/>
          <a:p>
            <a:endParaRPr lang="en-US" dirty="0"/>
          </a:p>
        </p:txBody>
      </p:sp>
      <p:sp>
        <p:nvSpPr>
          <p:cNvPr id="10" name="Oval 9">
            <a:extLst>
              <a:ext uri="{FF2B5EF4-FFF2-40B4-BE49-F238E27FC236}">
                <a16:creationId xmlns:a16="http://schemas.microsoft.com/office/drawing/2014/main" id="{D7D7CDF0-FBD3-1E2B-56E9-993CDE9805BB}"/>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5B9C95E0-6AE6-B073-7A98-B355B9E695CC}"/>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7" name="Text Placeholder 10">
            <a:extLst>
              <a:ext uri="{FF2B5EF4-FFF2-40B4-BE49-F238E27FC236}">
                <a16:creationId xmlns:a16="http://schemas.microsoft.com/office/drawing/2014/main" id="{7F9C9DAC-2F7C-B103-3241-219DF5E40337}"/>
              </a:ext>
            </a:extLst>
          </p:cNvPr>
          <p:cNvSpPr>
            <a:spLocks noGrp="1"/>
          </p:cNvSpPr>
          <p:nvPr>
            <p:ph type="body" sz="quarter" idx="11"/>
          </p:nvPr>
        </p:nvSpPr>
        <p:spPr>
          <a:xfrm>
            <a:off x="8014447" y="3226107"/>
            <a:ext cx="3362688"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2" name="Text Placeholder 10">
            <a:extLst>
              <a:ext uri="{FF2B5EF4-FFF2-40B4-BE49-F238E27FC236}">
                <a16:creationId xmlns:a16="http://schemas.microsoft.com/office/drawing/2014/main" id="{0A86F4F7-75AC-B50E-B004-859BC246AA9B}"/>
              </a:ext>
            </a:extLst>
          </p:cNvPr>
          <p:cNvSpPr>
            <a:spLocks noGrp="1"/>
          </p:cNvSpPr>
          <p:nvPr>
            <p:ph type="body" sz="quarter" idx="14"/>
          </p:nvPr>
        </p:nvSpPr>
        <p:spPr>
          <a:xfrm>
            <a:off x="8014445" y="2686834"/>
            <a:ext cx="3362689" cy="288941"/>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Tree>
    <p:extLst>
      <p:ext uri="{BB962C8B-B14F-4D97-AF65-F5344CB8AC3E}">
        <p14:creationId xmlns:p14="http://schemas.microsoft.com/office/powerpoint/2010/main" val="190825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981EF29-12B5-1C37-E7C4-163872C33BA5}"/>
              </a:ext>
            </a:extLst>
          </p:cNvPr>
          <p:cNvSpPr>
            <a:spLocks noGrp="1"/>
          </p:cNvSpPr>
          <p:nvPr>
            <p:ph type="pic" sz="quarter" idx="10"/>
          </p:nvPr>
        </p:nvSpPr>
        <p:spPr>
          <a:xfrm flipH="1">
            <a:off x="6096000" y="-9054"/>
            <a:ext cx="5470566" cy="6867054"/>
          </a:xfrm>
          <a:custGeom>
            <a:avLst/>
            <a:gdLst>
              <a:gd name="connsiteX0" fmla="*/ 0 w 2852737"/>
              <a:gd name="connsiteY0" fmla="*/ 0 h 6858000"/>
              <a:gd name="connsiteX1" fmla="*/ 2852737 w 2852737"/>
              <a:gd name="connsiteY1" fmla="*/ 0 h 6858000"/>
              <a:gd name="connsiteX2" fmla="*/ 2852737 w 2852737"/>
              <a:gd name="connsiteY2" fmla="*/ 6858000 h 6858000"/>
              <a:gd name="connsiteX3" fmla="*/ 0 w 2852737"/>
              <a:gd name="connsiteY3" fmla="*/ 6858000 h 6858000"/>
              <a:gd name="connsiteX4" fmla="*/ 0 w 2852737"/>
              <a:gd name="connsiteY4" fmla="*/ 0 h 6858000"/>
              <a:gd name="connsiteX0" fmla="*/ 0 w 5324333"/>
              <a:gd name="connsiteY0" fmla="*/ 9054 h 6867054"/>
              <a:gd name="connsiteX1" fmla="*/ 5324333 w 5324333"/>
              <a:gd name="connsiteY1" fmla="*/ 0 h 6867054"/>
              <a:gd name="connsiteX2" fmla="*/ 2852737 w 5324333"/>
              <a:gd name="connsiteY2" fmla="*/ 6867054 h 6867054"/>
              <a:gd name="connsiteX3" fmla="*/ 0 w 5324333"/>
              <a:gd name="connsiteY3" fmla="*/ 6867054 h 6867054"/>
              <a:gd name="connsiteX4" fmla="*/ 0 w 5324333"/>
              <a:gd name="connsiteY4" fmla="*/ 9054 h 6867054"/>
              <a:gd name="connsiteX0" fmla="*/ 2408221 w 5324333"/>
              <a:gd name="connsiteY0" fmla="*/ 1 h 6867054"/>
              <a:gd name="connsiteX1" fmla="*/ 5324333 w 5324333"/>
              <a:gd name="connsiteY1" fmla="*/ 0 h 6867054"/>
              <a:gd name="connsiteX2" fmla="*/ 2852737 w 5324333"/>
              <a:gd name="connsiteY2" fmla="*/ 6867054 h 6867054"/>
              <a:gd name="connsiteX3" fmla="*/ 0 w 5324333"/>
              <a:gd name="connsiteY3" fmla="*/ 6867054 h 6867054"/>
              <a:gd name="connsiteX4" fmla="*/ 2408221 w 5324333"/>
              <a:gd name="connsiteY4" fmla="*/ 1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333" h="6867054">
                <a:moveTo>
                  <a:pt x="2408221" y="1"/>
                </a:moveTo>
                <a:lnTo>
                  <a:pt x="5324333" y="0"/>
                </a:lnTo>
                <a:lnTo>
                  <a:pt x="2852737" y="6867054"/>
                </a:lnTo>
                <a:lnTo>
                  <a:pt x="0" y="6867054"/>
                </a:lnTo>
                <a:lnTo>
                  <a:pt x="2408221" y="1"/>
                </a:lnTo>
                <a:close/>
              </a:path>
            </a:pathLst>
          </a:custGeom>
          <a:solidFill>
            <a:schemeClr val="accent2">
              <a:lumMod val="40000"/>
              <a:lumOff val="60000"/>
            </a:schemeClr>
          </a:solidFill>
        </p:spPr>
        <p:txBody>
          <a:bodyPr/>
          <a:lstStyle/>
          <a:p>
            <a:endParaRPr lang="en-US"/>
          </a:p>
        </p:txBody>
      </p:sp>
      <p:sp>
        <p:nvSpPr>
          <p:cNvPr id="7" name="Oval 6">
            <a:extLst>
              <a:ext uri="{FF2B5EF4-FFF2-40B4-BE49-F238E27FC236}">
                <a16:creationId xmlns:a16="http://schemas.microsoft.com/office/drawing/2014/main" id="{9CF9DD4B-7E30-08B9-EA3A-01504F1A6930}"/>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071839B-21CE-A04A-53D6-3A5F95A3DA2A}"/>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9" name="Text Placeholder 10">
            <a:extLst>
              <a:ext uri="{FF2B5EF4-FFF2-40B4-BE49-F238E27FC236}">
                <a16:creationId xmlns:a16="http://schemas.microsoft.com/office/drawing/2014/main" id="{A0F8B718-2F09-DF9D-4231-8B34FAE761EB}"/>
              </a:ext>
            </a:extLst>
          </p:cNvPr>
          <p:cNvSpPr>
            <a:spLocks noGrp="1"/>
          </p:cNvSpPr>
          <p:nvPr>
            <p:ph type="body" sz="quarter" idx="11"/>
          </p:nvPr>
        </p:nvSpPr>
        <p:spPr>
          <a:xfrm>
            <a:off x="792182" y="3226107"/>
            <a:ext cx="5656693"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0" name="Text Placeholder 10">
            <a:extLst>
              <a:ext uri="{FF2B5EF4-FFF2-40B4-BE49-F238E27FC236}">
                <a16:creationId xmlns:a16="http://schemas.microsoft.com/office/drawing/2014/main" id="{5AB6FC7D-50A2-31EC-249A-F35462AF9E2D}"/>
              </a:ext>
            </a:extLst>
          </p:cNvPr>
          <p:cNvSpPr>
            <a:spLocks noGrp="1"/>
          </p:cNvSpPr>
          <p:nvPr>
            <p:ph type="body" sz="quarter" idx="14"/>
          </p:nvPr>
        </p:nvSpPr>
        <p:spPr>
          <a:xfrm>
            <a:off x="792182" y="2722211"/>
            <a:ext cx="5656693" cy="253564"/>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Tree>
    <p:extLst>
      <p:ext uri="{BB962C8B-B14F-4D97-AF65-F5344CB8AC3E}">
        <p14:creationId xmlns:p14="http://schemas.microsoft.com/office/powerpoint/2010/main" val="1125347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Diseño personalizad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BDD136-01FD-83E3-D8B4-912F2666589C}"/>
              </a:ext>
            </a:extLst>
          </p:cNvPr>
          <p:cNvSpPr>
            <a:spLocks noGrp="1"/>
          </p:cNvSpPr>
          <p:nvPr>
            <p:ph type="pic" sz="quarter" idx="10"/>
          </p:nvPr>
        </p:nvSpPr>
        <p:spPr>
          <a:xfrm>
            <a:off x="4205489" y="1500611"/>
            <a:ext cx="3200402" cy="1928389"/>
          </a:xfrm>
          <a:prstGeom prst="flowChartDocument">
            <a:avLst/>
          </a:prstGeom>
          <a:solidFill>
            <a:schemeClr val="accent2">
              <a:lumMod val="40000"/>
              <a:lumOff val="60000"/>
            </a:schemeClr>
          </a:solidFill>
        </p:spPr>
        <p:txBody>
          <a:bodyPr/>
          <a:lstStyle/>
          <a:p>
            <a:endParaRPr lang="en-US" dirty="0"/>
          </a:p>
        </p:txBody>
      </p:sp>
      <p:sp>
        <p:nvSpPr>
          <p:cNvPr id="3" name="Picture Placeholder 3">
            <a:extLst>
              <a:ext uri="{FF2B5EF4-FFF2-40B4-BE49-F238E27FC236}">
                <a16:creationId xmlns:a16="http://schemas.microsoft.com/office/drawing/2014/main" id="{555E0577-8FE9-35AC-B177-A6D6231B86B5}"/>
              </a:ext>
            </a:extLst>
          </p:cNvPr>
          <p:cNvSpPr>
            <a:spLocks noGrp="1"/>
          </p:cNvSpPr>
          <p:nvPr>
            <p:ph type="pic" sz="quarter" idx="11"/>
          </p:nvPr>
        </p:nvSpPr>
        <p:spPr>
          <a:xfrm>
            <a:off x="7835772" y="1500611"/>
            <a:ext cx="3200402" cy="1928389"/>
          </a:xfrm>
          <a:prstGeom prst="flowChartDocument">
            <a:avLst/>
          </a:prstGeom>
          <a:solidFill>
            <a:schemeClr val="accent2">
              <a:lumMod val="40000"/>
              <a:lumOff val="60000"/>
            </a:schemeClr>
          </a:solidFill>
        </p:spPr>
        <p:txBody>
          <a:bodyPr/>
          <a:lstStyle/>
          <a:p>
            <a:endParaRPr lang="en-US" dirty="0"/>
          </a:p>
        </p:txBody>
      </p:sp>
      <p:sp>
        <p:nvSpPr>
          <p:cNvPr id="7" name="Oval 6">
            <a:extLst>
              <a:ext uri="{FF2B5EF4-FFF2-40B4-BE49-F238E27FC236}">
                <a16:creationId xmlns:a16="http://schemas.microsoft.com/office/drawing/2014/main" id="{350506B0-84B8-45A2-827F-2C43078BAD64}"/>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DC31910-EDC4-A5B6-A4B9-E39D664AFF9A}"/>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9" name="Text Placeholder 10">
            <a:extLst>
              <a:ext uri="{FF2B5EF4-FFF2-40B4-BE49-F238E27FC236}">
                <a16:creationId xmlns:a16="http://schemas.microsoft.com/office/drawing/2014/main" id="{29F8178C-E362-7E49-C3F5-F65FD9BAF584}"/>
              </a:ext>
            </a:extLst>
          </p:cNvPr>
          <p:cNvSpPr>
            <a:spLocks noGrp="1"/>
          </p:cNvSpPr>
          <p:nvPr>
            <p:ph type="body" sz="quarter" idx="12"/>
          </p:nvPr>
        </p:nvSpPr>
        <p:spPr>
          <a:xfrm>
            <a:off x="4357694" y="4289530"/>
            <a:ext cx="2809948" cy="1273703"/>
          </a:xfrm>
          <a:prstGeom prst="rect">
            <a:avLst/>
          </a:prstGeom>
        </p:spPr>
        <p:txBody>
          <a:bodyPr/>
          <a:lstStyle>
            <a:lvl1pPr marL="0" indent="0">
              <a:buNone/>
              <a:defRPr lang="en-US" sz="1200" b="0" i="0" smtClean="0">
                <a:effectLst/>
                <a:latin typeface="+mj-lt"/>
              </a:defRPr>
            </a:lvl1pPr>
          </a:lstStyle>
          <a:p>
            <a:endParaRPr lang="en-US" dirty="0"/>
          </a:p>
        </p:txBody>
      </p:sp>
      <p:sp>
        <p:nvSpPr>
          <p:cNvPr id="10" name="Text Placeholder 10">
            <a:extLst>
              <a:ext uri="{FF2B5EF4-FFF2-40B4-BE49-F238E27FC236}">
                <a16:creationId xmlns:a16="http://schemas.microsoft.com/office/drawing/2014/main" id="{7244741D-B72B-A538-5545-262D6F4CF732}"/>
              </a:ext>
            </a:extLst>
          </p:cNvPr>
          <p:cNvSpPr>
            <a:spLocks noGrp="1"/>
          </p:cNvSpPr>
          <p:nvPr>
            <p:ph type="body" sz="quarter" idx="14"/>
          </p:nvPr>
        </p:nvSpPr>
        <p:spPr>
          <a:xfrm>
            <a:off x="4357694" y="3785633"/>
            <a:ext cx="2809948" cy="353945"/>
          </a:xfrm>
          <a:prstGeom prst="rect">
            <a:avLst/>
          </a:prstGeom>
        </p:spPr>
        <p:txBody>
          <a:bodyPr/>
          <a:lstStyle>
            <a:lvl1pPr marL="0" indent="0" algn="ctr">
              <a:buNone/>
              <a:defRPr lang="en-US" sz="2000" b="1" i="0" smtClean="0">
                <a:solidFill>
                  <a:schemeClr val="tx2"/>
                </a:solidFill>
                <a:effectLst/>
                <a:latin typeface="Montserrat SemiBold" pitchFamily="2" charset="77"/>
              </a:defRPr>
            </a:lvl1pPr>
          </a:lstStyle>
          <a:p>
            <a:endParaRPr lang="en-US" dirty="0"/>
          </a:p>
        </p:txBody>
      </p:sp>
      <p:sp>
        <p:nvSpPr>
          <p:cNvPr id="11" name="Text Placeholder 10">
            <a:extLst>
              <a:ext uri="{FF2B5EF4-FFF2-40B4-BE49-F238E27FC236}">
                <a16:creationId xmlns:a16="http://schemas.microsoft.com/office/drawing/2014/main" id="{F6E6707D-BEF8-A602-D6A4-545B9CCDCF74}"/>
              </a:ext>
            </a:extLst>
          </p:cNvPr>
          <p:cNvSpPr>
            <a:spLocks noGrp="1"/>
          </p:cNvSpPr>
          <p:nvPr>
            <p:ph type="body" sz="quarter" idx="15"/>
          </p:nvPr>
        </p:nvSpPr>
        <p:spPr>
          <a:xfrm>
            <a:off x="8074021" y="4311227"/>
            <a:ext cx="2809948" cy="1273703"/>
          </a:xfrm>
          <a:prstGeom prst="rect">
            <a:avLst/>
          </a:prstGeom>
        </p:spPr>
        <p:txBody>
          <a:bodyPr/>
          <a:lstStyle>
            <a:lvl1pPr marL="0" indent="0">
              <a:buNone/>
              <a:defRPr lang="en-US" sz="1200" b="0" i="0" smtClean="0">
                <a:effectLst/>
                <a:latin typeface="+mj-lt"/>
              </a:defRPr>
            </a:lvl1pPr>
          </a:lstStyle>
          <a:p>
            <a:endParaRPr lang="en-US" dirty="0"/>
          </a:p>
        </p:txBody>
      </p:sp>
      <p:sp>
        <p:nvSpPr>
          <p:cNvPr id="12" name="Text Placeholder 10">
            <a:extLst>
              <a:ext uri="{FF2B5EF4-FFF2-40B4-BE49-F238E27FC236}">
                <a16:creationId xmlns:a16="http://schemas.microsoft.com/office/drawing/2014/main" id="{A31D61D8-AAF3-2892-5F7C-1BF673938117}"/>
              </a:ext>
            </a:extLst>
          </p:cNvPr>
          <p:cNvSpPr>
            <a:spLocks noGrp="1"/>
          </p:cNvSpPr>
          <p:nvPr>
            <p:ph type="body" sz="quarter" idx="16"/>
          </p:nvPr>
        </p:nvSpPr>
        <p:spPr>
          <a:xfrm>
            <a:off x="8074021" y="3807330"/>
            <a:ext cx="2809948" cy="353945"/>
          </a:xfrm>
          <a:prstGeom prst="rect">
            <a:avLst/>
          </a:prstGeom>
        </p:spPr>
        <p:txBody>
          <a:bodyPr/>
          <a:lstStyle>
            <a:lvl1pPr marL="0" indent="0" algn="ctr">
              <a:buNone/>
              <a:defRPr lang="en-US" sz="2000" b="1" i="0" smtClean="0">
                <a:solidFill>
                  <a:schemeClr val="tx2"/>
                </a:solidFill>
                <a:effectLst/>
                <a:latin typeface="Montserrat SemiBold" pitchFamily="2" charset="77"/>
              </a:defRPr>
            </a:lvl1pPr>
          </a:lstStyle>
          <a:p>
            <a:endParaRPr lang="en-US" dirty="0"/>
          </a:p>
        </p:txBody>
      </p:sp>
    </p:spTree>
    <p:extLst>
      <p:ext uri="{BB962C8B-B14F-4D97-AF65-F5344CB8AC3E}">
        <p14:creationId xmlns:p14="http://schemas.microsoft.com/office/powerpoint/2010/main" val="1778708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71DB42-F51E-3564-C751-09F259125411}"/>
              </a:ext>
            </a:extLst>
          </p:cNvPr>
          <p:cNvSpPr>
            <a:spLocks noGrp="1"/>
          </p:cNvSpPr>
          <p:nvPr>
            <p:ph type="pic" sz="quarter" idx="10"/>
          </p:nvPr>
        </p:nvSpPr>
        <p:spPr>
          <a:xfrm>
            <a:off x="796705" y="755967"/>
            <a:ext cx="2534970" cy="2966983"/>
          </a:xfrm>
          <a:prstGeom prst="rect">
            <a:avLst/>
          </a:prstGeom>
          <a:solidFill>
            <a:schemeClr val="accent2">
              <a:lumMod val="40000"/>
              <a:lumOff val="60000"/>
            </a:schemeClr>
          </a:solidFill>
        </p:spPr>
        <p:txBody>
          <a:bodyPr/>
          <a:lstStyle/>
          <a:p>
            <a:endParaRPr lang="en-US"/>
          </a:p>
        </p:txBody>
      </p:sp>
      <p:sp>
        <p:nvSpPr>
          <p:cNvPr id="4" name="Picture Placeholder 2">
            <a:extLst>
              <a:ext uri="{FF2B5EF4-FFF2-40B4-BE49-F238E27FC236}">
                <a16:creationId xmlns:a16="http://schemas.microsoft.com/office/drawing/2014/main" id="{1DA28F2C-04B0-756A-4DE3-B0CB7CC4E59F}"/>
              </a:ext>
            </a:extLst>
          </p:cNvPr>
          <p:cNvSpPr>
            <a:spLocks noGrp="1"/>
          </p:cNvSpPr>
          <p:nvPr>
            <p:ph type="pic" sz="quarter" idx="11"/>
          </p:nvPr>
        </p:nvSpPr>
        <p:spPr>
          <a:xfrm>
            <a:off x="796705" y="3879120"/>
            <a:ext cx="10604053" cy="2493027"/>
          </a:xfrm>
          <a:prstGeom prst="rect">
            <a:avLst/>
          </a:prstGeom>
          <a:solidFill>
            <a:schemeClr val="accent2">
              <a:lumMod val="40000"/>
              <a:lumOff val="60000"/>
            </a:schemeClr>
          </a:solidFill>
        </p:spPr>
        <p:txBody>
          <a:bodyPr/>
          <a:lstStyle/>
          <a:p>
            <a:endParaRPr lang="en-US"/>
          </a:p>
        </p:txBody>
      </p:sp>
      <p:sp>
        <p:nvSpPr>
          <p:cNvPr id="7" name="Oval 6">
            <a:extLst>
              <a:ext uri="{FF2B5EF4-FFF2-40B4-BE49-F238E27FC236}">
                <a16:creationId xmlns:a16="http://schemas.microsoft.com/office/drawing/2014/main" id="{B60C4050-7ECF-65A7-76C2-619144141E60}"/>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65AE711-34F4-BD36-89E0-5C0BEB365725}"/>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9" name="Text Placeholder 10">
            <a:extLst>
              <a:ext uri="{FF2B5EF4-FFF2-40B4-BE49-F238E27FC236}">
                <a16:creationId xmlns:a16="http://schemas.microsoft.com/office/drawing/2014/main" id="{78B4E36F-88D0-B5E6-33FD-B452269E3E8C}"/>
              </a:ext>
            </a:extLst>
          </p:cNvPr>
          <p:cNvSpPr>
            <a:spLocks noGrp="1"/>
          </p:cNvSpPr>
          <p:nvPr>
            <p:ph type="body" sz="quarter" idx="12"/>
          </p:nvPr>
        </p:nvSpPr>
        <p:spPr>
          <a:xfrm>
            <a:off x="3691571" y="1720376"/>
            <a:ext cx="2882650" cy="1876448"/>
          </a:xfrm>
          <a:prstGeom prst="rect">
            <a:avLst/>
          </a:prstGeom>
        </p:spPr>
        <p:txBody>
          <a:bodyPr/>
          <a:lstStyle>
            <a:lvl1pPr marL="0" indent="0">
              <a:buNone/>
              <a:defRPr lang="en-US" sz="1200" b="0" i="0" smtClean="0">
                <a:effectLst/>
                <a:latin typeface="+mj-lt"/>
              </a:defRPr>
            </a:lvl1pPr>
          </a:lstStyle>
          <a:p>
            <a:endParaRPr lang="en-US" dirty="0"/>
          </a:p>
        </p:txBody>
      </p:sp>
      <p:sp>
        <p:nvSpPr>
          <p:cNvPr id="11" name="Text Placeholder 10">
            <a:extLst>
              <a:ext uri="{FF2B5EF4-FFF2-40B4-BE49-F238E27FC236}">
                <a16:creationId xmlns:a16="http://schemas.microsoft.com/office/drawing/2014/main" id="{03813399-B6C0-A329-8F9C-31CB41F48A6C}"/>
              </a:ext>
            </a:extLst>
          </p:cNvPr>
          <p:cNvSpPr>
            <a:spLocks noGrp="1"/>
          </p:cNvSpPr>
          <p:nvPr>
            <p:ph type="body" sz="quarter" idx="15"/>
          </p:nvPr>
        </p:nvSpPr>
        <p:spPr>
          <a:xfrm>
            <a:off x="6901916" y="1737723"/>
            <a:ext cx="4498842" cy="1859101"/>
          </a:xfrm>
          <a:prstGeom prst="rect">
            <a:avLst/>
          </a:prstGeom>
        </p:spPr>
        <p:txBody>
          <a:bodyPr/>
          <a:lstStyle>
            <a:lvl1pPr marL="0" indent="0">
              <a:buNone/>
              <a:defRPr lang="en-US" sz="1200" b="0" i="0" smtClean="0">
                <a:effectLst/>
                <a:latin typeface="+mj-lt"/>
              </a:defRPr>
            </a:lvl1pPr>
          </a:lstStyle>
          <a:p>
            <a:endParaRPr lang="en-US" dirty="0"/>
          </a:p>
        </p:txBody>
      </p:sp>
    </p:spTree>
    <p:extLst>
      <p:ext uri="{BB962C8B-B14F-4D97-AF65-F5344CB8AC3E}">
        <p14:creationId xmlns:p14="http://schemas.microsoft.com/office/powerpoint/2010/main" val="2440405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830BE3E-5B25-1E92-4CC2-ECF057C22627}"/>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22E85A1-FB9D-A461-2B58-3B2F2C91A3D7}"/>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8650" y="-3994750"/>
            <a:ext cx="28689300" cy="16381695"/>
          </a:xfrm>
          <a:prstGeom prst="rect">
            <a:avLst/>
          </a:prstGeom>
        </p:spPr>
      </p:pic>
    </p:spTree>
    <p:extLst>
      <p:ext uri="{BB962C8B-B14F-4D97-AF65-F5344CB8AC3E}">
        <p14:creationId xmlns:p14="http://schemas.microsoft.com/office/powerpoint/2010/main" val="1065818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981EF29-12B5-1C37-E7C4-163872C33BA5}"/>
              </a:ext>
            </a:extLst>
          </p:cNvPr>
          <p:cNvSpPr>
            <a:spLocks noGrp="1"/>
          </p:cNvSpPr>
          <p:nvPr>
            <p:ph type="pic" sz="quarter" idx="10"/>
          </p:nvPr>
        </p:nvSpPr>
        <p:spPr>
          <a:xfrm>
            <a:off x="922783" y="-9054"/>
            <a:ext cx="5324333" cy="6867054"/>
          </a:xfrm>
          <a:custGeom>
            <a:avLst/>
            <a:gdLst>
              <a:gd name="connsiteX0" fmla="*/ 0 w 2852737"/>
              <a:gd name="connsiteY0" fmla="*/ 0 h 6858000"/>
              <a:gd name="connsiteX1" fmla="*/ 2852737 w 2852737"/>
              <a:gd name="connsiteY1" fmla="*/ 0 h 6858000"/>
              <a:gd name="connsiteX2" fmla="*/ 2852737 w 2852737"/>
              <a:gd name="connsiteY2" fmla="*/ 6858000 h 6858000"/>
              <a:gd name="connsiteX3" fmla="*/ 0 w 2852737"/>
              <a:gd name="connsiteY3" fmla="*/ 6858000 h 6858000"/>
              <a:gd name="connsiteX4" fmla="*/ 0 w 2852737"/>
              <a:gd name="connsiteY4" fmla="*/ 0 h 6858000"/>
              <a:gd name="connsiteX0" fmla="*/ 0 w 5324333"/>
              <a:gd name="connsiteY0" fmla="*/ 9054 h 6867054"/>
              <a:gd name="connsiteX1" fmla="*/ 5324333 w 5324333"/>
              <a:gd name="connsiteY1" fmla="*/ 0 h 6867054"/>
              <a:gd name="connsiteX2" fmla="*/ 2852737 w 5324333"/>
              <a:gd name="connsiteY2" fmla="*/ 6867054 h 6867054"/>
              <a:gd name="connsiteX3" fmla="*/ 0 w 5324333"/>
              <a:gd name="connsiteY3" fmla="*/ 6867054 h 6867054"/>
              <a:gd name="connsiteX4" fmla="*/ 0 w 5324333"/>
              <a:gd name="connsiteY4" fmla="*/ 9054 h 6867054"/>
              <a:gd name="connsiteX0" fmla="*/ 2408221 w 5324333"/>
              <a:gd name="connsiteY0" fmla="*/ 1 h 6867054"/>
              <a:gd name="connsiteX1" fmla="*/ 5324333 w 5324333"/>
              <a:gd name="connsiteY1" fmla="*/ 0 h 6867054"/>
              <a:gd name="connsiteX2" fmla="*/ 2852737 w 5324333"/>
              <a:gd name="connsiteY2" fmla="*/ 6867054 h 6867054"/>
              <a:gd name="connsiteX3" fmla="*/ 0 w 5324333"/>
              <a:gd name="connsiteY3" fmla="*/ 6867054 h 6867054"/>
              <a:gd name="connsiteX4" fmla="*/ 2408221 w 5324333"/>
              <a:gd name="connsiteY4" fmla="*/ 1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333" h="6867054">
                <a:moveTo>
                  <a:pt x="2408221" y="1"/>
                </a:moveTo>
                <a:lnTo>
                  <a:pt x="5324333" y="0"/>
                </a:lnTo>
                <a:lnTo>
                  <a:pt x="2852737" y="6867054"/>
                </a:lnTo>
                <a:lnTo>
                  <a:pt x="0" y="6867054"/>
                </a:lnTo>
                <a:lnTo>
                  <a:pt x="2408221" y="1"/>
                </a:lnTo>
                <a:close/>
              </a:path>
            </a:pathLst>
          </a:custGeom>
          <a:solidFill>
            <a:schemeClr val="accent2">
              <a:lumMod val="40000"/>
              <a:lumOff val="60000"/>
            </a:schemeClr>
          </a:solidFill>
        </p:spPr>
        <p:txBody>
          <a:bodyPr/>
          <a:lstStyle/>
          <a:p>
            <a:endParaRPr lang="en-US"/>
          </a:p>
        </p:txBody>
      </p:sp>
      <p:sp>
        <p:nvSpPr>
          <p:cNvPr id="7" name="Oval 6">
            <a:extLst>
              <a:ext uri="{FF2B5EF4-FFF2-40B4-BE49-F238E27FC236}">
                <a16:creationId xmlns:a16="http://schemas.microsoft.com/office/drawing/2014/main" id="{9CF9DD4B-7E30-08B9-EA3A-01504F1A6930}"/>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071839B-21CE-A04A-53D6-3A5F95A3DA2A}"/>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9" name="Text Placeholder 10">
            <a:extLst>
              <a:ext uri="{FF2B5EF4-FFF2-40B4-BE49-F238E27FC236}">
                <a16:creationId xmlns:a16="http://schemas.microsoft.com/office/drawing/2014/main" id="{A0F8B718-2F09-DF9D-4231-8B34FAE761EB}"/>
              </a:ext>
            </a:extLst>
          </p:cNvPr>
          <p:cNvSpPr>
            <a:spLocks noGrp="1"/>
          </p:cNvSpPr>
          <p:nvPr>
            <p:ph type="body" sz="quarter" idx="11"/>
          </p:nvPr>
        </p:nvSpPr>
        <p:spPr>
          <a:xfrm>
            <a:off x="6247116" y="4660769"/>
            <a:ext cx="5656693"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0" name="Text Placeholder 10">
            <a:extLst>
              <a:ext uri="{FF2B5EF4-FFF2-40B4-BE49-F238E27FC236}">
                <a16:creationId xmlns:a16="http://schemas.microsoft.com/office/drawing/2014/main" id="{5AB6FC7D-50A2-31EC-249A-F35462AF9E2D}"/>
              </a:ext>
            </a:extLst>
          </p:cNvPr>
          <p:cNvSpPr>
            <a:spLocks noGrp="1"/>
          </p:cNvSpPr>
          <p:nvPr>
            <p:ph type="body" sz="quarter" idx="14"/>
          </p:nvPr>
        </p:nvSpPr>
        <p:spPr>
          <a:xfrm>
            <a:off x="6247116" y="4156873"/>
            <a:ext cx="5656693" cy="253564"/>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Tree>
    <p:extLst>
      <p:ext uri="{BB962C8B-B14F-4D97-AF65-F5344CB8AC3E}">
        <p14:creationId xmlns:p14="http://schemas.microsoft.com/office/powerpoint/2010/main" val="2394807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Diseño personalizad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BDD136-01FD-83E3-D8B4-912F2666589C}"/>
              </a:ext>
            </a:extLst>
          </p:cNvPr>
          <p:cNvSpPr>
            <a:spLocks noGrp="1"/>
          </p:cNvSpPr>
          <p:nvPr>
            <p:ph type="pic" sz="quarter" idx="10"/>
          </p:nvPr>
        </p:nvSpPr>
        <p:spPr>
          <a:xfrm>
            <a:off x="728803" y="1421394"/>
            <a:ext cx="2399169" cy="4251603"/>
          </a:xfrm>
          <a:prstGeom prst="rect">
            <a:avLst/>
          </a:prstGeom>
          <a:solidFill>
            <a:schemeClr val="accent2">
              <a:lumMod val="40000"/>
              <a:lumOff val="60000"/>
            </a:schemeClr>
          </a:solidFill>
        </p:spPr>
        <p:txBody>
          <a:bodyPr/>
          <a:lstStyle/>
          <a:p>
            <a:endParaRPr lang="en-US" dirty="0"/>
          </a:p>
        </p:txBody>
      </p:sp>
      <p:sp>
        <p:nvSpPr>
          <p:cNvPr id="10" name="Oval 9">
            <a:extLst>
              <a:ext uri="{FF2B5EF4-FFF2-40B4-BE49-F238E27FC236}">
                <a16:creationId xmlns:a16="http://schemas.microsoft.com/office/drawing/2014/main" id="{D7D7CDF0-FBD3-1E2B-56E9-993CDE9805BB}"/>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5B9C95E0-6AE6-B073-7A98-B355B9E695CC}"/>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7" name="Text Placeholder 10">
            <a:extLst>
              <a:ext uri="{FF2B5EF4-FFF2-40B4-BE49-F238E27FC236}">
                <a16:creationId xmlns:a16="http://schemas.microsoft.com/office/drawing/2014/main" id="{7F9C9DAC-2F7C-B103-3241-219DF5E40337}"/>
              </a:ext>
            </a:extLst>
          </p:cNvPr>
          <p:cNvSpPr>
            <a:spLocks noGrp="1"/>
          </p:cNvSpPr>
          <p:nvPr>
            <p:ph type="body" sz="quarter" idx="11"/>
          </p:nvPr>
        </p:nvSpPr>
        <p:spPr>
          <a:xfrm>
            <a:off x="8014447" y="3226107"/>
            <a:ext cx="3362688"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2" name="Text Placeholder 10">
            <a:extLst>
              <a:ext uri="{FF2B5EF4-FFF2-40B4-BE49-F238E27FC236}">
                <a16:creationId xmlns:a16="http://schemas.microsoft.com/office/drawing/2014/main" id="{0A86F4F7-75AC-B50E-B004-859BC246AA9B}"/>
              </a:ext>
            </a:extLst>
          </p:cNvPr>
          <p:cNvSpPr>
            <a:spLocks noGrp="1"/>
          </p:cNvSpPr>
          <p:nvPr>
            <p:ph type="body" sz="quarter" idx="14"/>
          </p:nvPr>
        </p:nvSpPr>
        <p:spPr>
          <a:xfrm>
            <a:off x="8014445" y="2686834"/>
            <a:ext cx="3362689" cy="288941"/>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
        <p:nvSpPr>
          <p:cNvPr id="8" name="Picture Placeholder 3">
            <a:extLst>
              <a:ext uri="{FF2B5EF4-FFF2-40B4-BE49-F238E27FC236}">
                <a16:creationId xmlns:a16="http://schemas.microsoft.com/office/drawing/2014/main" id="{E4116D39-6AAC-6243-84EC-AA3DF777B7D8}"/>
              </a:ext>
            </a:extLst>
          </p:cNvPr>
          <p:cNvSpPr>
            <a:spLocks noGrp="1"/>
          </p:cNvSpPr>
          <p:nvPr>
            <p:ph type="pic" sz="quarter" idx="15"/>
          </p:nvPr>
        </p:nvSpPr>
        <p:spPr>
          <a:xfrm>
            <a:off x="3230950" y="2113294"/>
            <a:ext cx="1893207" cy="3138097"/>
          </a:xfrm>
          <a:prstGeom prst="rect">
            <a:avLst/>
          </a:prstGeom>
          <a:solidFill>
            <a:schemeClr val="accent2">
              <a:lumMod val="40000"/>
              <a:lumOff val="60000"/>
            </a:schemeClr>
          </a:solidFill>
        </p:spPr>
        <p:txBody>
          <a:bodyPr/>
          <a:lstStyle/>
          <a:p>
            <a:endParaRPr lang="en-US" dirty="0"/>
          </a:p>
        </p:txBody>
      </p:sp>
    </p:spTree>
    <p:extLst>
      <p:ext uri="{BB962C8B-B14F-4D97-AF65-F5344CB8AC3E}">
        <p14:creationId xmlns:p14="http://schemas.microsoft.com/office/powerpoint/2010/main" val="1386458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Diseño personalizad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BDD136-01FD-83E3-D8B4-912F2666589C}"/>
              </a:ext>
            </a:extLst>
          </p:cNvPr>
          <p:cNvSpPr>
            <a:spLocks noGrp="1"/>
          </p:cNvSpPr>
          <p:nvPr>
            <p:ph type="pic" sz="quarter" idx="10"/>
          </p:nvPr>
        </p:nvSpPr>
        <p:spPr>
          <a:xfrm>
            <a:off x="368969" y="1350042"/>
            <a:ext cx="4235116" cy="4157915"/>
          </a:xfrm>
          <a:prstGeom prst="hexagon">
            <a:avLst/>
          </a:prstGeom>
          <a:solidFill>
            <a:schemeClr val="accent2">
              <a:lumMod val="40000"/>
              <a:lumOff val="60000"/>
            </a:schemeClr>
          </a:solidFill>
        </p:spPr>
        <p:txBody>
          <a:bodyPr/>
          <a:lstStyle/>
          <a:p>
            <a:endParaRPr lang="en-US"/>
          </a:p>
        </p:txBody>
      </p:sp>
      <p:sp>
        <p:nvSpPr>
          <p:cNvPr id="7" name="Oval 6">
            <a:extLst>
              <a:ext uri="{FF2B5EF4-FFF2-40B4-BE49-F238E27FC236}">
                <a16:creationId xmlns:a16="http://schemas.microsoft.com/office/drawing/2014/main" id="{570EDC56-DE5B-969D-EE07-E3F30F59648D}"/>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B22B15F-C319-404A-F632-6C8F64526544}"/>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9" name="Text Placeholder 10">
            <a:extLst>
              <a:ext uri="{FF2B5EF4-FFF2-40B4-BE49-F238E27FC236}">
                <a16:creationId xmlns:a16="http://schemas.microsoft.com/office/drawing/2014/main" id="{066662C7-8EC3-D383-D6F2-FF2B87969F9A}"/>
              </a:ext>
            </a:extLst>
          </p:cNvPr>
          <p:cNvSpPr>
            <a:spLocks noGrp="1"/>
          </p:cNvSpPr>
          <p:nvPr>
            <p:ph type="body" sz="quarter" idx="11"/>
          </p:nvPr>
        </p:nvSpPr>
        <p:spPr>
          <a:xfrm>
            <a:off x="4801818" y="2516527"/>
            <a:ext cx="6198142"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1" name="Text Placeholder 10">
            <a:extLst>
              <a:ext uri="{FF2B5EF4-FFF2-40B4-BE49-F238E27FC236}">
                <a16:creationId xmlns:a16="http://schemas.microsoft.com/office/drawing/2014/main" id="{97A5AAE1-6B93-10FD-A56B-E12F4932D285}"/>
              </a:ext>
            </a:extLst>
          </p:cNvPr>
          <p:cNvSpPr>
            <a:spLocks noGrp="1"/>
          </p:cNvSpPr>
          <p:nvPr>
            <p:ph type="body" sz="quarter" idx="12"/>
          </p:nvPr>
        </p:nvSpPr>
        <p:spPr>
          <a:xfrm>
            <a:off x="4801818" y="3558421"/>
            <a:ext cx="6198142" cy="912473"/>
          </a:xfrm>
          <a:prstGeom prst="rect">
            <a:avLst/>
          </a:prstGeom>
        </p:spPr>
        <p:txBody>
          <a:bodyPr/>
          <a:lstStyle>
            <a:lvl1pPr marL="0" indent="0">
              <a:buNone/>
              <a:defRPr lang="en-US" sz="1200" b="0" i="0" smtClean="0">
                <a:effectLst/>
                <a:latin typeface="+mj-lt"/>
              </a:defRPr>
            </a:lvl1pPr>
          </a:lstStyle>
          <a:p>
            <a:endParaRPr lang="en-US" dirty="0"/>
          </a:p>
        </p:txBody>
      </p:sp>
    </p:spTree>
    <p:extLst>
      <p:ext uri="{BB962C8B-B14F-4D97-AF65-F5344CB8AC3E}">
        <p14:creationId xmlns:p14="http://schemas.microsoft.com/office/powerpoint/2010/main" val="1992358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Diseño personalizad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70EDC56-DE5B-969D-EE07-E3F30F59648D}"/>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B22B15F-C319-404A-F632-6C8F64526544}"/>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16" name="Picture Placeholder 5">
            <a:extLst>
              <a:ext uri="{FF2B5EF4-FFF2-40B4-BE49-F238E27FC236}">
                <a16:creationId xmlns:a16="http://schemas.microsoft.com/office/drawing/2014/main" id="{95DE9F52-8954-80AC-5F21-1BE6ECE37B7A}"/>
              </a:ext>
            </a:extLst>
          </p:cNvPr>
          <p:cNvSpPr>
            <a:spLocks noGrp="1"/>
          </p:cNvSpPr>
          <p:nvPr>
            <p:ph type="pic" sz="quarter" idx="10"/>
          </p:nvPr>
        </p:nvSpPr>
        <p:spPr>
          <a:xfrm>
            <a:off x="4922838" y="1785938"/>
            <a:ext cx="2289175" cy="3998912"/>
          </a:xfrm>
          <a:prstGeom prst="rect">
            <a:avLst/>
          </a:prstGeom>
          <a:solidFill>
            <a:schemeClr val="accent6">
              <a:lumMod val="60000"/>
              <a:lumOff val="40000"/>
            </a:schemeClr>
          </a:solidFill>
        </p:spPr>
        <p:txBody>
          <a:bodyPr/>
          <a:lstStyle/>
          <a:p>
            <a:endParaRPr lang="en-US"/>
          </a:p>
        </p:txBody>
      </p:sp>
    </p:spTree>
    <p:extLst>
      <p:ext uri="{BB962C8B-B14F-4D97-AF65-F5344CB8AC3E}">
        <p14:creationId xmlns:p14="http://schemas.microsoft.com/office/powerpoint/2010/main" val="3730406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Diseño personalizad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70EDC56-DE5B-969D-EE07-E3F30F59648D}"/>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B22B15F-C319-404A-F632-6C8F64526544}"/>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3" name="Picture Placeholder 2">
            <a:extLst>
              <a:ext uri="{FF2B5EF4-FFF2-40B4-BE49-F238E27FC236}">
                <a16:creationId xmlns:a16="http://schemas.microsoft.com/office/drawing/2014/main" id="{FFBFC433-D40B-CEFB-CFC0-45D773E37518}"/>
              </a:ext>
            </a:extLst>
          </p:cNvPr>
          <p:cNvSpPr>
            <a:spLocks noGrp="1"/>
          </p:cNvSpPr>
          <p:nvPr>
            <p:ph type="pic" sz="quarter" idx="10"/>
          </p:nvPr>
        </p:nvSpPr>
        <p:spPr>
          <a:xfrm>
            <a:off x="3914079" y="1882099"/>
            <a:ext cx="4033837" cy="4033838"/>
          </a:xfrm>
          <a:prstGeom prst="rect">
            <a:avLst/>
          </a:prstGeom>
          <a:solidFill>
            <a:schemeClr val="accent2">
              <a:lumMod val="20000"/>
              <a:lumOff val="80000"/>
            </a:schemeClr>
          </a:solidFill>
        </p:spPr>
        <p:txBody>
          <a:bodyPr/>
          <a:lstStyle/>
          <a:p>
            <a:endParaRPr lang="en-US" dirty="0"/>
          </a:p>
        </p:txBody>
      </p:sp>
      <p:sp>
        <p:nvSpPr>
          <p:cNvPr id="10" name="Picture Placeholder 2">
            <a:extLst>
              <a:ext uri="{FF2B5EF4-FFF2-40B4-BE49-F238E27FC236}">
                <a16:creationId xmlns:a16="http://schemas.microsoft.com/office/drawing/2014/main" id="{DEC89316-EBEC-6DB7-C932-7EE9CBA685F6}"/>
              </a:ext>
            </a:extLst>
          </p:cNvPr>
          <p:cNvSpPr>
            <a:spLocks noGrp="1"/>
          </p:cNvSpPr>
          <p:nvPr>
            <p:ph type="pic" sz="quarter" idx="11"/>
          </p:nvPr>
        </p:nvSpPr>
        <p:spPr>
          <a:xfrm>
            <a:off x="1837346" y="1882099"/>
            <a:ext cx="1919459" cy="1919459"/>
          </a:xfrm>
          <a:prstGeom prst="rect">
            <a:avLst/>
          </a:prstGeom>
          <a:solidFill>
            <a:schemeClr val="accent2">
              <a:lumMod val="20000"/>
              <a:lumOff val="80000"/>
            </a:schemeClr>
          </a:solidFill>
        </p:spPr>
        <p:txBody>
          <a:bodyPr/>
          <a:lstStyle/>
          <a:p>
            <a:endParaRPr lang="en-US" dirty="0"/>
          </a:p>
        </p:txBody>
      </p:sp>
      <p:sp>
        <p:nvSpPr>
          <p:cNvPr id="12" name="Picture Placeholder 2">
            <a:extLst>
              <a:ext uri="{FF2B5EF4-FFF2-40B4-BE49-F238E27FC236}">
                <a16:creationId xmlns:a16="http://schemas.microsoft.com/office/drawing/2014/main" id="{DCC54D63-C4E5-7CB6-3F04-0FCD4E19D17D}"/>
              </a:ext>
            </a:extLst>
          </p:cNvPr>
          <p:cNvSpPr>
            <a:spLocks noGrp="1"/>
          </p:cNvSpPr>
          <p:nvPr>
            <p:ph type="pic" sz="quarter" idx="12"/>
          </p:nvPr>
        </p:nvSpPr>
        <p:spPr>
          <a:xfrm>
            <a:off x="1837346" y="3996478"/>
            <a:ext cx="1919459" cy="1919459"/>
          </a:xfrm>
          <a:prstGeom prst="rect">
            <a:avLst/>
          </a:prstGeom>
          <a:solidFill>
            <a:schemeClr val="accent2">
              <a:lumMod val="20000"/>
              <a:lumOff val="80000"/>
            </a:schemeClr>
          </a:solidFill>
        </p:spPr>
        <p:txBody>
          <a:bodyPr/>
          <a:lstStyle/>
          <a:p>
            <a:endParaRPr lang="en-US" dirty="0"/>
          </a:p>
        </p:txBody>
      </p:sp>
      <p:sp>
        <p:nvSpPr>
          <p:cNvPr id="13" name="Picture Placeholder 2">
            <a:extLst>
              <a:ext uri="{FF2B5EF4-FFF2-40B4-BE49-F238E27FC236}">
                <a16:creationId xmlns:a16="http://schemas.microsoft.com/office/drawing/2014/main" id="{642B82FD-C263-6290-3C8A-6ABA922D517D}"/>
              </a:ext>
            </a:extLst>
          </p:cNvPr>
          <p:cNvSpPr>
            <a:spLocks noGrp="1"/>
          </p:cNvSpPr>
          <p:nvPr>
            <p:ph type="pic" sz="quarter" idx="13"/>
          </p:nvPr>
        </p:nvSpPr>
        <p:spPr>
          <a:xfrm>
            <a:off x="8105190" y="1882099"/>
            <a:ext cx="1919459" cy="1919459"/>
          </a:xfrm>
          <a:prstGeom prst="rect">
            <a:avLst/>
          </a:prstGeom>
          <a:solidFill>
            <a:schemeClr val="accent2">
              <a:lumMod val="20000"/>
              <a:lumOff val="80000"/>
            </a:schemeClr>
          </a:solidFill>
        </p:spPr>
        <p:txBody>
          <a:bodyPr/>
          <a:lstStyle/>
          <a:p>
            <a:endParaRPr lang="en-US" dirty="0"/>
          </a:p>
        </p:txBody>
      </p:sp>
      <p:sp>
        <p:nvSpPr>
          <p:cNvPr id="14" name="Picture Placeholder 2">
            <a:extLst>
              <a:ext uri="{FF2B5EF4-FFF2-40B4-BE49-F238E27FC236}">
                <a16:creationId xmlns:a16="http://schemas.microsoft.com/office/drawing/2014/main" id="{5CE65D29-2487-97F2-8B20-52B7361E0169}"/>
              </a:ext>
            </a:extLst>
          </p:cNvPr>
          <p:cNvSpPr>
            <a:spLocks noGrp="1"/>
          </p:cNvSpPr>
          <p:nvPr>
            <p:ph type="pic" sz="quarter" idx="14"/>
          </p:nvPr>
        </p:nvSpPr>
        <p:spPr>
          <a:xfrm>
            <a:off x="8105190" y="3996478"/>
            <a:ext cx="1919459" cy="1919459"/>
          </a:xfrm>
          <a:prstGeom prst="rect">
            <a:avLst/>
          </a:prstGeom>
          <a:solidFill>
            <a:schemeClr val="accent2">
              <a:lumMod val="20000"/>
              <a:lumOff val="80000"/>
            </a:schemeClr>
          </a:solidFill>
        </p:spPr>
        <p:txBody>
          <a:bodyPr/>
          <a:lstStyle/>
          <a:p>
            <a:endParaRPr lang="en-US" dirty="0"/>
          </a:p>
        </p:txBody>
      </p:sp>
    </p:spTree>
    <p:extLst>
      <p:ext uri="{BB962C8B-B14F-4D97-AF65-F5344CB8AC3E}">
        <p14:creationId xmlns:p14="http://schemas.microsoft.com/office/powerpoint/2010/main" val="1627624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Diseño personalizad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70EDC56-DE5B-969D-EE07-E3F30F59648D}"/>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B22B15F-C319-404A-F632-6C8F64526544}"/>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16" name="Picture Placeholder 3">
            <a:extLst>
              <a:ext uri="{FF2B5EF4-FFF2-40B4-BE49-F238E27FC236}">
                <a16:creationId xmlns:a16="http://schemas.microsoft.com/office/drawing/2014/main" id="{AD8B1D02-68DC-039D-E336-9909FF9545D1}"/>
              </a:ext>
            </a:extLst>
          </p:cNvPr>
          <p:cNvSpPr>
            <a:spLocks noGrp="1"/>
          </p:cNvSpPr>
          <p:nvPr>
            <p:ph type="pic" sz="quarter" idx="10"/>
          </p:nvPr>
        </p:nvSpPr>
        <p:spPr>
          <a:xfrm>
            <a:off x="1785938" y="1564241"/>
            <a:ext cx="2965450" cy="1683784"/>
          </a:xfrm>
          <a:prstGeom prst="rect">
            <a:avLst/>
          </a:prstGeom>
          <a:solidFill>
            <a:schemeClr val="accent2">
              <a:lumMod val="20000"/>
              <a:lumOff val="80000"/>
            </a:schemeClr>
          </a:solidFill>
        </p:spPr>
        <p:txBody>
          <a:bodyPr/>
          <a:lstStyle/>
          <a:p>
            <a:endParaRPr lang="en-US"/>
          </a:p>
        </p:txBody>
      </p:sp>
      <p:sp>
        <p:nvSpPr>
          <p:cNvPr id="17" name="Picture Placeholder 3">
            <a:extLst>
              <a:ext uri="{FF2B5EF4-FFF2-40B4-BE49-F238E27FC236}">
                <a16:creationId xmlns:a16="http://schemas.microsoft.com/office/drawing/2014/main" id="{8219B1B6-39A2-664C-97D0-C1B1AECF4576}"/>
              </a:ext>
            </a:extLst>
          </p:cNvPr>
          <p:cNvSpPr>
            <a:spLocks noGrp="1"/>
          </p:cNvSpPr>
          <p:nvPr>
            <p:ph type="pic" sz="quarter" idx="11"/>
          </p:nvPr>
        </p:nvSpPr>
        <p:spPr>
          <a:xfrm>
            <a:off x="7340849" y="1588815"/>
            <a:ext cx="2965450" cy="1683784"/>
          </a:xfrm>
          <a:prstGeom prst="rect">
            <a:avLst/>
          </a:prstGeom>
          <a:solidFill>
            <a:schemeClr val="accent2">
              <a:lumMod val="20000"/>
              <a:lumOff val="80000"/>
            </a:schemeClr>
          </a:solidFill>
        </p:spPr>
        <p:txBody>
          <a:bodyPr/>
          <a:lstStyle/>
          <a:p>
            <a:endParaRPr lang="en-US"/>
          </a:p>
        </p:txBody>
      </p:sp>
    </p:spTree>
    <p:extLst>
      <p:ext uri="{BB962C8B-B14F-4D97-AF65-F5344CB8AC3E}">
        <p14:creationId xmlns:p14="http://schemas.microsoft.com/office/powerpoint/2010/main" val="3003935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Diseño personalizad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70EDC56-DE5B-969D-EE07-E3F30F59648D}"/>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B22B15F-C319-404A-F632-6C8F64526544}"/>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3" name="Picture Placeholder 2">
            <a:extLst>
              <a:ext uri="{FF2B5EF4-FFF2-40B4-BE49-F238E27FC236}">
                <a16:creationId xmlns:a16="http://schemas.microsoft.com/office/drawing/2014/main" id="{8AED51B2-3D64-1CE9-AEE0-F737D53CB515}"/>
              </a:ext>
            </a:extLst>
          </p:cNvPr>
          <p:cNvSpPr>
            <a:spLocks noGrp="1"/>
          </p:cNvSpPr>
          <p:nvPr>
            <p:ph type="pic" sz="quarter" idx="10"/>
          </p:nvPr>
        </p:nvSpPr>
        <p:spPr>
          <a:xfrm>
            <a:off x="1314051" y="1785655"/>
            <a:ext cx="1863725" cy="1863725"/>
          </a:xfrm>
          <a:prstGeom prst="rect">
            <a:avLst/>
          </a:prstGeom>
          <a:solidFill>
            <a:schemeClr val="accent2">
              <a:lumMod val="20000"/>
              <a:lumOff val="80000"/>
            </a:schemeClr>
          </a:solidFill>
        </p:spPr>
        <p:txBody>
          <a:bodyPr/>
          <a:lstStyle/>
          <a:p>
            <a:endParaRPr lang="en-US"/>
          </a:p>
        </p:txBody>
      </p:sp>
      <p:sp>
        <p:nvSpPr>
          <p:cNvPr id="9" name="Picture Placeholder 2">
            <a:extLst>
              <a:ext uri="{FF2B5EF4-FFF2-40B4-BE49-F238E27FC236}">
                <a16:creationId xmlns:a16="http://schemas.microsoft.com/office/drawing/2014/main" id="{C53D9BD9-FB36-2852-29FD-7045C694D1C3}"/>
              </a:ext>
            </a:extLst>
          </p:cNvPr>
          <p:cNvSpPr>
            <a:spLocks noGrp="1"/>
          </p:cNvSpPr>
          <p:nvPr>
            <p:ph type="pic" sz="quarter" idx="11"/>
          </p:nvPr>
        </p:nvSpPr>
        <p:spPr>
          <a:xfrm>
            <a:off x="3739633" y="1785655"/>
            <a:ext cx="1863725" cy="1863725"/>
          </a:xfrm>
          <a:prstGeom prst="rect">
            <a:avLst/>
          </a:prstGeom>
          <a:solidFill>
            <a:schemeClr val="accent2">
              <a:lumMod val="20000"/>
              <a:lumOff val="80000"/>
            </a:schemeClr>
          </a:solidFill>
        </p:spPr>
        <p:txBody>
          <a:bodyPr/>
          <a:lstStyle/>
          <a:p>
            <a:endParaRPr lang="en-US"/>
          </a:p>
        </p:txBody>
      </p:sp>
      <p:sp>
        <p:nvSpPr>
          <p:cNvPr id="10" name="Picture Placeholder 2">
            <a:extLst>
              <a:ext uri="{FF2B5EF4-FFF2-40B4-BE49-F238E27FC236}">
                <a16:creationId xmlns:a16="http://schemas.microsoft.com/office/drawing/2014/main" id="{57C98F19-C38B-FACE-915D-8C7EA9DB5378}"/>
              </a:ext>
            </a:extLst>
          </p:cNvPr>
          <p:cNvSpPr>
            <a:spLocks noGrp="1"/>
          </p:cNvSpPr>
          <p:nvPr>
            <p:ph type="pic" sz="quarter" idx="12"/>
          </p:nvPr>
        </p:nvSpPr>
        <p:spPr>
          <a:xfrm>
            <a:off x="6095017" y="1785655"/>
            <a:ext cx="1863725" cy="1863725"/>
          </a:xfrm>
          <a:prstGeom prst="rect">
            <a:avLst/>
          </a:prstGeom>
          <a:solidFill>
            <a:schemeClr val="accent2">
              <a:lumMod val="20000"/>
              <a:lumOff val="80000"/>
            </a:schemeClr>
          </a:solidFill>
        </p:spPr>
        <p:txBody>
          <a:bodyPr/>
          <a:lstStyle/>
          <a:p>
            <a:endParaRPr lang="en-US"/>
          </a:p>
        </p:txBody>
      </p:sp>
      <p:sp>
        <p:nvSpPr>
          <p:cNvPr id="11" name="Picture Placeholder 2">
            <a:extLst>
              <a:ext uri="{FF2B5EF4-FFF2-40B4-BE49-F238E27FC236}">
                <a16:creationId xmlns:a16="http://schemas.microsoft.com/office/drawing/2014/main" id="{753B5D19-9647-5518-91D5-82EFE1280468}"/>
              </a:ext>
            </a:extLst>
          </p:cNvPr>
          <p:cNvSpPr>
            <a:spLocks noGrp="1"/>
          </p:cNvSpPr>
          <p:nvPr>
            <p:ph type="pic" sz="quarter" idx="13"/>
          </p:nvPr>
        </p:nvSpPr>
        <p:spPr>
          <a:xfrm>
            <a:off x="8520599" y="1785655"/>
            <a:ext cx="1863725" cy="1863725"/>
          </a:xfrm>
          <a:prstGeom prst="rect">
            <a:avLst/>
          </a:prstGeom>
          <a:solidFill>
            <a:schemeClr val="accent2">
              <a:lumMod val="20000"/>
              <a:lumOff val="80000"/>
            </a:schemeClr>
          </a:solidFill>
        </p:spPr>
        <p:txBody>
          <a:bodyPr/>
          <a:lstStyle/>
          <a:p>
            <a:endParaRPr lang="en-US"/>
          </a:p>
        </p:txBody>
      </p:sp>
      <p:sp>
        <p:nvSpPr>
          <p:cNvPr id="12" name="Picture Placeholder 2">
            <a:extLst>
              <a:ext uri="{FF2B5EF4-FFF2-40B4-BE49-F238E27FC236}">
                <a16:creationId xmlns:a16="http://schemas.microsoft.com/office/drawing/2014/main" id="{1C587241-DEC7-B1A2-D5F1-CDD022BF3873}"/>
              </a:ext>
            </a:extLst>
          </p:cNvPr>
          <p:cNvSpPr>
            <a:spLocks noGrp="1"/>
          </p:cNvSpPr>
          <p:nvPr>
            <p:ph type="pic" sz="quarter" idx="14"/>
          </p:nvPr>
        </p:nvSpPr>
        <p:spPr>
          <a:xfrm>
            <a:off x="1314051" y="4020626"/>
            <a:ext cx="1863725" cy="1863725"/>
          </a:xfrm>
          <a:prstGeom prst="rect">
            <a:avLst/>
          </a:prstGeom>
          <a:solidFill>
            <a:schemeClr val="accent2">
              <a:lumMod val="20000"/>
              <a:lumOff val="80000"/>
            </a:schemeClr>
          </a:solidFill>
        </p:spPr>
        <p:txBody>
          <a:bodyPr/>
          <a:lstStyle/>
          <a:p>
            <a:endParaRPr lang="en-US"/>
          </a:p>
        </p:txBody>
      </p:sp>
      <p:sp>
        <p:nvSpPr>
          <p:cNvPr id="13" name="Picture Placeholder 2">
            <a:extLst>
              <a:ext uri="{FF2B5EF4-FFF2-40B4-BE49-F238E27FC236}">
                <a16:creationId xmlns:a16="http://schemas.microsoft.com/office/drawing/2014/main" id="{6EB66C03-B57E-9B49-C614-53FA99A19363}"/>
              </a:ext>
            </a:extLst>
          </p:cNvPr>
          <p:cNvSpPr>
            <a:spLocks noGrp="1"/>
          </p:cNvSpPr>
          <p:nvPr>
            <p:ph type="pic" sz="quarter" idx="15"/>
          </p:nvPr>
        </p:nvSpPr>
        <p:spPr>
          <a:xfrm>
            <a:off x="3739633" y="4020626"/>
            <a:ext cx="1863725" cy="1863725"/>
          </a:xfrm>
          <a:prstGeom prst="rect">
            <a:avLst/>
          </a:prstGeom>
          <a:solidFill>
            <a:schemeClr val="accent2">
              <a:lumMod val="20000"/>
              <a:lumOff val="80000"/>
            </a:schemeClr>
          </a:solidFill>
        </p:spPr>
        <p:txBody>
          <a:bodyPr/>
          <a:lstStyle/>
          <a:p>
            <a:endParaRPr lang="en-US"/>
          </a:p>
        </p:txBody>
      </p:sp>
      <p:sp>
        <p:nvSpPr>
          <p:cNvPr id="14" name="Picture Placeholder 2">
            <a:extLst>
              <a:ext uri="{FF2B5EF4-FFF2-40B4-BE49-F238E27FC236}">
                <a16:creationId xmlns:a16="http://schemas.microsoft.com/office/drawing/2014/main" id="{A54008DF-771E-AB36-F8DE-0C906AF75DCF}"/>
              </a:ext>
            </a:extLst>
          </p:cNvPr>
          <p:cNvSpPr>
            <a:spLocks noGrp="1"/>
          </p:cNvSpPr>
          <p:nvPr>
            <p:ph type="pic" sz="quarter" idx="16"/>
          </p:nvPr>
        </p:nvSpPr>
        <p:spPr>
          <a:xfrm>
            <a:off x="6095017" y="4020626"/>
            <a:ext cx="1863725" cy="1863725"/>
          </a:xfrm>
          <a:prstGeom prst="rect">
            <a:avLst/>
          </a:prstGeom>
          <a:solidFill>
            <a:schemeClr val="accent2">
              <a:lumMod val="20000"/>
              <a:lumOff val="80000"/>
            </a:schemeClr>
          </a:solidFill>
        </p:spPr>
        <p:txBody>
          <a:bodyPr/>
          <a:lstStyle/>
          <a:p>
            <a:endParaRPr lang="en-US"/>
          </a:p>
        </p:txBody>
      </p:sp>
      <p:sp>
        <p:nvSpPr>
          <p:cNvPr id="15" name="Picture Placeholder 2">
            <a:extLst>
              <a:ext uri="{FF2B5EF4-FFF2-40B4-BE49-F238E27FC236}">
                <a16:creationId xmlns:a16="http://schemas.microsoft.com/office/drawing/2014/main" id="{779D81A3-2CFB-0567-BCF5-0F5F4AEB08DA}"/>
              </a:ext>
            </a:extLst>
          </p:cNvPr>
          <p:cNvSpPr>
            <a:spLocks noGrp="1"/>
          </p:cNvSpPr>
          <p:nvPr>
            <p:ph type="pic" sz="quarter" idx="17"/>
          </p:nvPr>
        </p:nvSpPr>
        <p:spPr>
          <a:xfrm>
            <a:off x="8520599" y="4020626"/>
            <a:ext cx="1863725" cy="1863725"/>
          </a:xfrm>
          <a:prstGeom prst="rect">
            <a:avLst/>
          </a:prstGeom>
          <a:solidFill>
            <a:schemeClr val="accent2">
              <a:lumMod val="20000"/>
              <a:lumOff val="80000"/>
            </a:schemeClr>
          </a:solidFill>
        </p:spPr>
        <p:txBody>
          <a:bodyPr/>
          <a:lstStyle/>
          <a:p>
            <a:endParaRPr lang="en-US"/>
          </a:p>
        </p:txBody>
      </p:sp>
    </p:spTree>
    <p:extLst>
      <p:ext uri="{BB962C8B-B14F-4D97-AF65-F5344CB8AC3E}">
        <p14:creationId xmlns:p14="http://schemas.microsoft.com/office/powerpoint/2010/main" val="2799855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Diseño personalizad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70EDC56-DE5B-969D-EE07-E3F30F59648D}"/>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B22B15F-C319-404A-F632-6C8F64526544}"/>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3" name="Picture Placeholder 2">
            <a:extLst>
              <a:ext uri="{FF2B5EF4-FFF2-40B4-BE49-F238E27FC236}">
                <a16:creationId xmlns:a16="http://schemas.microsoft.com/office/drawing/2014/main" id="{8AED51B2-3D64-1CE9-AEE0-F737D53CB515}"/>
              </a:ext>
            </a:extLst>
          </p:cNvPr>
          <p:cNvSpPr>
            <a:spLocks noGrp="1"/>
          </p:cNvSpPr>
          <p:nvPr>
            <p:ph type="pic" sz="quarter" idx="10"/>
          </p:nvPr>
        </p:nvSpPr>
        <p:spPr>
          <a:xfrm>
            <a:off x="1312791" y="1785655"/>
            <a:ext cx="1863725" cy="1863725"/>
          </a:xfrm>
          <a:prstGeom prst="rect">
            <a:avLst/>
          </a:prstGeom>
          <a:solidFill>
            <a:schemeClr val="accent2">
              <a:lumMod val="20000"/>
              <a:lumOff val="80000"/>
            </a:schemeClr>
          </a:solidFill>
        </p:spPr>
        <p:txBody>
          <a:bodyPr/>
          <a:lstStyle/>
          <a:p>
            <a:endParaRPr lang="en-US" dirty="0"/>
          </a:p>
        </p:txBody>
      </p:sp>
      <p:sp>
        <p:nvSpPr>
          <p:cNvPr id="16" name="Picture Placeholder 2">
            <a:extLst>
              <a:ext uri="{FF2B5EF4-FFF2-40B4-BE49-F238E27FC236}">
                <a16:creationId xmlns:a16="http://schemas.microsoft.com/office/drawing/2014/main" id="{AA60F4AA-6641-C9DE-08FB-A13E7E324D00}"/>
              </a:ext>
            </a:extLst>
          </p:cNvPr>
          <p:cNvSpPr>
            <a:spLocks noGrp="1"/>
          </p:cNvSpPr>
          <p:nvPr>
            <p:ph type="pic" sz="quarter" idx="11"/>
          </p:nvPr>
        </p:nvSpPr>
        <p:spPr>
          <a:xfrm>
            <a:off x="3177776" y="3649380"/>
            <a:ext cx="1863725" cy="1863725"/>
          </a:xfrm>
          <a:prstGeom prst="rect">
            <a:avLst/>
          </a:prstGeom>
          <a:solidFill>
            <a:schemeClr val="accent2">
              <a:lumMod val="20000"/>
              <a:lumOff val="80000"/>
            </a:schemeClr>
          </a:solidFill>
        </p:spPr>
        <p:txBody>
          <a:bodyPr/>
          <a:lstStyle/>
          <a:p>
            <a:endParaRPr lang="en-US" dirty="0"/>
          </a:p>
        </p:txBody>
      </p:sp>
      <p:sp>
        <p:nvSpPr>
          <p:cNvPr id="17" name="Picture Placeholder 2">
            <a:extLst>
              <a:ext uri="{FF2B5EF4-FFF2-40B4-BE49-F238E27FC236}">
                <a16:creationId xmlns:a16="http://schemas.microsoft.com/office/drawing/2014/main" id="{8974C072-08F3-45EE-182D-62B4E747799A}"/>
              </a:ext>
            </a:extLst>
          </p:cNvPr>
          <p:cNvSpPr>
            <a:spLocks noGrp="1"/>
          </p:cNvSpPr>
          <p:nvPr>
            <p:ph type="pic" sz="quarter" idx="12"/>
          </p:nvPr>
        </p:nvSpPr>
        <p:spPr>
          <a:xfrm>
            <a:off x="5041501" y="1785654"/>
            <a:ext cx="1863725" cy="1863725"/>
          </a:xfrm>
          <a:prstGeom prst="rect">
            <a:avLst/>
          </a:prstGeom>
          <a:solidFill>
            <a:schemeClr val="accent2">
              <a:lumMod val="20000"/>
              <a:lumOff val="80000"/>
            </a:schemeClr>
          </a:solidFill>
        </p:spPr>
        <p:txBody>
          <a:bodyPr/>
          <a:lstStyle/>
          <a:p>
            <a:endParaRPr lang="en-US"/>
          </a:p>
        </p:txBody>
      </p:sp>
      <p:sp>
        <p:nvSpPr>
          <p:cNvPr id="18" name="Picture Placeholder 2">
            <a:extLst>
              <a:ext uri="{FF2B5EF4-FFF2-40B4-BE49-F238E27FC236}">
                <a16:creationId xmlns:a16="http://schemas.microsoft.com/office/drawing/2014/main" id="{40F468F7-159D-8412-9BB6-CBD36C7665F2}"/>
              </a:ext>
            </a:extLst>
          </p:cNvPr>
          <p:cNvSpPr>
            <a:spLocks noGrp="1"/>
          </p:cNvSpPr>
          <p:nvPr>
            <p:ph type="pic" sz="quarter" idx="13"/>
          </p:nvPr>
        </p:nvSpPr>
        <p:spPr>
          <a:xfrm>
            <a:off x="6905226" y="3649379"/>
            <a:ext cx="1863725" cy="1863725"/>
          </a:xfrm>
          <a:prstGeom prst="rect">
            <a:avLst/>
          </a:prstGeom>
          <a:solidFill>
            <a:schemeClr val="accent2">
              <a:lumMod val="20000"/>
              <a:lumOff val="80000"/>
            </a:schemeClr>
          </a:solidFill>
        </p:spPr>
        <p:txBody>
          <a:bodyPr/>
          <a:lstStyle/>
          <a:p>
            <a:endParaRPr lang="en-US"/>
          </a:p>
        </p:txBody>
      </p:sp>
      <p:sp>
        <p:nvSpPr>
          <p:cNvPr id="19" name="Picture Placeholder 2">
            <a:extLst>
              <a:ext uri="{FF2B5EF4-FFF2-40B4-BE49-F238E27FC236}">
                <a16:creationId xmlns:a16="http://schemas.microsoft.com/office/drawing/2014/main" id="{F472D2AC-D3D3-4B0A-7FCA-9DCC96C2050F}"/>
              </a:ext>
            </a:extLst>
          </p:cNvPr>
          <p:cNvSpPr>
            <a:spLocks noGrp="1"/>
          </p:cNvSpPr>
          <p:nvPr>
            <p:ph type="pic" sz="quarter" idx="14"/>
          </p:nvPr>
        </p:nvSpPr>
        <p:spPr>
          <a:xfrm>
            <a:off x="8768951" y="1785653"/>
            <a:ext cx="1863725" cy="1863725"/>
          </a:xfrm>
          <a:prstGeom prst="rect">
            <a:avLst/>
          </a:prstGeom>
          <a:solidFill>
            <a:schemeClr val="accent2">
              <a:lumMod val="20000"/>
              <a:lumOff val="80000"/>
            </a:schemeClr>
          </a:solidFill>
        </p:spPr>
        <p:txBody>
          <a:bodyPr/>
          <a:lstStyle/>
          <a:p>
            <a:endParaRPr lang="en-US"/>
          </a:p>
        </p:txBody>
      </p:sp>
    </p:spTree>
    <p:extLst>
      <p:ext uri="{BB962C8B-B14F-4D97-AF65-F5344CB8AC3E}">
        <p14:creationId xmlns:p14="http://schemas.microsoft.com/office/powerpoint/2010/main" val="2934380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Diseño personalizado">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93925A50-4A19-A2E4-568C-64BAC95DF585}"/>
              </a:ext>
            </a:extLst>
          </p:cNvPr>
          <p:cNvSpPr>
            <a:spLocks noGrp="1"/>
          </p:cNvSpPr>
          <p:nvPr>
            <p:ph type="pic" sz="quarter" idx="11"/>
          </p:nvPr>
        </p:nvSpPr>
        <p:spPr>
          <a:xfrm>
            <a:off x="2513806" y="1147763"/>
            <a:ext cx="3288788" cy="1856582"/>
          </a:xfrm>
          <a:prstGeom prst="rect">
            <a:avLst/>
          </a:prstGeom>
          <a:solidFill>
            <a:schemeClr val="accent2">
              <a:lumMod val="20000"/>
              <a:lumOff val="80000"/>
            </a:schemeClr>
          </a:solidFill>
        </p:spPr>
        <p:txBody>
          <a:bodyPr/>
          <a:lstStyle/>
          <a:p>
            <a:endParaRPr lang="en-US"/>
          </a:p>
        </p:txBody>
      </p:sp>
      <p:sp>
        <p:nvSpPr>
          <p:cNvPr id="22" name="Picture Placeholder 3">
            <a:extLst>
              <a:ext uri="{FF2B5EF4-FFF2-40B4-BE49-F238E27FC236}">
                <a16:creationId xmlns:a16="http://schemas.microsoft.com/office/drawing/2014/main" id="{C130B33B-22C3-98F3-D919-2BA0EEDD7552}"/>
              </a:ext>
            </a:extLst>
          </p:cNvPr>
          <p:cNvSpPr>
            <a:spLocks noGrp="1"/>
          </p:cNvSpPr>
          <p:nvPr>
            <p:ph type="pic" sz="quarter" idx="12"/>
          </p:nvPr>
        </p:nvSpPr>
        <p:spPr>
          <a:xfrm>
            <a:off x="6510057" y="1110456"/>
            <a:ext cx="3288788" cy="1856582"/>
          </a:xfrm>
          <a:prstGeom prst="rect">
            <a:avLst/>
          </a:prstGeom>
          <a:solidFill>
            <a:schemeClr val="accent2">
              <a:lumMod val="20000"/>
              <a:lumOff val="80000"/>
            </a:schemeClr>
          </a:solidFill>
        </p:spPr>
        <p:txBody>
          <a:bodyPr/>
          <a:lstStyle/>
          <a:p>
            <a:endParaRPr lang="en-US"/>
          </a:p>
        </p:txBody>
      </p:sp>
      <p:sp>
        <p:nvSpPr>
          <p:cNvPr id="7" name="Oval 6">
            <a:extLst>
              <a:ext uri="{FF2B5EF4-FFF2-40B4-BE49-F238E27FC236}">
                <a16:creationId xmlns:a16="http://schemas.microsoft.com/office/drawing/2014/main" id="{570EDC56-DE5B-969D-EE07-E3F30F59648D}"/>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B22B15F-C319-404A-F632-6C8F64526544}"/>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20" name="Picture Placeholder 3">
            <a:extLst>
              <a:ext uri="{FF2B5EF4-FFF2-40B4-BE49-F238E27FC236}">
                <a16:creationId xmlns:a16="http://schemas.microsoft.com/office/drawing/2014/main" id="{2352D427-15EE-C910-7317-5B34D6C9F932}"/>
              </a:ext>
            </a:extLst>
          </p:cNvPr>
          <p:cNvSpPr>
            <a:spLocks noGrp="1"/>
          </p:cNvSpPr>
          <p:nvPr>
            <p:ph type="pic" sz="quarter" idx="10"/>
          </p:nvPr>
        </p:nvSpPr>
        <p:spPr>
          <a:xfrm>
            <a:off x="4192588" y="912813"/>
            <a:ext cx="3835400" cy="2398712"/>
          </a:xfrm>
          <a:prstGeom prst="rect">
            <a:avLst/>
          </a:prstGeom>
          <a:solidFill>
            <a:schemeClr val="accent2">
              <a:lumMod val="20000"/>
              <a:lumOff val="80000"/>
            </a:schemeClr>
          </a:solidFill>
        </p:spPr>
        <p:txBody>
          <a:bodyPr/>
          <a:lstStyle/>
          <a:p>
            <a:endParaRPr lang="en-US"/>
          </a:p>
        </p:txBody>
      </p:sp>
    </p:spTree>
    <p:extLst>
      <p:ext uri="{BB962C8B-B14F-4D97-AF65-F5344CB8AC3E}">
        <p14:creationId xmlns:p14="http://schemas.microsoft.com/office/powerpoint/2010/main" val="3830515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Diseño personalizad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70EDC56-DE5B-969D-EE07-E3F30F59648D}"/>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B22B15F-C319-404A-F632-6C8F64526544}"/>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3" name="Picture Placeholder 2">
            <a:extLst>
              <a:ext uri="{FF2B5EF4-FFF2-40B4-BE49-F238E27FC236}">
                <a16:creationId xmlns:a16="http://schemas.microsoft.com/office/drawing/2014/main" id="{B0AE980D-34E4-6B2A-8B9F-953A1AD0EE7E}"/>
              </a:ext>
            </a:extLst>
          </p:cNvPr>
          <p:cNvSpPr>
            <a:spLocks noGrp="1"/>
          </p:cNvSpPr>
          <p:nvPr>
            <p:ph type="pic" sz="quarter" idx="10"/>
          </p:nvPr>
        </p:nvSpPr>
        <p:spPr>
          <a:xfrm>
            <a:off x="1812168" y="1811546"/>
            <a:ext cx="2033587" cy="2033587"/>
          </a:xfrm>
          <a:prstGeom prst="rect">
            <a:avLst/>
          </a:prstGeom>
          <a:solidFill>
            <a:schemeClr val="accent2">
              <a:lumMod val="20000"/>
              <a:lumOff val="80000"/>
            </a:schemeClr>
          </a:solidFill>
        </p:spPr>
        <p:txBody>
          <a:bodyPr/>
          <a:lstStyle/>
          <a:p>
            <a:endParaRPr lang="en-US"/>
          </a:p>
        </p:txBody>
      </p:sp>
      <p:sp>
        <p:nvSpPr>
          <p:cNvPr id="9" name="Picture Placeholder 2">
            <a:extLst>
              <a:ext uri="{FF2B5EF4-FFF2-40B4-BE49-F238E27FC236}">
                <a16:creationId xmlns:a16="http://schemas.microsoft.com/office/drawing/2014/main" id="{21837864-0758-9488-8B5D-72FF0397D954}"/>
              </a:ext>
            </a:extLst>
          </p:cNvPr>
          <p:cNvSpPr>
            <a:spLocks noGrp="1"/>
          </p:cNvSpPr>
          <p:nvPr>
            <p:ph type="pic" sz="quarter" idx="11"/>
          </p:nvPr>
        </p:nvSpPr>
        <p:spPr>
          <a:xfrm>
            <a:off x="3845755" y="3845133"/>
            <a:ext cx="2033587" cy="2033587"/>
          </a:xfrm>
          <a:prstGeom prst="rect">
            <a:avLst/>
          </a:prstGeom>
          <a:solidFill>
            <a:schemeClr val="accent2">
              <a:lumMod val="20000"/>
              <a:lumOff val="80000"/>
            </a:schemeClr>
          </a:solidFill>
        </p:spPr>
        <p:txBody>
          <a:bodyPr/>
          <a:lstStyle/>
          <a:p>
            <a:endParaRPr lang="en-US"/>
          </a:p>
        </p:txBody>
      </p:sp>
      <p:sp>
        <p:nvSpPr>
          <p:cNvPr id="10" name="Picture Placeholder 2">
            <a:extLst>
              <a:ext uri="{FF2B5EF4-FFF2-40B4-BE49-F238E27FC236}">
                <a16:creationId xmlns:a16="http://schemas.microsoft.com/office/drawing/2014/main" id="{2131D835-400F-BA29-7A47-E351B9EB8924}"/>
              </a:ext>
            </a:extLst>
          </p:cNvPr>
          <p:cNvSpPr>
            <a:spLocks noGrp="1"/>
          </p:cNvSpPr>
          <p:nvPr>
            <p:ph type="pic" sz="quarter" idx="12"/>
          </p:nvPr>
        </p:nvSpPr>
        <p:spPr>
          <a:xfrm>
            <a:off x="5879342" y="1810759"/>
            <a:ext cx="4067962" cy="4067962"/>
          </a:xfrm>
          <a:prstGeom prst="rect">
            <a:avLst/>
          </a:prstGeom>
          <a:solidFill>
            <a:schemeClr val="accent2">
              <a:lumMod val="20000"/>
              <a:lumOff val="80000"/>
            </a:schemeClr>
          </a:solidFill>
        </p:spPr>
        <p:txBody>
          <a:bodyPr/>
          <a:lstStyle/>
          <a:p>
            <a:endParaRPr lang="en-US"/>
          </a:p>
        </p:txBody>
      </p:sp>
    </p:spTree>
    <p:extLst>
      <p:ext uri="{BB962C8B-B14F-4D97-AF65-F5344CB8AC3E}">
        <p14:creationId xmlns:p14="http://schemas.microsoft.com/office/powerpoint/2010/main" val="4218177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71DB42-F51E-3564-C751-09F259125411}"/>
              </a:ext>
            </a:extLst>
          </p:cNvPr>
          <p:cNvSpPr>
            <a:spLocks noGrp="1"/>
          </p:cNvSpPr>
          <p:nvPr>
            <p:ph type="pic" sz="quarter" idx="10"/>
          </p:nvPr>
        </p:nvSpPr>
        <p:spPr>
          <a:xfrm>
            <a:off x="0" y="0"/>
            <a:ext cx="4834550" cy="6858000"/>
          </a:xfrm>
          <a:prstGeom prst="rect">
            <a:avLst/>
          </a:prstGeom>
          <a:solidFill>
            <a:schemeClr val="accent2">
              <a:lumMod val="40000"/>
              <a:lumOff val="60000"/>
            </a:schemeClr>
          </a:solidFill>
        </p:spPr>
        <p:txBody>
          <a:bodyPr/>
          <a:lstStyle/>
          <a:p>
            <a:endParaRPr lang="en-US"/>
          </a:p>
        </p:txBody>
      </p:sp>
      <p:sp>
        <p:nvSpPr>
          <p:cNvPr id="9" name="Oval 8">
            <a:extLst>
              <a:ext uri="{FF2B5EF4-FFF2-40B4-BE49-F238E27FC236}">
                <a16:creationId xmlns:a16="http://schemas.microsoft.com/office/drawing/2014/main" id="{4BFFB1AA-774F-DEC8-988F-F37FBC1058A7}"/>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5C19D7F-D95F-C6DD-3D32-601ACA78827C}"/>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11" name="Text Placeholder 10">
            <a:extLst>
              <a:ext uri="{FF2B5EF4-FFF2-40B4-BE49-F238E27FC236}">
                <a16:creationId xmlns:a16="http://schemas.microsoft.com/office/drawing/2014/main" id="{3E6DB0C0-8117-5B95-384B-86C5046D6145}"/>
              </a:ext>
            </a:extLst>
          </p:cNvPr>
          <p:cNvSpPr>
            <a:spLocks noGrp="1"/>
          </p:cNvSpPr>
          <p:nvPr>
            <p:ph type="body" sz="quarter" idx="11"/>
          </p:nvPr>
        </p:nvSpPr>
        <p:spPr>
          <a:xfrm>
            <a:off x="5720442" y="3226107"/>
            <a:ext cx="5656693"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2" name="Text Placeholder 10">
            <a:extLst>
              <a:ext uri="{FF2B5EF4-FFF2-40B4-BE49-F238E27FC236}">
                <a16:creationId xmlns:a16="http://schemas.microsoft.com/office/drawing/2014/main" id="{5EC39633-1538-DC59-2C6F-4155BAB8C3B7}"/>
              </a:ext>
            </a:extLst>
          </p:cNvPr>
          <p:cNvSpPr>
            <a:spLocks noGrp="1"/>
          </p:cNvSpPr>
          <p:nvPr>
            <p:ph type="body" sz="quarter" idx="12"/>
          </p:nvPr>
        </p:nvSpPr>
        <p:spPr>
          <a:xfrm>
            <a:off x="5720442" y="4971930"/>
            <a:ext cx="5656693" cy="912473"/>
          </a:xfrm>
          <a:prstGeom prst="rect">
            <a:avLst/>
          </a:prstGeom>
        </p:spPr>
        <p:txBody>
          <a:bodyPr/>
          <a:lstStyle>
            <a:lvl1pPr marL="0" indent="0">
              <a:buNone/>
              <a:defRPr lang="en-US" sz="1200" b="0" i="0" smtClean="0">
                <a:effectLst/>
                <a:latin typeface="+mn-lt"/>
              </a:defRPr>
            </a:lvl1pPr>
          </a:lstStyle>
          <a:p>
            <a:endParaRPr lang="en-US" dirty="0"/>
          </a:p>
        </p:txBody>
      </p:sp>
      <p:sp>
        <p:nvSpPr>
          <p:cNvPr id="13" name="Text Placeholder 10">
            <a:extLst>
              <a:ext uri="{FF2B5EF4-FFF2-40B4-BE49-F238E27FC236}">
                <a16:creationId xmlns:a16="http://schemas.microsoft.com/office/drawing/2014/main" id="{EDB628AD-4236-5E21-9B8A-DE722228C56F}"/>
              </a:ext>
            </a:extLst>
          </p:cNvPr>
          <p:cNvSpPr>
            <a:spLocks noGrp="1"/>
          </p:cNvSpPr>
          <p:nvPr>
            <p:ph type="body" sz="quarter" idx="13"/>
          </p:nvPr>
        </p:nvSpPr>
        <p:spPr>
          <a:xfrm>
            <a:off x="5720442" y="4515694"/>
            <a:ext cx="5656693" cy="253564"/>
          </a:xfrm>
          <a:prstGeom prst="rect">
            <a:avLst/>
          </a:prstGeom>
        </p:spPr>
        <p:txBody>
          <a:bodyPr/>
          <a:lstStyle>
            <a:lvl1pPr>
              <a:defRPr lang="en-US" sz="2000" b="1" i="0" dirty="0">
                <a:solidFill>
                  <a:schemeClr val="tx2"/>
                </a:solidFill>
                <a:effectLst/>
                <a:latin typeface="Montserrat SemiBold" pitchFamily="2" charset="77"/>
              </a:defRPr>
            </a:lvl1pPr>
          </a:lstStyle>
          <a:p>
            <a:pPr marL="0" lvl="0" indent="0">
              <a:buNone/>
            </a:pPr>
            <a:endParaRPr lang="en-US" dirty="0"/>
          </a:p>
        </p:txBody>
      </p:sp>
      <p:sp>
        <p:nvSpPr>
          <p:cNvPr id="14" name="Text Placeholder 10">
            <a:extLst>
              <a:ext uri="{FF2B5EF4-FFF2-40B4-BE49-F238E27FC236}">
                <a16:creationId xmlns:a16="http://schemas.microsoft.com/office/drawing/2014/main" id="{D59B2A64-45F8-EA08-770C-1932FC57B514}"/>
              </a:ext>
            </a:extLst>
          </p:cNvPr>
          <p:cNvSpPr>
            <a:spLocks noGrp="1"/>
          </p:cNvSpPr>
          <p:nvPr>
            <p:ph type="body" sz="quarter" idx="14"/>
          </p:nvPr>
        </p:nvSpPr>
        <p:spPr>
          <a:xfrm>
            <a:off x="5720442" y="2722211"/>
            <a:ext cx="5656693" cy="253564"/>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Tree>
    <p:extLst>
      <p:ext uri="{BB962C8B-B14F-4D97-AF65-F5344CB8AC3E}">
        <p14:creationId xmlns:p14="http://schemas.microsoft.com/office/powerpoint/2010/main" val="910943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35EFA4-8A77-208C-02E2-FDA3B3A29E6C}"/>
              </a:ext>
            </a:extLst>
          </p:cNvPr>
          <p:cNvSpPr/>
          <p:nvPr userDrawn="1"/>
        </p:nvSpPr>
        <p:spPr>
          <a:xfrm>
            <a:off x="3341406" y="1862983"/>
            <a:ext cx="2754594" cy="28884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682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799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8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483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87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71DB42-F51E-3564-C751-09F259125411}"/>
              </a:ext>
            </a:extLst>
          </p:cNvPr>
          <p:cNvSpPr>
            <a:spLocks noGrp="1"/>
          </p:cNvSpPr>
          <p:nvPr>
            <p:ph type="pic" sz="quarter" idx="10"/>
          </p:nvPr>
        </p:nvSpPr>
        <p:spPr>
          <a:xfrm>
            <a:off x="796705" y="620162"/>
            <a:ext cx="2534970" cy="5617675"/>
          </a:xfrm>
          <a:prstGeom prst="rect">
            <a:avLst/>
          </a:prstGeom>
          <a:solidFill>
            <a:schemeClr val="accent2">
              <a:lumMod val="40000"/>
              <a:lumOff val="60000"/>
            </a:schemeClr>
          </a:solidFill>
        </p:spPr>
        <p:txBody>
          <a:bodyPr/>
          <a:lstStyle/>
          <a:p>
            <a:endParaRPr lang="en-US"/>
          </a:p>
        </p:txBody>
      </p:sp>
      <p:sp>
        <p:nvSpPr>
          <p:cNvPr id="4" name="Picture Placeholder 2">
            <a:extLst>
              <a:ext uri="{FF2B5EF4-FFF2-40B4-BE49-F238E27FC236}">
                <a16:creationId xmlns:a16="http://schemas.microsoft.com/office/drawing/2014/main" id="{1DA28F2C-04B0-756A-4DE3-B0CB7CC4E59F}"/>
              </a:ext>
            </a:extLst>
          </p:cNvPr>
          <p:cNvSpPr>
            <a:spLocks noGrp="1"/>
          </p:cNvSpPr>
          <p:nvPr>
            <p:ph type="pic" sz="quarter" idx="11"/>
          </p:nvPr>
        </p:nvSpPr>
        <p:spPr>
          <a:xfrm>
            <a:off x="3561030" y="3322622"/>
            <a:ext cx="2534970" cy="2915215"/>
          </a:xfrm>
          <a:prstGeom prst="rect">
            <a:avLst/>
          </a:prstGeom>
          <a:solidFill>
            <a:schemeClr val="accent2">
              <a:lumMod val="40000"/>
              <a:lumOff val="60000"/>
            </a:schemeClr>
          </a:solidFill>
        </p:spPr>
        <p:txBody>
          <a:bodyPr/>
          <a:lstStyle/>
          <a:p>
            <a:endParaRPr lang="en-US"/>
          </a:p>
        </p:txBody>
      </p:sp>
      <p:sp>
        <p:nvSpPr>
          <p:cNvPr id="7" name="Oval 6">
            <a:extLst>
              <a:ext uri="{FF2B5EF4-FFF2-40B4-BE49-F238E27FC236}">
                <a16:creationId xmlns:a16="http://schemas.microsoft.com/office/drawing/2014/main" id="{B60C4050-7ECF-65A7-76C2-619144141E60}"/>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65AE711-34F4-BD36-89E0-5C0BEB365725}"/>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9" name="Text Placeholder 10">
            <a:extLst>
              <a:ext uri="{FF2B5EF4-FFF2-40B4-BE49-F238E27FC236}">
                <a16:creationId xmlns:a16="http://schemas.microsoft.com/office/drawing/2014/main" id="{78B4E36F-88D0-B5E6-33FD-B452269E3E8C}"/>
              </a:ext>
            </a:extLst>
          </p:cNvPr>
          <p:cNvSpPr>
            <a:spLocks noGrp="1"/>
          </p:cNvSpPr>
          <p:nvPr>
            <p:ph type="body" sz="quarter" idx="12"/>
          </p:nvPr>
        </p:nvSpPr>
        <p:spPr>
          <a:xfrm>
            <a:off x="3691571" y="1442928"/>
            <a:ext cx="2404429" cy="1394401"/>
          </a:xfrm>
          <a:prstGeom prst="rect">
            <a:avLst/>
          </a:prstGeom>
        </p:spPr>
        <p:txBody>
          <a:bodyPr/>
          <a:lstStyle>
            <a:lvl1pPr marL="0" indent="0">
              <a:buNone/>
              <a:defRPr lang="en-US" sz="1200" b="0" i="0" smtClean="0">
                <a:effectLst/>
                <a:latin typeface="+mj-lt"/>
              </a:defRPr>
            </a:lvl1pPr>
          </a:lstStyle>
          <a:p>
            <a:endParaRPr lang="en-US" dirty="0"/>
          </a:p>
        </p:txBody>
      </p:sp>
      <p:sp>
        <p:nvSpPr>
          <p:cNvPr id="10" name="Text Placeholder 10">
            <a:extLst>
              <a:ext uri="{FF2B5EF4-FFF2-40B4-BE49-F238E27FC236}">
                <a16:creationId xmlns:a16="http://schemas.microsoft.com/office/drawing/2014/main" id="{7BE34058-C31F-D099-3E60-CF7B33376527}"/>
              </a:ext>
            </a:extLst>
          </p:cNvPr>
          <p:cNvSpPr>
            <a:spLocks noGrp="1"/>
          </p:cNvSpPr>
          <p:nvPr>
            <p:ph type="body" sz="quarter" idx="14"/>
          </p:nvPr>
        </p:nvSpPr>
        <p:spPr>
          <a:xfrm>
            <a:off x="3691571" y="939031"/>
            <a:ext cx="2404429" cy="387485"/>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
        <p:nvSpPr>
          <p:cNvPr id="11" name="Text Placeholder 10">
            <a:extLst>
              <a:ext uri="{FF2B5EF4-FFF2-40B4-BE49-F238E27FC236}">
                <a16:creationId xmlns:a16="http://schemas.microsoft.com/office/drawing/2014/main" id="{03813399-B6C0-A329-8F9C-31CB41F48A6C}"/>
              </a:ext>
            </a:extLst>
          </p:cNvPr>
          <p:cNvSpPr>
            <a:spLocks noGrp="1"/>
          </p:cNvSpPr>
          <p:nvPr>
            <p:ph type="body" sz="quarter" idx="15"/>
          </p:nvPr>
        </p:nvSpPr>
        <p:spPr>
          <a:xfrm>
            <a:off x="6896453" y="1924975"/>
            <a:ext cx="4498842" cy="1394401"/>
          </a:xfrm>
          <a:prstGeom prst="rect">
            <a:avLst/>
          </a:prstGeom>
        </p:spPr>
        <p:txBody>
          <a:bodyPr/>
          <a:lstStyle>
            <a:lvl1pPr marL="0" indent="0">
              <a:buNone/>
              <a:defRPr lang="en-US" sz="1200" b="0" i="0" smtClean="0">
                <a:effectLst/>
                <a:latin typeface="+mj-lt"/>
              </a:defRPr>
            </a:lvl1pPr>
          </a:lstStyle>
          <a:p>
            <a:endParaRPr lang="en-US" dirty="0"/>
          </a:p>
        </p:txBody>
      </p:sp>
      <p:sp>
        <p:nvSpPr>
          <p:cNvPr id="13" name="Text Placeholder 10">
            <a:extLst>
              <a:ext uri="{FF2B5EF4-FFF2-40B4-BE49-F238E27FC236}">
                <a16:creationId xmlns:a16="http://schemas.microsoft.com/office/drawing/2014/main" id="{72AF0321-2528-7401-0DF8-C2BA1C7BD5F6}"/>
              </a:ext>
            </a:extLst>
          </p:cNvPr>
          <p:cNvSpPr>
            <a:spLocks noGrp="1"/>
          </p:cNvSpPr>
          <p:nvPr>
            <p:ph type="body" sz="quarter" idx="17"/>
          </p:nvPr>
        </p:nvSpPr>
        <p:spPr>
          <a:xfrm>
            <a:off x="6896453" y="3744810"/>
            <a:ext cx="4498842" cy="1394401"/>
          </a:xfrm>
          <a:prstGeom prst="rect">
            <a:avLst/>
          </a:prstGeom>
        </p:spPr>
        <p:txBody>
          <a:bodyPr/>
          <a:lstStyle>
            <a:lvl1pPr marL="0" indent="0">
              <a:buNone/>
              <a:defRPr lang="en-US" sz="1200" b="0" i="0" smtClean="0">
                <a:effectLst/>
                <a:latin typeface="+mj-lt"/>
              </a:defRPr>
            </a:lvl1pPr>
          </a:lstStyle>
          <a:p>
            <a:endParaRPr lang="en-US" dirty="0"/>
          </a:p>
        </p:txBody>
      </p:sp>
    </p:spTree>
    <p:extLst>
      <p:ext uri="{BB962C8B-B14F-4D97-AF65-F5344CB8AC3E}">
        <p14:creationId xmlns:p14="http://schemas.microsoft.com/office/powerpoint/2010/main" val="2256471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71DB42-F51E-3564-C751-09F259125411}"/>
              </a:ext>
            </a:extLst>
          </p:cNvPr>
          <p:cNvSpPr>
            <a:spLocks noGrp="1"/>
          </p:cNvSpPr>
          <p:nvPr>
            <p:ph type="pic" sz="quarter" idx="10"/>
          </p:nvPr>
        </p:nvSpPr>
        <p:spPr>
          <a:xfrm>
            <a:off x="0" y="0"/>
            <a:ext cx="12192000" cy="3041964"/>
          </a:xfrm>
          <a:prstGeom prst="rect">
            <a:avLst/>
          </a:prstGeom>
          <a:solidFill>
            <a:schemeClr val="accent2">
              <a:lumMod val="40000"/>
              <a:lumOff val="60000"/>
            </a:schemeClr>
          </a:solidFill>
        </p:spPr>
        <p:txBody>
          <a:bodyPr/>
          <a:lstStyle/>
          <a:p>
            <a:endParaRPr lang="en-US"/>
          </a:p>
        </p:txBody>
      </p:sp>
    </p:spTree>
    <p:extLst>
      <p:ext uri="{BB962C8B-B14F-4D97-AF65-F5344CB8AC3E}">
        <p14:creationId xmlns:p14="http://schemas.microsoft.com/office/powerpoint/2010/main" val="102082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71DB42-F51E-3564-C751-09F259125411}"/>
              </a:ext>
            </a:extLst>
          </p:cNvPr>
          <p:cNvSpPr>
            <a:spLocks noGrp="1"/>
          </p:cNvSpPr>
          <p:nvPr>
            <p:ph type="pic" sz="quarter" idx="10"/>
          </p:nvPr>
        </p:nvSpPr>
        <p:spPr>
          <a:xfrm>
            <a:off x="0" y="0"/>
            <a:ext cx="3023857" cy="3429000"/>
          </a:xfrm>
          <a:prstGeom prst="rect">
            <a:avLst/>
          </a:prstGeom>
          <a:solidFill>
            <a:schemeClr val="accent2">
              <a:lumMod val="40000"/>
              <a:lumOff val="60000"/>
            </a:schemeClr>
          </a:solidFill>
        </p:spPr>
        <p:txBody>
          <a:bodyPr/>
          <a:lstStyle/>
          <a:p>
            <a:endParaRPr lang="en-US"/>
          </a:p>
        </p:txBody>
      </p:sp>
      <p:sp>
        <p:nvSpPr>
          <p:cNvPr id="4" name="Picture Placeholder 2">
            <a:extLst>
              <a:ext uri="{FF2B5EF4-FFF2-40B4-BE49-F238E27FC236}">
                <a16:creationId xmlns:a16="http://schemas.microsoft.com/office/drawing/2014/main" id="{6B48DD88-22D7-2379-0F50-C338459279DD}"/>
              </a:ext>
            </a:extLst>
          </p:cNvPr>
          <p:cNvSpPr>
            <a:spLocks noGrp="1"/>
          </p:cNvSpPr>
          <p:nvPr>
            <p:ph type="pic" sz="quarter" idx="11"/>
          </p:nvPr>
        </p:nvSpPr>
        <p:spPr>
          <a:xfrm>
            <a:off x="3023857" y="3429000"/>
            <a:ext cx="3072143" cy="3429000"/>
          </a:xfrm>
          <a:prstGeom prst="rect">
            <a:avLst/>
          </a:prstGeom>
          <a:solidFill>
            <a:schemeClr val="accent2">
              <a:lumMod val="40000"/>
              <a:lumOff val="60000"/>
            </a:schemeClr>
          </a:solidFill>
        </p:spPr>
        <p:txBody>
          <a:bodyPr/>
          <a:lstStyle/>
          <a:p>
            <a:endParaRPr lang="en-US"/>
          </a:p>
        </p:txBody>
      </p:sp>
      <p:sp>
        <p:nvSpPr>
          <p:cNvPr id="8" name="Oval 7">
            <a:extLst>
              <a:ext uri="{FF2B5EF4-FFF2-40B4-BE49-F238E27FC236}">
                <a16:creationId xmlns:a16="http://schemas.microsoft.com/office/drawing/2014/main" id="{5BCFCA9F-3330-1C96-5DD2-ECE8EE695840}"/>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37435EA8-C3F5-C372-B71D-00F145B0488D}"/>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10" name="Text Placeholder 10">
            <a:extLst>
              <a:ext uri="{FF2B5EF4-FFF2-40B4-BE49-F238E27FC236}">
                <a16:creationId xmlns:a16="http://schemas.microsoft.com/office/drawing/2014/main" id="{F7BD96E4-3884-49F1-45E6-AAD794BE56CF}"/>
              </a:ext>
            </a:extLst>
          </p:cNvPr>
          <p:cNvSpPr>
            <a:spLocks noGrp="1"/>
          </p:cNvSpPr>
          <p:nvPr>
            <p:ph type="body" sz="quarter" idx="12"/>
          </p:nvPr>
        </p:nvSpPr>
        <p:spPr>
          <a:xfrm>
            <a:off x="7086600" y="3226107"/>
            <a:ext cx="4290535"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1" name="Text Placeholder 10">
            <a:extLst>
              <a:ext uri="{FF2B5EF4-FFF2-40B4-BE49-F238E27FC236}">
                <a16:creationId xmlns:a16="http://schemas.microsoft.com/office/drawing/2014/main" id="{48908904-E329-F1A6-1798-CDA99B4FC38C}"/>
              </a:ext>
            </a:extLst>
          </p:cNvPr>
          <p:cNvSpPr>
            <a:spLocks noGrp="1"/>
          </p:cNvSpPr>
          <p:nvPr>
            <p:ph type="body" sz="quarter" idx="14"/>
          </p:nvPr>
        </p:nvSpPr>
        <p:spPr>
          <a:xfrm>
            <a:off x="7086600" y="2722211"/>
            <a:ext cx="4290535" cy="253564"/>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Tree>
    <p:extLst>
      <p:ext uri="{BB962C8B-B14F-4D97-AF65-F5344CB8AC3E}">
        <p14:creationId xmlns:p14="http://schemas.microsoft.com/office/powerpoint/2010/main" val="1601082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71DB42-F51E-3564-C751-09F259125411}"/>
              </a:ext>
            </a:extLst>
          </p:cNvPr>
          <p:cNvSpPr>
            <a:spLocks noGrp="1"/>
          </p:cNvSpPr>
          <p:nvPr>
            <p:ph type="pic" sz="quarter" idx="10"/>
          </p:nvPr>
        </p:nvSpPr>
        <p:spPr>
          <a:xfrm>
            <a:off x="0" y="0"/>
            <a:ext cx="12192000" cy="6858000"/>
          </a:xfrm>
          <a:prstGeom prst="rect">
            <a:avLst/>
          </a:prstGeom>
          <a:solidFill>
            <a:schemeClr val="accent2">
              <a:lumMod val="40000"/>
              <a:lumOff val="60000"/>
            </a:schemeClr>
          </a:solidFill>
        </p:spPr>
        <p:txBody>
          <a:bodyPr/>
          <a:lstStyle/>
          <a:p>
            <a:endParaRPr lang="en-US"/>
          </a:p>
        </p:txBody>
      </p:sp>
    </p:spTree>
    <p:extLst>
      <p:ext uri="{BB962C8B-B14F-4D97-AF65-F5344CB8AC3E}">
        <p14:creationId xmlns:p14="http://schemas.microsoft.com/office/powerpoint/2010/main" val="324622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71DB42-F51E-3564-C751-09F259125411}"/>
              </a:ext>
            </a:extLst>
          </p:cNvPr>
          <p:cNvSpPr>
            <a:spLocks noGrp="1"/>
          </p:cNvSpPr>
          <p:nvPr>
            <p:ph type="pic" sz="quarter" idx="10"/>
          </p:nvPr>
        </p:nvSpPr>
        <p:spPr>
          <a:xfrm>
            <a:off x="0" y="0"/>
            <a:ext cx="6096000" cy="3429000"/>
          </a:xfrm>
          <a:prstGeom prst="rect">
            <a:avLst/>
          </a:prstGeom>
          <a:solidFill>
            <a:schemeClr val="accent2">
              <a:lumMod val="40000"/>
              <a:lumOff val="60000"/>
            </a:schemeClr>
          </a:solidFill>
        </p:spPr>
        <p:txBody>
          <a:bodyPr/>
          <a:lstStyle/>
          <a:p>
            <a:endParaRPr lang="en-US"/>
          </a:p>
        </p:txBody>
      </p:sp>
      <p:sp>
        <p:nvSpPr>
          <p:cNvPr id="4" name="Picture Placeholder 2">
            <a:extLst>
              <a:ext uri="{FF2B5EF4-FFF2-40B4-BE49-F238E27FC236}">
                <a16:creationId xmlns:a16="http://schemas.microsoft.com/office/drawing/2014/main" id="{9436D730-4A40-2BAD-082A-BD9F194ACE35}"/>
              </a:ext>
            </a:extLst>
          </p:cNvPr>
          <p:cNvSpPr>
            <a:spLocks noGrp="1"/>
          </p:cNvSpPr>
          <p:nvPr>
            <p:ph type="pic" sz="quarter" idx="11"/>
          </p:nvPr>
        </p:nvSpPr>
        <p:spPr>
          <a:xfrm>
            <a:off x="6096000" y="3429000"/>
            <a:ext cx="6096000" cy="3429000"/>
          </a:xfrm>
          <a:prstGeom prst="rect">
            <a:avLst/>
          </a:prstGeom>
          <a:solidFill>
            <a:schemeClr val="accent2">
              <a:lumMod val="40000"/>
              <a:lumOff val="60000"/>
            </a:schemeClr>
          </a:solidFill>
        </p:spPr>
        <p:txBody>
          <a:bodyPr/>
          <a:lstStyle/>
          <a:p>
            <a:endParaRPr lang="en-US"/>
          </a:p>
        </p:txBody>
      </p:sp>
      <p:sp>
        <p:nvSpPr>
          <p:cNvPr id="7" name="Oval 6">
            <a:extLst>
              <a:ext uri="{FF2B5EF4-FFF2-40B4-BE49-F238E27FC236}">
                <a16:creationId xmlns:a16="http://schemas.microsoft.com/office/drawing/2014/main" id="{5616BA9D-D34E-0C22-E196-B6DFDEF633A2}"/>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690754C-44A4-2257-4576-729AC785B7EA}"/>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9" name="Text Placeholder 10">
            <a:extLst>
              <a:ext uri="{FF2B5EF4-FFF2-40B4-BE49-F238E27FC236}">
                <a16:creationId xmlns:a16="http://schemas.microsoft.com/office/drawing/2014/main" id="{FE820D45-A313-E36C-537F-FC04312C14CC}"/>
              </a:ext>
            </a:extLst>
          </p:cNvPr>
          <p:cNvSpPr>
            <a:spLocks noGrp="1"/>
          </p:cNvSpPr>
          <p:nvPr>
            <p:ph type="body" sz="quarter" idx="12"/>
          </p:nvPr>
        </p:nvSpPr>
        <p:spPr>
          <a:xfrm>
            <a:off x="654460" y="4812429"/>
            <a:ext cx="4213375"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0" name="Text Placeholder 10">
            <a:extLst>
              <a:ext uri="{FF2B5EF4-FFF2-40B4-BE49-F238E27FC236}">
                <a16:creationId xmlns:a16="http://schemas.microsoft.com/office/drawing/2014/main" id="{2A37F9D6-7463-6AE5-BD5E-5A4C72392ABF}"/>
              </a:ext>
            </a:extLst>
          </p:cNvPr>
          <p:cNvSpPr>
            <a:spLocks noGrp="1"/>
          </p:cNvSpPr>
          <p:nvPr>
            <p:ph type="body" sz="quarter" idx="14"/>
          </p:nvPr>
        </p:nvSpPr>
        <p:spPr>
          <a:xfrm>
            <a:off x="654460" y="4308533"/>
            <a:ext cx="4213375" cy="253564"/>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
        <p:nvSpPr>
          <p:cNvPr id="11" name="Text Placeholder 10">
            <a:extLst>
              <a:ext uri="{FF2B5EF4-FFF2-40B4-BE49-F238E27FC236}">
                <a16:creationId xmlns:a16="http://schemas.microsoft.com/office/drawing/2014/main" id="{3679EACE-ED23-38E5-4734-99A29BDDD980}"/>
              </a:ext>
            </a:extLst>
          </p:cNvPr>
          <p:cNvSpPr>
            <a:spLocks noGrp="1"/>
          </p:cNvSpPr>
          <p:nvPr>
            <p:ph type="body" sz="quarter" idx="15"/>
          </p:nvPr>
        </p:nvSpPr>
        <p:spPr>
          <a:xfrm>
            <a:off x="6822799" y="1761413"/>
            <a:ext cx="4213375"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2" name="Text Placeholder 10">
            <a:extLst>
              <a:ext uri="{FF2B5EF4-FFF2-40B4-BE49-F238E27FC236}">
                <a16:creationId xmlns:a16="http://schemas.microsoft.com/office/drawing/2014/main" id="{372269CF-2419-E7AC-978B-F8303EEF15E3}"/>
              </a:ext>
            </a:extLst>
          </p:cNvPr>
          <p:cNvSpPr>
            <a:spLocks noGrp="1"/>
          </p:cNvSpPr>
          <p:nvPr>
            <p:ph type="body" sz="quarter" idx="16"/>
          </p:nvPr>
        </p:nvSpPr>
        <p:spPr>
          <a:xfrm>
            <a:off x="6822799" y="1257517"/>
            <a:ext cx="4213375" cy="253564"/>
          </a:xfrm>
          <a:prstGeom prst="rect">
            <a:avLst/>
          </a:prstGeom>
        </p:spPr>
        <p:txBody>
          <a:bodyPr/>
          <a:lstStyle>
            <a:lvl1pPr marL="0" indent="0">
              <a:buNone/>
              <a:defRPr lang="en-US" sz="2000" b="1" i="0" smtClean="0">
                <a:solidFill>
                  <a:schemeClr val="tx2"/>
                </a:solidFill>
                <a:effectLst/>
                <a:latin typeface="Montserrat SemiBold" pitchFamily="2" charset="77"/>
              </a:defRPr>
            </a:lvl1pPr>
          </a:lstStyle>
          <a:p>
            <a:endParaRPr lang="en-US" dirty="0"/>
          </a:p>
        </p:txBody>
      </p:sp>
    </p:spTree>
    <p:extLst>
      <p:ext uri="{BB962C8B-B14F-4D97-AF65-F5344CB8AC3E}">
        <p14:creationId xmlns:p14="http://schemas.microsoft.com/office/powerpoint/2010/main" val="494979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71DB42-F51E-3564-C751-09F259125411}"/>
              </a:ext>
            </a:extLst>
          </p:cNvPr>
          <p:cNvSpPr>
            <a:spLocks noGrp="1"/>
          </p:cNvSpPr>
          <p:nvPr>
            <p:ph type="pic" sz="quarter" idx="10"/>
          </p:nvPr>
        </p:nvSpPr>
        <p:spPr>
          <a:xfrm>
            <a:off x="1167897" y="1593410"/>
            <a:ext cx="4345663" cy="2849578"/>
          </a:xfrm>
          <a:prstGeom prst="rect">
            <a:avLst/>
          </a:prstGeom>
          <a:solidFill>
            <a:schemeClr val="accent2">
              <a:lumMod val="40000"/>
              <a:lumOff val="60000"/>
            </a:schemeClr>
          </a:solidFill>
        </p:spPr>
        <p:txBody>
          <a:bodyPr/>
          <a:lstStyle/>
          <a:p>
            <a:endParaRPr lang="en-US"/>
          </a:p>
        </p:txBody>
      </p:sp>
      <p:sp>
        <p:nvSpPr>
          <p:cNvPr id="5" name="Picture Placeholder 2">
            <a:extLst>
              <a:ext uri="{FF2B5EF4-FFF2-40B4-BE49-F238E27FC236}">
                <a16:creationId xmlns:a16="http://schemas.microsoft.com/office/drawing/2014/main" id="{3FE66B88-2C1D-3BDE-27CC-A12390C8B4E5}"/>
              </a:ext>
            </a:extLst>
          </p:cNvPr>
          <p:cNvSpPr>
            <a:spLocks noGrp="1"/>
          </p:cNvSpPr>
          <p:nvPr>
            <p:ph type="pic" sz="quarter" idx="11"/>
          </p:nvPr>
        </p:nvSpPr>
        <p:spPr>
          <a:xfrm>
            <a:off x="6580360" y="1593410"/>
            <a:ext cx="4345663" cy="2849578"/>
          </a:xfrm>
          <a:prstGeom prst="rect">
            <a:avLst/>
          </a:prstGeom>
          <a:solidFill>
            <a:schemeClr val="accent2">
              <a:lumMod val="40000"/>
              <a:lumOff val="60000"/>
            </a:schemeClr>
          </a:solidFill>
        </p:spPr>
        <p:txBody>
          <a:bodyPr/>
          <a:lstStyle/>
          <a:p>
            <a:endParaRPr lang="en-US"/>
          </a:p>
        </p:txBody>
      </p:sp>
      <p:sp>
        <p:nvSpPr>
          <p:cNvPr id="8" name="Oval 7">
            <a:extLst>
              <a:ext uri="{FF2B5EF4-FFF2-40B4-BE49-F238E27FC236}">
                <a16:creationId xmlns:a16="http://schemas.microsoft.com/office/drawing/2014/main" id="{984F3CF4-E22D-DB82-AB22-889E7003C0EB}"/>
              </a:ext>
            </a:extLst>
          </p:cNvPr>
          <p:cNvSpPr/>
          <p:nvPr userDrawn="1"/>
        </p:nvSpPr>
        <p:spPr>
          <a:xfrm>
            <a:off x="10420538" y="332716"/>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230AC63-BAEE-6311-8172-0C5D06ABDB72}"/>
              </a:ext>
            </a:extLst>
          </p:cNvPr>
          <p:cNvSpPr>
            <a:spLocks noGrp="1"/>
          </p:cNvSpPr>
          <p:nvPr>
            <p:ph type="sldNum" sz="quarter" idx="4"/>
          </p:nvPr>
        </p:nvSpPr>
        <p:spPr>
          <a:xfrm>
            <a:off x="10384324" y="467026"/>
            <a:ext cx="651850" cy="288941"/>
          </a:xfrm>
          <a:prstGeom prst="rect">
            <a:avLst/>
          </a:prstGeom>
        </p:spPr>
        <p:txBody>
          <a:bodyPr vert="horz" lIns="91440" tIns="45720" rIns="91440" bIns="45720" rtlCol="0" anchor="ctr"/>
          <a:lstStyle>
            <a:lvl1pPr algn="ctr">
              <a:defRPr sz="1400" b="1">
                <a:solidFill>
                  <a:schemeClr val="bg2"/>
                </a:solidFill>
              </a:defRPr>
            </a:lvl1pPr>
          </a:lstStyle>
          <a:p>
            <a:fld id="{DD42754F-0B62-BB43-A2E4-46EE8B5A483D}" type="slidenum">
              <a:rPr lang="en-US" smtClean="0"/>
              <a:pPr/>
              <a:t>‹#›</a:t>
            </a:fld>
            <a:endParaRPr lang="en-US" dirty="0"/>
          </a:p>
        </p:txBody>
      </p:sp>
      <p:sp>
        <p:nvSpPr>
          <p:cNvPr id="10" name="Text Placeholder 10">
            <a:extLst>
              <a:ext uri="{FF2B5EF4-FFF2-40B4-BE49-F238E27FC236}">
                <a16:creationId xmlns:a16="http://schemas.microsoft.com/office/drawing/2014/main" id="{A9F23FF6-D66B-020B-1D4E-ECB0252C93EB}"/>
              </a:ext>
            </a:extLst>
          </p:cNvPr>
          <p:cNvSpPr>
            <a:spLocks noGrp="1"/>
          </p:cNvSpPr>
          <p:nvPr>
            <p:ph type="body" sz="quarter" idx="12"/>
          </p:nvPr>
        </p:nvSpPr>
        <p:spPr>
          <a:xfrm>
            <a:off x="1167897" y="5269629"/>
            <a:ext cx="4345663"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1" name="Text Placeholder 10">
            <a:extLst>
              <a:ext uri="{FF2B5EF4-FFF2-40B4-BE49-F238E27FC236}">
                <a16:creationId xmlns:a16="http://schemas.microsoft.com/office/drawing/2014/main" id="{2C96DA3C-8A9F-E5AD-FF77-3D3384ABB8DF}"/>
              </a:ext>
            </a:extLst>
          </p:cNvPr>
          <p:cNvSpPr>
            <a:spLocks noGrp="1"/>
          </p:cNvSpPr>
          <p:nvPr>
            <p:ph type="body" sz="quarter" idx="14"/>
          </p:nvPr>
        </p:nvSpPr>
        <p:spPr>
          <a:xfrm>
            <a:off x="1167897" y="4765733"/>
            <a:ext cx="4345663" cy="253564"/>
          </a:xfrm>
          <a:prstGeom prst="rect">
            <a:avLst/>
          </a:prstGeom>
        </p:spPr>
        <p:txBody>
          <a:bodyPr/>
          <a:lstStyle>
            <a:lvl1pPr marL="0" indent="0" algn="ctr">
              <a:buNone/>
              <a:defRPr lang="en-US" sz="2000" b="1" i="0" smtClean="0">
                <a:solidFill>
                  <a:schemeClr val="tx2"/>
                </a:solidFill>
                <a:effectLst/>
                <a:latin typeface="Montserrat SemiBold" pitchFamily="2" charset="77"/>
              </a:defRPr>
            </a:lvl1pPr>
          </a:lstStyle>
          <a:p>
            <a:endParaRPr lang="en-US" dirty="0"/>
          </a:p>
        </p:txBody>
      </p:sp>
      <p:sp>
        <p:nvSpPr>
          <p:cNvPr id="12" name="Text Placeholder 10">
            <a:extLst>
              <a:ext uri="{FF2B5EF4-FFF2-40B4-BE49-F238E27FC236}">
                <a16:creationId xmlns:a16="http://schemas.microsoft.com/office/drawing/2014/main" id="{0DBF0526-5246-9751-6774-1E7AFC295F04}"/>
              </a:ext>
            </a:extLst>
          </p:cNvPr>
          <p:cNvSpPr>
            <a:spLocks noGrp="1"/>
          </p:cNvSpPr>
          <p:nvPr>
            <p:ph type="body" sz="quarter" idx="15"/>
          </p:nvPr>
        </p:nvSpPr>
        <p:spPr>
          <a:xfrm>
            <a:off x="6580360" y="5264590"/>
            <a:ext cx="4345663" cy="912473"/>
          </a:xfrm>
          <a:prstGeom prst="rect">
            <a:avLst/>
          </a:prstGeom>
        </p:spPr>
        <p:txBody>
          <a:bodyPr/>
          <a:lstStyle>
            <a:lvl1pPr marL="0" indent="0">
              <a:buNone/>
              <a:defRPr lang="en-US" sz="1200" b="0" i="0" smtClean="0">
                <a:effectLst/>
                <a:latin typeface="+mj-lt"/>
              </a:defRPr>
            </a:lvl1pPr>
          </a:lstStyle>
          <a:p>
            <a:endParaRPr lang="en-US" dirty="0"/>
          </a:p>
        </p:txBody>
      </p:sp>
      <p:sp>
        <p:nvSpPr>
          <p:cNvPr id="13" name="Text Placeholder 10">
            <a:extLst>
              <a:ext uri="{FF2B5EF4-FFF2-40B4-BE49-F238E27FC236}">
                <a16:creationId xmlns:a16="http://schemas.microsoft.com/office/drawing/2014/main" id="{80CBE395-2CC3-2F39-F460-6590D41C1FD2}"/>
              </a:ext>
            </a:extLst>
          </p:cNvPr>
          <p:cNvSpPr>
            <a:spLocks noGrp="1"/>
          </p:cNvSpPr>
          <p:nvPr>
            <p:ph type="body" sz="quarter" idx="16"/>
          </p:nvPr>
        </p:nvSpPr>
        <p:spPr>
          <a:xfrm>
            <a:off x="6580360" y="4760694"/>
            <a:ext cx="4345663" cy="253564"/>
          </a:xfrm>
          <a:prstGeom prst="rect">
            <a:avLst/>
          </a:prstGeom>
        </p:spPr>
        <p:txBody>
          <a:bodyPr/>
          <a:lstStyle>
            <a:lvl1pPr marL="0" indent="0" algn="ctr">
              <a:buNone/>
              <a:defRPr lang="en-US" sz="2000" b="1" i="0" smtClean="0">
                <a:solidFill>
                  <a:schemeClr val="tx2"/>
                </a:solidFill>
                <a:effectLst/>
                <a:latin typeface="Montserrat SemiBold" pitchFamily="2" charset="77"/>
              </a:defRPr>
            </a:lvl1pPr>
          </a:lstStyle>
          <a:p>
            <a:endParaRPr lang="en-US" dirty="0"/>
          </a:p>
        </p:txBody>
      </p:sp>
    </p:spTree>
    <p:extLst>
      <p:ext uri="{BB962C8B-B14F-4D97-AF65-F5344CB8AC3E}">
        <p14:creationId xmlns:p14="http://schemas.microsoft.com/office/powerpoint/2010/main" val="468735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hyperlink" Target="https://slidesgratis.com/"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hyperlink" Target="http://free-powerpoint-templates-download.com/" TargetMode="Externa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9FC919-A0D9-38A7-6AC8-1E92ABA97512}"/>
              </a:ext>
            </a:extLst>
          </p:cNvPr>
          <p:cNvGrpSpPr/>
          <p:nvPr userDrawn="1"/>
        </p:nvGrpSpPr>
        <p:grpSpPr>
          <a:xfrm>
            <a:off x="0" y="-893341"/>
            <a:ext cx="12192000" cy="893342"/>
            <a:chOff x="-1" y="-1778709"/>
            <a:chExt cx="24377651" cy="1778709"/>
          </a:xfrm>
        </p:grpSpPr>
        <p:sp>
          <p:nvSpPr>
            <p:cNvPr id="2" name="Rectángulo 3">
              <a:extLst>
                <a:ext uri="{FF2B5EF4-FFF2-40B4-BE49-F238E27FC236}">
                  <a16:creationId xmlns:a16="http://schemas.microsoft.com/office/drawing/2014/main" id="{9ADF7406-EBD6-38ED-0FC6-AEF7B75B66BD}"/>
                </a:ext>
              </a:extLst>
            </p:cNvPr>
            <p:cNvSpPr/>
            <p:nvPr userDrawn="1"/>
          </p:nvSpPr>
          <p:spPr>
            <a:xfrm>
              <a:off x="-1" y="-1778709"/>
              <a:ext cx="24377651" cy="1778709"/>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4">
              <a:extLst>
                <a:ext uri="{FF2B5EF4-FFF2-40B4-BE49-F238E27FC236}">
                  <a16:creationId xmlns:a16="http://schemas.microsoft.com/office/drawing/2014/main" id="{BA65DAA7-66F1-4CBF-8ABA-B2963026CB48}"/>
                </a:ext>
              </a:extLst>
            </p:cNvPr>
            <p:cNvSpPr txBox="1"/>
            <p:nvPr userDrawn="1"/>
          </p:nvSpPr>
          <p:spPr>
            <a:xfrm>
              <a:off x="3351928" y="-1193240"/>
              <a:ext cx="5623233" cy="646331"/>
            </a:xfrm>
            <a:prstGeom prst="rect">
              <a:avLst/>
            </a:prstGeom>
            <a:noFill/>
          </p:spPr>
          <p:txBody>
            <a:bodyPr wrap="square" rtlCol="0">
              <a:spAutoFit/>
            </a:bodyPr>
            <a:lstStyle/>
            <a:p>
              <a:r>
                <a:rPr lang="en-US" dirty="0">
                  <a:solidFill>
                    <a:schemeClr val="bg1"/>
                  </a:solidFill>
                  <a:hlinkClick r:id="rId35">
                    <a:extLst>
                      <a:ext uri="{A12FA001-AC4F-418D-AE19-62706E023703}">
                        <ahyp:hlinkClr xmlns:ahyp="http://schemas.microsoft.com/office/drawing/2018/hyperlinkcolor" val="tx"/>
                      </a:ext>
                    </a:extLst>
                  </a:hlinkClick>
                </a:rPr>
                <a:t>http://ppthemes.com/</a:t>
              </a:r>
              <a:r>
                <a:rPr lang="en-US" dirty="0">
                  <a:solidFill>
                    <a:schemeClr val="bg1"/>
                  </a:solidFill>
                </a:rPr>
                <a:t> </a:t>
              </a:r>
            </a:p>
          </p:txBody>
        </p:sp>
        <p:pic>
          <p:nvPicPr>
            <p:cNvPr id="4" name="Imagen 5">
              <a:extLst>
                <a:ext uri="{FF2B5EF4-FFF2-40B4-BE49-F238E27FC236}">
                  <a16:creationId xmlns:a16="http://schemas.microsoft.com/office/drawing/2014/main" id="{92CB193B-CFA5-7F84-2BE7-4A2B9860215A}"/>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6131060" y="-1688646"/>
              <a:ext cx="2706359" cy="1688646"/>
            </a:xfrm>
            <a:prstGeom prst="rect">
              <a:avLst/>
            </a:prstGeom>
          </p:spPr>
        </p:pic>
        <p:sp>
          <p:nvSpPr>
            <p:cNvPr id="5" name="CuadroTexto 6">
              <a:extLst>
                <a:ext uri="{FF2B5EF4-FFF2-40B4-BE49-F238E27FC236}">
                  <a16:creationId xmlns:a16="http://schemas.microsoft.com/office/drawing/2014/main" id="{B7E24930-A5B3-69CD-348A-DB2D460AB655}"/>
                </a:ext>
              </a:extLst>
            </p:cNvPr>
            <p:cNvSpPr txBox="1"/>
            <p:nvPr userDrawn="1"/>
          </p:nvSpPr>
          <p:spPr>
            <a:xfrm>
              <a:off x="19076730" y="-1205517"/>
              <a:ext cx="5300920" cy="735367"/>
            </a:xfrm>
            <a:prstGeom prst="rect">
              <a:avLst/>
            </a:prstGeom>
            <a:noFill/>
          </p:spPr>
          <p:txBody>
            <a:bodyPr wrap="square" rtlCol="0">
              <a:spAutoFit/>
            </a:bodyPr>
            <a:lstStyle/>
            <a:p>
              <a:r>
                <a:rPr lang="en-US" dirty="0">
                  <a:solidFill>
                    <a:schemeClr val="bg1"/>
                  </a:solidFill>
                  <a:hlinkClick r:id="rId37">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6" name="Imagen 7">
              <a:extLst>
                <a:ext uri="{FF2B5EF4-FFF2-40B4-BE49-F238E27FC236}">
                  <a16:creationId xmlns:a16="http://schemas.microsoft.com/office/drawing/2014/main" id="{82879315-FDA3-171A-50D8-41EEAABDC7B3}"/>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26389" r="12615" b="30833"/>
            <a:stretch/>
          </p:blipFill>
          <p:spPr>
            <a:xfrm>
              <a:off x="322094" y="-1698368"/>
              <a:ext cx="2707739" cy="1325534"/>
            </a:xfrm>
            <a:prstGeom prst="rect">
              <a:avLst/>
            </a:prstGeom>
          </p:spPr>
        </p:pic>
      </p:grpSp>
    </p:spTree>
    <p:extLst>
      <p:ext uri="{BB962C8B-B14F-4D97-AF65-F5344CB8AC3E}">
        <p14:creationId xmlns:p14="http://schemas.microsoft.com/office/powerpoint/2010/main" val="228491653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8" r:id="rId17"/>
    <p:sldLayoutId id="2147483677" r:id="rId18"/>
    <p:sldLayoutId id="2147483679" r:id="rId19"/>
    <p:sldLayoutId id="2147483680" r:id="rId20"/>
    <p:sldLayoutId id="2147483682" r:id="rId21"/>
    <p:sldLayoutId id="2147483683" r:id="rId22"/>
    <p:sldLayoutId id="2147483690" r:id="rId23"/>
    <p:sldLayoutId id="2147483691" r:id="rId24"/>
    <p:sldLayoutId id="2147483692" r:id="rId25"/>
    <p:sldLayoutId id="2147483694" r:id="rId26"/>
    <p:sldLayoutId id="2147483696" r:id="rId27"/>
    <p:sldLayoutId id="2147483699" r:id="rId28"/>
    <p:sldLayoutId id="2147483700" r:id="rId29"/>
    <p:sldLayoutId id="2147483698" r:id="rId30"/>
    <p:sldLayoutId id="2147483701" r:id="rId31"/>
    <p:sldLayoutId id="2147483702" r:id="rId32"/>
    <p:sldLayoutId id="2147483703" r:id="rId3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Poppins" TargetMode="External"/><Relationship Id="rId2" Type="http://schemas.openxmlformats.org/officeDocument/2006/relationships/hyperlink" Target="https://fonts.google.com/specimen/Montserrat" TargetMode="External"/><Relationship Id="rId1" Type="http://schemas.openxmlformats.org/officeDocument/2006/relationships/slideLayout" Target="../slideLayouts/slideLayout31.xml"/><Relationship Id="rId4" Type="http://schemas.openxmlformats.org/officeDocument/2006/relationships/hyperlink" Target="https://free-powerpoint-templates-download.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6.png"/><Relationship Id="rId2" Type="http://schemas.openxmlformats.org/officeDocument/2006/relationships/image" Target="../media/image5.png"/><Relationship Id="rId16"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7.png"/><Relationship Id="rId2" Type="http://schemas.openxmlformats.org/officeDocument/2006/relationships/image" Target="../media/image5.png"/><Relationship Id="rId16"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microsoft.com/office/2017/06/relationships/model3d" Target="../media/model3d1.glb"/><Relationship Id="rId2" Type="http://schemas.openxmlformats.org/officeDocument/2006/relationships/image" Target="../media/image5.png"/><Relationship Id="rId16" Type="http://schemas.openxmlformats.org/officeDocument/2006/relationships/hyperlink" Target="http://www.ppthemes.com/" TargetMode="Externa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microsoft.com/office/2017/06/relationships/model3d" Target="../media/model3d1.glb"/><Relationship Id="rId2" Type="http://schemas.openxmlformats.org/officeDocument/2006/relationships/image" Target="../media/image5.png"/><Relationship Id="rId16" Type="http://schemas.openxmlformats.org/officeDocument/2006/relationships/hyperlink" Target="http://www.ppthemes.com/" TargetMode="Externa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hyperlink" Target="http://www.slidesgratis.com/" TargetMode="External"/><Relationship Id="rId3" Type="http://schemas.openxmlformats.org/officeDocument/2006/relationships/hyperlink" Target="https://www.facebook.com/ppthemess" TargetMode="External"/><Relationship Id="rId7" Type="http://schemas.openxmlformats.org/officeDocument/2006/relationships/hyperlink" Target="https://ppthemes.com/" TargetMode="External"/><Relationship Id="rId2" Type="http://schemas.openxmlformats.org/officeDocument/2006/relationships/hyperlink" Target="https://www.instagram.com/ppthemes/" TargetMode="External"/><Relationship Id="rId1" Type="http://schemas.openxmlformats.org/officeDocument/2006/relationships/slideLayout" Target="../slideLayouts/slideLayout33.xml"/><Relationship Id="rId6" Type="http://schemas.openxmlformats.org/officeDocument/2006/relationships/hyperlink" Target="https://www.facebook.com/pptheme" TargetMode="External"/><Relationship Id="rId5" Type="http://schemas.openxmlformats.org/officeDocument/2006/relationships/hyperlink" Target="https://www.tiktok.com/@Ppthemes" TargetMode="External"/><Relationship Id="rId4" Type="http://schemas.openxmlformats.org/officeDocument/2006/relationships/hyperlink" Target="https://www.youtube.com/@Ppthemes" TargetMode="External"/><Relationship Id="rId9" Type="http://schemas.openxmlformats.org/officeDocument/2006/relationships/hyperlink" Target="https://www.pptbundle.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4.png"/><Relationship Id="rId16"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 Type="http://schemas.openxmlformats.org/officeDocument/2006/relationships/image" Target="../media/image4.png"/><Relationship Id="rId16"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image" Target="../media/image4.png"/><Relationship Id="rId16"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2.png"/><Relationship Id="rId2" Type="http://schemas.openxmlformats.org/officeDocument/2006/relationships/image" Target="../media/image5.png"/><Relationship Id="rId16"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3.png"/><Relationship Id="rId2" Type="http://schemas.openxmlformats.org/officeDocument/2006/relationships/image" Target="../media/image5.png"/><Relationship Id="rId16"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4.png"/><Relationship Id="rId2" Type="http://schemas.openxmlformats.org/officeDocument/2006/relationships/image" Target="../media/image5.png"/><Relationship Id="rId16"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5.png"/><Relationship Id="rId2" Type="http://schemas.openxmlformats.org/officeDocument/2006/relationships/image" Target="../media/image5.png"/><Relationship Id="rId16"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accent5">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791835"/>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809951"/>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826480"/>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89" y="2012997"/>
            <a:ext cx="7321229" cy="80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t>
            </a:r>
            <a:r>
              <a:rPr lang="en-US" sz="1400" b="1" dirty="0">
                <a:solidFill>
                  <a:schemeClr val="bg1"/>
                </a:solidFill>
                <a:hlinkClick r:id="rId2">
                  <a:extLst>
                    <a:ext uri="{A12FA001-AC4F-418D-AE19-62706E023703}">
                      <ahyp:hlinkClr xmlns:ahyp="http://schemas.microsoft.com/office/drawing/2018/hyperlinkcolor" val="tx"/>
                    </a:ext>
                  </a:extLst>
                </a:hlinkClick>
              </a:rPr>
              <a:t>Monserrat</a:t>
            </a:r>
            <a:r>
              <a:rPr lang="en-US" sz="1400" dirty="0">
                <a:solidFill>
                  <a:schemeClr val="bg1"/>
                </a:solidFill>
              </a:rPr>
              <a:t>  </a:t>
            </a:r>
            <a:r>
              <a:rPr lang="en-US" sz="1400" b="1" dirty="0">
                <a:solidFill>
                  <a:schemeClr val="bg1"/>
                </a:solidFill>
              </a:rPr>
              <a:t>and </a:t>
            </a:r>
            <a:r>
              <a:rPr lang="en-US" sz="1400" b="1" dirty="0">
                <a:solidFill>
                  <a:schemeClr val="bg1"/>
                </a:solidFill>
                <a:hlinkClick r:id="rId3">
                  <a:extLst>
                    <a:ext uri="{A12FA001-AC4F-418D-AE19-62706E023703}">
                      <ahyp:hlinkClr xmlns:ahyp="http://schemas.microsoft.com/office/drawing/2018/hyperlinkcolor" val="tx"/>
                    </a:ext>
                  </a:extLst>
                </a:hlinkClick>
              </a:rPr>
              <a:t>Poppins</a:t>
            </a:r>
            <a:r>
              <a:rPr lang="en-US" sz="1400" dirty="0">
                <a:solidFill>
                  <a:schemeClr val="bg1"/>
                </a:solidFill>
              </a:rPr>
              <a:t> </a:t>
            </a:r>
            <a:r>
              <a:rPr lang="en-US" altLang="ja-JP" sz="1400" dirty="0">
                <a:solidFill>
                  <a:schemeClr val="bg1"/>
                </a:solidFill>
                <a:cs typeface="Arial" panose="020B0604020202020204" pitchFamily="34" charset="0"/>
              </a:rPr>
              <a:t>before editing this template to ensure it looks just as you found it on </a:t>
            </a:r>
            <a:r>
              <a:rPr lang="en-US" altLang="ja-JP" sz="14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PPThemes.com</a:t>
            </a:r>
            <a:r>
              <a:rPr lang="en-US" altLang="ja-JP" sz="1400" dirty="0">
                <a:solidFill>
                  <a:schemeClr val="bg1"/>
                </a:solidFill>
                <a:cs typeface="Arial" panose="020B0604020202020204" pitchFamily="34" charset="0"/>
              </a:rPr>
              <a:t>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4908084"/>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89" y="3925740"/>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1082954"/>
            <a:ext cx="6094413" cy="646203"/>
          </a:xfrm>
          <a:prstGeom prst="rect">
            <a:avLst/>
          </a:prstGeom>
        </p:spPr>
        <p:txBody>
          <a:bodyPr>
            <a:spAutoFit/>
          </a:bodyPr>
          <a:lstStyle/>
          <a:p>
            <a:r>
              <a:rPr lang="en-US" sz="3599" b="1" dirty="0">
                <a:solidFill>
                  <a:schemeClr val="accent3"/>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2926589" y="2941899"/>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17487900" y="0"/>
            <a:ext cx="11420475" cy="6688138"/>
            <a:chOff x="6" y="-52"/>
            <a:chExt cx="7194" cy="4213"/>
          </a:xfrm>
          <a:solidFill>
            <a:schemeClr val="accent4">
              <a:lumMod val="50000"/>
            </a:schemeClr>
          </a:solidFill>
        </p:grpSpPr>
        <p:sp>
          <p:nvSpPr>
            <p:cNvPr id="67"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número de diapositiva 1"/>
          <p:cNvSpPr>
            <a:spLocks noGrp="1"/>
          </p:cNvSpPr>
          <p:nvPr>
            <p:ph type="sldNum" sz="quarter" idx="4"/>
          </p:nvPr>
        </p:nvSpPr>
        <p:spPr/>
        <p:txBody>
          <a:bodyPr/>
          <a:lstStyle/>
          <a:p>
            <a:fld id="{DD42754F-0B62-BB43-A2E4-46EE8B5A483D}" type="slidenum">
              <a:rPr lang="en-US" smtClean="0"/>
              <a:pPr/>
              <a:t>10</a:t>
            </a:fld>
            <a:endParaRPr lang="en-US" dirty="0"/>
          </a:p>
        </p:txBody>
      </p:sp>
      <p:sp>
        <p:nvSpPr>
          <p:cNvPr id="4" name="CuadroTexto 3"/>
          <p:cNvSpPr txBox="1"/>
          <p:nvPr/>
        </p:nvSpPr>
        <p:spPr>
          <a:xfrm>
            <a:off x="6802664" y="5473700"/>
            <a:ext cx="7981950" cy="830997"/>
          </a:xfrm>
          <a:prstGeom prst="rect">
            <a:avLst/>
          </a:prstGeom>
          <a:noFill/>
        </p:spPr>
        <p:txBody>
          <a:bodyPr wrap="square" rtlCol="0">
            <a:spAutoFit/>
          </a:bodyPr>
          <a:lstStyle/>
          <a:p>
            <a:pPr algn="ctr"/>
            <a:r>
              <a:rPr lang="en-US" sz="4800" dirty="0">
                <a:solidFill>
                  <a:schemeClr val="bg1"/>
                </a:solidFill>
                <a:latin typeface="Montserrat Black" panose="00000A00000000000000" pitchFamily="50" charset="0"/>
              </a:rPr>
              <a:t>SOLAR </a:t>
            </a:r>
          </a:p>
        </p:txBody>
      </p:sp>
      <p:sp>
        <p:nvSpPr>
          <p:cNvPr id="5" name="Rectángulo 4"/>
          <p:cNvSpPr/>
          <p:nvPr/>
        </p:nvSpPr>
        <p:spPr>
          <a:xfrm>
            <a:off x="9610248" y="5257800"/>
            <a:ext cx="745717" cy="369332"/>
          </a:xfrm>
          <a:prstGeom prst="rect">
            <a:avLst/>
          </a:prstGeom>
        </p:spPr>
        <p:txBody>
          <a:bodyPr wrap="none">
            <a:spAutoFit/>
          </a:bodyPr>
          <a:lstStyle/>
          <a:p>
            <a:r>
              <a:rPr lang="en-US" dirty="0">
                <a:solidFill>
                  <a:schemeClr val="bg1"/>
                </a:solidFill>
                <a:latin typeface="Montserrat Black" panose="00000A00000000000000" pitchFamily="50" charset="0"/>
              </a:rPr>
              <a:t>THE </a:t>
            </a:r>
            <a:endParaRPr lang="en-US" dirty="0">
              <a:solidFill>
                <a:schemeClr val="bg1"/>
              </a:solidFill>
            </a:endParaRPr>
          </a:p>
        </p:txBody>
      </p:sp>
      <p:sp>
        <p:nvSpPr>
          <p:cNvPr id="6" name="Rectángulo 5"/>
          <p:cNvSpPr/>
          <p:nvPr/>
        </p:nvSpPr>
        <p:spPr>
          <a:xfrm>
            <a:off x="10168930" y="6100928"/>
            <a:ext cx="1872628" cy="584775"/>
          </a:xfrm>
          <a:prstGeom prst="rect">
            <a:avLst/>
          </a:prstGeom>
        </p:spPr>
        <p:txBody>
          <a:bodyPr wrap="none">
            <a:spAutoFit/>
          </a:bodyPr>
          <a:lstStyle/>
          <a:p>
            <a:pPr algn="ctr"/>
            <a:r>
              <a:rPr lang="en-US" sz="3200" dirty="0">
                <a:solidFill>
                  <a:schemeClr val="accent4"/>
                </a:solidFill>
                <a:latin typeface="Montserrat "/>
              </a:rPr>
              <a:t>SYSTEM</a:t>
            </a: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9260" y="7799062"/>
            <a:ext cx="1945479" cy="1871082"/>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352" y="6017570"/>
            <a:ext cx="627063" cy="680092"/>
          </a:xfrm>
          <a:prstGeom prst="rect">
            <a:avLst/>
          </a:prstGeom>
        </p:spPr>
      </p:pic>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337" y="5783528"/>
            <a:ext cx="627063" cy="680092"/>
          </a:xfrm>
          <a:prstGeom prst="rect">
            <a:avLst/>
          </a:prstGeom>
        </p:spPr>
      </p:pic>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623" y="4495384"/>
            <a:ext cx="627063" cy="680092"/>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851" y="3211319"/>
            <a:ext cx="385763" cy="418386"/>
          </a:xfrm>
          <a:prstGeom prst="rect">
            <a:avLst/>
          </a:prstGeom>
        </p:spPr>
      </p:pic>
      <p:pic>
        <p:nvPicPr>
          <p:cNvPr id="25" name="Imagen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3472" y="1128519"/>
            <a:ext cx="385763" cy="418386"/>
          </a:xfrm>
          <a:prstGeom prst="rect">
            <a:avLst/>
          </a:prstGeom>
        </p:spPr>
      </p:pic>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329" y="4771572"/>
            <a:ext cx="385763" cy="418386"/>
          </a:xfrm>
          <a:prstGeom prst="rect">
            <a:avLst/>
          </a:prstGeom>
        </p:spPr>
      </p:pic>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737" y="1357086"/>
            <a:ext cx="385763" cy="418386"/>
          </a:xfrm>
          <a:prstGeom prst="rect">
            <a:avLst/>
          </a:prstGeom>
        </p:spPr>
      </p:pic>
      <p:pic>
        <p:nvPicPr>
          <p:cNvPr id="31" name="Imagen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438" y="4051300"/>
            <a:ext cx="233536" cy="253286"/>
          </a:xfrm>
          <a:prstGeom prst="rect">
            <a:avLst/>
          </a:prstGeom>
        </p:spPr>
      </p:pic>
      <p:pic>
        <p:nvPicPr>
          <p:cNvPr id="45" name="Imagen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981" y="4078514"/>
            <a:ext cx="233536" cy="253286"/>
          </a:xfrm>
          <a:prstGeom prst="rect">
            <a:avLst/>
          </a:prstGeom>
        </p:spPr>
      </p:pic>
      <p:pic>
        <p:nvPicPr>
          <p:cNvPr id="59" name="Imagen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410" y="4951186"/>
            <a:ext cx="233536" cy="253286"/>
          </a:xfrm>
          <a:prstGeom prst="rect">
            <a:avLst/>
          </a:prstGeom>
        </p:spPr>
      </p:pic>
      <p:pic>
        <p:nvPicPr>
          <p:cNvPr id="61" name="Imagen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024" y="-4693966"/>
            <a:ext cx="4326991" cy="4693966"/>
          </a:xfrm>
          <a:prstGeom prst="rect">
            <a:avLst/>
          </a:prstGeom>
        </p:spPr>
      </p:pic>
      <p:pic>
        <p:nvPicPr>
          <p:cNvPr id="83" name="Imagen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7672" y="-4133850"/>
            <a:ext cx="1598021" cy="1733550"/>
          </a:xfrm>
          <a:prstGeom prst="rect">
            <a:avLst/>
          </a:prstGeom>
        </p:spPr>
      </p:pic>
      <p:pic>
        <p:nvPicPr>
          <p:cNvPr id="84" name="Imagen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100000">
            <a:off x="9895850" y="422749"/>
            <a:ext cx="2981778" cy="1118531"/>
          </a:xfrm>
          <a:prstGeom prst="rect">
            <a:avLst/>
          </a:prstGeom>
        </p:spPr>
      </p:pic>
      <p:pic>
        <p:nvPicPr>
          <p:cNvPr id="86" name="Imagen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0" y="-5867400"/>
            <a:ext cx="1088762" cy="1181100"/>
          </a:xfrm>
          <a:prstGeom prst="rect">
            <a:avLst/>
          </a:prstGeom>
        </p:spPr>
      </p:pic>
      <p:pic>
        <p:nvPicPr>
          <p:cNvPr id="87" name="Imagen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96466" y="5640465"/>
            <a:ext cx="925837" cy="1004357"/>
          </a:xfrm>
          <a:prstGeom prst="rect">
            <a:avLst/>
          </a:prstGeom>
        </p:spPr>
      </p:pic>
      <p:pic>
        <p:nvPicPr>
          <p:cNvPr id="89" name="Imagen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 y="8953379"/>
            <a:ext cx="1219200" cy="1322601"/>
          </a:xfrm>
          <a:prstGeom prst="rect">
            <a:avLst/>
          </a:prstGeom>
        </p:spPr>
      </p:pic>
      <p:pic>
        <p:nvPicPr>
          <p:cNvPr id="90" name="Imagen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539896">
            <a:off x="-2048916" y="-1295124"/>
            <a:ext cx="8183016" cy="8877024"/>
          </a:xfrm>
          <a:prstGeom prst="rect">
            <a:avLst/>
          </a:prstGeom>
        </p:spPr>
      </p:pic>
      <p:pic>
        <p:nvPicPr>
          <p:cNvPr id="91" name="Imagen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00000">
            <a:off x="5912755" y="5602514"/>
            <a:ext cx="4752874" cy="2510971"/>
          </a:xfrm>
          <a:prstGeom prst="rect">
            <a:avLst/>
          </a:prstGeom>
        </p:spPr>
      </p:pic>
      <p:pic>
        <p:nvPicPr>
          <p:cNvPr id="92" name="Imagen 9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7448" y="7852057"/>
            <a:ext cx="2104098" cy="2282543"/>
          </a:xfrm>
          <a:prstGeom prst="rect">
            <a:avLst/>
          </a:prstGeom>
        </p:spPr>
      </p:pic>
      <p:sp>
        <p:nvSpPr>
          <p:cNvPr id="75" name="Rectángulo 74"/>
          <p:cNvSpPr/>
          <p:nvPr/>
        </p:nvSpPr>
        <p:spPr>
          <a:xfrm>
            <a:off x="8225041" y="-2000250"/>
            <a:ext cx="1221809" cy="646331"/>
          </a:xfrm>
          <a:prstGeom prst="rect">
            <a:avLst/>
          </a:prstGeom>
        </p:spPr>
        <p:txBody>
          <a:bodyPr wrap="none">
            <a:spAutoFit/>
          </a:bodyPr>
          <a:lstStyle/>
          <a:p>
            <a:r>
              <a:rPr lang="en-US" sz="3600" dirty="0">
                <a:solidFill>
                  <a:schemeClr val="bg1"/>
                </a:solidFill>
                <a:latin typeface="Montserrat Black" panose="00000A00000000000000" pitchFamily="50" charset="0"/>
              </a:rPr>
              <a:t>SUN</a:t>
            </a:r>
            <a:endParaRPr lang="en-US" sz="3600" dirty="0">
              <a:solidFill>
                <a:schemeClr val="bg1"/>
              </a:solidFill>
            </a:endParaRPr>
          </a:p>
        </p:txBody>
      </p:sp>
      <p:sp>
        <p:nvSpPr>
          <p:cNvPr id="76" name="Rectángulo 75"/>
          <p:cNvSpPr/>
          <p:nvPr/>
        </p:nvSpPr>
        <p:spPr>
          <a:xfrm rot="18571371">
            <a:off x="7969224" y="-4213681"/>
            <a:ext cx="2929007" cy="707886"/>
          </a:xfrm>
          <a:prstGeom prst="rect">
            <a:avLst/>
          </a:prstGeom>
        </p:spPr>
        <p:txBody>
          <a:bodyPr wrap="none">
            <a:spAutoFit/>
          </a:bodyPr>
          <a:lstStyle/>
          <a:p>
            <a:r>
              <a:rPr lang="en-US" sz="4000" dirty="0">
                <a:solidFill>
                  <a:schemeClr val="bg1"/>
                </a:solidFill>
                <a:latin typeface="Montserrat Black" panose="00000A00000000000000" pitchFamily="50" charset="0"/>
              </a:rPr>
              <a:t>MERCURY</a:t>
            </a:r>
            <a:endParaRPr lang="en-US" sz="4000" dirty="0">
              <a:solidFill>
                <a:schemeClr val="bg1"/>
              </a:solidFill>
            </a:endParaRPr>
          </a:p>
        </p:txBody>
      </p:sp>
      <p:sp>
        <p:nvSpPr>
          <p:cNvPr id="77" name="Rectángulo 76"/>
          <p:cNvSpPr/>
          <p:nvPr/>
        </p:nvSpPr>
        <p:spPr>
          <a:xfrm rot="18500506">
            <a:off x="9203170" y="-3966938"/>
            <a:ext cx="2464136" cy="830997"/>
          </a:xfrm>
          <a:prstGeom prst="rect">
            <a:avLst/>
          </a:prstGeom>
        </p:spPr>
        <p:txBody>
          <a:bodyPr wrap="none">
            <a:spAutoFit/>
          </a:bodyPr>
          <a:lstStyle/>
          <a:p>
            <a:r>
              <a:rPr lang="en-US" sz="4800" dirty="0">
                <a:solidFill>
                  <a:schemeClr val="bg1"/>
                </a:solidFill>
                <a:latin typeface="Montserrat Black" panose="00000A00000000000000" pitchFamily="50" charset="0"/>
              </a:rPr>
              <a:t>VENUS</a:t>
            </a:r>
            <a:endParaRPr lang="en-US" sz="4800" dirty="0">
              <a:solidFill>
                <a:schemeClr val="bg1"/>
              </a:solidFill>
            </a:endParaRPr>
          </a:p>
        </p:txBody>
      </p:sp>
      <p:sp>
        <p:nvSpPr>
          <p:cNvPr id="79" name="Rectángulo 78"/>
          <p:cNvSpPr/>
          <p:nvPr/>
        </p:nvSpPr>
        <p:spPr>
          <a:xfrm rot="18900000">
            <a:off x="11150303" y="-3808612"/>
            <a:ext cx="1507144" cy="523220"/>
          </a:xfrm>
          <a:prstGeom prst="rect">
            <a:avLst/>
          </a:prstGeom>
        </p:spPr>
        <p:txBody>
          <a:bodyPr wrap="none">
            <a:spAutoFit/>
          </a:bodyPr>
          <a:lstStyle/>
          <a:p>
            <a:r>
              <a:rPr lang="en-US" sz="2800" dirty="0">
                <a:solidFill>
                  <a:schemeClr val="bg1"/>
                </a:solidFill>
                <a:latin typeface="Montserrat Black" panose="00000A00000000000000" pitchFamily="50" charset="0"/>
              </a:rPr>
              <a:t>EARTH</a:t>
            </a:r>
            <a:endParaRPr lang="en-US" sz="2800" dirty="0">
              <a:solidFill>
                <a:schemeClr val="bg1"/>
              </a:solidFill>
            </a:endParaRPr>
          </a:p>
        </p:txBody>
      </p:sp>
      <p:sp>
        <p:nvSpPr>
          <p:cNvPr id="80" name="Rectángulo 79"/>
          <p:cNvSpPr/>
          <p:nvPr/>
        </p:nvSpPr>
        <p:spPr>
          <a:xfrm rot="18885966">
            <a:off x="11850097" y="-3937911"/>
            <a:ext cx="2374368" cy="923330"/>
          </a:xfrm>
          <a:prstGeom prst="rect">
            <a:avLst/>
          </a:prstGeom>
        </p:spPr>
        <p:txBody>
          <a:bodyPr wrap="none">
            <a:spAutoFit/>
          </a:bodyPr>
          <a:lstStyle/>
          <a:p>
            <a:r>
              <a:rPr lang="en-US" sz="5400" dirty="0">
                <a:solidFill>
                  <a:schemeClr val="bg1"/>
                </a:solidFill>
                <a:latin typeface="Montserrat Black" panose="00000A00000000000000" pitchFamily="50" charset="0"/>
              </a:rPr>
              <a:t>MARS</a:t>
            </a:r>
            <a:endParaRPr lang="en-US" sz="5400" dirty="0">
              <a:solidFill>
                <a:schemeClr val="bg1"/>
              </a:solidFill>
            </a:endParaRPr>
          </a:p>
        </p:txBody>
      </p:sp>
      <p:sp>
        <p:nvSpPr>
          <p:cNvPr id="82" name="Rectángulo 81"/>
          <p:cNvSpPr/>
          <p:nvPr/>
        </p:nvSpPr>
        <p:spPr>
          <a:xfrm rot="18900000">
            <a:off x="13244724" y="-3611336"/>
            <a:ext cx="2965877" cy="830997"/>
          </a:xfrm>
          <a:prstGeom prst="rect">
            <a:avLst/>
          </a:prstGeom>
        </p:spPr>
        <p:txBody>
          <a:bodyPr wrap="none">
            <a:spAutoFit/>
          </a:bodyPr>
          <a:lstStyle/>
          <a:p>
            <a:r>
              <a:rPr lang="en-US" sz="4800" dirty="0">
                <a:solidFill>
                  <a:schemeClr val="bg1"/>
                </a:solidFill>
                <a:latin typeface="Montserrat Black" panose="00000A00000000000000" pitchFamily="50" charset="0"/>
              </a:rPr>
              <a:t>JUPITER</a:t>
            </a:r>
            <a:endParaRPr lang="en-US" sz="4800" dirty="0">
              <a:solidFill>
                <a:schemeClr val="bg1"/>
              </a:solidFill>
            </a:endParaRPr>
          </a:p>
        </p:txBody>
      </p:sp>
      <p:sp>
        <p:nvSpPr>
          <p:cNvPr id="85" name="Rectángulo 84"/>
          <p:cNvSpPr/>
          <p:nvPr/>
        </p:nvSpPr>
        <p:spPr>
          <a:xfrm>
            <a:off x="6132367" y="1028699"/>
            <a:ext cx="3267241" cy="923330"/>
          </a:xfrm>
          <a:prstGeom prst="rect">
            <a:avLst/>
          </a:prstGeom>
        </p:spPr>
        <p:txBody>
          <a:bodyPr wrap="none">
            <a:spAutoFit/>
          </a:bodyPr>
          <a:lstStyle/>
          <a:p>
            <a:r>
              <a:rPr lang="en-US" sz="5400" dirty="0">
                <a:solidFill>
                  <a:schemeClr val="bg1"/>
                </a:solidFill>
                <a:latin typeface="Montserrat Black" panose="00000A00000000000000" pitchFamily="50" charset="0"/>
              </a:rPr>
              <a:t>SATURN</a:t>
            </a:r>
            <a:endParaRPr lang="en-US" sz="5400" dirty="0">
              <a:solidFill>
                <a:schemeClr val="bg1"/>
              </a:solidFill>
            </a:endParaRPr>
          </a:p>
        </p:txBody>
      </p:sp>
      <p:sp>
        <p:nvSpPr>
          <p:cNvPr id="88" name="Rectángulo 87"/>
          <p:cNvSpPr/>
          <p:nvPr/>
        </p:nvSpPr>
        <p:spPr>
          <a:xfrm rot="18900000">
            <a:off x="15360125" y="-685801"/>
            <a:ext cx="1358064" cy="400110"/>
          </a:xfrm>
          <a:prstGeom prst="rect">
            <a:avLst/>
          </a:prstGeom>
        </p:spPr>
        <p:txBody>
          <a:bodyPr wrap="none">
            <a:spAutoFit/>
          </a:bodyPr>
          <a:lstStyle/>
          <a:p>
            <a:r>
              <a:rPr lang="en-US" sz="2000" dirty="0">
                <a:solidFill>
                  <a:schemeClr val="bg1"/>
                </a:solidFill>
                <a:latin typeface="Montserrat Black" panose="00000A00000000000000" pitchFamily="50" charset="0"/>
              </a:rPr>
              <a:t>URANUS</a:t>
            </a:r>
            <a:endParaRPr lang="en-US" sz="2000" dirty="0">
              <a:solidFill>
                <a:schemeClr val="bg1"/>
              </a:solidFill>
            </a:endParaRPr>
          </a:p>
        </p:txBody>
      </p:sp>
      <p:sp>
        <p:nvSpPr>
          <p:cNvPr id="93" name="Rectángulo 92"/>
          <p:cNvSpPr/>
          <p:nvPr/>
        </p:nvSpPr>
        <p:spPr>
          <a:xfrm rot="18900000">
            <a:off x="16863839" y="-129723"/>
            <a:ext cx="1503938" cy="400110"/>
          </a:xfrm>
          <a:prstGeom prst="rect">
            <a:avLst/>
          </a:prstGeom>
        </p:spPr>
        <p:txBody>
          <a:bodyPr wrap="none">
            <a:spAutoFit/>
          </a:bodyPr>
          <a:lstStyle/>
          <a:p>
            <a:r>
              <a:rPr lang="en-US" sz="2000" dirty="0">
                <a:solidFill>
                  <a:schemeClr val="bg1"/>
                </a:solidFill>
                <a:latin typeface="Montserrat Black" panose="00000A00000000000000" pitchFamily="50" charset="0"/>
              </a:rPr>
              <a:t>NEPTUNE</a:t>
            </a:r>
            <a:endParaRPr lang="en-US" sz="2000" dirty="0">
              <a:solidFill>
                <a:schemeClr val="bg1"/>
              </a:solidFill>
            </a:endParaRPr>
          </a:p>
        </p:txBody>
      </p:sp>
      <p:pic>
        <p:nvPicPr>
          <p:cNvPr id="94" name="Imagen 9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0564" y="9029700"/>
            <a:ext cx="1434336" cy="1104900"/>
          </a:xfrm>
          <a:prstGeom prst="rect">
            <a:avLst/>
          </a:prstGeom>
        </p:spPr>
      </p:pic>
      <p:pic>
        <p:nvPicPr>
          <p:cNvPr id="95" name="Imagen 9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5561" y="3009576"/>
            <a:ext cx="717589" cy="552774"/>
          </a:xfrm>
          <a:prstGeom prst="rect">
            <a:avLst/>
          </a:prstGeom>
        </p:spPr>
      </p:pic>
      <p:pic>
        <p:nvPicPr>
          <p:cNvPr id="96" name="Imagen 9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9861" y="6858000"/>
            <a:ext cx="755689" cy="582123"/>
          </a:xfrm>
          <a:prstGeom prst="rect">
            <a:avLst/>
          </a:prstGeom>
        </p:spPr>
      </p:pic>
      <p:pic>
        <p:nvPicPr>
          <p:cNvPr id="97" name="Imagen 9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91600" y="717166"/>
            <a:ext cx="800100" cy="616334"/>
          </a:xfrm>
          <a:prstGeom prst="rect">
            <a:avLst/>
          </a:prstGeom>
        </p:spPr>
      </p:pic>
      <p:pic>
        <p:nvPicPr>
          <p:cNvPr id="98" name="Imagen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96201" y="5536816"/>
            <a:ext cx="800100" cy="616334"/>
          </a:xfrm>
          <a:prstGeom prst="rect">
            <a:avLst/>
          </a:prstGeom>
        </p:spPr>
      </p:pic>
      <p:pic>
        <p:nvPicPr>
          <p:cNvPr id="99" name="Imagen 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097001" y="-4026284"/>
            <a:ext cx="800100" cy="616334"/>
          </a:xfrm>
          <a:prstGeom prst="rect">
            <a:avLst/>
          </a:prstGeom>
        </p:spPr>
      </p:pic>
      <p:pic>
        <p:nvPicPr>
          <p:cNvPr id="100" name="Imagen 9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57801" y="5803516"/>
            <a:ext cx="800100" cy="616334"/>
          </a:xfrm>
          <a:prstGeom prst="rect">
            <a:avLst/>
          </a:prstGeom>
        </p:spPr>
      </p:pic>
      <p:pic>
        <p:nvPicPr>
          <p:cNvPr id="101" name="Imagen 1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43750" y="7296150"/>
            <a:ext cx="1375106" cy="1059274"/>
          </a:xfrm>
          <a:prstGeom prst="rect">
            <a:avLst/>
          </a:prstGeom>
        </p:spPr>
      </p:pic>
      <p:pic>
        <p:nvPicPr>
          <p:cNvPr id="102" name="Imagen 10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91851" y="3212716"/>
            <a:ext cx="800100" cy="616334"/>
          </a:xfrm>
          <a:prstGeom prst="rect">
            <a:avLst/>
          </a:prstGeom>
        </p:spPr>
      </p:pic>
      <p:pic>
        <p:nvPicPr>
          <p:cNvPr id="103" name="Imagen 1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91900" y="1993516"/>
            <a:ext cx="800100" cy="616334"/>
          </a:xfrm>
          <a:prstGeom prst="rect">
            <a:avLst/>
          </a:prstGeom>
        </p:spPr>
      </p:pic>
      <p:pic>
        <p:nvPicPr>
          <p:cNvPr id="104" name="Imagen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97301" y="-2235584"/>
            <a:ext cx="800100" cy="616334"/>
          </a:xfrm>
          <a:prstGeom prst="rect">
            <a:avLst/>
          </a:prstGeom>
        </p:spPr>
      </p:pic>
      <p:pic>
        <p:nvPicPr>
          <p:cNvPr id="105" name="Imagen 1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29351" y="263333"/>
            <a:ext cx="800100" cy="616334"/>
          </a:xfrm>
          <a:prstGeom prst="rect">
            <a:avLst/>
          </a:prstGeom>
        </p:spPr>
      </p:pic>
      <p:pic>
        <p:nvPicPr>
          <p:cNvPr id="106" name="Imagen 10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70461" y="-2838450"/>
            <a:ext cx="1978395" cy="1524000"/>
          </a:xfrm>
          <a:prstGeom prst="rect">
            <a:avLst/>
          </a:prstGeom>
        </p:spPr>
      </p:pic>
      <p:pic>
        <p:nvPicPr>
          <p:cNvPr id="107" name="Imagen 10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65512" y="-4191000"/>
            <a:ext cx="1434336" cy="1104900"/>
          </a:xfrm>
          <a:prstGeom prst="rect">
            <a:avLst/>
          </a:prstGeom>
        </p:spPr>
      </p:pic>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39323" y="-3776890"/>
            <a:ext cx="1532678" cy="1474066"/>
          </a:xfrm>
          <a:prstGeom prst="rect">
            <a:avLst/>
          </a:prstGeom>
        </p:spPr>
      </p:pic>
      <p:sp>
        <p:nvSpPr>
          <p:cNvPr id="112" name="Text Placeholder 7">
            <a:extLst>
              <a:ext uri="{FF2B5EF4-FFF2-40B4-BE49-F238E27FC236}">
                <a16:creationId xmlns:a16="http://schemas.microsoft.com/office/drawing/2014/main" id="{4702D401-7D65-CA93-9061-A487368C8CE6}"/>
              </a:ext>
            </a:extLst>
          </p:cNvPr>
          <p:cNvSpPr txBox="1">
            <a:spLocks/>
          </p:cNvSpPr>
          <p:nvPr/>
        </p:nvSpPr>
        <p:spPr>
          <a:xfrm>
            <a:off x="6054892" y="2161246"/>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mc:AlternateContent xmlns:mc="http://schemas.openxmlformats.org/markup-compatibility/2006">
        <mc:Choice xmlns:am3d="http://schemas.microsoft.com/office/drawing/2017/model3d" Requires="am3d">
          <p:graphicFrame>
            <p:nvGraphicFramePr>
              <p:cNvPr id="3" name="3D Model 2" descr="Sasha the Astronaut">
                <a:extLst>
                  <a:ext uri="{FF2B5EF4-FFF2-40B4-BE49-F238E27FC236}">
                    <a16:creationId xmlns:a16="http://schemas.microsoft.com/office/drawing/2014/main" id="{55418EF3-0A5B-40AD-64D9-658AD76ABE51}"/>
                  </a:ext>
                </a:extLst>
              </p:cNvPr>
              <p:cNvGraphicFramePr>
                <a:graphicFrameLocks noChangeAspect="1"/>
              </p:cNvGraphicFramePr>
              <p:nvPr>
                <p:extLst>
                  <p:ext uri="{D42A27DB-BD31-4B8C-83A1-F6EECF244321}">
                    <p14:modId xmlns:p14="http://schemas.microsoft.com/office/powerpoint/2010/main" val="1693976019"/>
                  </p:ext>
                </p:extLst>
              </p:nvPr>
            </p:nvGraphicFramePr>
            <p:xfrm>
              <a:off x="10101394" y="819788"/>
              <a:ext cx="1535499" cy="2626846"/>
            </p:xfrm>
            <a:graphic>
              <a:graphicData uri="http://schemas.microsoft.com/office/drawing/2017/model3d">
                <am3d:model3d r:embed="rId16">
                  <am3d:spPr>
                    <a:xfrm>
                      <a:off x="0" y="0"/>
                      <a:ext cx="1535499" cy="2626846"/>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3191968" ay="1836410" az="2054294"/>
                    <am3d:postTrans dx="0" dy="0" dz="0"/>
                  </am3d:trans>
                  <am3d:raster rName="Office3DRenderer" rVer="16.0.8326">
                    <am3d:blip r:embed="rId17"/>
                  </am3d:raster>
                  <am3d:objViewport viewportSz="33628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Sasha the Astronaut">
                <a:extLst>
                  <a:ext uri="{FF2B5EF4-FFF2-40B4-BE49-F238E27FC236}">
                    <a16:creationId xmlns:a16="http://schemas.microsoft.com/office/drawing/2014/main" id="{55418EF3-0A5B-40AD-64D9-658AD76ABE51}"/>
                  </a:ext>
                </a:extLst>
              </p:cNvPr>
              <p:cNvPicPr>
                <a:picLocks noGrp="1" noRot="1" noChangeAspect="1" noMove="1" noResize="1" noEditPoints="1" noAdjustHandles="1" noChangeArrowheads="1" noChangeShapeType="1" noCrop="1"/>
              </p:cNvPicPr>
              <p:nvPr/>
            </p:nvPicPr>
            <p:blipFill>
              <a:blip r:embed="rId17"/>
              <a:stretch>
                <a:fillRect/>
              </a:stretch>
            </p:blipFill>
            <p:spPr>
              <a:xfrm>
                <a:off x="10101394" y="819788"/>
                <a:ext cx="1535499" cy="2626846"/>
              </a:xfrm>
              <a:prstGeom prst="rect">
                <a:avLst/>
              </a:prstGeom>
            </p:spPr>
          </p:pic>
        </mc:Fallback>
      </mc:AlternateContent>
    </p:spTree>
    <p:extLst>
      <p:ext uri="{BB962C8B-B14F-4D97-AF65-F5344CB8AC3E}">
        <p14:creationId xmlns:p14="http://schemas.microsoft.com/office/powerpoint/2010/main" val="2427906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17487900" y="0"/>
            <a:ext cx="11420475" cy="6688138"/>
            <a:chOff x="6" y="-52"/>
            <a:chExt cx="7194" cy="4213"/>
          </a:xfrm>
          <a:solidFill>
            <a:schemeClr val="accent4">
              <a:lumMod val="50000"/>
            </a:schemeClr>
          </a:solidFill>
        </p:grpSpPr>
        <p:sp>
          <p:nvSpPr>
            <p:cNvPr id="67"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número de diapositiva 1"/>
          <p:cNvSpPr>
            <a:spLocks noGrp="1"/>
          </p:cNvSpPr>
          <p:nvPr>
            <p:ph type="sldNum" sz="quarter" idx="4"/>
          </p:nvPr>
        </p:nvSpPr>
        <p:spPr/>
        <p:txBody>
          <a:bodyPr/>
          <a:lstStyle/>
          <a:p>
            <a:fld id="{DD42754F-0B62-BB43-A2E4-46EE8B5A483D}" type="slidenum">
              <a:rPr lang="en-US" smtClean="0"/>
              <a:pPr/>
              <a:t>11</a:t>
            </a:fld>
            <a:endParaRPr lang="en-US" dirty="0"/>
          </a:p>
        </p:txBody>
      </p:sp>
      <p:sp>
        <p:nvSpPr>
          <p:cNvPr id="4" name="CuadroTexto 3"/>
          <p:cNvSpPr txBox="1"/>
          <p:nvPr/>
        </p:nvSpPr>
        <p:spPr>
          <a:xfrm>
            <a:off x="6802664" y="5473700"/>
            <a:ext cx="7981950" cy="830997"/>
          </a:xfrm>
          <a:prstGeom prst="rect">
            <a:avLst/>
          </a:prstGeom>
          <a:noFill/>
        </p:spPr>
        <p:txBody>
          <a:bodyPr wrap="square" rtlCol="0">
            <a:spAutoFit/>
          </a:bodyPr>
          <a:lstStyle/>
          <a:p>
            <a:pPr algn="ctr"/>
            <a:r>
              <a:rPr lang="en-US" sz="4800" dirty="0">
                <a:solidFill>
                  <a:schemeClr val="bg1"/>
                </a:solidFill>
                <a:latin typeface="Montserrat Black" panose="00000A00000000000000" pitchFamily="50" charset="0"/>
              </a:rPr>
              <a:t>SOLAR </a:t>
            </a:r>
          </a:p>
        </p:txBody>
      </p:sp>
      <p:sp>
        <p:nvSpPr>
          <p:cNvPr id="5" name="Rectángulo 4"/>
          <p:cNvSpPr/>
          <p:nvPr/>
        </p:nvSpPr>
        <p:spPr>
          <a:xfrm>
            <a:off x="9610248" y="5257800"/>
            <a:ext cx="745717" cy="369332"/>
          </a:xfrm>
          <a:prstGeom prst="rect">
            <a:avLst/>
          </a:prstGeom>
        </p:spPr>
        <p:txBody>
          <a:bodyPr wrap="none">
            <a:spAutoFit/>
          </a:bodyPr>
          <a:lstStyle/>
          <a:p>
            <a:r>
              <a:rPr lang="en-US" dirty="0">
                <a:solidFill>
                  <a:schemeClr val="bg1"/>
                </a:solidFill>
                <a:latin typeface="Montserrat Black" panose="00000A00000000000000" pitchFamily="50" charset="0"/>
              </a:rPr>
              <a:t>THE </a:t>
            </a:r>
            <a:endParaRPr lang="en-US" dirty="0">
              <a:solidFill>
                <a:schemeClr val="bg1"/>
              </a:solidFill>
            </a:endParaRPr>
          </a:p>
        </p:txBody>
      </p:sp>
      <p:sp>
        <p:nvSpPr>
          <p:cNvPr id="6" name="Rectángulo 5"/>
          <p:cNvSpPr/>
          <p:nvPr/>
        </p:nvSpPr>
        <p:spPr>
          <a:xfrm>
            <a:off x="10168930" y="6100928"/>
            <a:ext cx="1872628" cy="584775"/>
          </a:xfrm>
          <a:prstGeom prst="rect">
            <a:avLst/>
          </a:prstGeom>
        </p:spPr>
        <p:txBody>
          <a:bodyPr wrap="none">
            <a:spAutoFit/>
          </a:bodyPr>
          <a:lstStyle/>
          <a:p>
            <a:pPr algn="ctr"/>
            <a:r>
              <a:rPr lang="en-US" sz="3200" dirty="0">
                <a:solidFill>
                  <a:schemeClr val="accent4"/>
                </a:solidFill>
                <a:latin typeface="Montserrat "/>
              </a:rPr>
              <a:t>SYSTEM</a:t>
            </a: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500000">
            <a:off x="-1353740" y="-270211"/>
            <a:ext cx="7411640" cy="7128211"/>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352" y="6017570"/>
            <a:ext cx="627063" cy="680092"/>
          </a:xfrm>
          <a:prstGeom prst="rect">
            <a:avLst/>
          </a:prstGeom>
        </p:spPr>
      </p:pic>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337" y="5783528"/>
            <a:ext cx="627063" cy="680092"/>
          </a:xfrm>
          <a:prstGeom prst="rect">
            <a:avLst/>
          </a:prstGeom>
        </p:spPr>
      </p:pic>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623" y="4495384"/>
            <a:ext cx="627063" cy="680092"/>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851" y="3211319"/>
            <a:ext cx="385763" cy="418386"/>
          </a:xfrm>
          <a:prstGeom prst="rect">
            <a:avLst/>
          </a:prstGeom>
        </p:spPr>
      </p:pic>
      <p:pic>
        <p:nvPicPr>
          <p:cNvPr id="25" name="Imagen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3472" y="1128519"/>
            <a:ext cx="385763" cy="418386"/>
          </a:xfrm>
          <a:prstGeom prst="rect">
            <a:avLst/>
          </a:prstGeom>
        </p:spPr>
      </p:pic>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329" y="4771572"/>
            <a:ext cx="385763" cy="418386"/>
          </a:xfrm>
          <a:prstGeom prst="rect">
            <a:avLst/>
          </a:prstGeom>
        </p:spPr>
      </p:pic>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737" y="1357086"/>
            <a:ext cx="385763" cy="418386"/>
          </a:xfrm>
          <a:prstGeom prst="rect">
            <a:avLst/>
          </a:prstGeom>
        </p:spPr>
      </p:pic>
      <p:pic>
        <p:nvPicPr>
          <p:cNvPr id="31" name="Imagen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438" y="4051300"/>
            <a:ext cx="233536" cy="253286"/>
          </a:xfrm>
          <a:prstGeom prst="rect">
            <a:avLst/>
          </a:prstGeom>
        </p:spPr>
      </p:pic>
      <p:pic>
        <p:nvPicPr>
          <p:cNvPr id="45" name="Imagen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981" y="4078514"/>
            <a:ext cx="233536" cy="253286"/>
          </a:xfrm>
          <a:prstGeom prst="rect">
            <a:avLst/>
          </a:prstGeom>
        </p:spPr>
      </p:pic>
      <p:pic>
        <p:nvPicPr>
          <p:cNvPr id="59" name="Imagen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410" y="4951186"/>
            <a:ext cx="233536" cy="253286"/>
          </a:xfrm>
          <a:prstGeom prst="rect">
            <a:avLst/>
          </a:prstGeom>
        </p:spPr>
      </p:pic>
      <p:pic>
        <p:nvPicPr>
          <p:cNvPr id="61" name="Imagen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024" y="-4693966"/>
            <a:ext cx="4326991" cy="4693966"/>
          </a:xfrm>
          <a:prstGeom prst="rect">
            <a:avLst/>
          </a:prstGeom>
        </p:spPr>
      </p:pic>
      <p:pic>
        <p:nvPicPr>
          <p:cNvPr id="83" name="Imagen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7672" y="-4133850"/>
            <a:ext cx="1598021" cy="1733550"/>
          </a:xfrm>
          <a:prstGeom prst="rect">
            <a:avLst/>
          </a:prstGeom>
        </p:spPr>
      </p:pic>
      <p:pic>
        <p:nvPicPr>
          <p:cNvPr id="84" name="Imagen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4011" y="824569"/>
            <a:ext cx="2981778" cy="1118531"/>
          </a:xfrm>
          <a:prstGeom prst="rect">
            <a:avLst/>
          </a:prstGeom>
        </p:spPr>
      </p:pic>
      <p:pic>
        <p:nvPicPr>
          <p:cNvPr id="86" name="Imagen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0" y="-5867400"/>
            <a:ext cx="1088762" cy="1181100"/>
          </a:xfrm>
          <a:prstGeom prst="rect">
            <a:avLst/>
          </a:prstGeom>
        </p:spPr>
      </p:pic>
      <p:pic>
        <p:nvPicPr>
          <p:cNvPr id="87" name="Imagen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96466" y="5640465"/>
            <a:ext cx="925837" cy="1004357"/>
          </a:xfrm>
          <a:prstGeom prst="rect">
            <a:avLst/>
          </a:prstGeom>
        </p:spPr>
      </p:pic>
      <p:pic>
        <p:nvPicPr>
          <p:cNvPr id="89" name="Imagen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 y="8953379"/>
            <a:ext cx="1219200" cy="1322601"/>
          </a:xfrm>
          <a:prstGeom prst="rect">
            <a:avLst/>
          </a:prstGeom>
        </p:spPr>
      </p:pic>
      <p:pic>
        <p:nvPicPr>
          <p:cNvPr id="90" name="Imagen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42784" y="-6972300"/>
            <a:ext cx="2458493" cy="2667000"/>
          </a:xfrm>
          <a:prstGeom prst="rect">
            <a:avLst/>
          </a:prstGeom>
        </p:spPr>
      </p:pic>
      <p:pic>
        <p:nvPicPr>
          <p:cNvPr id="91" name="Imagen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00000">
            <a:off x="4655455" y="4650013"/>
            <a:ext cx="4752874" cy="2510971"/>
          </a:xfrm>
          <a:prstGeom prst="rect">
            <a:avLst/>
          </a:prstGeom>
        </p:spPr>
      </p:pic>
      <p:pic>
        <p:nvPicPr>
          <p:cNvPr id="92" name="Imagen 9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7448" y="7852057"/>
            <a:ext cx="2104098" cy="2282543"/>
          </a:xfrm>
          <a:prstGeom prst="rect">
            <a:avLst/>
          </a:prstGeom>
        </p:spPr>
      </p:pic>
      <p:sp>
        <p:nvSpPr>
          <p:cNvPr id="75" name="Rectángulo 74"/>
          <p:cNvSpPr/>
          <p:nvPr/>
        </p:nvSpPr>
        <p:spPr>
          <a:xfrm>
            <a:off x="8225041" y="-2000250"/>
            <a:ext cx="1221809" cy="646331"/>
          </a:xfrm>
          <a:prstGeom prst="rect">
            <a:avLst/>
          </a:prstGeom>
        </p:spPr>
        <p:txBody>
          <a:bodyPr wrap="none">
            <a:spAutoFit/>
          </a:bodyPr>
          <a:lstStyle/>
          <a:p>
            <a:r>
              <a:rPr lang="en-US" sz="3600" dirty="0">
                <a:solidFill>
                  <a:schemeClr val="bg1"/>
                </a:solidFill>
                <a:latin typeface="Montserrat Black" panose="00000A00000000000000" pitchFamily="50" charset="0"/>
              </a:rPr>
              <a:t>SUN</a:t>
            </a:r>
            <a:endParaRPr lang="en-US" sz="3600" dirty="0">
              <a:solidFill>
                <a:schemeClr val="bg1"/>
              </a:solidFill>
            </a:endParaRPr>
          </a:p>
        </p:txBody>
      </p:sp>
      <p:sp>
        <p:nvSpPr>
          <p:cNvPr id="76" name="Rectángulo 75"/>
          <p:cNvSpPr/>
          <p:nvPr/>
        </p:nvSpPr>
        <p:spPr>
          <a:xfrm rot="18571371">
            <a:off x="7969224" y="-4213681"/>
            <a:ext cx="2929007" cy="707886"/>
          </a:xfrm>
          <a:prstGeom prst="rect">
            <a:avLst/>
          </a:prstGeom>
        </p:spPr>
        <p:txBody>
          <a:bodyPr wrap="none">
            <a:spAutoFit/>
          </a:bodyPr>
          <a:lstStyle/>
          <a:p>
            <a:r>
              <a:rPr lang="en-US" sz="4000" dirty="0">
                <a:solidFill>
                  <a:schemeClr val="bg1"/>
                </a:solidFill>
                <a:latin typeface="Montserrat Black" panose="00000A00000000000000" pitchFamily="50" charset="0"/>
              </a:rPr>
              <a:t>MERCURY</a:t>
            </a:r>
            <a:endParaRPr lang="en-US" sz="4000" dirty="0">
              <a:solidFill>
                <a:schemeClr val="bg1"/>
              </a:solidFill>
            </a:endParaRPr>
          </a:p>
        </p:txBody>
      </p:sp>
      <p:sp>
        <p:nvSpPr>
          <p:cNvPr id="77" name="Rectángulo 76"/>
          <p:cNvSpPr/>
          <p:nvPr/>
        </p:nvSpPr>
        <p:spPr>
          <a:xfrm rot="18500506">
            <a:off x="9203170" y="-3966938"/>
            <a:ext cx="2464136" cy="830997"/>
          </a:xfrm>
          <a:prstGeom prst="rect">
            <a:avLst/>
          </a:prstGeom>
        </p:spPr>
        <p:txBody>
          <a:bodyPr wrap="none">
            <a:spAutoFit/>
          </a:bodyPr>
          <a:lstStyle/>
          <a:p>
            <a:r>
              <a:rPr lang="en-US" sz="4800" dirty="0">
                <a:solidFill>
                  <a:schemeClr val="bg1"/>
                </a:solidFill>
                <a:latin typeface="Montserrat Black" panose="00000A00000000000000" pitchFamily="50" charset="0"/>
              </a:rPr>
              <a:t>VENUS</a:t>
            </a:r>
            <a:endParaRPr lang="en-US" sz="4800" dirty="0">
              <a:solidFill>
                <a:schemeClr val="bg1"/>
              </a:solidFill>
            </a:endParaRPr>
          </a:p>
        </p:txBody>
      </p:sp>
      <p:sp>
        <p:nvSpPr>
          <p:cNvPr id="79" name="Rectángulo 78"/>
          <p:cNvSpPr/>
          <p:nvPr/>
        </p:nvSpPr>
        <p:spPr>
          <a:xfrm rot="18900000">
            <a:off x="11150303" y="-3808612"/>
            <a:ext cx="1507144" cy="523220"/>
          </a:xfrm>
          <a:prstGeom prst="rect">
            <a:avLst/>
          </a:prstGeom>
        </p:spPr>
        <p:txBody>
          <a:bodyPr wrap="none">
            <a:spAutoFit/>
          </a:bodyPr>
          <a:lstStyle/>
          <a:p>
            <a:r>
              <a:rPr lang="en-US" sz="2800" dirty="0">
                <a:solidFill>
                  <a:schemeClr val="bg1"/>
                </a:solidFill>
                <a:latin typeface="Montserrat Black" panose="00000A00000000000000" pitchFamily="50" charset="0"/>
              </a:rPr>
              <a:t>EARTH</a:t>
            </a:r>
            <a:endParaRPr lang="en-US" sz="2800" dirty="0">
              <a:solidFill>
                <a:schemeClr val="bg1"/>
              </a:solidFill>
            </a:endParaRPr>
          </a:p>
        </p:txBody>
      </p:sp>
      <p:sp>
        <p:nvSpPr>
          <p:cNvPr id="80" name="Rectángulo 79"/>
          <p:cNvSpPr/>
          <p:nvPr/>
        </p:nvSpPr>
        <p:spPr>
          <a:xfrm rot="18885966">
            <a:off x="11850097" y="-3937911"/>
            <a:ext cx="2374368" cy="923330"/>
          </a:xfrm>
          <a:prstGeom prst="rect">
            <a:avLst/>
          </a:prstGeom>
        </p:spPr>
        <p:txBody>
          <a:bodyPr wrap="none">
            <a:spAutoFit/>
          </a:bodyPr>
          <a:lstStyle/>
          <a:p>
            <a:r>
              <a:rPr lang="en-US" sz="5400" dirty="0">
                <a:solidFill>
                  <a:schemeClr val="bg1"/>
                </a:solidFill>
                <a:latin typeface="Montserrat Black" panose="00000A00000000000000" pitchFamily="50" charset="0"/>
              </a:rPr>
              <a:t>MARS</a:t>
            </a:r>
            <a:endParaRPr lang="en-US" sz="5400" dirty="0">
              <a:solidFill>
                <a:schemeClr val="bg1"/>
              </a:solidFill>
            </a:endParaRPr>
          </a:p>
        </p:txBody>
      </p:sp>
      <p:sp>
        <p:nvSpPr>
          <p:cNvPr id="82" name="Rectángulo 81"/>
          <p:cNvSpPr/>
          <p:nvPr/>
        </p:nvSpPr>
        <p:spPr>
          <a:xfrm rot="18900000">
            <a:off x="13244724" y="-3611336"/>
            <a:ext cx="2965877" cy="830997"/>
          </a:xfrm>
          <a:prstGeom prst="rect">
            <a:avLst/>
          </a:prstGeom>
        </p:spPr>
        <p:txBody>
          <a:bodyPr wrap="none">
            <a:spAutoFit/>
          </a:bodyPr>
          <a:lstStyle/>
          <a:p>
            <a:r>
              <a:rPr lang="en-US" sz="4800" dirty="0">
                <a:solidFill>
                  <a:schemeClr val="bg1"/>
                </a:solidFill>
                <a:latin typeface="Montserrat Black" panose="00000A00000000000000" pitchFamily="50" charset="0"/>
              </a:rPr>
              <a:t>JUPITER</a:t>
            </a:r>
            <a:endParaRPr lang="en-US" sz="4800" dirty="0">
              <a:solidFill>
                <a:schemeClr val="bg1"/>
              </a:solidFill>
            </a:endParaRPr>
          </a:p>
        </p:txBody>
      </p:sp>
      <p:sp>
        <p:nvSpPr>
          <p:cNvPr id="85" name="Rectángulo 84"/>
          <p:cNvSpPr/>
          <p:nvPr/>
        </p:nvSpPr>
        <p:spPr>
          <a:xfrm rot="18900000">
            <a:off x="13638067" y="-2324101"/>
            <a:ext cx="3267241" cy="923330"/>
          </a:xfrm>
          <a:prstGeom prst="rect">
            <a:avLst/>
          </a:prstGeom>
        </p:spPr>
        <p:txBody>
          <a:bodyPr wrap="none">
            <a:spAutoFit/>
          </a:bodyPr>
          <a:lstStyle/>
          <a:p>
            <a:r>
              <a:rPr lang="en-US" sz="5400" dirty="0">
                <a:solidFill>
                  <a:schemeClr val="bg1"/>
                </a:solidFill>
                <a:latin typeface="Montserrat Black" panose="00000A00000000000000" pitchFamily="50" charset="0"/>
              </a:rPr>
              <a:t>SATURN</a:t>
            </a:r>
            <a:endParaRPr lang="en-US" sz="5400" dirty="0">
              <a:solidFill>
                <a:schemeClr val="bg1"/>
              </a:solidFill>
            </a:endParaRPr>
          </a:p>
        </p:txBody>
      </p:sp>
      <p:sp>
        <p:nvSpPr>
          <p:cNvPr id="88" name="Rectángulo 87"/>
          <p:cNvSpPr/>
          <p:nvPr/>
        </p:nvSpPr>
        <p:spPr>
          <a:xfrm>
            <a:off x="6025625" y="1028699"/>
            <a:ext cx="3357009" cy="923330"/>
          </a:xfrm>
          <a:prstGeom prst="rect">
            <a:avLst/>
          </a:prstGeom>
        </p:spPr>
        <p:txBody>
          <a:bodyPr wrap="none">
            <a:spAutoFit/>
          </a:bodyPr>
          <a:lstStyle/>
          <a:p>
            <a:r>
              <a:rPr lang="en-US" sz="5400" dirty="0">
                <a:solidFill>
                  <a:schemeClr val="bg1"/>
                </a:solidFill>
                <a:latin typeface="Montserrat Black" panose="00000A00000000000000" pitchFamily="50" charset="0"/>
              </a:rPr>
              <a:t>URANUS</a:t>
            </a:r>
            <a:endParaRPr lang="en-US" sz="5400" dirty="0">
              <a:solidFill>
                <a:schemeClr val="bg1"/>
              </a:solidFill>
            </a:endParaRPr>
          </a:p>
        </p:txBody>
      </p:sp>
      <p:sp>
        <p:nvSpPr>
          <p:cNvPr id="93" name="Rectángulo 92"/>
          <p:cNvSpPr/>
          <p:nvPr/>
        </p:nvSpPr>
        <p:spPr>
          <a:xfrm rot="18900000">
            <a:off x="16863839" y="-129723"/>
            <a:ext cx="1503938" cy="400110"/>
          </a:xfrm>
          <a:prstGeom prst="rect">
            <a:avLst/>
          </a:prstGeom>
        </p:spPr>
        <p:txBody>
          <a:bodyPr wrap="none">
            <a:spAutoFit/>
          </a:bodyPr>
          <a:lstStyle/>
          <a:p>
            <a:r>
              <a:rPr lang="en-US" sz="2000" dirty="0">
                <a:solidFill>
                  <a:schemeClr val="bg1"/>
                </a:solidFill>
                <a:latin typeface="Montserrat Black" panose="00000A00000000000000" pitchFamily="50" charset="0"/>
              </a:rPr>
              <a:t>NEPTUNE</a:t>
            </a:r>
            <a:endParaRPr lang="en-US" sz="2000" dirty="0">
              <a:solidFill>
                <a:schemeClr val="bg1"/>
              </a:solidFill>
            </a:endParaRPr>
          </a:p>
        </p:txBody>
      </p:sp>
      <p:pic>
        <p:nvPicPr>
          <p:cNvPr id="94" name="Imagen 9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0564" y="9029700"/>
            <a:ext cx="1434336" cy="1104900"/>
          </a:xfrm>
          <a:prstGeom prst="rect">
            <a:avLst/>
          </a:prstGeom>
        </p:spPr>
      </p:pic>
      <p:pic>
        <p:nvPicPr>
          <p:cNvPr id="95" name="Imagen 9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5561" y="3009576"/>
            <a:ext cx="717589" cy="552774"/>
          </a:xfrm>
          <a:prstGeom prst="rect">
            <a:avLst/>
          </a:prstGeom>
        </p:spPr>
      </p:pic>
      <p:pic>
        <p:nvPicPr>
          <p:cNvPr id="96" name="Imagen 9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9861" y="6858000"/>
            <a:ext cx="755689" cy="582123"/>
          </a:xfrm>
          <a:prstGeom prst="rect">
            <a:avLst/>
          </a:prstGeom>
        </p:spPr>
      </p:pic>
      <p:pic>
        <p:nvPicPr>
          <p:cNvPr id="97" name="Imagen 9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91600" y="717166"/>
            <a:ext cx="800100" cy="616334"/>
          </a:xfrm>
          <a:prstGeom prst="rect">
            <a:avLst/>
          </a:prstGeom>
        </p:spPr>
      </p:pic>
      <p:pic>
        <p:nvPicPr>
          <p:cNvPr id="98" name="Imagen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96201" y="5536816"/>
            <a:ext cx="800100" cy="616334"/>
          </a:xfrm>
          <a:prstGeom prst="rect">
            <a:avLst/>
          </a:prstGeom>
        </p:spPr>
      </p:pic>
      <p:pic>
        <p:nvPicPr>
          <p:cNvPr id="99" name="Imagen 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097001" y="-4026284"/>
            <a:ext cx="800100" cy="616334"/>
          </a:xfrm>
          <a:prstGeom prst="rect">
            <a:avLst/>
          </a:prstGeom>
        </p:spPr>
      </p:pic>
      <p:pic>
        <p:nvPicPr>
          <p:cNvPr id="100" name="Imagen 9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57801" y="5803516"/>
            <a:ext cx="800100" cy="616334"/>
          </a:xfrm>
          <a:prstGeom prst="rect">
            <a:avLst/>
          </a:prstGeom>
        </p:spPr>
      </p:pic>
      <p:pic>
        <p:nvPicPr>
          <p:cNvPr id="101" name="Imagen 1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43750" y="7296150"/>
            <a:ext cx="1375106" cy="1059274"/>
          </a:xfrm>
          <a:prstGeom prst="rect">
            <a:avLst/>
          </a:prstGeom>
        </p:spPr>
      </p:pic>
      <p:pic>
        <p:nvPicPr>
          <p:cNvPr id="102" name="Imagen 10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91851" y="3212716"/>
            <a:ext cx="800100" cy="616334"/>
          </a:xfrm>
          <a:prstGeom prst="rect">
            <a:avLst/>
          </a:prstGeom>
        </p:spPr>
      </p:pic>
      <p:pic>
        <p:nvPicPr>
          <p:cNvPr id="103" name="Imagen 1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91900" y="1993516"/>
            <a:ext cx="800100" cy="616334"/>
          </a:xfrm>
          <a:prstGeom prst="rect">
            <a:avLst/>
          </a:prstGeom>
        </p:spPr>
      </p:pic>
      <p:pic>
        <p:nvPicPr>
          <p:cNvPr id="104" name="Imagen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97301" y="-2235584"/>
            <a:ext cx="800100" cy="616334"/>
          </a:xfrm>
          <a:prstGeom prst="rect">
            <a:avLst/>
          </a:prstGeom>
        </p:spPr>
      </p:pic>
      <p:pic>
        <p:nvPicPr>
          <p:cNvPr id="105" name="Imagen 1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29351" y="263333"/>
            <a:ext cx="800100" cy="616334"/>
          </a:xfrm>
          <a:prstGeom prst="rect">
            <a:avLst/>
          </a:prstGeom>
        </p:spPr>
      </p:pic>
      <p:pic>
        <p:nvPicPr>
          <p:cNvPr id="106" name="Imagen 10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70461" y="-2838450"/>
            <a:ext cx="1978395" cy="1524000"/>
          </a:xfrm>
          <a:prstGeom prst="rect">
            <a:avLst/>
          </a:prstGeom>
        </p:spPr>
      </p:pic>
      <p:pic>
        <p:nvPicPr>
          <p:cNvPr id="107" name="Imagen 10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65512" y="-4191000"/>
            <a:ext cx="1434336" cy="1104900"/>
          </a:xfrm>
          <a:prstGeom prst="rect">
            <a:avLst/>
          </a:prstGeom>
        </p:spPr>
      </p:pic>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39323" y="-3776890"/>
            <a:ext cx="1532678" cy="1474066"/>
          </a:xfrm>
          <a:prstGeom prst="rect">
            <a:avLst/>
          </a:prstGeom>
        </p:spPr>
      </p:pic>
      <p:sp>
        <p:nvSpPr>
          <p:cNvPr id="113" name="Text Placeholder 7">
            <a:extLst>
              <a:ext uri="{FF2B5EF4-FFF2-40B4-BE49-F238E27FC236}">
                <a16:creationId xmlns:a16="http://schemas.microsoft.com/office/drawing/2014/main" id="{4702D401-7D65-CA93-9061-A487368C8CE6}"/>
              </a:ext>
            </a:extLst>
          </p:cNvPr>
          <p:cNvSpPr txBox="1">
            <a:spLocks/>
          </p:cNvSpPr>
          <p:nvPr/>
        </p:nvSpPr>
        <p:spPr>
          <a:xfrm>
            <a:off x="6188242" y="2275546"/>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mc:AlternateContent xmlns:mc="http://schemas.openxmlformats.org/markup-compatibility/2006">
        <mc:Choice xmlns:am3d="http://schemas.microsoft.com/office/drawing/2017/model3d" Requires="am3d">
          <p:graphicFrame>
            <p:nvGraphicFramePr>
              <p:cNvPr id="3" name="3D Model 2" descr="Sasha the Astronaut">
                <a:extLst>
                  <a:ext uri="{FF2B5EF4-FFF2-40B4-BE49-F238E27FC236}">
                    <a16:creationId xmlns:a16="http://schemas.microsoft.com/office/drawing/2014/main" id="{32BFDE8E-6B6D-645B-65A3-23569FEDD185}"/>
                  </a:ext>
                </a:extLst>
              </p:cNvPr>
              <p:cNvGraphicFramePr>
                <a:graphicFrameLocks noChangeAspect="1"/>
              </p:cNvGraphicFramePr>
              <p:nvPr>
                <p:extLst>
                  <p:ext uri="{D42A27DB-BD31-4B8C-83A1-F6EECF244321}">
                    <p14:modId xmlns:p14="http://schemas.microsoft.com/office/powerpoint/2010/main" val="487451945"/>
                  </p:ext>
                </p:extLst>
              </p:nvPr>
            </p:nvGraphicFramePr>
            <p:xfrm>
              <a:off x="10155973" y="692887"/>
              <a:ext cx="1426340" cy="2880647"/>
            </p:xfrm>
            <a:graphic>
              <a:graphicData uri="http://schemas.microsoft.com/office/drawing/2017/model3d">
                <am3d:model3d r:embed="rId16">
                  <am3d:spPr>
                    <a:xfrm>
                      <a:off x="0" y="0"/>
                      <a:ext cx="1426340" cy="2880647"/>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10737295" ay="-3265522" az="-51004"/>
                    <am3d:postTrans dx="0" dy="0" dz="0"/>
                  </am3d:trans>
                  <am3d:raster rName="Office3DRenderer" rVer="16.0.8326">
                    <am3d:blip r:embed="rId17"/>
                  </am3d:raster>
                  <am3d:objViewport viewportSz="33628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Sasha the Astronaut">
                <a:extLst>
                  <a:ext uri="{FF2B5EF4-FFF2-40B4-BE49-F238E27FC236}">
                    <a16:creationId xmlns:a16="http://schemas.microsoft.com/office/drawing/2014/main" id="{32BFDE8E-6B6D-645B-65A3-23569FEDD185}"/>
                  </a:ext>
                </a:extLst>
              </p:cNvPr>
              <p:cNvPicPr>
                <a:picLocks noGrp="1" noRot="1" noChangeAspect="1" noMove="1" noResize="1" noEditPoints="1" noAdjustHandles="1" noChangeArrowheads="1" noChangeShapeType="1" noCrop="1"/>
              </p:cNvPicPr>
              <p:nvPr/>
            </p:nvPicPr>
            <p:blipFill>
              <a:blip r:embed="rId17"/>
              <a:stretch>
                <a:fillRect/>
              </a:stretch>
            </p:blipFill>
            <p:spPr>
              <a:xfrm>
                <a:off x="10155973" y="692887"/>
                <a:ext cx="1426340" cy="2880647"/>
              </a:xfrm>
              <a:prstGeom prst="rect">
                <a:avLst/>
              </a:prstGeom>
            </p:spPr>
          </p:pic>
        </mc:Fallback>
      </mc:AlternateContent>
    </p:spTree>
    <p:extLst>
      <p:ext uri="{BB962C8B-B14F-4D97-AF65-F5344CB8AC3E}">
        <p14:creationId xmlns:p14="http://schemas.microsoft.com/office/powerpoint/2010/main" val="4082028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17487900" y="0"/>
            <a:ext cx="11420475" cy="6688138"/>
            <a:chOff x="6" y="-52"/>
            <a:chExt cx="7194" cy="4213"/>
          </a:xfrm>
          <a:solidFill>
            <a:schemeClr val="accent4">
              <a:lumMod val="50000"/>
            </a:schemeClr>
          </a:solidFill>
        </p:grpSpPr>
        <p:sp>
          <p:nvSpPr>
            <p:cNvPr id="67"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número de diapositiva 1"/>
          <p:cNvSpPr>
            <a:spLocks noGrp="1"/>
          </p:cNvSpPr>
          <p:nvPr>
            <p:ph type="sldNum" sz="quarter" idx="4"/>
          </p:nvPr>
        </p:nvSpPr>
        <p:spPr/>
        <p:txBody>
          <a:bodyPr/>
          <a:lstStyle/>
          <a:p>
            <a:fld id="{DD42754F-0B62-BB43-A2E4-46EE8B5A483D}" type="slidenum">
              <a:rPr lang="en-US" smtClean="0"/>
              <a:pPr/>
              <a:t>12</a:t>
            </a:fld>
            <a:endParaRPr lang="en-US" dirty="0"/>
          </a:p>
        </p:txBody>
      </p:sp>
      <p:sp>
        <p:nvSpPr>
          <p:cNvPr id="4" name="CuadroTexto 3"/>
          <p:cNvSpPr txBox="1"/>
          <p:nvPr/>
        </p:nvSpPr>
        <p:spPr>
          <a:xfrm>
            <a:off x="6802664" y="5473700"/>
            <a:ext cx="7981950" cy="830997"/>
          </a:xfrm>
          <a:prstGeom prst="rect">
            <a:avLst/>
          </a:prstGeom>
          <a:noFill/>
        </p:spPr>
        <p:txBody>
          <a:bodyPr wrap="square" rtlCol="0">
            <a:spAutoFit/>
          </a:bodyPr>
          <a:lstStyle/>
          <a:p>
            <a:pPr algn="ctr"/>
            <a:r>
              <a:rPr lang="en-US" sz="4800" dirty="0">
                <a:solidFill>
                  <a:schemeClr val="bg1"/>
                </a:solidFill>
                <a:latin typeface="Montserrat Black" panose="00000A00000000000000" pitchFamily="50" charset="0"/>
              </a:rPr>
              <a:t>SOLAR </a:t>
            </a:r>
          </a:p>
        </p:txBody>
      </p:sp>
      <p:sp>
        <p:nvSpPr>
          <p:cNvPr id="5" name="Rectángulo 4"/>
          <p:cNvSpPr/>
          <p:nvPr/>
        </p:nvSpPr>
        <p:spPr>
          <a:xfrm>
            <a:off x="9610248" y="5257800"/>
            <a:ext cx="745717" cy="369332"/>
          </a:xfrm>
          <a:prstGeom prst="rect">
            <a:avLst/>
          </a:prstGeom>
        </p:spPr>
        <p:txBody>
          <a:bodyPr wrap="none">
            <a:spAutoFit/>
          </a:bodyPr>
          <a:lstStyle/>
          <a:p>
            <a:r>
              <a:rPr lang="en-US" dirty="0">
                <a:solidFill>
                  <a:schemeClr val="bg1"/>
                </a:solidFill>
                <a:latin typeface="Montserrat Black" panose="00000A00000000000000" pitchFamily="50" charset="0"/>
              </a:rPr>
              <a:t>THE </a:t>
            </a:r>
            <a:endParaRPr lang="en-US" dirty="0">
              <a:solidFill>
                <a:schemeClr val="bg1"/>
              </a:solidFill>
            </a:endParaRPr>
          </a:p>
        </p:txBody>
      </p:sp>
      <p:sp>
        <p:nvSpPr>
          <p:cNvPr id="6" name="Rectángulo 5"/>
          <p:cNvSpPr/>
          <p:nvPr/>
        </p:nvSpPr>
        <p:spPr>
          <a:xfrm>
            <a:off x="10168930" y="6100928"/>
            <a:ext cx="1872628" cy="584775"/>
          </a:xfrm>
          <a:prstGeom prst="rect">
            <a:avLst/>
          </a:prstGeom>
        </p:spPr>
        <p:txBody>
          <a:bodyPr wrap="none">
            <a:spAutoFit/>
          </a:bodyPr>
          <a:lstStyle/>
          <a:p>
            <a:pPr algn="ctr"/>
            <a:r>
              <a:rPr lang="en-US" sz="3200" dirty="0">
                <a:solidFill>
                  <a:schemeClr val="accent4"/>
                </a:solidFill>
                <a:latin typeface="Montserrat "/>
              </a:rPr>
              <a:t>SYSTEM</a:t>
            </a: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0240" y="8229600"/>
            <a:ext cx="3208808" cy="3086100"/>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352" y="6017570"/>
            <a:ext cx="627063" cy="680092"/>
          </a:xfrm>
          <a:prstGeom prst="rect">
            <a:avLst/>
          </a:prstGeom>
        </p:spPr>
      </p:pic>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337" y="5783528"/>
            <a:ext cx="627063" cy="680092"/>
          </a:xfrm>
          <a:prstGeom prst="rect">
            <a:avLst/>
          </a:prstGeom>
        </p:spPr>
      </p:pic>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623" y="4495384"/>
            <a:ext cx="627063" cy="680092"/>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851" y="3211319"/>
            <a:ext cx="385763" cy="418386"/>
          </a:xfrm>
          <a:prstGeom prst="rect">
            <a:avLst/>
          </a:prstGeom>
        </p:spPr>
      </p:pic>
      <p:pic>
        <p:nvPicPr>
          <p:cNvPr id="25" name="Imagen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3472" y="1128519"/>
            <a:ext cx="385763" cy="418386"/>
          </a:xfrm>
          <a:prstGeom prst="rect">
            <a:avLst/>
          </a:prstGeom>
        </p:spPr>
      </p:pic>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329" y="4771572"/>
            <a:ext cx="385763" cy="418386"/>
          </a:xfrm>
          <a:prstGeom prst="rect">
            <a:avLst/>
          </a:prstGeom>
        </p:spPr>
      </p:pic>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737" y="1357086"/>
            <a:ext cx="385763" cy="418386"/>
          </a:xfrm>
          <a:prstGeom prst="rect">
            <a:avLst/>
          </a:prstGeom>
        </p:spPr>
      </p:pic>
      <p:pic>
        <p:nvPicPr>
          <p:cNvPr id="31" name="Imagen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438" y="4051300"/>
            <a:ext cx="233536" cy="253286"/>
          </a:xfrm>
          <a:prstGeom prst="rect">
            <a:avLst/>
          </a:prstGeom>
        </p:spPr>
      </p:pic>
      <p:pic>
        <p:nvPicPr>
          <p:cNvPr id="45" name="Imagen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981" y="4078514"/>
            <a:ext cx="233536" cy="253286"/>
          </a:xfrm>
          <a:prstGeom prst="rect">
            <a:avLst/>
          </a:prstGeom>
        </p:spPr>
      </p:pic>
      <p:pic>
        <p:nvPicPr>
          <p:cNvPr id="59" name="Imagen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410" y="4951186"/>
            <a:ext cx="233536" cy="253286"/>
          </a:xfrm>
          <a:prstGeom prst="rect">
            <a:avLst/>
          </a:prstGeom>
        </p:spPr>
      </p:pic>
      <p:pic>
        <p:nvPicPr>
          <p:cNvPr id="61" name="Imagen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024" y="-4693966"/>
            <a:ext cx="4326991" cy="4693966"/>
          </a:xfrm>
          <a:prstGeom prst="rect">
            <a:avLst/>
          </a:prstGeom>
        </p:spPr>
      </p:pic>
      <p:pic>
        <p:nvPicPr>
          <p:cNvPr id="83" name="Imagen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7672" y="-4133850"/>
            <a:ext cx="1598021" cy="1733550"/>
          </a:xfrm>
          <a:prstGeom prst="rect">
            <a:avLst/>
          </a:prstGeom>
        </p:spPr>
      </p:pic>
      <p:pic>
        <p:nvPicPr>
          <p:cNvPr id="84" name="Imagen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4011" y="824569"/>
            <a:ext cx="2981778" cy="1118531"/>
          </a:xfrm>
          <a:prstGeom prst="rect">
            <a:avLst/>
          </a:prstGeom>
        </p:spPr>
      </p:pic>
      <p:pic>
        <p:nvPicPr>
          <p:cNvPr id="86" name="Imagen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0" y="-5867400"/>
            <a:ext cx="1088762" cy="1181100"/>
          </a:xfrm>
          <a:prstGeom prst="rect">
            <a:avLst/>
          </a:prstGeom>
        </p:spPr>
      </p:pic>
      <p:pic>
        <p:nvPicPr>
          <p:cNvPr id="87" name="Imagen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6300000">
            <a:off x="0" y="0"/>
            <a:ext cx="6005754" cy="6515100"/>
          </a:xfrm>
          <a:prstGeom prst="rect">
            <a:avLst/>
          </a:prstGeom>
        </p:spPr>
      </p:pic>
      <p:pic>
        <p:nvPicPr>
          <p:cNvPr id="89" name="Imagen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 y="8953379"/>
            <a:ext cx="1219200" cy="1322601"/>
          </a:xfrm>
          <a:prstGeom prst="rect">
            <a:avLst/>
          </a:prstGeom>
        </p:spPr>
      </p:pic>
      <p:pic>
        <p:nvPicPr>
          <p:cNvPr id="90" name="Imagen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42784" y="-6972300"/>
            <a:ext cx="2458493" cy="2667000"/>
          </a:xfrm>
          <a:prstGeom prst="rect">
            <a:avLst/>
          </a:prstGeom>
        </p:spPr>
      </p:pic>
      <p:pic>
        <p:nvPicPr>
          <p:cNvPr id="91" name="Imagen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00000">
            <a:off x="4655455" y="4650013"/>
            <a:ext cx="4752874" cy="2510971"/>
          </a:xfrm>
          <a:prstGeom prst="rect">
            <a:avLst/>
          </a:prstGeom>
        </p:spPr>
      </p:pic>
      <p:pic>
        <p:nvPicPr>
          <p:cNvPr id="92" name="Imagen 9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7448" y="7852057"/>
            <a:ext cx="2104098" cy="2282543"/>
          </a:xfrm>
          <a:prstGeom prst="rect">
            <a:avLst/>
          </a:prstGeom>
        </p:spPr>
      </p:pic>
      <p:sp>
        <p:nvSpPr>
          <p:cNvPr id="75" name="Rectángulo 74"/>
          <p:cNvSpPr/>
          <p:nvPr/>
        </p:nvSpPr>
        <p:spPr>
          <a:xfrm>
            <a:off x="8225041" y="-2000250"/>
            <a:ext cx="1221809" cy="646331"/>
          </a:xfrm>
          <a:prstGeom prst="rect">
            <a:avLst/>
          </a:prstGeom>
        </p:spPr>
        <p:txBody>
          <a:bodyPr wrap="none">
            <a:spAutoFit/>
          </a:bodyPr>
          <a:lstStyle/>
          <a:p>
            <a:r>
              <a:rPr lang="en-US" sz="3600" dirty="0">
                <a:solidFill>
                  <a:schemeClr val="bg1"/>
                </a:solidFill>
                <a:latin typeface="Montserrat Black" panose="00000A00000000000000" pitchFamily="50" charset="0"/>
              </a:rPr>
              <a:t>SUN</a:t>
            </a:r>
            <a:endParaRPr lang="en-US" sz="3600" dirty="0">
              <a:solidFill>
                <a:schemeClr val="bg1"/>
              </a:solidFill>
            </a:endParaRPr>
          </a:p>
        </p:txBody>
      </p:sp>
      <p:sp>
        <p:nvSpPr>
          <p:cNvPr id="76" name="Rectángulo 75"/>
          <p:cNvSpPr/>
          <p:nvPr/>
        </p:nvSpPr>
        <p:spPr>
          <a:xfrm rot="18571371">
            <a:off x="7969224" y="-4213681"/>
            <a:ext cx="2929007" cy="707886"/>
          </a:xfrm>
          <a:prstGeom prst="rect">
            <a:avLst/>
          </a:prstGeom>
        </p:spPr>
        <p:txBody>
          <a:bodyPr wrap="none">
            <a:spAutoFit/>
          </a:bodyPr>
          <a:lstStyle/>
          <a:p>
            <a:r>
              <a:rPr lang="en-US" sz="4000" dirty="0">
                <a:solidFill>
                  <a:schemeClr val="bg1"/>
                </a:solidFill>
                <a:latin typeface="Montserrat Black" panose="00000A00000000000000" pitchFamily="50" charset="0"/>
              </a:rPr>
              <a:t>MERCURY</a:t>
            </a:r>
            <a:endParaRPr lang="en-US" sz="4000" dirty="0">
              <a:solidFill>
                <a:schemeClr val="bg1"/>
              </a:solidFill>
            </a:endParaRPr>
          </a:p>
        </p:txBody>
      </p:sp>
      <p:sp>
        <p:nvSpPr>
          <p:cNvPr id="77" name="Rectángulo 76"/>
          <p:cNvSpPr/>
          <p:nvPr/>
        </p:nvSpPr>
        <p:spPr>
          <a:xfrm rot="18500506">
            <a:off x="9203170" y="-3966938"/>
            <a:ext cx="2464136" cy="830997"/>
          </a:xfrm>
          <a:prstGeom prst="rect">
            <a:avLst/>
          </a:prstGeom>
        </p:spPr>
        <p:txBody>
          <a:bodyPr wrap="none">
            <a:spAutoFit/>
          </a:bodyPr>
          <a:lstStyle/>
          <a:p>
            <a:r>
              <a:rPr lang="en-US" sz="4800" dirty="0">
                <a:solidFill>
                  <a:schemeClr val="bg1"/>
                </a:solidFill>
                <a:latin typeface="Montserrat Black" panose="00000A00000000000000" pitchFamily="50" charset="0"/>
              </a:rPr>
              <a:t>VENUS</a:t>
            </a:r>
            <a:endParaRPr lang="en-US" sz="4800" dirty="0">
              <a:solidFill>
                <a:schemeClr val="bg1"/>
              </a:solidFill>
            </a:endParaRPr>
          </a:p>
        </p:txBody>
      </p:sp>
      <p:sp>
        <p:nvSpPr>
          <p:cNvPr id="79" name="Rectángulo 78"/>
          <p:cNvSpPr/>
          <p:nvPr/>
        </p:nvSpPr>
        <p:spPr>
          <a:xfrm rot="18900000">
            <a:off x="11150303" y="-3808612"/>
            <a:ext cx="1507144" cy="523220"/>
          </a:xfrm>
          <a:prstGeom prst="rect">
            <a:avLst/>
          </a:prstGeom>
        </p:spPr>
        <p:txBody>
          <a:bodyPr wrap="none">
            <a:spAutoFit/>
          </a:bodyPr>
          <a:lstStyle/>
          <a:p>
            <a:r>
              <a:rPr lang="en-US" sz="2800" dirty="0">
                <a:solidFill>
                  <a:schemeClr val="bg1"/>
                </a:solidFill>
                <a:latin typeface="Montserrat Black" panose="00000A00000000000000" pitchFamily="50" charset="0"/>
              </a:rPr>
              <a:t>EARTH</a:t>
            </a:r>
            <a:endParaRPr lang="en-US" sz="2800" dirty="0">
              <a:solidFill>
                <a:schemeClr val="bg1"/>
              </a:solidFill>
            </a:endParaRPr>
          </a:p>
        </p:txBody>
      </p:sp>
      <p:sp>
        <p:nvSpPr>
          <p:cNvPr id="80" name="Rectángulo 79"/>
          <p:cNvSpPr/>
          <p:nvPr/>
        </p:nvSpPr>
        <p:spPr>
          <a:xfrm rot="18885966">
            <a:off x="11850097" y="-3937911"/>
            <a:ext cx="2374368" cy="923330"/>
          </a:xfrm>
          <a:prstGeom prst="rect">
            <a:avLst/>
          </a:prstGeom>
        </p:spPr>
        <p:txBody>
          <a:bodyPr wrap="none">
            <a:spAutoFit/>
          </a:bodyPr>
          <a:lstStyle/>
          <a:p>
            <a:r>
              <a:rPr lang="en-US" sz="5400" dirty="0">
                <a:solidFill>
                  <a:schemeClr val="bg1"/>
                </a:solidFill>
                <a:latin typeface="Montserrat Black" panose="00000A00000000000000" pitchFamily="50" charset="0"/>
              </a:rPr>
              <a:t>MARS</a:t>
            </a:r>
            <a:endParaRPr lang="en-US" sz="5400" dirty="0">
              <a:solidFill>
                <a:schemeClr val="bg1"/>
              </a:solidFill>
            </a:endParaRPr>
          </a:p>
        </p:txBody>
      </p:sp>
      <p:sp>
        <p:nvSpPr>
          <p:cNvPr id="82" name="Rectángulo 81"/>
          <p:cNvSpPr/>
          <p:nvPr/>
        </p:nvSpPr>
        <p:spPr>
          <a:xfrm rot="18900000">
            <a:off x="13244724" y="-3611336"/>
            <a:ext cx="2965877" cy="830997"/>
          </a:xfrm>
          <a:prstGeom prst="rect">
            <a:avLst/>
          </a:prstGeom>
        </p:spPr>
        <p:txBody>
          <a:bodyPr wrap="none">
            <a:spAutoFit/>
          </a:bodyPr>
          <a:lstStyle/>
          <a:p>
            <a:r>
              <a:rPr lang="en-US" sz="4800" dirty="0">
                <a:solidFill>
                  <a:schemeClr val="bg1"/>
                </a:solidFill>
                <a:latin typeface="Montserrat Black" panose="00000A00000000000000" pitchFamily="50" charset="0"/>
              </a:rPr>
              <a:t>JUPITER</a:t>
            </a:r>
            <a:endParaRPr lang="en-US" sz="4800" dirty="0">
              <a:solidFill>
                <a:schemeClr val="bg1"/>
              </a:solidFill>
            </a:endParaRPr>
          </a:p>
        </p:txBody>
      </p:sp>
      <p:sp>
        <p:nvSpPr>
          <p:cNvPr id="85" name="Rectángulo 84"/>
          <p:cNvSpPr/>
          <p:nvPr/>
        </p:nvSpPr>
        <p:spPr>
          <a:xfrm rot="18900000">
            <a:off x="13638067" y="-2324101"/>
            <a:ext cx="3267241" cy="923330"/>
          </a:xfrm>
          <a:prstGeom prst="rect">
            <a:avLst/>
          </a:prstGeom>
        </p:spPr>
        <p:txBody>
          <a:bodyPr wrap="none">
            <a:spAutoFit/>
          </a:bodyPr>
          <a:lstStyle/>
          <a:p>
            <a:r>
              <a:rPr lang="en-US" sz="5400" dirty="0">
                <a:solidFill>
                  <a:schemeClr val="bg1"/>
                </a:solidFill>
                <a:latin typeface="Montserrat Black" panose="00000A00000000000000" pitchFamily="50" charset="0"/>
              </a:rPr>
              <a:t>SATURN</a:t>
            </a:r>
            <a:endParaRPr lang="en-US" sz="5400" dirty="0">
              <a:solidFill>
                <a:schemeClr val="bg1"/>
              </a:solidFill>
            </a:endParaRPr>
          </a:p>
        </p:txBody>
      </p:sp>
      <p:sp>
        <p:nvSpPr>
          <p:cNvPr id="88" name="Rectángulo 87"/>
          <p:cNvSpPr/>
          <p:nvPr/>
        </p:nvSpPr>
        <p:spPr>
          <a:xfrm rot="19067657">
            <a:off x="14788626" y="-1700731"/>
            <a:ext cx="3357009" cy="923330"/>
          </a:xfrm>
          <a:prstGeom prst="rect">
            <a:avLst/>
          </a:prstGeom>
        </p:spPr>
        <p:txBody>
          <a:bodyPr wrap="none">
            <a:spAutoFit/>
          </a:bodyPr>
          <a:lstStyle/>
          <a:p>
            <a:r>
              <a:rPr lang="en-US" sz="5400" dirty="0">
                <a:solidFill>
                  <a:schemeClr val="bg1"/>
                </a:solidFill>
                <a:latin typeface="Montserrat Black" panose="00000A00000000000000" pitchFamily="50" charset="0"/>
              </a:rPr>
              <a:t>URANUS</a:t>
            </a:r>
            <a:endParaRPr lang="en-US" sz="5400" dirty="0">
              <a:solidFill>
                <a:schemeClr val="bg1"/>
              </a:solidFill>
            </a:endParaRPr>
          </a:p>
        </p:txBody>
      </p:sp>
      <p:sp>
        <p:nvSpPr>
          <p:cNvPr id="93" name="Rectángulo 92"/>
          <p:cNvSpPr/>
          <p:nvPr/>
        </p:nvSpPr>
        <p:spPr>
          <a:xfrm>
            <a:off x="6195839" y="1318077"/>
            <a:ext cx="3741730" cy="923330"/>
          </a:xfrm>
          <a:prstGeom prst="rect">
            <a:avLst/>
          </a:prstGeom>
        </p:spPr>
        <p:txBody>
          <a:bodyPr wrap="none">
            <a:spAutoFit/>
          </a:bodyPr>
          <a:lstStyle/>
          <a:p>
            <a:r>
              <a:rPr lang="en-US" sz="5400" dirty="0">
                <a:solidFill>
                  <a:schemeClr val="bg1"/>
                </a:solidFill>
                <a:latin typeface="Montserrat Black" panose="00000A00000000000000" pitchFamily="50" charset="0"/>
              </a:rPr>
              <a:t>NEPTUNE</a:t>
            </a:r>
            <a:endParaRPr lang="en-US" sz="5400" dirty="0">
              <a:solidFill>
                <a:schemeClr val="bg1"/>
              </a:solidFill>
            </a:endParaRPr>
          </a:p>
        </p:txBody>
      </p:sp>
      <p:pic>
        <p:nvPicPr>
          <p:cNvPr id="94" name="Imagen 9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0564" y="9029700"/>
            <a:ext cx="1434336" cy="1104900"/>
          </a:xfrm>
          <a:prstGeom prst="rect">
            <a:avLst/>
          </a:prstGeom>
        </p:spPr>
      </p:pic>
      <p:pic>
        <p:nvPicPr>
          <p:cNvPr id="95" name="Imagen 9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5561" y="3009576"/>
            <a:ext cx="717589" cy="552774"/>
          </a:xfrm>
          <a:prstGeom prst="rect">
            <a:avLst/>
          </a:prstGeom>
        </p:spPr>
      </p:pic>
      <p:pic>
        <p:nvPicPr>
          <p:cNvPr id="96" name="Imagen 9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9861" y="6858000"/>
            <a:ext cx="755689" cy="582123"/>
          </a:xfrm>
          <a:prstGeom prst="rect">
            <a:avLst/>
          </a:prstGeom>
        </p:spPr>
      </p:pic>
      <p:pic>
        <p:nvPicPr>
          <p:cNvPr id="97" name="Imagen 9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91600" y="717166"/>
            <a:ext cx="800100" cy="616334"/>
          </a:xfrm>
          <a:prstGeom prst="rect">
            <a:avLst/>
          </a:prstGeom>
        </p:spPr>
      </p:pic>
      <p:pic>
        <p:nvPicPr>
          <p:cNvPr id="98" name="Imagen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96201" y="5536816"/>
            <a:ext cx="800100" cy="616334"/>
          </a:xfrm>
          <a:prstGeom prst="rect">
            <a:avLst/>
          </a:prstGeom>
        </p:spPr>
      </p:pic>
      <p:pic>
        <p:nvPicPr>
          <p:cNvPr id="99" name="Imagen 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097001" y="-4026284"/>
            <a:ext cx="800100" cy="616334"/>
          </a:xfrm>
          <a:prstGeom prst="rect">
            <a:avLst/>
          </a:prstGeom>
        </p:spPr>
      </p:pic>
      <p:pic>
        <p:nvPicPr>
          <p:cNvPr id="100" name="Imagen 9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57801" y="5803516"/>
            <a:ext cx="800100" cy="616334"/>
          </a:xfrm>
          <a:prstGeom prst="rect">
            <a:avLst/>
          </a:prstGeom>
        </p:spPr>
      </p:pic>
      <p:pic>
        <p:nvPicPr>
          <p:cNvPr id="101" name="Imagen 1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43750" y="7296150"/>
            <a:ext cx="1375106" cy="1059274"/>
          </a:xfrm>
          <a:prstGeom prst="rect">
            <a:avLst/>
          </a:prstGeom>
        </p:spPr>
      </p:pic>
      <p:pic>
        <p:nvPicPr>
          <p:cNvPr id="102" name="Imagen 10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91851" y="3212716"/>
            <a:ext cx="800100" cy="616334"/>
          </a:xfrm>
          <a:prstGeom prst="rect">
            <a:avLst/>
          </a:prstGeom>
        </p:spPr>
      </p:pic>
      <p:pic>
        <p:nvPicPr>
          <p:cNvPr id="103" name="Imagen 1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91900" y="1993516"/>
            <a:ext cx="800100" cy="616334"/>
          </a:xfrm>
          <a:prstGeom prst="rect">
            <a:avLst/>
          </a:prstGeom>
        </p:spPr>
      </p:pic>
      <p:pic>
        <p:nvPicPr>
          <p:cNvPr id="104" name="Imagen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97301" y="-2235584"/>
            <a:ext cx="800100" cy="616334"/>
          </a:xfrm>
          <a:prstGeom prst="rect">
            <a:avLst/>
          </a:prstGeom>
        </p:spPr>
      </p:pic>
      <p:pic>
        <p:nvPicPr>
          <p:cNvPr id="105" name="Imagen 1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29351" y="263333"/>
            <a:ext cx="800100" cy="616334"/>
          </a:xfrm>
          <a:prstGeom prst="rect">
            <a:avLst/>
          </a:prstGeom>
        </p:spPr>
      </p:pic>
      <p:pic>
        <p:nvPicPr>
          <p:cNvPr id="106" name="Imagen 10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70461" y="-2838450"/>
            <a:ext cx="1978395" cy="1524000"/>
          </a:xfrm>
          <a:prstGeom prst="rect">
            <a:avLst/>
          </a:prstGeom>
        </p:spPr>
      </p:pic>
      <p:pic>
        <p:nvPicPr>
          <p:cNvPr id="107" name="Imagen 10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65512" y="-4191000"/>
            <a:ext cx="1434336" cy="1104900"/>
          </a:xfrm>
          <a:prstGeom prst="rect">
            <a:avLst/>
          </a:prstGeom>
        </p:spPr>
      </p:pic>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39323" y="-3776890"/>
            <a:ext cx="1532678" cy="1474066"/>
          </a:xfrm>
          <a:prstGeom prst="rect">
            <a:avLst/>
          </a:prstGeom>
        </p:spPr>
      </p:pic>
      <p:sp>
        <p:nvSpPr>
          <p:cNvPr id="112" name="Text Placeholder 7">
            <a:extLst>
              <a:ext uri="{FF2B5EF4-FFF2-40B4-BE49-F238E27FC236}">
                <a16:creationId xmlns:a16="http://schemas.microsoft.com/office/drawing/2014/main" id="{4702D401-7D65-CA93-9061-A487368C8CE6}"/>
              </a:ext>
            </a:extLst>
          </p:cNvPr>
          <p:cNvSpPr txBox="1">
            <a:spLocks/>
          </p:cNvSpPr>
          <p:nvPr/>
        </p:nvSpPr>
        <p:spPr>
          <a:xfrm>
            <a:off x="15351292" y="2161246"/>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hlinkClick r:id="rId16"/>
              </a:rPr>
              <a:t>WWW.PPTHEMES.COM</a:t>
            </a:r>
            <a:r>
              <a:rPr lang="en-US" sz="2000" spc="-30" dirty="0">
                <a:solidFill>
                  <a:schemeClr val="bg1"/>
                </a:solidFill>
                <a:latin typeface="Poppins" pitchFamily="2" charset="77"/>
                <a:cs typeface="Poppins" pitchFamily="2" charset="77"/>
              </a:rPr>
              <a:t> </a:t>
            </a:r>
            <a:endParaRPr lang="en-US" sz="2000" dirty="0">
              <a:solidFill>
                <a:schemeClr val="bg1"/>
              </a:solidFill>
            </a:endParaRPr>
          </a:p>
        </p:txBody>
      </p:sp>
      <p:sp>
        <p:nvSpPr>
          <p:cNvPr id="113" name="Text Placeholder 7">
            <a:extLst>
              <a:ext uri="{FF2B5EF4-FFF2-40B4-BE49-F238E27FC236}">
                <a16:creationId xmlns:a16="http://schemas.microsoft.com/office/drawing/2014/main" id="{4702D401-7D65-CA93-9061-A487368C8CE6}"/>
              </a:ext>
            </a:extLst>
          </p:cNvPr>
          <p:cNvSpPr txBox="1">
            <a:spLocks/>
          </p:cNvSpPr>
          <p:nvPr/>
        </p:nvSpPr>
        <p:spPr>
          <a:xfrm>
            <a:off x="6188242" y="2275546"/>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mc:AlternateContent xmlns:mc="http://schemas.openxmlformats.org/markup-compatibility/2006">
        <mc:Choice xmlns:am3d="http://schemas.microsoft.com/office/drawing/2017/model3d" Requires="am3d">
          <p:graphicFrame>
            <p:nvGraphicFramePr>
              <p:cNvPr id="3" name="3D Model 2" descr="Sasha the Astronaut">
                <a:extLst>
                  <a:ext uri="{FF2B5EF4-FFF2-40B4-BE49-F238E27FC236}">
                    <a16:creationId xmlns:a16="http://schemas.microsoft.com/office/drawing/2014/main" id="{803B074C-858A-42F9-8B80-0155B346F83C}"/>
                  </a:ext>
                </a:extLst>
              </p:cNvPr>
              <p:cNvGraphicFramePr>
                <a:graphicFrameLocks noChangeAspect="1"/>
              </p:cNvGraphicFramePr>
              <p:nvPr>
                <p:extLst>
                  <p:ext uri="{D42A27DB-BD31-4B8C-83A1-F6EECF244321}">
                    <p14:modId xmlns:p14="http://schemas.microsoft.com/office/powerpoint/2010/main" val="311518799"/>
                  </p:ext>
                </p:extLst>
              </p:nvPr>
            </p:nvGraphicFramePr>
            <p:xfrm>
              <a:off x="10074933" y="1238560"/>
              <a:ext cx="1588419" cy="1789300"/>
            </p:xfrm>
            <a:graphic>
              <a:graphicData uri="http://schemas.microsoft.com/office/drawing/2017/model3d">
                <am3d:model3d r:embed="rId17">
                  <am3d:spPr>
                    <a:xfrm>
                      <a:off x="0" y="0"/>
                      <a:ext cx="1588419" cy="1789300"/>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4862082" ay="302484" az="-1747069"/>
                    <am3d:postTrans dx="0" dy="0" dz="0"/>
                  </am3d:trans>
                  <am3d:raster rName="Office3DRenderer" rVer="16.0.8326">
                    <am3d:blip r:embed="rId18"/>
                  </am3d:raster>
                  <am3d:objViewport viewportSz="33628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Sasha the Astronaut">
                <a:extLst>
                  <a:ext uri="{FF2B5EF4-FFF2-40B4-BE49-F238E27FC236}">
                    <a16:creationId xmlns:a16="http://schemas.microsoft.com/office/drawing/2014/main" id="{803B074C-858A-42F9-8B80-0155B346F83C}"/>
                  </a:ext>
                </a:extLst>
              </p:cNvPr>
              <p:cNvPicPr>
                <a:picLocks noGrp="1" noRot="1" noChangeAspect="1" noMove="1" noResize="1" noEditPoints="1" noAdjustHandles="1" noChangeArrowheads="1" noChangeShapeType="1" noCrop="1"/>
              </p:cNvPicPr>
              <p:nvPr/>
            </p:nvPicPr>
            <p:blipFill>
              <a:blip r:embed="rId18"/>
              <a:stretch>
                <a:fillRect/>
              </a:stretch>
            </p:blipFill>
            <p:spPr>
              <a:xfrm>
                <a:off x="10074933" y="1238560"/>
                <a:ext cx="1588419" cy="1789300"/>
              </a:xfrm>
              <a:prstGeom prst="rect">
                <a:avLst/>
              </a:prstGeom>
            </p:spPr>
          </p:pic>
        </mc:Fallback>
      </mc:AlternateContent>
    </p:spTree>
    <p:extLst>
      <p:ext uri="{BB962C8B-B14F-4D97-AF65-F5344CB8AC3E}">
        <p14:creationId xmlns:p14="http://schemas.microsoft.com/office/powerpoint/2010/main" val="3089797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17487900" y="0"/>
            <a:ext cx="11420475" cy="6688138"/>
            <a:chOff x="6" y="-52"/>
            <a:chExt cx="7194" cy="4213"/>
          </a:xfrm>
          <a:solidFill>
            <a:schemeClr val="accent4">
              <a:lumMod val="50000"/>
            </a:schemeClr>
          </a:solidFill>
        </p:grpSpPr>
        <p:sp>
          <p:nvSpPr>
            <p:cNvPr id="67"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número de diapositiva 1"/>
          <p:cNvSpPr>
            <a:spLocks noGrp="1"/>
          </p:cNvSpPr>
          <p:nvPr>
            <p:ph type="sldNum" sz="quarter" idx="4"/>
          </p:nvPr>
        </p:nvSpPr>
        <p:spPr/>
        <p:txBody>
          <a:bodyPr/>
          <a:lstStyle/>
          <a:p>
            <a:fld id="{DD42754F-0B62-BB43-A2E4-46EE8B5A483D}" type="slidenum">
              <a:rPr lang="en-US" smtClean="0"/>
              <a:pPr/>
              <a:t>13</a:t>
            </a:fld>
            <a:endParaRPr lang="en-US" dirty="0"/>
          </a:p>
        </p:txBody>
      </p:sp>
      <p:sp>
        <p:nvSpPr>
          <p:cNvPr id="4" name="CuadroTexto 3"/>
          <p:cNvSpPr txBox="1"/>
          <p:nvPr/>
        </p:nvSpPr>
        <p:spPr>
          <a:xfrm>
            <a:off x="6802664" y="5473700"/>
            <a:ext cx="7981950" cy="830997"/>
          </a:xfrm>
          <a:prstGeom prst="rect">
            <a:avLst/>
          </a:prstGeom>
          <a:noFill/>
        </p:spPr>
        <p:txBody>
          <a:bodyPr wrap="square" rtlCol="0">
            <a:spAutoFit/>
          </a:bodyPr>
          <a:lstStyle/>
          <a:p>
            <a:pPr algn="ctr"/>
            <a:r>
              <a:rPr lang="en-US" sz="4800" dirty="0">
                <a:solidFill>
                  <a:schemeClr val="bg1"/>
                </a:solidFill>
                <a:latin typeface="Montserrat Black" panose="00000A00000000000000" pitchFamily="50" charset="0"/>
              </a:rPr>
              <a:t>SOLAR </a:t>
            </a:r>
          </a:p>
        </p:txBody>
      </p:sp>
      <p:sp>
        <p:nvSpPr>
          <p:cNvPr id="5" name="Rectángulo 4"/>
          <p:cNvSpPr/>
          <p:nvPr/>
        </p:nvSpPr>
        <p:spPr>
          <a:xfrm>
            <a:off x="9610248" y="5257800"/>
            <a:ext cx="745717" cy="369332"/>
          </a:xfrm>
          <a:prstGeom prst="rect">
            <a:avLst/>
          </a:prstGeom>
        </p:spPr>
        <p:txBody>
          <a:bodyPr wrap="none">
            <a:spAutoFit/>
          </a:bodyPr>
          <a:lstStyle/>
          <a:p>
            <a:r>
              <a:rPr lang="en-US" dirty="0">
                <a:solidFill>
                  <a:schemeClr val="bg1"/>
                </a:solidFill>
                <a:latin typeface="Montserrat Black" panose="00000A00000000000000" pitchFamily="50" charset="0"/>
              </a:rPr>
              <a:t>THE </a:t>
            </a:r>
            <a:endParaRPr lang="en-US" dirty="0">
              <a:solidFill>
                <a:schemeClr val="bg1"/>
              </a:solidFill>
            </a:endParaRPr>
          </a:p>
        </p:txBody>
      </p:sp>
      <p:sp>
        <p:nvSpPr>
          <p:cNvPr id="6" name="Rectángulo 5"/>
          <p:cNvSpPr/>
          <p:nvPr/>
        </p:nvSpPr>
        <p:spPr>
          <a:xfrm>
            <a:off x="10168930" y="6100928"/>
            <a:ext cx="1872628" cy="584775"/>
          </a:xfrm>
          <a:prstGeom prst="rect">
            <a:avLst/>
          </a:prstGeom>
        </p:spPr>
        <p:txBody>
          <a:bodyPr wrap="none">
            <a:spAutoFit/>
          </a:bodyPr>
          <a:lstStyle/>
          <a:p>
            <a:pPr algn="ctr"/>
            <a:r>
              <a:rPr lang="en-US" sz="3200" dirty="0">
                <a:solidFill>
                  <a:schemeClr val="accent4"/>
                </a:solidFill>
                <a:latin typeface="Montserrat "/>
              </a:rPr>
              <a:t>SYSTEM</a:t>
            </a: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0240" y="8229600"/>
            <a:ext cx="3208808" cy="3086100"/>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352" y="6017570"/>
            <a:ext cx="627063" cy="680092"/>
          </a:xfrm>
          <a:prstGeom prst="rect">
            <a:avLst/>
          </a:prstGeom>
        </p:spPr>
      </p:pic>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337" y="5783528"/>
            <a:ext cx="627063" cy="680092"/>
          </a:xfrm>
          <a:prstGeom prst="rect">
            <a:avLst/>
          </a:prstGeom>
        </p:spPr>
      </p:pic>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623" y="4495384"/>
            <a:ext cx="627063" cy="680092"/>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851" y="3211319"/>
            <a:ext cx="385763" cy="418386"/>
          </a:xfrm>
          <a:prstGeom prst="rect">
            <a:avLst/>
          </a:prstGeom>
        </p:spPr>
      </p:pic>
      <p:pic>
        <p:nvPicPr>
          <p:cNvPr id="25" name="Imagen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3472" y="1128519"/>
            <a:ext cx="385763" cy="418386"/>
          </a:xfrm>
          <a:prstGeom prst="rect">
            <a:avLst/>
          </a:prstGeom>
        </p:spPr>
      </p:pic>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329" y="4771572"/>
            <a:ext cx="385763" cy="418386"/>
          </a:xfrm>
          <a:prstGeom prst="rect">
            <a:avLst/>
          </a:prstGeom>
        </p:spPr>
      </p:pic>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737" y="1357086"/>
            <a:ext cx="385763" cy="418386"/>
          </a:xfrm>
          <a:prstGeom prst="rect">
            <a:avLst/>
          </a:prstGeom>
        </p:spPr>
      </p:pic>
      <p:pic>
        <p:nvPicPr>
          <p:cNvPr id="31" name="Imagen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438" y="4051300"/>
            <a:ext cx="233536" cy="253286"/>
          </a:xfrm>
          <a:prstGeom prst="rect">
            <a:avLst/>
          </a:prstGeom>
        </p:spPr>
      </p:pic>
      <p:pic>
        <p:nvPicPr>
          <p:cNvPr id="45" name="Imagen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981" y="4078514"/>
            <a:ext cx="233536" cy="253286"/>
          </a:xfrm>
          <a:prstGeom prst="rect">
            <a:avLst/>
          </a:prstGeom>
        </p:spPr>
      </p:pic>
      <p:pic>
        <p:nvPicPr>
          <p:cNvPr id="59" name="Imagen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410" y="4951186"/>
            <a:ext cx="233536" cy="253286"/>
          </a:xfrm>
          <a:prstGeom prst="rect">
            <a:avLst/>
          </a:prstGeom>
        </p:spPr>
      </p:pic>
      <p:pic>
        <p:nvPicPr>
          <p:cNvPr id="61" name="Imagen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024" y="-4693966"/>
            <a:ext cx="4326991" cy="4693966"/>
          </a:xfrm>
          <a:prstGeom prst="rect">
            <a:avLst/>
          </a:prstGeom>
        </p:spPr>
      </p:pic>
      <p:pic>
        <p:nvPicPr>
          <p:cNvPr id="83" name="Imagen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7672" y="-4133850"/>
            <a:ext cx="1598021" cy="1733550"/>
          </a:xfrm>
          <a:prstGeom prst="rect">
            <a:avLst/>
          </a:prstGeom>
        </p:spPr>
      </p:pic>
      <p:pic>
        <p:nvPicPr>
          <p:cNvPr id="84" name="Imagen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4011" y="824569"/>
            <a:ext cx="2981778" cy="1118531"/>
          </a:xfrm>
          <a:prstGeom prst="rect">
            <a:avLst/>
          </a:prstGeom>
        </p:spPr>
      </p:pic>
      <p:pic>
        <p:nvPicPr>
          <p:cNvPr id="86" name="Imagen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0" y="-5867400"/>
            <a:ext cx="1088762" cy="1181100"/>
          </a:xfrm>
          <a:prstGeom prst="rect">
            <a:avLst/>
          </a:prstGeom>
        </p:spPr>
      </p:pic>
      <p:pic>
        <p:nvPicPr>
          <p:cNvPr id="87" name="Imagen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7150" y="6628990"/>
            <a:ext cx="1352550" cy="1467259"/>
          </a:xfrm>
          <a:prstGeom prst="rect">
            <a:avLst/>
          </a:prstGeom>
        </p:spPr>
      </p:pic>
      <p:pic>
        <p:nvPicPr>
          <p:cNvPr id="89" name="Imagen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 y="8953379"/>
            <a:ext cx="1219200" cy="1322601"/>
          </a:xfrm>
          <a:prstGeom prst="rect">
            <a:avLst/>
          </a:prstGeom>
        </p:spPr>
      </p:pic>
      <p:pic>
        <p:nvPicPr>
          <p:cNvPr id="90" name="Imagen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42784" y="-6972300"/>
            <a:ext cx="2458493" cy="2667000"/>
          </a:xfrm>
          <a:prstGeom prst="rect">
            <a:avLst/>
          </a:prstGeom>
        </p:spPr>
      </p:pic>
      <p:pic>
        <p:nvPicPr>
          <p:cNvPr id="91" name="Imagen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00000">
            <a:off x="243969" y="2440215"/>
            <a:ext cx="4752874" cy="2510971"/>
          </a:xfrm>
          <a:prstGeom prst="rect">
            <a:avLst/>
          </a:prstGeom>
        </p:spPr>
      </p:pic>
      <p:pic>
        <p:nvPicPr>
          <p:cNvPr id="92" name="Imagen 9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7448" y="7852057"/>
            <a:ext cx="2104098" cy="2282543"/>
          </a:xfrm>
          <a:prstGeom prst="rect">
            <a:avLst/>
          </a:prstGeom>
        </p:spPr>
      </p:pic>
      <p:sp>
        <p:nvSpPr>
          <p:cNvPr id="75" name="Rectángulo 74"/>
          <p:cNvSpPr/>
          <p:nvPr/>
        </p:nvSpPr>
        <p:spPr>
          <a:xfrm>
            <a:off x="8225041" y="-2000250"/>
            <a:ext cx="1221809" cy="646331"/>
          </a:xfrm>
          <a:prstGeom prst="rect">
            <a:avLst/>
          </a:prstGeom>
        </p:spPr>
        <p:txBody>
          <a:bodyPr wrap="none">
            <a:spAutoFit/>
          </a:bodyPr>
          <a:lstStyle/>
          <a:p>
            <a:r>
              <a:rPr lang="en-US" sz="3600" dirty="0">
                <a:solidFill>
                  <a:schemeClr val="bg1"/>
                </a:solidFill>
                <a:latin typeface="Montserrat Black" panose="00000A00000000000000" pitchFamily="50" charset="0"/>
              </a:rPr>
              <a:t>SUN</a:t>
            </a:r>
            <a:endParaRPr lang="en-US" sz="3600" dirty="0">
              <a:solidFill>
                <a:schemeClr val="bg1"/>
              </a:solidFill>
            </a:endParaRPr>
          </a:p>
        </p:txBody>
      </p:sp>
      <p:sp>
        <p:nvSpPr>
          <p:cNvPr id="76" name="Rectángulo 75"/>
          <p:cNvSpPr/>
          <p:nvPr/>
        </p:nvSpPr>
        <p:spPr>
          <a:xfrm rot="18571371">
            <a:off x="7969224" y="-4213681"/>
            <a:ext cx="2929007" cy="707886"/>
          </a:xfrm>
          <a:prstGeom prst="rect">
            <a:avLst/>
          </a:prstGeom>
        </p:spPr>
        <p:txBody>
          <a:bodyPr wrap="none">
            <a:spAutoFit/>
          </a:bodyPr>
          <a:lstStyle/>
          <a:p>
            <a:r>
              <a:rPr lang="en-US" sz="4000" dirty="0">
                <a:solidFill>
                  <a:schemeClr val="bg1"/>
                </a:solidFill>
                <a:latin typeface="Montserrat Black" panose="00000A00000000000000" pitchFamily="50" charset="0"/>
              </a:rPr>
              <a:t>MERCURY</a:t>
            </a:r>
            <a:endParaRPr lang="en-US" sz="4000" dirty="0">
              <a:solidFill>
                <a:schemeClr val="bg1"/>
              </a:solidFill>
            </a:endParaRPr>
          </a:p>
        </p:txBody>
      </p:sp>
      <p:sp>
        <p:nvSpPr>
          <p:cNvPr id="77" name="Rectángulo 76"/>
          <p:cNvSpPr/>
          <p:nvPr/>
        </p:nvSpPr>
        <p:spPr>
          <a:xfrm rot="18500506">
            <a:off x="9203170" y="-3966938"/>
            <a:ext cx="2464136" cy="830997"/>
          </a:xfrm>
          <a:prstGeom prst="rect">
            <a:avLst/>
          </a:prstGeom>
        </p:spPr>
        <p:txBody>
          <a:bodyPr wrap="none">
            <a:spAutoFit/>
          </a:bodyPr>
          <a:lstStyle/>
          <a:p>
            <a:r>
              <a:rPr lang="en-US" sz="4800" dirty="0">
                <a:solidFill>
                  <a:schemeClr val="bg1"/>
                </a:solidFill>
                <a:latin typeface="Montserrat Black" panose="00000A00000000000000" pitchFamily="50" charset="0"/>
              </a:rPr>
              <a:t>VENUS</a:t>
            </a:r>
            <a:endParaRPr lang="en-US" sz="4800" dirty="0">
              <a:solidFill>
                <a:schemeClr val="bg1"/>
              </a:solidFill>
            </a:endParaRPr>
          </a:p>
        </p:txBody>
      </p:sp>
      <p:sp>
        <p:nvSpPr>
          <p:cNvPr id="79" name="Rectángulo 78"/>
          <p:cNvSpPr/>
          <p:nvPr/>
        </p:nvSpPr>
        <p:spPr>
          <a:xfrm rot="18900000">
            <a:off x="11150303" y="-3808612"/>
            <a:ext cx="1507144" cy="523220"/>
          </a:xfrm>
          <a:prstGeom prst="rect">
            <a:avLst/>
          </a:prstGeom>
        </p:spPr>
        <p:txBody>
          <a:bodyPr wrap="none">
            <a:spAutoFit/>
          </a:bodyPr>
          <a:lstStyle/>
          <a:p>
            <a:r>
              <a:rPr lang="en-US" sz="2800" dirty="0">
                <a:solidFill>
                  <a:schemeClr val="bg1"/>
                </a:solidFill>
                <a:latin typeface="Montserrat Black" panose="00000A00000000000000" pitchFamily="50" charset="0"/>
              </a:rPr>
              <a:t>EARTH</a:t>
            </a:r>
            <a:endParaRPr lang="en-US" sz="2800" dirty="0">
              <a:solidFill>
                <a:schemeClr val="bg1"/>
              </a:solidFill>
            </a:endParaRPr>
          </a:p>
        </p:txBody>
      </p:sp>
      <p:sp>
        <p:nvSpPr>
          <p:cNvPr id="80" name="Rectángulo 79"/>
          <p:cNvSpPr/>
          <p:nvPr/>
        </p:nvSpPr>
        <p:spPr>
          <a:xfrm rot="18885966">
            <a:off x="11850097" y="-3937911"/>
            <a:ext cx="2374368" cy="923330"/>
          </a:xfrm>
          <a:prstGeom prst="rect">
            <a:avLst/>
          </a:prstGeom>
        </p:spPr>
        <p:txBody>
          <a:bodyPr wrap="none">
            <a:spAutoFit/>
          </a:bodyPr>
          <a:lstStyle/>
          <a:p>
            <a:r>
              <a:rPr lang="en-US" sz="5400" dirty="0">
                <a:solidFill>
                  <a:schemeClr val="bg1"/>
                </a:solidFill>
                <a:latin typeface="Montserrat Black" panose="00000A00000000000000" pitchFamily="50" charset="0"/>
              </a:rPr>
              <a:t>MARS</a:t>
            </a:r>
            <a:endParaRPr lang="en-US" sz="5400" dirty="0">
              <a:solidFill>
                <a:schemeClr val="bg1"/>
              </a:solidFill>
            </a:endParaRPr>
          </a:p>
        </p:txBody>
      </p:sp>
      <p:sp>
        <p:nvSpPr>
          <p:cNvPr id="82" name="Rectángulo 81"/>
          <p:cNvSpPr/>
          <p:nvPr/>
        </p:nvSpPr>
        <p:spPr>
          <a:xfrm rot="18900000">
            <a:off x="13244724" y="-3611336"/>
            <a:ext cx="2965877" cy="830997"/>
          </a:xfrm>
          <a:prstGeom prst="rect">
            <a:avLst/>
          </a:prstGeom>
        </p:spPr>
        <p:txBody>
          <a:bodyPr wrap="none">
            <a:spAutoFit/>
          </a:bodyPr>
          <a:lstStyle/>
          <a:p>
            <a:r>
              <a:rPr lang="en-US" sz="4800" dirty="0">
                <a:solidFill>
                  <a:schemeClr val="bg1"/>
                </a:solidFill>
                <a:latin typeface="Montserrat Black" panose="00000A00000000000000" pitchFamily="50" charset="0"/>
              </a:rPr>
              <a:t>JUPITER</a:t>
            </a:r>
            <a:endParaRPr lang="en-US" sz="4800" dirty="0">
              <a:solidFill>
                <a:schemeClr val="bg1"/>
              </a:solidFill>
            </a:endParaRPr>
          </a:p>
        </p:txBody>
      </p:sp>
      <p:sp>
        <p:nvSpPr>
          <p:cNvPr id="85" name="Rectángulo 84"/>
          <p:cNvSpPr/>
          <p:nvPr/>
        </p:nvSpPr>
        <p:spPr>
          <a:xfrm rot="18900000">
            <a:off x="13638067" y="-2324101"/>
            <a:ext cx="3267241" cy="923330"/>
          </a:xfrm>
          <a:prstGeom prst="rect">
            <a:avLst/>
          </a:prstGeom>
        </p:spPr>
        <p:txBody>
          <a:bodyPr wrap="none">
            <a:spAutoFit/>
          </a:bodyPr>
          <a:lstStyle/>
          <a:p>
            <a:r>
              <a:rPr lang="en-US" sz="5400" dirty="0">
                <a:solidFill>
                  <a:schemeClr val="bg1"/>
                </a:solidFill>
                <a:latin typeface="Montserrat Black" panose="00000A00000000000000" pitchFamily="50" charset="0"/>
              </a:rPr>
              <a:t>SATURN</a:t>
            </a:r>
            <a:endParaRPr lang="en-US" sz="5400" dirty="0">
              <a:solidFill>
                <a:schemeClr val="bg1"/>
              </a:solidFill>
            </a:endParaRPr>
          </a:p>
        </p:txBody>
      </p:sp>
      <p:sp>
        <p:nvSpPr>
          <p:cNvPr id="88" name="Rectángulo 87"/>
          <p:cNvSpPr/>
          <p:nvPr/>
        </p:nvSpPr>
        <p:spPr>
          <a:xfrm rot="19067657">
            <a:off x="14788626" y="-1700731"/>
            <a:ext cx="3357009" cy="923330"/>
          </a:xfrm>
          <a:prstGeom prst="rect">
            <a:avLst/>
          </a:prstGeom>
        </p:spPr>
        <p:txBody>
          <a:bodyPr wrap="none">
            <a:spAutoFit/>
          </a:bodyPr>
          <a:lstStyle/>
          <a:p>
            <a:r>
              <a:rPr lang="en-US" sz="5400" dirty="0">
                <a:solidFill>
                  <a:schemeClr val="bg1"/>
                </a:solidFill>
                <a:latin typeface="Montserrat Black" panose="00000A00000000000000" pitchFamily="50" charset="0"/>
              </a:rPr>
              <a:t>URANUS</a:t>
            </a:r>
            <a:endParaRPr lang="en-US" sz="5400" dirty="0">
              <a:solidFill>
                <a:schemeClr val="bg1"/>
              </a:solidFill>
            </a:endParaRPr>
          </a:p>
        </p:txBody>
      </p:sp>
      <p:pic>
        <p:nvPicPr>
          <p:cNvPr id="94" name="Imagen 9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0564" y="9029700"/>
            <a:ext cx="1434336" cy="1104900"/>
          </a:xfrm>
          <a:prstGeom prst="rect">
            <a:avLst/>
          </a:prstGeom>
        </p:spPr>
      </p:pic>
      <p:pic>
        <p:nvPicPr>
          <p:cNvPr id="95" name="Imagen 9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92461" y="5238426"/>
            <a:ext cx="717589" cy="552774"/>
          </a:xfrm>
          <a:prstGeom prst="rect">
            <a:avLst/>
          </a:prstGeom>
        </p:spPr>
      </p:pic>
      <p:pic>
        <p:nvPicPr>
          <p:cNvPr id="96" name="Imagen 9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9861" y="6858000"/>
            <a:ext cx="755689" cy="582123"/>
          </a:xfrm>
          <a:prstGeom prst="rect">
            <a:avLst/>
          </a:prstGeom>
        </p:spPr>
      </p:pic>
      <p:pic>
        <p:nvPicPr>
          <p:cNvPr id="97" name="Imagen 9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91600" y="717166"/>
            <a:ext cx="800100" cy="616334"/>
          </a:xfrm>
          <a:prstGeom prst="rect">
            <a:avLst/>
          </a:prstGeom>
        </p:spPr>
      </p:pic>
      <p:pic>
        <p:nvPicPr>
          <p:cNvPr id="98" name="Imagen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96201" y="5536816"/>
            <a:ext cx="800100" cy="616334"/>
          </a:xfrm>
          <a:prstGeom prst="rect">
            <a:avLst/>
          </a:prstGeom>
        </p:spPr>
      </p:pic>
      <p:pic>
        <p:nvPicPr>
          <p:cNvPr id="99" name="Imagen 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1449" y="3460366"/>
            <a:ext cx="800100" cy="616334"/>
          </a:xfrm>
          <a:prstGeom prst="rect">
            <a:avLst/>
          </a:prstGeom>
        </p:spPr>
      </p:pic>
      <p:pic>
        <p:nvPicPr>
          <p:cNvPr id="100" name="Imagen 9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57801" y="5803516"/>
            <a:ext cx="800100" cy="616334"/>
          </a:xfrm>
          <a:prstGeom prst="rect">
            <a:avLst/>
          </a:prstGeom>
        </p:spPr>
      </p:pic>
      <p:pic>
        <p:nvPicPr>
          <p:cNvPr id="101" name="Imagen 1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43750" y="7296150"/>
            <a:ext cx="1375106" cy="1059274"/>
          </a:xfrm>
          <a:prstGeom prst="rect">
            <a:avLst/>
          </a:prstGeom>
        </p:spPr>
      </p:pic>
      <p:pic>
        <p:nvPicPr>
          <p:cNvPr id="102" name="Imagen 10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91851" y="3212716"/>
            <a:ext cx="800100" cy="616334"/>
          </a:xfrm>
          <a:prstGeom prst="rect">
            <a:avLst/>
          </a:prstGeom>
        </p:spPr>
      </p:pic>
      <p:pic>
        <p:nvPicPr>
          <p:cNvPr id="103" name="Imagen 1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91900" y="1993516"/>
            <a:ext cx="800100" cy="616334"/>
          </a:xfrm>
          <a:prstGeom prst="rect">
            <a:avLst/>
          </a:prstGeom>
        </p:spPr>
      </p:pic>
      <p:pic>
        <p:nvPicPr>
          <p:cNvPr id="104" name="Imagen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77301" y="2374516"/>
            <a:ext cx="800100" cy="616334"/>
          </a:xfrm>
          <a:prstGeom prst="rect">
            <a:avLst/>
          </a:prstGeom>
        </p:spPr>
      </p:pic>
      <p:pic>
        <p:nvPicPr>
          <p:cNvPr id="105" name="Imagen 1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29351" y="263333"/>
            <a:ext cx="800100" cy="616334"/>
          </a:xfrm>
          <a:prstGeom prst="rect">
            <a:avLst/>
          </a:prstGeom>
        </p:spPr>
      </p:pic>
      <p:pic>
        <p:nvPicPr>
          <p:cNvPr id="106" name="Imagen 10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4876800"/>
            <a:ext cx="1978395" cy="1524000"/>
          </a:xfrm>
          <a:prstGeom prst="rect">
            <a:avLst/>
          </a:prstGeom>
        </p:spPr>
      </p:pic>
      <p:pic>
        <p:nvPicPr>
          <p:cNvPr id="107" name="Imagen 10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73262" y="190500"/>
            <a:ext cx="1434336" cy="1104900"/>
          </a:xfrm>
          <a:prstGeom prst="rect">
            <a:avLst/>
          </a:prstGeom>
        </p:spPr>
      </p:pic>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39323" y="-3776890"/>
            <a:ext cx="1532678" cy="1474066"/>
          </a:xfrm>
          <a:prstGeom prst="rect">
            <a:avLst/>
          </a:prstGeom>
        </p:spPr>
      </p:pic>
      <p:sp>
        <p:nvSpPr>
          <p:cNvPr id="110" name="Rectángulo 109"/>
          <p:cNvSpPr/>
          <p:nvPr/>
        </p:nvSpPr>
        <p:spPr>
          <a:xfrm>
            <a:off x="4290839" y="2422977"/>
            <a:ext cx="3292889" cy="923330"/>
          </a:xfrm>
          <a:prstGeom prst="rect">
            <a:avLst/>
          </a:prstGeom>
        </p:spPr>
        <p:txBody>
          <a:bodyPr wrap="none">
            <a:spAutoFit/>
          </a:bodyPr>
          <a:lstStyle/>
          <a:p>
            <a:r>
              <a:rPr lang="en-US" sz="5400" dirty="0">
                <a:solidFill>
                  <a:schemeClr val="bg1"/>
                </a:solidFill>
                <a:latin typeface="Montserrat Black" panose="00000A00000000000000" pitchFamily="50" charset="0"/>
              </a:rPr>
              <a:t>THANKS</a:t>
            </a:r>
            <a:endParaRPr lang="en-US" sz="5400" dirty="0">
              <a:solidFill>
                <a:schemeClr val="bg1"/>
              </a:solidFill>
            </a:endParaRPr>
          </a:p>
        </p:txBody>
      </p:sp>
      <p:sp>
        <p:nvSpPr>
          <p:cNvPr id="111" name="Text Placeholder 7">
            <a:extLst>
              <a:ext uri="{FF2B5EF4-FFF2-40B4-BE49-F238E27FC236}">
                <a16:creationId xmlns:a16="http://schemas.microsoft.com/office/drawing/2014/main" id="{4702D401-7D65-CA93-9061-A487368C8CE6}"/>
              </a:ext>
            </a:extLst>
          </p:cNvPr>
          <p:cNvSpPr txBox="1">
            <a:spLocks/>
          </p:cNvSpPr>
          <p:nvPr/>
        </p:nvSpPr>
        <p:spPr>
          <a:xfrm>
            <a:off x="3826042" y="3266146"/>
            <a:ext cx="4213058" cy="5057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spc="-30" dirty="0">
                <a:solidFill>
                  <a:schemeClr val="bg1"/>
                </a:solidFill>
                <a:latin typeface="Poppins" pitchFamily="2" charset="77"/>
                <a:cs typeface="Poppins" pitchFamily="2" charset="77"/>
                <a:hlinkClick r:id="rId16"/>
              </a:rPr>
              <a:t>WWW.PPTHEMES.COM</a:t>
            </a:r>
            <a:r>
              <a:rPr lang="en-US" sz="2000" spc="-30" dirty="0">
                <a:solidFill>
                  <a:schemeClr val="bg1"/>
                </a:solidFill>
                <a:latin typeface="Poppins" pitchFamily="2" charset="77"/>
                <a:cs typeface="Poppins" pitchFamily="2" charset="77"/>
              </a:rPr>
              <a:t> </a:t>
            </a:r>
            <a:endParaRPr lang="en-US" sz="2000" dirty="0">
              <a:solidFill>
                <a:schemeClr val="bg1"/>
              </a:solidFill>
            </a:endParaRPr>
          </a:p>
        </p:txBody>
      </p:sp>
      <mc:AlternateContent xmlns:mc="http://schemas.openxmlformats.org/markup-compatibility/2006">
        <mc:Choice xmlns:am3d="http://schemas.microsoft.com/office/drawing/2017/model3d" Requires="am3d">
          <p:graphicFrame>
            <p:nvGraphicFramePr>
              <p:cNvPr id="3" name="3D Model 2" descr="Sasha the Astronaut">
                <a:extLst>
                  <a:ext uri="{FF2B5EF4-FFF2-40B4-BE49-F238E27FC236}">
                    <a16:creationId xmlns:a16="http://schemas.microsoft.com/office/drawing/2014/main" id="{C4ADBAE4-9B12-3B94-41D5-CCEADB7C6939}"/>
                  </a:ext>
                </a:extLst>
              </p:cNvPr>
              <p:cNvGraphicFramePr>
                <a:graphicFrameLocks noChangeAspect="1"/>
              </p:cNvGraphicFramePr>
              <p:nvPr>
                <p:extLst>
                  <p:ext uri="{D42A27DB-BD31-4B8C-83A1-F6EECF244321}">
                    <p14:modId xmlns:p14="http://schemas.microsoft.com/office/powerpoint/2010/main" val="1031511047"/>
                  </p:ext>
                </p:extLst>
              </p:nvPr>
            </p:nvGraphicFramePr>
            <p:xfrm>
              <a:off x="7248263" y="801712"/>
              <a:ext cx="1390478" cy="2731639"/>
            </p:xfrm>
            <a:graphic>
              <a:graphicData uri="http://schemas.microsoft.com/office/drawing/2017/model3d">
                <am3d:model3d r:embed="rId17">
                  <am3d:spPr>
                    <a:xfrm>
                      <a:off x="0" y="0"/>
                      <a:ext cx="1390478" cy="2731639"/>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139996" ay="542323" az="-22003"/>
                    <am3d:postTrans dx="0" dy="0" dz="0"/>
                  </am3d:trans>
                  <am3d:raster rName="Office3DRenderer" rVer="16.0.8326">
                    <am3d:blip r:embed="rId18"/>
                  </am3d:raster>
                  <am3d:objViewport viewportSz="33628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Sasha the Astronaut">
                <a:extLst>
                  <a:ext uri="{FF2B5EF4-FFF2-40B4-BE49-F238E27FC236}">
                    <a16:creationId xmlns:a16="http://schemas.microsoft.com/office/drawing/2014/main" id="{C4ADBAE4-9B12-3B94-41D5-CCEADB7C6939}"/>
                  </a:ext>
                </a:extLst>
              </p:cNvPr>
              <p:cNvPicPr>
                <a:picLocks noGrp="1" noRot="1" noChangeAspect="1" noMove="1" noResize="1" noEditPoints="1" noAdjustHandles="1" noChangeArrowheads="1" noChangeShapeType="1" noCrop="1"/>
              </p:cNvPicPr>
              <p:nvPr/>
            </p:nvPicPr>
            <p:blipFill>
              <a:blip r:embed="rId18"/>
              <a:stretch>
                <a:fillRect/>
              </a:stretch>
            </p:blipFill>
            <p:spPr>
              <a:xfrm>
                <a:off x="7248263" y="801712"/>
                <a:ext cx="1390478" cy="2731639"/>
              </a:xfrm>
              <a:prstGeom prst="rect">
                <a:avLst/>
              </a:prstGeom>
            </p:spPr>
          </p:pic>
        </mc:Fallback>
      </mc:AlternateContent>
    </p:spTree>
    <p:extLst>
      <p:ext uri="{BB962C8B-B14F-4D97-AF65-F5344CB8AC3E}">
        <p14:creationId xmlns:p14="http://schemas.microsoft.com/office/powerpoint/2010/main" val="3143980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chemeClr val="tx2">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https://www.facebook.com/ppthemess</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4"/>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3"/>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6"/>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5"/>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5"/>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2"/>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2"/>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4"/>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4"/>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7" name="タイトル 15">
            <a:extLst>
              <a:ext uri="{FF2B5EF4-FFF2-40B4-BE49-F238E27FC236}">
                <a16:creationId xmlns:a16="http://schemas.microsoft.com/office/drawing/2014/main" id="{9C72D3B1-C88F-69D4-081F-948CA507B1ED}"/>
              </a:ext>
            </a:extLst>
          </p:cNvPr>
          <p:cNvSpPr txBox="1">
            <a:spLocks/>
          </p:cNvSpPr>
          <p:nvPr/>
        </p:nvSpPr>
        <p:spPr>
          <a:xfrm>
            <a:off x="1588" y="1266032"/>
            <a:ext cx="12188825" cy="1056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ja-JP" sz="3000" b="1">
                <a:solidFill>
                  <a:schemeClr val="accent4"/>
                </a:solidFill>
                <a:latin typeface="Lato Black" panose="020F0A02020204030203" pitchFamily="34" charset="0"/>
              </a:rPr>
              <a:t>THANKS FOR DOWNLOADING THESE TEMPLATES! </a:t>
            </a:r>
            <a:br>
              <a:rPr kumimoji="1" lang="en-US" altLang="ja-JP" b="1">
                <a:solidFill>
                  <a:schemeClr val="accent4"/>
                </a:solidFill>
                <a:latin typeface="Lato Light" panose="020F0302020204030203" pitchFamily="34" charset="0"/>
              </a:rPr>
            </a:br>
            <a:r>
              <a:rPr kumimoji="1" lang="en-US" altLang="ja-JP" sz="2400" b="1">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8" name="サブタイトル 16">
            <a:extLst>
              <a:ext uri="{FF2B5EF4-FFF2-40B4-BE49-F238E27FC236}">
                <a16:creationId xmlns:a16="http://schemas.microsoft.com/office/drawing/2014/main" id="{B0EFB310-353A-FF33-EEC5-97967347DCEB}"/>
              </a:ext>
            </a:extLst>
          </p:cNvPr>
          <p:cNvSpPr txBox="1">
            <a:spLocks/>
          </p:cNvSpPr>
          <p:nvPr/>
        </p:nvSpPr>
        <p:spPr>
          <a:xfrm>
            <a:off x="2255229" y="2136667"/>
            <a:ext cx="8228013" cy="6746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a:solidFill>
                  <a:schemeClr val="bg1"/>
                </a:solidFill>
                <a:latin typeface="Lato Light" panose="020F0302020204030203" pitchFamily="34" charset="0"/>
                <a:hlinkClick r:id="rId7">
                  <a:extLst>
                    <a:ext uri="{A12FA001-AC4F-418D-AE19-62706E023703}">
                      <ahyp:hlinkClr xmlns:ahyp="http://schemas.microsoft.com/office/drawing/2018/hyperlinkcolor" val="tx"/>
                    </a:ext>
                  </a:extLst>
                </a:hlinkClick>
              </a:rPr>
              <a:t>https://ppthemes.com/</a:t>
            </a:r>
            <a:r>
              <a:rPr lang="en-US" sz="1500">
                <a:solidFill>
                  <a:schemeClr val="bg1"/>
                </a:solidFill>
                <a:latin typeface="Lato Light" panose="020F0302020204030203" pitchFamily="34" charset="0"/>
              </a:rPr>
              <a:t> / </a:t>
            </a:r>
            <a:r>
              <a:rPr lang="en-US" sz="1500">
                <a:solidFill>
                  <a:schemeClr val="bg1"/>
                </a:solidFill>
                <a:latin typeface="Lato Light" panose="020F0302020204030203" pitchFamily="34" charset="0"/>
                <a:hlinkClick r:id="rId8">
                  <a:extLst>
                    <a:ext uri="{A12FA001-AC4F-418D-AE19-62706E023703}">
                      <ahyp:hlinkClr xmlns:ahyp="http://schemas.microsoft.com/office/drawing/2018/hyperlinkcolor" val="tx"/>
                    </a:ext>
                  </a:extLst>
                </a:hlinkClick>
              </a:rPr>
              <a:t>www.slidesgratis.com</a:t>
            </a:r>
            <a:r>
              <a:rPr lang="en-US" sz="1500">
                <a:solidFill>
                  <a:schemeClr val="bg1"/>
                </a:solidFill>
                <a:latin typeface="Lato Light" panose="020F0302020204030203" pitchFamily="34" charset="0"/>
              </a:rPr>
              <a:t>  </a:t>
            </a:r>
          </a:p>
          <a:p>
            <a:pPr marL="0" indent="0" algn="ctr">
              <a:buFont typeface="Arial" panose="020B0604020202020204" pitchFamily="34" charset="0"/>
              <a:buNone/>
            </a:pPr>
            <a:r>
              <a:rPr lang="en-US" sz="1500">
                <a:solidFill>
                  <a:schemeClr val="bg1"/>
                </a:solidFill>
                <a:latin typeface="Lato Light" panose="020F0302020204030203" pitchFamily="34" charset="0"/>
              </a:rPr>
              <a:t>Premium Templates: </a:t>
            </a:r>
            <a:r>
              <a:rPr lang="en-US" sz="1500">
                <a:solidFill>
                  <a:schemeClr val="bg1"/>
                </a:solidFill>
                <a:latin typeface="Lato Light" panose="020F0302020204030203" pitchFamily="34" charset="0"/>
                <a:hlinkClick r:id="rId9">
                  <a:extLst>
                    <a:ext uri="{A12FA001-AC4F-418D-AE19-62706E023703}">
                      <ahyp:hlinkClr xmlns:ahyp="http://schemas.microsoft.com/office/drawing/2018/hyperlinkcolor" val="tx"/>
                    </a:ext>
                  </a:extLst>
                </a:hlinkClick>
              </a:rPr>
              <a:t>https://www.pptbundle.com/</a:t>
            </a:r>
            <a:r>
              <a:rPr lang="en-US" sz="1500">
                <a:solidFill>
                  <a:schemeClr val="bg1"/>
                </a:solidFill>
                <a:latin typeface="Lato Light" panose="020F0302020204030203" pitchFamily="34" charset="0"/>
              </a:rPr>
              <a:t> </a:t>
            </a:r>
          </a:p>
          <a:p>
            <a:pPr marL="0" indent="0" algn="ctr">
              <a:buFont typeface="Arial" panose="020B0604020202020204" pitchFamily="34" charset="0"/>
              <a:buNone/>
            </a:pPr>
            <a:br>
              <a:rPr lang="en-US" altLang="ja-JP" sz="150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Tree>
    <p:extLst>
      <p:ext uri="{BB962C8B-B14F-4D97-AF65-F5344CB8AC3E}">
        <p14:creationId xmlns:p14="http://schemas.microsoft.com/office/powerpoint/2010/main" val="3104945146"/>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DD42754F-0B62-BB43-A2E4-46EE8B5A483D}" type="slidenum">
              <a:rPr lang="en-US" smtClean="0"/>
              <a:pPr/>
              <a:t>2</a:t>
            </a:fld>
            <a:endParaRPr lang="en-US" dirty="0"/>
          </a:p>
        </p:txBody>
      </p:sp>
      <p:sp>
        <p:nvSpPr>
          <p:cNvPr id="4" name="CuadroTexto 3"/>
          <p:cNvSpPr txBox="1"/>
          <p:nvPr/>
        </p:nvSpPr>
        <p:spPr>
          <a:xfrm>
            <a:off x="1905000" y="2247900"/>
            <a:ext cx="7981950" cy="1862048"/>
          </a:xfrm>
          <a:prstGeom prst="rect">
            <a:avLst/>
          </a:prstGeom>
          <a:noFill/>
        </p:spPr>
        <p:txBody>
          <a:bodyPr wrap="square" rtlCol="0">
            <a:spAutoFit/>
          </a:bodyPr>
          <a:lstStyle/>
          <a:p>
            <a:pPr algn="ctr"/>
            <a:r>
              <a:rPr lang="en-US" sz="11500" dirty="0">
                <a:solidFill>
                  <a:schemeClr val="bg1"/>
                </a:solidFill>
                <a:latin typeface="Montserrat Black" panose="00000A00000000000000" pitchFamily="50" charset="0"/>
              </a:rPr>
              <a:t>SOLAR </a:t>
            </a:r>
          </a:p>
        </p:txBody>
      </p:sp>
      <p:sp>
        <p:nvSpPr>
          <p:cNvPr id="5" name="Rectángulo 4"/>
          <p:cNvSpPr/>
          <p:nvPr/>
        </p:nvSpPr>
        <p:spPr>
          <a:xfrm>
            <a:off x="3246641" y="1796534"/>
            <a:ext cx="1680268" cy="830997"/>
          </a:xfrm>
          <a:prstGeom prst="rect">
            <a:avLst/>
          </a:prstGeom>
        </p:spPr>
        <p:txBody>
          <a:bodyPr wrap="none">
            <a:spAutoFit/>
          </a:bodyPr>
          <a:lstStyle/>
          <a:p>
            <a:r>
              <a:rPr lang="en-US" sz="4800" dirty="0">
                <a:solidFill>
                  <a:schemeClr val="bg1"/>
                </a:solidFill>
                <a:latin typeface="Montserrat Black" panose="00000A00000000000000" pitchFamily="50" charset="0"/>
              </a:rPr>
              <a:t>THE </a:t>
            </a:r>
            <a:endParaRPr lang="en-US" sz="4800" dirty="0">
              <a:solidFill>
                <a:schemeClr val="bg1"/>
              </a:solidFill>
            </a:endParaRPr>
          </a:p>
        </p:txBody>
      </p:sp>
      <p:sp>
        <p:nvSpPr>
          <p:cNvPr id="6" name="Rectángulo 5"/>
          <p:cNvSpPr/>
          <p:nvPr/>
        </p:nvSpPr>
        <p:spPr>
          <a:xfrm>
            <a:off x="4696266" y="3644384"/>
            <a:ext cx="3980577" cy="1200329"/>
          </a:xfrm>
          <a:prstGeom prst="rect">
            <a:avLst/>
          </a:prstGeom>
        </p:spPr>
        <p:txBody>
          <a:bodyPr wrap="none">
            <a:spAutoFit/>
          </a:bodyPr>
          <a:lstStyle/>
          <a:p>
            <a:pPr algn="ctr"/>
            <a:r>
              <a:rPr lang="en-US" sz="7200" dirty="0">
                <a:solidFill>
                  <a:schemeClr val="accent4"/>
                </a:solidFill>
                <a:latin typeface="Montserrat "/>
              </a:rPr>
              <a:t>SYSTEM</a:t>
            </a:r>
          </a:p>
        </p:txBody>
      </p:sp>
      <p:pic>
        <p:nvPicPr>
          <p:cNvPr id="15" name="Imagen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270" y="6423025"/>
            <a:ext cx="904540" cy="869949"/>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34863" y="2158967"/>
            <a:ext cx="1696873" cy="1631983"/>
          </a:xfrm>
          <a:prstGeom prst="rect">
            <a:avLst/>
          </a:prstGeom>
        </p:spPr>
      </p:pic>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637" y="632770"/>
            <a:ext cx="627063" cy="680092"/>
          </a:xfrm>
          <a:prstGeom prst="rect">
            <a:avLst/>
          </a:prstGeom>
        </p:spPr>
      </p:pic>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737" y="2677470"/>
            <a:ext cx="627063" cy="680092"/>
          </a:xfrm>
          <a:prstGeom prst="rect">
            <a:avLst/>
          </a:prstGeom>
        </p:spPr>
      </p:pic>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137" y="4785670"/>
            <a:ext cx="627063" cy="680092"/>
          </a:xfrm>
          <a:prstGeom prst="rect">
            <a:avLst/>
          </a:prstGeom>
        </p:spPr>
      </p:pic>
      <p:pic>
        <p:nvPicPr>
          <p:cNvPr id="22" name="Imagen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2137" y="2050176"/>
            <a:ext cx="385763" cy="418386"/>
          </a:xfrm>
          <a:prstGeom prst="rect">
            <a:avLst/>
          </a:prstGeom>
        </p:spPr>
      </p:pic>
      <p:pic>
        <p:nvPicPr>
          <p:cNvPr id="25" name="Imagen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737" y="1631076"/>
            <a:ext cx="385763" cy="418386"/>
          </a:xfrm>
          <a:prstGeom prst="rect">
            <a:avLst/>
          </a:prstGeom>
        </p:spPr>
      </p:pic>
      <p:pic>
        <p:nvPicPr>
          <p:cNvPr id="28" name="Imagen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37" y="0"/>
            <a:ext cx="385763" cy="418386"/>
          </a:xfrm>
          <a:prstGeom prst="rect">
            <a:avLst/>
          </a:prstGeom>
        </p:spPr>
      </p:pic>
      <p:pic>
        <p:nvPicPr>
          <p:cNvPr id="29" name="Imagen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7737" y="1371600"/>
            <a:ext cx="385763" cy="418386"/>
          </a:xfrm>
          <a:prstGeom prst="rect">
            <a:avLst/>
          </a:prstGeom>
        </p:spPr>
      </p:pic>
      <p:pic>
        <p:nvPicPr>
          <p:cNvPr id="31" name="Imagen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238" y="3746500"/>
            <a:ext cx="233536" cy="253286"/>
          </a:xfrm>
          <a:prstGeom prst="rect">
            <a:avLst/>
          </a:prstGeom>
        </p:spPr>
      </p:pic>
      <p:pic>
        <p:nvPicPr>
          <p:cNvPr id="45" name="Imagen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9238" y="0"/>
            <a:ext cx="233536" cy="253286"/>
          </a:xfrm>
          <a:prstGeom prst="rect">
            <a:avLst/>
          </a:prstGeom>
        </p:spPr>
      </p:pic>
      <p:pic>
        <p:nvPicPr>
          <p:cNvPr id="59" name="Imagen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838" y="3543300"/>
            <a:ext cx="233536" cy="253286"/>
          </a:xfrm>
          <a:prstGeom prst="rect">
            <a:avLst/>
          </a:prstGeom>
        </p:spPr>
      </p:pic>
      <p:pic>
        <p:nvPicPr>
          <p:cNvPr id="61" name="Imagen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779" y="4279900"/>
            <a:ext cx="6321841" cy="6858000"/>
          </a:xfrm>
          <a:prstGeom prst="rect">
            <a:avLst/>
          </a:prstGeom>
        </p:spPr>
      </p:pic>
      <p:pic>
        <p:nvPicPr>
          <p:cNvPr id="83" name="Imagen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6501" y="7509252"/>
            <a:ext cx="1866900" cy="2025233"/>
          </a:xfrm>
          <a:prstGeom prst="rect">
            <a:avLst/>
          </a:prstGeom>
        </p:spPr>
      </p:pic>
      <p:pic>
        <p:nvPicPr>
          <p:cNvPr id="84" name="Imagen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0400" y="4716166"/>
            <a:ext cx="6388100" cy="2396317"/>
          </a:xfrm>
          <a:prstGeom prst="rect">
            <a:avLst/>
          </a:prstGeom>
        </p:spPr>
      </p:pic>
      <p:pic>
        <p:nvPicPr>
          <p:cNvPr id="86" name="Imagen 8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54980" y="7696200"/>
            <a:ext cx="1299490" cy="1409700"/>
          </a:xfrm>
          <a:prstGeom prst="rect">
            <a:avLst/>
          </a:prstGeom>
        </p:spPr>
      </p:pic>
      <p:pic>
        <p:nvPicPr>
          <p:cNvPr id="87" name="Imagen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45880" y="5977014"/>
            <a:ext cx="1624220" cy="1761971"/>
          </a:xfrm>
          <a:prstGeom prst="rect">
            <a:avLst/>
          </a:prstGeom>
        </p:spPr>
      </p:pic>
      <p:pic>
        <p:nvPicPr>
          <p:cNvPr id="89" name="Imagen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51879" y="-1701800"/>
            <a:ext cx="3336527" cy="3619500"/>
          </a:xfrm>
          <a:prstGeom prst="rect">
            <a:avLst/>
          </a:prstGeom>
        </p:spPr>
      </p:pic>
      <p:pic>
        <p:nvPicPr>
          <p:cNvPr id="90" name="Imagen 8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71523" y="-3251200"/>
            <a:ext cx="2446787" cy="2654300"/>
          </a:xfrm>
          <a:prstGeom prst="rect">
            <a:avLst/>
          </a:prstGeom>
        </p:spPr>
      </p:pic>
      <p:pic>
        <p:nvPicPr>
          <p:cNvPr id="91" name="Imagen 9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52000" y="2324099"/>
            <a:ext cx="6294193" cy="3325259"/>
          </a:xfrm>
          <a:prstGeom prst="rect">
            <a:avLst/>
          </a:prstGeom>
        </p:spPr>
      </p:pic>
      <p:pic>
        <p:nvPicPr>
          <p:cNvPr id="92" name="Imagen 9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35579" y="-2362200"/>
            <a:ext cx="878033" cy="952499"/>
          </a:xfrm>
          <a:prstGeom prst="rect">
            <a:avLst/>
          </a:prstGeom>
        </p:spPr>
      </p:pic>
      <p:grpSp>
        <p:nvGrpSpPr>
          <p:cNvPr id="93" name="Group 4"/>
          <p:cNvGrpSpPr>
            <a:grpSpLocks noChangeAspect="1"/>
          </p:cNvGrpSpPr>
          <p:nvPr/>
        </p:nvGrpSpPr>
        <p:grpSpPr bwMode="auto">
          <a:xfrm>
            <a:off x="-12220576" y="0"/>
            <a:ext cx="11420475" cy="6688138"/>
            <a:chOff x="6" y="-52"/>
            <a:chExt cx="7194" cy="4213"/>
          </a:xfrm>
          <a:solidFill>
            <a:schemeClr val="accent4">
              <a:lumMod val="50000"/>
            </a:schemeClr>
          </a:solidFill>
        </p:grpSpPr>
        <p:sp>
          <p:nvSpPr>
            <p:cNvPr id="94"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2" name="Imagen 10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112712" y="-3162300"/>
            <a:ext cx="1434336" cy="1104900"/>
          </a:xfrm>
          <a:prstGeom prst="rect">
            <a:avLst/>
          </a:prstGeom>
        </p:spPr>
      </p:pic>
      <p:pic>
        <p:nvPicPr>
          <p:cNvPr id="103" name="Imagen 10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646111" y="-5905500"/>
            <a:ext cx="1978395" cy="1524000"/>
          </a:xfrm>
          <a:prstGeom prst="rect">
            <a:avLst/>
          </a:prstGeom>
        </p:spPr>
      </p:pic>
      <p:pic>
        <p:nvPicPr>
          <p:cNvPr id="104" name="Imagen 10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255711" y="-4610100"/>
            <a:ext cx="1978395" cy="1524000"/>
          </a:xfrm>
          <a:prstGeom prst="rect">
            <a:avLst/>
          </a:prstGeom>
        </p:spPr>
      </p:pic>
      <p:pic>
        <p:nvPicPr>
          <p:cNvPr id="105" name="Imagen 10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992101" y="-4083434"/>
            <a:ext cx="800100" cy="616334"/>
          </a:xfrm>
          <a:prstGeom prst="rect">
            <a:avLst/>
          </a:prstGeom>
        </p:spPr>
      </p:pic>
      <p:pic>
        <p:nvPicPr>
          <p:cNvPr id="106" name="Imagen 10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935201" y="-2826134"/>
            <a:ext cx="800100" cy="616334"/>
          </a:xfrm>
          <a:prstGeom prst="rect">
            <a:avLst/>
          </a:prstGeom>
        </p:spPr>
      </p:pic>
      <p:pic>
        <p:nvPicPr>
          <p:cNvPr id="107" name="Imagen 10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392401" y="-5416934"/>
            <a:ext cx="800100" cy="616334"/>
          </a:xfrm>
          <a:prstGeom prst="rect">
            <a:avLst/>
          </a:prstGeom>
        </p:spPr>
      </p:pic>
      <p:pic>
        <p:nvPicPr>
          <p:cNvPr id="108" name="Imagen 10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59201" y="-4769234"/>
            <a:ext cx="800100" cy="616334"/>
          </a:xfrm>
          <a:prstGeom prst="rect">
            <a:avLst/>
          </a:prstGeom>
        </p:spPr>
      </p:pic>
      <p:pic>
        <p:nvPicPr>
          <p:cNvPr id="109" name="Imagen 10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046411" y="-4114800"/>
            <a:ext cx="1978395" cy="1524000"/>
          </a:xfrm>
          <a:prstGeom prst="rect">
            <a:avLst/>
          </a:prstGeom>
        </p:spPr>
      </p:pic>
      <p:pic>
        <p:nvPicPr>
          <p:cNvPr id="110" name="Imagen 10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458701" y="-4921634"/>
            <a:ext cx="800100" cy="616334"/>
          </a:xfrm>
          <a:prstGeom prst="rect">
            <a:avLst/>
          </a:prstGeom>
        </p:spPr>
      </p:pic>
      <p:pic>
        <p:nvPicPr>
          <p:cNvPr id="111" name="Imagen 1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54101" y="-6483734"/>
            <a:ext cx="800100" cy="616334"/>
          </a:xfrm>
          <a:prstGeom prst="rect">
            <a:avLst/>
          </a:prstGeom>
        </p:spPr>
      </p:pic>
      <p:pic>
        <p:nvPicPr>
          <p:cNvPr id="112" name="Imagen 1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820901" y="-7017134"/>
            <a:ext cx="800100" cy="616334"/>
          </a:xfrm>
          <a:prstGeom prst="rect">
            <a:avLst/>
          </a:prstGeom>
        </p:spPr>
      </p:pic>
      <p:pic>
        <p:nvPicPr>
          <p:cNvPr id="113" name="Imagen 1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59201" y="-5988434"/>
            <a:ext cx="800100" cy="616334"/>
          </a:xfrm>
          <a:prstGeom prst="rect">
            <a:avLst/>
          </a:prstGeom>
        </p:spPr>
      </p:pic>
      <p:pic>
        <p:nvPicPr>
          <p:cNvPr id="114" name="Imagen 1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418011" y="-6591300"/>
            <a:ext cx="1978395" cy="1524000"/>
          </a:xfrm>
          <a:prstGeom prst="rect">
            <a:avLst/>
          </a:prstGeom>
        </p:spPr>
      </p:pic>
      <p:pic>
        <p:nvPicPr>
          <p:cNvPr id="115" name="Imagen 1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160712" y="-7620000"/>
            <a:ext cx="1434336" cy="1104900"/>
          </a:xfrm>
          <a:prstGeom prst="rect">
            <a:avLst/>
          </a:prstGeom>
        </p:spPr>
      </p:pic>
      <p:sp>
        <p:nvSpPr>
          <p:cNvPr id="116" name="Rectángulo 115"/>
          <p:cNvSpPr/>
          <p:nvPr/>
        </p:nvSpPr>
        <p:spPr>
          <a:xfrm rot="18900000">
            <a:off x="8475641" y="-2150920"/>
            <a:ext cx="760144" cy="400110"/>
          </a:xfrm>
          <a:prstGeom prst="rect">
            <a:avLst/>
          </a:prstGeom>
        </p:spPr>
        <p:txBody>
          <a:bodyPr wrap="none">
            <a:spAutoFit/>
          </a:bodyPr>
          <a:lstStyle/>
          <a:p>
            <a:r>
              <a:rPr lang="en-US" sz="2000" dirty="0">
                <a:solidFill>
                  <a:schemeClr val="bg1"/>
                </a:solidFill>
                <a:latin typeface="Montserrat Black" panose="00000A00000000000000" pitchFamily="50" charset="0"/>
              </a:rPr>
              <a:t>SUN</a:t>
            </a:r>
            <a:endParaRPr lang="en-US" sz="2000" dirty="0">
              <a:solidFill>
                <a:schemeClr val="bg1"/>
              </a:solidFill>
            </a:endParaRPr>
          </a:p>
        </p:txBody>
      </p:sp>
      <p:sp>
        <p:nvSpPr>
          <p:cNvPr id="117" name="Rectángulo 116"/>
          <p:cNvSpPr/>
          <p:nvPr/>
        </p:nvSpPr>
        <p:spPr>
          <a:xfrm rot="18900000">
            <a:off x="9858124" y="-3449950"/>
            <a:ext cx="1558440" cy="400110"/>
          </a:xfrm>
          <a:prstGeom prst="rect">
            <a:avLst/>
          </a:prstGeom>
        </p:spPr>
        <p:txBody>
          <a:bodyPr wrap="none">
            <a:spAutoFit/>
          </a:bodyPr>
          <a:lstStyle/>
          <a:p>
            <a:r>
              <a:rPr lang="en-US" sz="2000" dirty="0">
                <a:solidFill>
                  <a:schemeClr val="bg1"/>
                </a:solidFill>
                <a:latin typeface="Montserrat Black" panose="00000A00000000000000" pitchFamily="50" charset="0"/>
              </a:rPr>
              <a:t>MERCURY</a:t>
            </a:r>
            <a:endParaRPr lang="en-US" sz="2000" dirty="0">
              <a:solidFill>
                <a:schemeClr val="bg1"/>
              </a:solidFill>
            </a:endParaRPr>
          </a:p>
        </p:txBody>
      </p:sp>
      <p:sp>
        <p:nvSpPr>
          <p:cNvPr id="118" name="Rectángulo 117"/>
          <p:cNvSpPr/>
          <p:nvPr/>
        </p:nvSpPr>
        <p:spPr>
          <a:xfrm rot="18900000">
            <a:off x="11111120" y="-3508008"/>
            <a:ext cx="1135247" cy="400110"/>
          </a:xfrm>
          <a:prstGeom prst="rect">
            <a:avLst/>
          </a:prstGeom>
        </p:spPr>
        <p:txBody>
          <a:bodyPr wrap="none">
            <a:spAutoFit/>
          </a:bodyPr>
          <a:lstStyle/>
          <a:p>
            <a:r>
              <a:rPr lang="en-US" sz="2000" dirty="0">
                <a:solidFill>
                  <a:schemeClr val="bg1"/>
                </a:solidFill>
                <a:latin typeface="Montserrat Black" panose="00000A00000000000000" pitchFamily="50" charset="0"/>
              </a:rPr>
              <a:t>VENUS</a:t>
            </a:r>
            <a:endParaRPr lang="en-US" sz="2000" dirty="0">
              <a:solidFill>
                <a:schemeClr val="bg1"/>
              </a:solidFill>
            </a:endParaRPr>
          </a:p>
        </p:txBody>
      </p:sp>
      <p:sp>
        <p:nvSpPr>
          <p:cNvPr id="119" name="Rectángulo 118"/>
          <p:cNvSpPr/>
          <p:nvPr/>
        </p:nvSpPr>
        <p:spPr>
          <a:xfrm rot="18900000">
            <a:off x="11587055" y="-2559135"/>
            <a:ext cx="1130438" cy="400110"/>
          </a:xfrm>
          <a:prstGeom prst="rect">
            <a:avLst/>
          </a:prstGeom>
        </p:spPr>
        <p:txBody>
          <a:bodyPr wrap="none">
            <a:spAutoFit/>
          </a:bodyPr>
          <a:lstStyle/>
          <a:p>
            <a:r>
              <a:rPr lang="en-US" sz="2000" dirty="0">
                <a:solidFill>
                  <a:schemeClr val="bg1"/>
                </a:solidFill>
                <a:latin typeface="Montserrat Black" panose="00000A00000000000000" pitchFamily="50" charset="0"/>
              </a:rPr>
              <a:t>EARTH</a:t>
            </a:r>
            <a:endParaRPr lang="en-US" sz="2000" dirty="0">
              <a:solidFill>
                <a:schemeClr val="bg1"/>
              </a:solidFill>
            </a:endParaRPr>
          </a:p>
        </p:txBody>
      </p:sp>
      <p:sp>
        <p:nvSpPr>
          <p:cNvPr id="120" name="Rectángulo 119"/>
          <p:cNvSpPr/>
          <p:nvPr/>
        </p:nvSpPr>
        <p:spPr>
          <a:xfrm rot="18900000">
            <a:off x="13015097" y="-3002730"/>
            <a:ext cx="995785" cy="400110"/>
          </a:xfrm>
          <a:prstGeom prst="rect">
            <a:avLst/>
          </a:prstGeom>
        </p:spPr>
        <p:txBody>
          <a:bodyPr wrap="none">
            <a:spAutoFit/>
          </a:bodyPr>
          <a:lstStyle/>
          <a:p>
            <a:r>
              <a:rPr lang="en-US" sz="2000" dirty="0">
                <a:solidFill>
                  <a:schemeClr val="bg1"/>
                </a:solidFill>
                <a:latin typeface="Montserrat Black" panose="00000A00000000000000" pitchFamily="50" charset="0"/>
              </a:rPr>
              <a:t>MARS</a:t>
            </a:r>
            <a:endParaRPr lang="en-US" sz="2000" dirty="0">
              <a:solidFill>
                <a:schemeClr val="bg1"/>
              </a:solidFill>
            </a:endParaRPr>
          </a:p>
        </p:txBody>
      </p:sp>
      <p:sp>
        <p:nvSpPr>
          <p:cNvPr id="121" name="Rectángulo 120"/>
          <p:cNvSpPr/>
          <p:nvPr/>
        </p:nvSpPr>
        <p:spPr>
          <a:xfrm rot="18900000">
            <a:off x="13742974" y="-1780806"/>
            <a:ext cx="1345240" cy="400110"/>
          </a:xfrm>
          <a:prstGeom prst="rect">
            <a:avLst/>
          </a:prstGeom>
        </p:spPr>
        <p:txBody>
          <a:bodyPr wrap="none">
            <a:spAutoFit/>
          </a:bodyPr>
          <a:lstStyle/>
          <a:p>
            <a:r>
              <a:rPr lang="en-US" sz="2000" dirty="0">
                <a:solidFill>
                  <a:schemeClr val="bg1"/>
                </a:solidFill>
                <a:latin typeface="Montserrat Black" panose="00000A00000000000000" pitchFamily="50" charset="0"/>
              </a:rPr>
              <a:t>JUPITER</a:t>
            </a:r>
            <a:endParaRPr lang="en-US" sz="2000" dirty="0">
              <a:solidFill>
                <a:schemeClr val="bg1"/>
              </a:solidFill>
            </a:endParaRPr>
          </a:p>
        </p:txBody>
      </p:sp>
      <p:sp>
        <p:nvSpPr>
          <p:cNvPr id="122" name="Rectángulo 121"/>
          <p:cNvSpPr/>
          <p:nvPr/>
        </p:nvSpPr>
        <p:spPr>
          <a:xfrm rot="18900000">
            <a:off x="15774618" y="-2265221"/>
            <a:ext cx="1326004" cy="400110"/>
          </a:xfrm>
          <a:prstGeom prst="rect">
            <a:avLst/>
          </a:prstGeom>
        </p:spPr>
        <p:txBody>
          <a:bodyPr wrap="none">
            <a:spAutoFit/>
          </a:bodyPr>
          <a:lstStyle/>
          <a:p>
            <a:r>
              <a:rPr lang="en-US" sz="2000" dirty="0">
                <a:solidFill>
                  <a:schemeClr val="bg1"/>
                </a:solidFill>
                <a:latin typeface="Montserrat Black" panose="00000A00000000000000" pitchFamily="50" charset="0"/>
              </a:rPr>
              <a:t>SATURN</a:t>
            </a:r>
            <a:endParaRPr lang="en-US" sz="2000" dirty="0">
              <a:solidFill>
                <a:schemeClr val="bg1"/>
              </a:solidFill>
            </a:endParaRPr>
          </a:p>
        </p:txBody>
      </p:sp>
      <p:sp>
        <p:nvSpPr>
          <p:cNvPr id="123" name="Rectángulo 122"/>
          <p:cNvSpPr/>
          <p:nvPr/>
        </p:nvSpPr>
        <p:spPr>
          <a:xfrm rot="18900000">
            <a:off x="16467975" y="-398321"/>
            <a:ext cx="1358064" cy="400110"/>
          </a:xfrm>
          <a:prstGeom prst="rect">
            <a:avLst/>
          </a:prstGeom>
        </p:spPr>
        <p:txBody>
          <a:bodyPr wrap="none">
            <a:spAutoFit/>
          </a:bodyPr>
          <a:lstStyle/>
          <a:p>
            <a:r>
              <a:rPr lang="en-US" sz="2000" dirty="0">
                <a:solidFill>
                  <a:schemeClr val="bg1"/>
                </a:solidFill>
                <a:latin typeface="Montserrat Black" panose="00000A00000000000000" pitchFamily="50" charset="0"/>
              </a:rPr>
              <a:t>URANUS</a:t>
            </a:r>
            <a:endParaRPr lang="en-US" sz="2000" dirty="0">
              <a:solidFill>
                <a:schemeClr val="bg1"/>
              </a:solidFill>
            </a:endParaRPr>
          </a:p>
        </p:txBody>
      </p:sp>
      <p:sp>
        <p:nvSpPr>
          <p:cNvPr id="124" name="Rectángulo 123"/>
          <p:cNvSpPr/>
          <p:nvPr/>
        </p:nvSpPr>
        <p:spPr>
          <a:xfrm rot="18900000">
            <a:off x="17971689" y="157757"/>
            <a:ext cx="1503938" cy="400110"/>
          </a:xfrm>
          <a:prstGeom prst="rect">
            <a:avLst/>
          </a:prstGeom>
        </p:spPr>
        <p:txBody>
          <a:bodyPr wrap="none">
            <a:spAutoFit/>
          </a:bodyPr>
          <a:lstStyle/>
          <a:p>
            <a:r>
              <a:rPr lang="en-US" sz="2000" dirty="0">
                <a:solidFill>
                  <a:schemeClr val="bg1"/>
                </a:solidFill>
                <a:latin typeface="Montserrat Black" panose="00000A00000000000000" pitchFamily="50" charset="0"/>
              </a:rPr>
              <a:t>NEPTUNE</a:t>
            </a:r>
            <a:endParaRPr lang="en-US" sz="2000" dirty="0">
              <a:solidFill>
                <a:schemeClr val="bg1"/>
              </a:solidFill>
            </a:endParaRPr>
          </a:p>
        </p:txBody>
      </p:sp>
      <p:sp>
        <p:nvSpPr>
          <p:cNvPr id="7" name="TextBox 6">
            <a:extLst>
              <a:ext uri="{FF2B5EF4-FFF2-40B4-BE49-F238E27FC236}">
                <a16:creationId xmlns:a16="http://schemas.microsoft.com/office/drawing/2014/main" id="{C81DC3CD-B6FD-08C0-90F5-9BE3DCE57B27}"/>
              </a:ext>
            </a:extLst>
          </p:cNvPr>
          <p:cNvSpPr txBox="1"/>
          <p:nvPr/>
        </p:nvSpPr>
        <p:spPr>
          <a:xfrm>
            <a:off x="6355396" y="4610839"/>
            <a:ext cx="2212934" cy="400110"/>
          </a:xfrm>
          <a:prstGeom prst="rect">
            <a:avLst/>
          </a:prstGeom>
          <a:noFill/>
        </p:spPr>
        <p:txBody>
          <a:bodyPr wrap="square" rtlCol="0">
            <a:spAutoFit/>
          </a:bodyPr>
          <a:lstStyle/>
          <a:p>
            <a:pPr algn="r"/>
            <a:r>
              <a:rPr lang="en-US" sz="2000" dirty="0" err="1">
                <a:solidFill>
                  <a:schemeClr val="bg1"/>
                </a:solidFill>
                <a:latin typeface=""/>
              </a:rPr>
              <a:t>ppthemes.com</a:t>
            </a:r>
            <a:endParaRPr lang="en-US" sz="2000" dirty="0">
              <a:solidFill>
                <a:schemeClr val="bg1"/>
              </a:solidFill>
              <a:latin typeface=""/>
            </a:endParaRPr>
          </a:p>
        </p:txBody>
      </p:sp>
      <mc:AlternateContent xmlns:mc="http://schemas.openxmlformats.org/markup-compatibility/2006">
        <mc:Choice xmlns:am3d="http://schemas.microsoft.com/office/drawing/2017/model3d" Requires="am3d">
          <p:graphicFrame>
            <p:nvGraphicFramePr>
              <p:cNvPr id="9" name="3D Model 8" descr="Sasha the Astronaut">
                <a:extLst>
                  <a:ext uri="{FF2B5EF4-FFF2-40B4-BE49-F238E27FC236}">
                    <a16:creationId xmlns:a16="http://schemas.microsoft.com/office/drawing/2014/main" id="{0DD6401C-19CE-BBC0-B807-DF1B293389E8}"/>
                  </a:ext>
                </a:extLst>
              </p:cNvPr>
              <p:cNvGraphicFramePr>
                <a:graphicFrameLocks noChangeAspect="1"/>
              </p:cNvGraphicFramePr>
              <p:nvPr>
                <p:extLst>
                  <p:ext uri="{D42A27DB-BD31-4B8C-83A1-F6EECF244321}">
                    <p14:modId xmlns:p14="http://schemas.microsoft.com/office/powerpoint/2010/main" val="3496596055"/>
                  </p:ext>
                </p:extLst>
              </p:nvPr>
            </p:nvGraphicFramePr>
            <p:xfrm>
              <a:off x="1542389" y="1346446"/>
              <a:ext cx="1545542" cy="3326908"/>
            </p:xfrm>
            <a:graphic>
              <a:graphicData uri="http://schemas.microsoft.com/office/drawing/2017/model3d">
                <am3d:model3d r:embed="rId16">
                  <am3d:spPr>
                    <a:xfrm>
                      <a:off x="0" y="0"/>
                      <a:ext cx="1545542" cy="3326908"/>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1173755" ay="-577645" az="-204053"/>
                    <am3d:postTrans dx="0" dy="0" dz="0"/>
                  </am3d:trans>
                  <am3d:raster rName="Office3DRenderer" rVer="16.0.8326">
                    <am3d:blip r:embed="rId17"/>
                  </am3d:raster>
                  <am3d:objViewport viewportSz="40692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Sasha the Astronaut">
                <a:extLst>
                  <a:ext uri="{FF2B5EF4-FFF2-40B4-BE49-F238E27FC236}">
                    <a16:creationId xmlns:a16="http://schemas.microsoft.com/office/drawing/2014/main" id="{0DD6401C-19CE-BBC0-B807-DF1B293389E8}"/>
                  </a:ext>
                </a:extLst>
              </p:cNvPr>
              <p:cNvPicPr>
                <a:picLocks noGrp="1" noRot="1" noChangeAspect="1" noMove="1" noResize="1" noEditPoints="1" noAdjustHandles="1" noChangeArrowheads="1" noChangeShapeType="1" noCrop="1"/>
              </p:cNvPicPr>
              <p:nvPr/>
            </p:nvPicPr>
            <p:blipFill>
              <a:blip r:embed="rId17"/>
              <a:stretch>
                <a:fillRect/>
              </a:stretch>
            </p:blipFill>
            <p:spPr>
              <a:xfrm>
                <a:off x="1542389" y="1346446"/>
                <a:ext cx="1545542" cy="3326908"/>
              </a:xfrm>
              <a:prstGeom prst="rect">
                <a:avLst/>
              </a:prstGeom>
            </p:spPr>
          </p:pic>
        </mc:Fallback>
      </mc:AlternateContent>
    </p:spTree>
    <p:extLst>
      <p:ext uri="{BB962C8B-B14F-4D97-AF65-F5344CB8AC3E}">
        <p14:creationId xmlns:p14="http://schemas.microsoft.com/office/powerpoint/2010/main" val="288796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mph" presetSubtype="128" repeatCount="indefinite" accel="20000" decel="20000" fill="hold" nodeType="withEffect">
                                  <p:stCondLst>
                                    <p:cond delay="0"/>
                                  </p:stCondLst>
                                  <p:childTnLst>
                                    <p:anim calcmode="lin" valueType="num">
                                      <p:cBhvr additive="sum">
                                        <p:cTn id="6" dur="5000" fill="hold"/>
                                        <p:tgtEl>
                                          <p:spTgt spid="9"/>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0" y="0"/>
            <a:ext cx="11420475" cy="6688138"/>
            <a:chOff x="6" y="-52"/>
            <a:chExt cx="7194" cy="4213"/>
          </a:xfrm>
          <a:solidFill>
            <a:schemeClr val="accent4">
              <a:lumMod val="50000"/>
            </a:schemeClr>
          </a:solidFill>
        </p:grpSpPr>
        <p:sp>
          <p:nvSpPr>
            <p:cNvPr id="67"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número de diapositiva 1"/>
          <p:cNvSpPr>
            <a:spLocks noGrp="1"/>
          </p:cNvSpPr>
          <p:nvPr>
            <p:ph type="sldNum" sz="quarter" idx="4"/>
          </p:nvPr>
        </p:nvSpPr>
        <p:spPr/>
        <p:txBody>
          <a:bodyPr/>
          <a:lstStyle/>
          <a:p>
            <a:fld id="{DD42754F-0B62-BB43-A2E4-46EE8B5A483D}" type="slidenum">
              <a:rPr lang="en-US" smtClean="0"/>
              <a:pPr/>
              <a:t>3</a:t>
            </a:fld>
            <a:endParaRPr lang="en-US" dirty="0"/>
          </a:p>
        </p:txBody>
      </p:sp>
      <p:sp>
        <p:nvSpPr>
          <p:cNvPr id="4" name="CuadroTexto 3"/>
          <p:cNvSpPr txBox="1"/>
          <p:nvPr/>
        </p:nvSpPr>
        <p:spPr>
          <a:xfrm>
            <a:off x="6897914" y="215900"/>
            <a:ext cx="7981950" cy="830997"/>
          </a:xfrm>
          <a:prstGeom prst="rect">
            <a:avLst/>
          </a:prstGeom>
          <a:noFill/>
        </p:spPr>
        <p:txBody>
          <a:bodyPr wrap="square" rtlCol="0">
            <a:spAutoFit/>
          </a:bodyPr>
          <a:lstStyle/>
          <a:p>
            <a:pPr algn="ctr"/>
            <a:r>
              <a:rPr lang="en-US" sz="4800" dirty="0">
                <a:solidFill>
                  <a:schemeClr val="bg1"/>
                </a:solidFill>
                <a:latin typeface="Montserrat Black" panose="00000A00000000000000" pitchFamily="50" charset="0"/>
              </a:rPr>
              <a:t>SOLAR </a:t>
            </a:r>
          </a:p>
        </p:txBody>
      </p:sp>
      <p:sp>
        <p:nvSpPr>
          <p:cNvPr id="5" name="Rectángulo 4"/>
          <p:cNvSpPr/>
          <p:nvPr/>
        </p:nvSpPr>
        <p:spPr>
          <a:xfrm>
            <a:off x="9705498" y="0"/>
            <a:ext cx="745717" cy="369332"/>
          </a:xfrm>
          <a:prstGeom prst="rect">
            <a:avLst/>
          </a:prstGeom>
        </p:spPr>
        <p:txBody>
          <a:bodyPr wrap="none">
            <a:spAutoFit/>
          </a:bodyPr>
          <a:lstStyle/>
          <a:p>
            <a:r>
              <a:rPr lang="en-US" dirty="0">
                <a:solidFill>
                  <a:schemeClr val="bg1"/>
                </a:solidFill>
                <a:latin typeface="Montserrat Black" panose="00000A00000000000000" pitchFamily="50" charset="0"/>
              </a:rPr>
              <a:t>THE </a:t>
            </a:r>
            <a:endParaRPr lang="en-US" dirty="0">
              <a:solidFill>
                <a:schemeClr val="bg1"/>
              </a:solidFill>
            </a:endParaRPr>
          </a:p>
        </p:txBody>
      </p:sp>
      <p:sp>
        <p:nvSpPr>
          <p:cNvPr id="6" name="Rectángulo 5"/>
          <p:cNvSpPr/>
          <p:nvPr/>
        </p:nvSpPr>
        <p:spPr>
          <a:xfrm>
            <a:off x="10264180" y="843128"/>
            <a:ext cx="1872628" cy="584775"/>
          </a:xfrm>
          <a:prstGeom prst="rect">
            <a:avLst/>
          </a:prstGeom>
        </p:spPr>
        <p:txBody>
          <a:bodyPr wrap="none">
            <a:spAutoFit/>
          </a:bodyPr>
          <a:lstStyle/>
          <a:p>
            <a:pPr algn="ctr"/>
            <a:r>
              <a:rPr lang="en-US" sz="3200" dirty="0">
                <a:solidFill>
                  <a:schemeClr val="accent4"/>
                </a:solidFill>
                <a:latin typeface="Montserrat "/>
              </a:rPr>
              <a:t>SYSTEM</a:t>
            </a:r>
          </a:p>
        </p:txBody>
      </p:sp>
      <p:pic>
        <p:nvPicPr>
          <p:cNvPr id="15" name="Imagen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000000">
            <a:off x="3858473" y="1633310"/>
            <a:ext cx="904540" cy="869949"/>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00000">
            <a:off x="8533835" y="4503412"/>
            <a:ext cx="1945479" cy="1871082"/>
          </a:xfrm>
          <a:prstGeom prst="rect">
            <a:avLst/>
          </a:prstGeom>
        </p:spPr>
      </p:pic>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1352" y="6017570"/>
            <a:ext cx="627063" cy="680092"/>
          </a:xfrm>
          <a:prstGeom prst="rect">
            <a:avLst/>
          </a:prstGeom>
        </p:spPr>
      </p:pic>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337" y="5783528"/>
            <a:ext cx="627063" cy="680092"/>
          </a:xfrm>
          <a:prstGeom prst="rect">
            <a:avLst/>
          </a:prstGeom>
        </p:spPr>
      </p:pic>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623" y="4495384"/>
            <a:ext cx="627063" cy="680092"/>
          </a:xfrm>
          <a:prstGeom prst="rect">
            <a:avLst/>
          </a:prstGeom>
        </p:spPr>
      </p:pic>
      <p:pic>
        <p:nvPicPr>
          <p:cNvPr id="22" name="Imagen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1851" y="3211319"/>
            <a:ext cx="385763" cy="418386"/>
          </a:xfrm>
          <a:prstGeom prst="rect">
            <a:avLst/>
          </a:prstGeom>
        </p:spPr>
      </p:pic>
      <p:pic>
        <p:nvPicPr>
          <p:cNvPr id="25" name="Imagen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7822" y="2385819"/>
            <a:ext cx="385763" cy="418386"/>
          </a:xfrm>
          <a:prstGeom prst="rect">
            <a:avLst/>
          </a:prstGeom>
        </p:spPr>
      </p:pic>
      <p:pic>
        <p:nvPicPr>
          <p:cNvPr id="28" name="Imagen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1379" y="2714172"/>
            <a:ext cx="385763" cy="418386"/>
          </a:xfrm>
          <a:prstGeom prst="rect">
            <a:avLst/>
          </a:prstGeom>
        </p:spPr>
      </p:pic>
      <p:pic>
        <p:nvPicPr>
          <p:cNvPr id="29" name="Imagen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7737" y="1357086"/>
            <a:ext cx="385763" cy="418386"/>
          </a:xfrm>
          <a:prstGeom prst="rect">
            <a:avLst/>
          </a:prstGeom>
        </p:spPr>
      </p:pic>
      <p:pic>
        <p:nvPicPr>
          <p:cNvPr id="31" name="Imagen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38" y="4051300"/>
            <a:ext cx="233536" cy="253286"/>
          </a:xfrm>
          <a:prstGeom prst="rect">
            <a:avLst/>
          </a:prstGeom>
        </p:spPr>
      </p:pic>
      <p:pic>
        <p:nvPicPr>
          <p:cNvPr id="45" name="Imagen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1981" y="4078514"/>
            <a:ext cx="233536" cy="253286"/>
          </a:xfrm>
          <a:prstGeom prst="rect">
            <a:avLst/>
          </a:prstGeom>
        </p:spPr>
      </p:pic>
      <p:pic>
        <p:nvPicPr>
          <p:cNvPr id="59" name="Imagen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3410" y="4951186"/>
            <a:ext cx="233536" cy="253286"/>
          </a:xfrm>
          <a:prstGeom prst="rect">
            <a:avLst/>
          </a:prstGeom>
        </p:spPr>
      </p:pic>
      <p:pic>
        <p:nvPicPr>
          <p:cNvPr id="61" name="Imagen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900000">
            <a:off x="-3087224" y="-3616724"/>
            <a:ext cx="6667936" cy="7233448"/>
          </a:xfrm>
          <a:prstGeom prst="rect">
            <a:avLst/>
          </a:prstGeom>
        </p:spPr>
      </p:pic>
      <p:pic>
        <p:nvPicPr>
          <p:cNvPr id="83" name="Imagen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00000">
            <a:off x="4022272" y="2545367"/>
            <a:ext cx="1306249" cy="1417033"/>
          </a:xfrm>
          <a:prstGeom prst="rect">
            <a:avLst/>
          </a:prstGeom>
        </p:spPr>
      </p:pic>
      <p:pic>
        <p:nvPicPr>
          <p:cNvPr id="84" name="Imagen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8228" y="4461683"/>
            <a:ext cx="6388100" cy="2396317"/>
          </a:xfrm>
          <a:prstGeom prst="rect">
            <a:avLst/>
          </a:prstGeom>
        </p:spPr>
      </p:pic>
      <p:pic>
        <p:nvPicPr>
          <p:cNvPr id="86" name="Imagen 8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900000">
            <a:off x="5531322" y="2151744"/>
            <a:ext cx="956562" cy="1037688"/>
          </a:xfrm>
          <a:prstGeom prst="rect">
            <a:avLst/>
          </a:prstGeom>
        </p:spPr>
      </p:pic>
      <p:pic>
        <p:nvPicPr>
          <p:cNvPr id="87" name="Imagen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600000">
            <a:off x="10591366" y="5469015"/>
            <a:ext cx="925837" cy="1004357"/>
          </a:xfrm>
          <a:prstGeom prst="rect">
            <a:avLst/>
          </a:prstGeom>
        </p:spPr>
      </p:pic>
      <p:pic>
        <p:nvPicPr>
          <p:cNvPr id="89" name="Imagen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6026622" y="3436256"/>
            <a:ext cx="1756068" cy="1905001"/>
          </a:xfrm>
          <a:prstGeom prst="rect">
            <a:avLst/>
          </a:prstGeom>
        </p:spPr>
      </p:pic>
      <p:pic>
        <p:nvPicPr>
          <p:cNvPr id="90" name="Imagen 8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900000">
            <a:off x="7998192" y="2757714"/>
            <a:ext cx="1391474" cy="1509486"/>
          </a:xfrm>
          <a:prstGeom prst="rect">
            <a:avLst/>
          </a:prstGeom>
        </p:spPr>
      </p:pic>
      <p:pic>
        <p:nvPicPr>
          <p:cNvPr id="91" name="Imagen 9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46058" y="0"/>
            <a:ext cx="4752874" cy="2510971"/>
          </a:xfrm>
          <a:prstGeom prst="rect">
            <a:avLst/>
          </a:prstGeom>
        </p:spPr>
      </p:pic>
      <p:pic>
        <p:nvPicPr>
          <p:cNvPr id="92" name="Imagen 9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2944152" y="2006601"/>
            <a:ext cx="545217" cy="591456"/>
          </a:xfrm>
          <a:prstGeom prst="rect">
            <a:avLst/>
          </a:prstGeom>
        </p:spPr>
      </p:pic>
      <p:sp>
        <p:nvSpPr>
          <p:cNvPr id="75" name="Rectángulo 74"/>
          <p:cNvSpPr/>
          <p:nvPr/>
        </p:nvSpPr>
        <p:spPr>
          <a:xfrm rot="18900000">
            <a:off x="1652791" y="2457450"/>
            <a:ext cx="760144" cy="400110"/>
          </a:xfrm>
          <a:prstGeom prst="rect">
            <a:avLst/>
          </a:prstGeom>
        </p:spPr>
        <p:txBody>
          <a:bodyPr wrap="none">
            <a:spAutoFit/>
          </a:bodyPr>
          <a:lstStyle/>
          <a:p>
            <a:r>
              <a:rPr lang="en-US" sz="2000" dirty="0">
                <a:solidFill>
                  <a:schemeClr val="bg1"/>
                </a:solidFill>
                <a:latin typeface="Montserrat Black" panose="00000A00000000000000" pitchFamily="50" charset="0"/>
              </a:rPr>
              <a:t>SUN</a:t>
            </a:r>
            <a:endParaRPr lang="en-US" sz="2000" dirty="0">
              <a:solidFill>
                <a:schemeClr val="bg1"/>
              </a:solidFill>
            </a:endParaRPr>
          </a:p>
        </p:txBody>
      </p:sp>
      <p:sp>
        <p:nvSpPr>
          <p:cNvPr id="76" name="Rectángulo 75"/>
          <p:cNvSpPr/>
          <p:nvPr/>
        </p:nvSpPr>
        <p:spPr>
          <a:xfrm rot="18900000">
            <a:off x="3035274" y="1158420"/>
            <a:ext cx="1558440" cy="400110"/>
          </a:xfrm>
          <a:prstGeom prst="rect">
            <a:avLst/>
          </a:prstGeom>
        </p:spPr>
        <p:txBody>
          <a:bodyPr wrap="none">
            <a:spAutoFit/>
          </a:bodyPr>
          <a:lstStyle/>
          <a:p>
            <a:r>
              <a:rPr lang="en-US" sz="2000" dirty="0">
                <a:solidFill>
                  <a:schemeClr val="bg1"/>
                </a:solidFill>
                <a:latin typeface="Montserrat Black" panose="00000A00000000000000" pitchFamily="50" charset="0"/>
              </a:rPr>
              <a:t>MERCURY</a:t>
            </a:r>
            <a:endParaRPr lang="en-US" sz="2000" dirty="0">
              <a:solidFill>
                <a:schemeClr val="bg1"/>
              </a:solidFill>
            </a:endParaRPr>
          </a:p>
        </p:txBody>
      </p:sp>
      <p:sp>
        <p:nvSpPr>
          <p:cNvPr id="77" name="Rectángulo 76"/>
          <p:cNvSpPr/>
          <p:nvPr/>
        </p:nvSpPr>
        <p:spPr>
          <a:xfrm rot="18900000">
            <a:off x="4288270" y="1100362"/>
            <a:ext cx="1135247" cy="400110"/>
          </a:xfrm>
          <a:prstGeom prst="rect">
            <a:avLst/>
          </a:prstGeom>
        </p:spPr>
        <p:txBody>
          <a:bodyPr wrap="none">
            <a:spAutoFit/>
          </a:bodyPr>
          <a:lstStyle/>
          <a:p>
            <a:r>
              <a:rPr lang="en-US" sz="2000" dirty="0">
                <a:solidFill>
                  <a:schemeClr val="bg1"/>
                </a:solidFill>
                <a:latin typeface="Montserrat Black" panose="00000A00000000000000" pitchFamily="50" charset="0"/>
              </a:rPr>
              <a:t>VENUS</a:t>
            </a:r>
            <a:endParaRPr lang="en-US" sz="2000" dirty="0">
              <a:solidFill>
                <a:schemeClr val="bg1"/>
              </a:solidFill>
            </a:endParaRPr>
          </a:p>
        </p:txBody>
      </p:sp>
      <p:sp>
        <p:nvSpPr>
          <p:cNvPr id="79" name="Rectángulo 78"/>
          <p:cNvSpPr/>
          <p:nvPr/>
        </p:nvSpPr>
        <p:spPr>
          <a:xfrm rot="18900000">
            <a:off x="4764205" y="2049235"/>
            <a:ext cx="1130438" cy="400110"/>
          </a:xfrm>
          <a:prstGeom prst="rect">
            <a:avLst/>
          </a:prstGeom>
        </p:spPr>
        <p:txBody>
          <a:bodyPr wrap="none">
            <a:spAutoFit/>
          </a:bodyPr>
          <a:lstStyle/>
          <a:p>
            <a:r>
              <a:rPr lang="en-US" sz="2000" dirty="0">
                <a:solidFill>
                  <a:schemeClr val="bg1"/>
                </a:solidFill>
                <a:latin typeface="Montserrat Black" panose="00000A00000000000000" pitchFamily="50" charset="0"/>
              </a:rPr>
              <a:t>EARTH</a:t>
            </a:r>
            <a:endParaRPr lang="en-US" sz="2000" dirty="0">
              <a:solidFill>
                <a:schemeClr val="bg1"/>
              </a:solidFill>
            </a:endParaRPr>
          </a:p>
        </p:txBody>
      </p:sp>
      <p:sp>
        <p:nvSpPr>
          <p:cNvPr id="80" name="Rectángulo 79"/>
          <p:cNvSpPr/>
          <p:nvPr/>
        </p:nvSpPr>
        <p:spPr>
          <a:xfrm rot="18900000">
            <a:off x="6192247" y="1605640"/>
            <a:ext cx="995785" cy="400110"/>
          </a:xfrm>
          <a:prstGeom prst="rect">
            <a:avLst/>
          </a:prstGeom>
        </p:spPr>
        <p:txBody>
          <a:bodyPr wrap="none">
            <a:spAutoFit/>
          </a:bodyPr>
          <a:lstStyle/>
          <a:p>
            <a:r>
              <a:rPr lang="en-US" sz="2000" dirty="0">
                <a:solidFill>
                  <a:schemeClr val="bg1"/>
                </a:solidFill>
                <a:latin typeface="Montserrat Black" panose="00000A00000000000000" pitchFamily="50" charset="0"/>
              </a:rPr>
              <a:t>MARS</a:t>
            </a:r>
            <a:endParaRPr lang="en-US" sz="2000" dirty="0">
              <a:solidFill>
                <a:schemeClr val="bg1"/>
              </a:solidFill>
            </a:endParaRPr>
          </a:p>
        </p:txBody>
      </p:sp>
      <p:sp>
        <p:nvSpPr>
          <p:cNvPr id="82" name="Rectángulo 81"/>
          <p:cNvSpPr/>
          <p:nvPr/>
        </p:nvSpPr>
        <p:spPr>
          <a:xfrm rot="18900000">
            <a:off x="6920124" y="2827564"/>
            <a:ext cx="1345240" cy="400110"/>
          </a:xfrm>
          <a:prstGeom prst="rect">
            <a:avLst/>
          </a:prstGeom>
        </p:spPr>
        <p:txBody>
          <a:bodyPr wrap="none">
            <a:spAutoFit/>
          </a:bodyPr>
          <a:lstStyle/>
          <a:p>
            <a:r>
              <a:rPr lang="en-US" sz="2000" dirty="0">
                <a:solidFill>
                  <a:schemeClr val="bg1"/>
                </a:solidFill>
                <a:latin typeface="Montserrat Black" panose="00000A00000000000000" pitchFamily="50" charset="0"/>
              </a:rPr>
              <a:t>JUPITER</a:t>
            </a:r>
            <a:endParaRPr lang="en-US" sz="2000" dirty="0">
              <a:solidFill>
                <a:schemeClr val="bg1"/>
              </a:solidFill>
            </a:endParaRPr>
          </a:p>
        </p:txBody>
      </p:sp>
      <p:sp>
        <p:nvSpPr>
          <p:cNvPr id="85" name="Rectángulo 84"/>
          <p:cNvSpPr/>
          <p:nvPr/>
        </p:nvSpPr>
        <p:spPr>
          <a:xfrm rot="18900000">
            <a:off x="8951768" y="2343149"/>
            <a:ext cx="1326004" cy="400110"/>
          </a:xfrm>
          <a:prstGeom prst="rect">
            <a:avLst/>
          </a:prstGeom>
        </p:spPr>
        <p:txBody>
          <a:bodyPr wrap="none">
            <a:spAutoFit/>
          </a:bodyPr>
          <a:lstStyle/>
          <a:p>
            <a:r>
              <a:rPr lang="en-US" sz="2000" dirty="0">
                <a:solidFill>
                  <a:schemeClr val="bg1"/>
                </a:solidFill>
                <a:latin typeface="Montserrat Black" panose="00000A00000000000000" pitchFamily="50" charset="0"/>
              </a:rPr>
              <a:t>SATURN</a:t>
            </a:r>
            <a:endParaRPr lang="en-US" sz="2000" dirty="0">
              <a:solidFill>
                <a:schemeClr val="bg1"/>
              </a:solidFill>
            </a:endParaRPr>
          </a:p>
        </p:txBody>
      </p:sp>
      <p:sp>
        <p:nvSpPr>
          <p:cNvPr id="88" name="Rectángulo 87"/>
          <p:cNvSpPr/>
          <p:nvPr/>
        </p:nvSpPr>
        <p:spPr>
          <a:xfrm rot="18900000">
            <a:off x="9645125" y="4210049"/>
            <a:ext cx="1358064" cy="400110"/>
          </a:xfrm>
          <a:prstGeom prst="rect">
            <a:avLst/>
          </a:prstGeom>
        </p:spPr>
        <p:txBody>
          <a:bodyPr wrap="none">
            <a:spAutoFit/>
          </a:bodyPr>
          <a:lstStyle/>
          <a:p>
            <a:r>
              <a:rPr lang="en-US" sz="2000" dirty="0">
                <a:solidFill>
                  <a:schemeClr val="bg1"/>
                </a:solidFill>
                <a:latin typeface="Montserrat Black" panose="00000A00000000000000" pitchFamily="50" charset="0"/>
              </a:rPr>
              <a:t>URANUS</a:t>
            </a:r>
            <a:endParaRPr lang="en-US" sz="2000" dirty="0">
              <a:solidFill>
                <a:schemeClr val="bg1"/>
              </a:solidFill>
            </a:endParaRPr>
          </a:p>
        </p:txBody>
      </p:sp>
      <p:sp>
        <p:nvSpPr>
          <p:cNvPr id="93" name="Rectángulo 92"/>
          <p:cNvSpPr/>
          <p:nvPr/>
        </p:nvSpPr>
        <p:spPr>
          <a:xfrm rot="18900000">
            <a:off x="11148839" y="4766127"/>
            <a:ext cx="1503938" cy="400110"/>
          </a:xfrm>
          <a:prstGeom prst="rect">
            <a:avLst/>
          </a:prstGeom>
        </p:spPr>
        <p:txBody>
          <a:bodyPr wrap="none">
            <a:spAutoFit/>
          </a:bodyPr>
          <a:lstStyle/>
          <a:p>
            <a:r>
              <a:rPr lang="en-US" sz="2000" dirty="0">
                <a:solidFill>
                  <a:schemeClr val="bg1"/>
                </a:solidFill>
                <a:latin typeface="Montserrat Black" panose="00000A00000000000000" pitchFamily="50" charset="0"/>
              </a:rPr>
              <a:t>NEPTUNE</a:t>
            </a:r>
            <a:endParaRPr lang="en-US" sz="2000" dirty="0">
              <a:solidFill>
                <a:schemeClr val="bg1"/>
              </a:solidFill>
            </a:endParaRPr>
          </a:p>
        </p:txBody>
      </p:sp>
      <p:pic>
        <p:nvPicPr>
          <p:cNvPr id="94" name="Imagen 9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4249" y="0"/>
            <a:ext cx="355948" cy="274194"/>
          </a:xfrm>
          <a:prstGeom prst="rect">
            <a:avLst/>
          </a:prstGeom>
        </p:spPr>
      </p:pic>
      <p:pic>
        <p:nvPicPr>
          <p:cNvPr id="95" name="Imagen 9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45261" y="1904676"/>
            <a:ext cx="717589" cy="552774"/>
          </a:xfrm>
          <a:prstGeom prst="rect">
            <a:avLst/>
          </a:prstGeom>
        </p:spPr>
      </p:pic>
      <p:pic>
        <p:nvPicPr>
          <p:cNvPr id="96" name="Imagen 9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30761" y="5018576"/>
            <a:ext cx="755689" cy="582123"/>
          </a:xfrm>
          <a:prstGeom prst="rect">
            <a:avLst/>
          </a:prstGeom>
        </p:spPr>
      </p:pic>
      <p:pic>
        <p:nvPicPr>
          <p:cNvPr id="97" name="Imagen 9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57351" y="4298566"/>
            <a:ext cx="800100" cy="616334"/>
          </a:xfrm>
          <a:prstGeom prst="rect">
            <a:avLst/>
          </a:prstGeom>
        </p:spPr>
      </p:pic>
      <p:pic>
        <p:nvPicPr>
          <p:cNvPr id="98" name="Imagen 9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34551" y="1364866"/>
            <a:ext cx="800100" cy="616334"/>
          </a:xfrm>
          <a:prstGeom prst="rect">
            <a:avLst/>
          </a:prstGeom>
        </p:spPr>
      </p:pic>
      <p:pic>
        <p:nvPicPr>
          <p:cNvPr id="99" name="Imagen 9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14701" y="5974966"/>
            <a:ext cx="800100" cy="616334"/>
          </a:xfrm>
          <a:prstGeom prst="rect">
            <a:avLst/>
          </a:prstGeom>
        </p:spPr>
      </p:pic>
      <p:pic>
        <p:nvPicPr>
          <p:cNvPr id="100" name="Imagen 9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53151" y="5422516"/>
            <a:ext cx="800100" cy="616334"/>
          </a:xfrm>
          <a:prstGeom prst="rect">
            <a:avLst/>
          </a:prstGeom>
        </p:spPr>
      </p:pic>
      <p:pic>
        <p:nvPicPr>
          <p:cNvPr id="101" name="Imagen 10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487500" y="1619250"/>
            <a:ext cx="1222356" cy="941607"/>
          </a:xfrm>
          <a:prstGeom prst="rect">
            <a:avLst/>
          </a:prstGeom>
        </p:spPr>
      </p:pic>
      <p:pic>
        <p:nvPicPr>
          <p:cNvPr id="102" name="Imagen 10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10101" y="-140084"/>
            <a:ext cx="800100" cy="616334"/>
          </a:xfrm>
          <a:prstGeom prst="rect">
            <a:avLst/>
          </a:prstGeom>
        </p:spPr>
      </p:pic>
      <p:pic>
        <p:nvPicPr>
          <p:cNvPr id="103" name="Imagen 10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3401" y="3422266"/>
            <a:ext cx="800100" cy="616334"/>
          </a:xfrm>
          <a:prstGeom prst="rect">
            <a:avLst/>
          </a:prstGeom>
        </p:spPr>
      </p:pic>
      <p:pic>
        <p:nvPicPr>
          <p:cNvPr id="104" name="Imagen 10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14501" y="3098416"/>
            <a:ext cx="800100" cy="616334"/>
          </a:xfrm>
          <a:prstGeom prst="rect">
            <a:avLst/>
          </a:prstGeom>
        </p:spPr>
      </p:pic>
      <p:pic>
        <p:nvPicPr>
          <p:cNvPr id="105" name="Imagen 10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19951" y="-308167"/>
            <a:ext cx="800100" cy="616334"/>
          </a:xfrm>
          <a:prstGeom prst="rect">
            <a:avLst/>
          </a:prstGeom>
        </p:spPr>
      </p:pic>
      <p:pic>
        <p:nvPicPr>
          <p:cNvPr id="106" name="Imagen 10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73014" y="6167891"/>
            <a:ext cx="605310" cy="466283"/>
          </a:xfrm>
          <a:prstGeom prst="rect">
            <a:avLst/>
          </a:prstGeom>
        </p:spPr>
      </p:pic>
      <p:pic>
        <p:nvPicPr>
          <p:cNvPr id="107" name="Imagen 10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75734" y="2895600"/>
            <a:ext cx="479513" cy="369379"/>
          </a:xfrm>
          <a:prstGeom prst="rect">
            <a:avLst/>
          </a:prstGeom>
        </p:spPr>
      </p:pic>
      <p:sp>
        <p:nvSpPr>
          <p:cNvPr id="108" name="Text Placeholder 7">
            <a:extLst>
              <a:ext uri="{FF2B5EF4-FFF2-40B4-BE49-F238E27FC236}">
                <a16:creationId xmlns:a16="http://schemas.microsoft.com/office/drawing/2014/main" id="{4702D401-7D65-CA93-9061-A487368C8CE6}"/>
              </a:ext>
            </a:extLst>
          </p:cNvPr>
          <p:cNvSpPr txBox="1">
            <a:spLocks/>
          </p:cNvSpPr>
          <p:nvPr/>
        </p:nvSpPr>
        <p:spPr>
          <a:xfrm>
            <a:off x="13255792" y="2561296"/>
            <a:ext cx="6079958" cy="275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mc:AlternateContent xmlns:mc="http://schemas.openxmlformats.org/markup-compatibility/2006">
        <mc:Choice xmlns:am3d="http://schemas.microsoft.com/office/drawing/2017/model3d" Requires="am3d">
          <p:graphicFrame>
            <p:nvGraphicFramePr>
              <p:cNvPr id="8" name="3D Model 7" descr="Sasha the Astronaut">
                <a:extLst>
                  <a:ext uri="{FF2B5EF4-FFF2-40B4-BE49-F238E27FC236}">
                    <a16:creationId xmlns:a16="http://schemas.microsoft.com/office/drawing/2014/main" id="{04C11355-B647-B12C-D95E-6C2DB86A193A}"/>
                  </a:ext>
                </a:extLst>
              </p:cNvPr>
              <p:cNvGraphicFramePr>
                <a:graphicFrameLocks noChangeAspect="1"/>
              </p:cNvGraphicFramePr>
              <p:nvPr>
                <p:extLst>
                  <p:ext uri="{D42A27DB-BD31-4B8C-83A1-F6EECF244321}">
                    <p14:modId xmlns:p14="http://schemas.microsoft.com/office/powerpoint/2010/main" val="112388517"/>
                  </p:ext>
                </p:extLst>
              </p:nvPr>
            </p:nvGraphicFramePr>
            <p:xfrm>
              <a:off x="8412900" y="-60117"/>
              <a:ext cx="858971" cy="2193295"/>
            </p:xfrm>
            <a:graphic>
              <a:graphicData uri="http://schemas.microsoft.com/office/drawing/2017/model3d">
                <am3d:model3d r:embed="rId16">
                  <am3d:spPr>
                    <a:xfrm>
                      <a:off x="0" y="0"/>
                      <a:ext cx="858971" cy="2193295"/>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2019369" ay="-1907885" az="-1159954"/>
                    <am3d:postTrans dx="0" dy="0" dz="0"/>
                  </am3d:trans>
                  <am3d:raster rName="Office3DRenderer" rVer="16.0.8326">
                    <am3d:blip r:embed="rId17"/>
                  </am3d:raster>
                  <am3d:objViewport viewportSz="26769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asha the Astronaut">
                <a:extLst>
                  <a:ext uri="{FF2B5EF4-FFF2-40B4-BE49-F238E27FC236}">
                    <a16:creationId xmlns:a16="http://schemas.microsoft.com/office/drawing/2014/main" id="{04C11355-B647-B12C-D95E-6C2DB86A193A}"/>
                  </a:ext>
                </a:extLst>
              </p:cNvPr>
              <p:cNvPicPr>
                <a:picLocks noGrp="1" noRot="1" noChangeAspect="1" noMove="1" noResize="1" noEditPoints="1" noAdjustHandles="1" noChangeArrowheads="1" noChangeShapeType="1" noCrop="1"/>
              </p:cNvPicPr>
              <p:nvPr/>
            </p:nvPicPr>
            <p:blipFill>
              <a:blip r:embed="rId17"/>
              <a:stretch>
                <a:fillRect/>
              </a:stretch>
            </p:blipFill>
            <p:spPr>
              <a:xfrm>
                <a:off x="8412900" y="-60117"/>
                <a:ext cx="858971" cy="2193295"/>
              </a:xfrm>
              <a:prstGeom prst="rect">
                <a:avLst/>
              </a:prstGeom>
            </p:spPr>
          </p:pic>
        </mc:Fallback>
      </mc:AlternateContent>
    </p:spTree>
    <p:extLst>
      <p:ext uri="{BB962C8B-B14F-4D97-AF65-F5344CB8AC3E}">
        <p14:creationId xmlns:p14="http://schemas.microsoft.com/office/powerpoint/2010/main" val="3083012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16230600" y="0"/>
            <a:ext cx="11420475" cy="6688138"/>
            <a:chOff x="6" y="-52"/>
            <a:chExt cx="7194" cy="4213"/>
          </a:xfrm>
          <a:solidFill>
            <a:schemeClr val="accent4">
              <a:lumMod val="50000"/>
            </a:schemeClr>
          </a:solidFill>
        </p:grpSpPr>
        <p:sp>
          <p:nvSpPr>
            <p:cNvPr id="67"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número de diapositiva 1"/>
          <p:cNvSpPr>
            <a:spLocks noGrp="1"/>
          </p:cNvSpPr>
          <p:nvPr>
            <p:ph type="sldNum" sz="quarter" idx="4"/>
          </p:nvPr>
        </p:nvSpPr>
        <p:spPr/>
        <p:txBody>
          <a:bodyPr/>
          <a:lstStyle/>
          <a:p>
            <a:fld id="{DD42754F-0B62-BB43-A2E4-46EE8B5A483D}" type="slidenum">
              <a:rPr lang="en-US" smtClean="0"/>
              <a:pPr/>
              <a:t>4</a:t>
            </a:fld>
            <a:endParaRPr lang="en-US" dirty="0"/>
          </a:p>
        </p:txBody>
      </p:sp>
      <p:sp>
        <p:nvSpPr>
          <p:cNvPr id="4" name="CuadroTexto 3"/>
          <p:cNvSpPr txBox="1"/>
          <p:nvPr/>
        </p:nvSpPr>
        <p:spPr>
          <a:xfrm>
            <a:off x="6802664" y="5473700"/>
            <a:ext cx="7981950" cy="830997"/>
          </a:xfrm>
          <a:prstGeom prst="rect">
            <a:avLst/>
          </a:prstGeom>
          <a:noFill/>
        </p:spPr>
        <p:txBody>
          <a:bodyPr wrap="square" rtlCol="0">
            <a:spAutoFit/>
          </a:bodyPr>
          <a:lstStyle/>
          <a:p>
            <a:pPr algn="ctr"/>
            <a:r>
              <a:rPr lang="en-US" sz="4800" dirty="0">
                <a:solidFill>
                  <a:schemeClr val="bg1"/>
                </a:solidFill>
                <a:latin typeface="Montserrat Black" panose="00000A00000000000000" pitchFamily="50" charset="0"/>
              </a:rPr>
              <a:t>SOLAR </a:t>
            </a:r>
          </a:p>
        </p:txBody>
      </p:sp>
      <p:sp>
        <p:nvSpPr>
          <p:cNvPr id="5" name="Rectángulo 4"/>
          <p:cNvSpPr/>
          <p:nvPr/>
        </p:nvSpPr>
        <p:spPr>
          <a:xfrm>
            <a:off x="9610248" y="5257800"/>
            <a:ext cx="745717" cy="369332"/>
          </a:xfrm>
          <a:prstGeom prst="rect">
            <a:avLst/>
          </a:prstGeom>
        </p:spPr>
        <p:txBody>
          <a:bodyPr wrap="none">
            <a:spAutoFit/>
          </a:bodyPr>
          <a:lstStyle/>
          <a:p>
            <a:r>
              <a:rPr lang="en-US" dirty="0">
                <a:solidFill>
                  <a:schemeClr val="bg1"/>
                </a:solidFill>
                <a:latin typeface="Montserrat Black" panose="00000A00000000000000" pitchFamily="50" charset="0"/>
              </a:rPr>
              <a:t>THE </a:t>
            </a:r>
            <a:endParaRPr lang="en-US" dirty="0">
              <a:solidFill>
                <a:schemeClr val="bg1"/>
              </a:solidFill>
            </a:endParaRPr>
          </a:p>
        </p:txBody>
      </p:sp>
      <p:sp>
        <p:nvSpPr>
          <p:cNvPr id="6" name="Rectángulo 5"/>
          <p:cNvSpPr/>
          <p:nvPr/>
        </p:nvSpPr>
        <p:spPr>
          <a:xfrm>
            <a:off x="10168930" y="6100928"/>
            <a:ext cx="1872628" cy="584775"/>
          </a:xfrm>
          <a:prstGeom prst="rect">
            <a:avLst/>
          </a:prstGeom>
        </p:spPr>
        <p:txBody>
          <a:bodyPr wrap="none">
            <a:spAutoFit/>
          </a:bodyPr>
          <a:lstStyle/>
          <a:p>
            <a:pPr algn="ctr"/>
            <a:r>
              <a:rPr lang="en-US" sz="3200" dirty="0">
                <a:solidFill>
                  <a:schemeClr val="accent4"/>
                </a:solidFill>
                <a:latin typeface="Montserrat "/>
              </a:rPr>
              <a:t>SYSTEM</a:t>
            </a:r>
          </a:p>
        </p:txBody>
      </p:sp>
      <p:pic>
        <p:nvPicPr>
          <p:cNvPr id="15" name="Imagen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7573" y="-2157640"/>
            <a:ext cx="904540" cy="869949"/>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9260" y="7799062"/>
            <a:ext cx="1945479" cy="1871082"/>
          </a:xfrm>
          <a:prstGeom prst="rect">
            <a:avLst/>
          </a:prstGeom>
        </p:spPr>
      </p:pic>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1352" y="6017570"/>
            <a:ext cx="627063" cy="680092"/>
          </a:xfrm>
          <a:prstGeom prst="rect">
            <a:avLst/>
          </a:prstGeom>
        </p:spPr>
      </p:pic>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337" y="5783528"/>
            <a:ext cx="627063" cy="680092"/>
          </a:xfrm>
          <a:prstGeom prst="rect">
            <a:avLst/>
          </a:prstGeom>
        </p:spPr>
      </p:pic>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623" y="4495384"/>
            <a:ext cx="627063" cy="680092"/>
          </a:xfrm>
          <a:prstGeom prst="rect">
            <a:avLst/>
          </a:prstGeom>
        </p:spPr>
      </p:pic>
      <p:pic>
        <p:nvPicPr>
          <p:cNvPr id="22" name="Imagen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1851" y="3211319"/>
            <a:ext cx="385763" cy="418386"/>
          </a:xfrm>
          <a:prstGeom prst="rect">
            <a:avLst/>
          </a:prstGeom>
        </p:spPr>
      </p:pic>
      <p:pic>
        <p:nvPicPr>
          <p:cNvPr id="25" name="Imagen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7822" y="2385819"/>
            <a:ext cx="385763" cy="418386"/>
          </a:xfrm>
          <a:prstGeom prst="rect">
            <a:avLst/>
          </a:prstGeom>
        </p:spPr>
      </p:pic>
      <p:pic>
        <p:nvPicPr>
          <p:cNvPr id="28" name="Imagen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1379" y="2714172"/>
            <a:ext cx="385763" cy="418386"/>
          </a:xfrm>
          <a:prstGeom prst="rect">
            <a:avLst/>
          </a:prstGeom>
        </p:spPr>
      </p:pic>
      <p:pic>
        <p:nvPicPr>
          <p:cNvPr id="29" name="Imagen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7737" y="1357086"/>
            <a:ext cx="385763" cy="418386"/>
          </a:xfrm>
          <a:prstGeom prst="rect">
            <a:avLst/>
          </a:prstGeom>
        </p:spPr>
      </p:pic>
      <p:pic>
        <p:nvPicPr>
          <p:cNvPr id="31" name="Imagen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38" y="4051300"/>
            <a:ext cx="233536" cy="253286"/>
          </a:xfrm>
          <a:prstGeom prst="rect">
            <a:avLst/>
          </a:prstGeom>
        </p:spPr>
      </p:pic>
      <p:pic>
        <p:nvPicPr>
          <p:cNvPr id="45" name="Imagen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1981" y="4078514"/>
            <a:ext cx="233536" cy="253286"/>
          </a:xfrm>
          <a:prstGeom prst="rect">
            <a:avLst/>
          </a:prstGeom>
        </p:spPr>
      </p:pic>
      <p:pic>
        <p:nvPicPr>
          <p:cNvPr id="59" name="Imagen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3410" y="4951186"/>
            <a:ext cx="233536" cy="253286"/>
          </a:xfrm>
          <a:prstGeom prst="rect">
            <a:avLst/>
          </a:prstGeom>
        </p:spPr>
      </p:pic>
      <p:pic>
        <p:nvPicPr>
          <p:cNvPr id="61" name="Imagen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411074" y="-1590840"/>
            <a:ext cx="9849974" cy="10685356"/>
          </a:xfrm>
          <a:prstGeom prst="rect">
            <a:avLst/>
          </a:prstGeom>
        </p:spPr>
      </p:pic>
      <p:pic>
        <p:nvPicPr>
          <p:cNvPr id="83" name="Imagen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178" y="7326917"/>
            <a:ext cx="1306249" cy="1417033"/>
          </a:xfrm>
          <a:prstGeom prst="rect">
            <a:avLst/>
          </a:prstGeom>
        </p:spPr>
      </p:pic>
      <p:pic>
        <p:nvPicPr>
          <p:cNvPr id="84" name="Imagen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4122" y="4996519"/>
            <a:ext cx="2981778" cy="1118531"/>
          </a:xfrm>
          <a:prstGeom prst="rect">
            <a:avLst/>
          </a:prstGeom>
        </p:spPr>
      </p:pic>
      <p:pic>
        <p:nvPicPr>
          <p:cNvPr id="86" name="Imagen 8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2172" y="8304894"/>
            <a:ext cx="956562" cy="1037688"/>
          </a:xfrm>
          <a:prstGeom prst="rect">
            <a:avLst/>
          </a:prstGeom>
        </p:spPr>
      </p:pic>
      <p:pic>
        <p:nvPicPr>
          <p:cNvPr id="87" name="Imagen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96466" y="5640465"/>
            <a:ext cx="925837" cy="1004357"/>
          </a:xfrm>
          <a:prstGeom prst="rect">
            <a:avLst/>
          </a:prstGeom>
        </p:spPr>
      </p:pic>
      <p:pic>
        <p:nvPicPr>
          <p:cNvPr id="89" name="Imagen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13966" y="9875156"/>
            <a:ext cx="1756068" cy="1905001"/>
          </a:xfrm>
          <a:prstGeom prst="rect">
            <a:avLst/>
          </a:prstGeom>
        </p:spPr>
      </p:pic>
      <p:pic>
        <p:nvPicPr>
          <p:cNvPr id="90" name="Imagen 8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08092" y="-2690586"/>
            <a:ext cx="1391474" cy="1509486"/>
          </a:xfrm>
          <a:prstGeom prst="rect">
            <a:avLst/>
          </a:prstGeom>
        </p:spPr>
      </p:pic>
      <p:pic>
        <p:nvPicPr>
          <p:cNvPr id="91" name="Imagen 9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93408" y="-3867150"/>
            <a:ext cx="4752874" cy="2510971"/>
          </a:xfrm>
          <a:prstGeom prst="rect">
            <a:avLst/>
          </a:prstGeom>
        </p:spPr>
      </p:pic>
      <p:pic>
        <p:nvPicPr>
          <p:cNvPr id="92" name="Imagen 9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73002" y="-1650999"/>
            <a:ext cx="545217" cy="591456"/>
          </a:xfrm>
          <a:prstGeom prst="rect">
            <a:avLst/>
          </a:prstGeom>
        </p:spPr>
      </p:pic>
      <p:sp>
        <p:nvSpPr>
          <p:cNvPr id="75" name="Rectángulo 74"/>
          <p:cNvSpPr/>
          <p:nvPr/>
        </p:nvSpPr>
        <p:spPr>
          <a:xfrm>
            <a:off x="6377191" y="876300"/>
            <a:ext cx="2257349" cy="1200329"/>
          </a:xfrm>
          <a:prstGeom prst="rect">
            <a:avLst/>
          </a:prstGeom>
        </p:spPr>
        <p:txBody>
          <a:bodyPr wrap="none">
            <a:spAutoFit/>
          </a:bodyPr>
          <a:lstStyle/>
          <a:p>
            <a:r>
              <a:rPr lang="en-US" sz="7200" dirty="0">
                <a:solidFill>
                  <a:schemeClr val="bg1"/>
                </a:solidFill>
                <a:latin typeface="Montserrat Black" panose="00000A00000000000000" pitchFamily="50" charset="0"/>
              </a:rPr>
              <a:t>SUN</a:t>
            </a:r>
            <a:endParaRPr lang="en-US" sz="7200" dirty="0">
              <a:solidFill>
                <a:schemeClr val="bg1"/>
              </a:solidFill>
            </a:endParaRPr>
          </a:p>
        </p:txBody>
      </p:sp>
      <p:sp>
        <p:nvSpPr>
          <p:cNvPr id="76" name="Rectángulo 75"/>
          <p:cNvSpPr/>
          <p:nvPr/>
        </p:nvSpPr>
        <p:spPr>
          <a:xfrm rot="18900000">
            <a:off x="8750274" y="-3737430"/>
            <a:ext cx="1558440" cy="400110"/>
          </a:xfrm>
          <a:prstGeom prst="rect">
            <a:avLst/>
          </a:prstGeom>
        </p:spPr>
        <p:txBody>
          <a:bodyPr wrap="none">
            <a:spAutoFit/>
          </a:bodyPr>
          <a:lstStyle/>
          <a:p>
            <a:r>
              <a:rPr lang="en-US" sz="2000" dirty="0">
                <a:solidFill>
                  <a:schemeClr val="bg1"/>
                </a:solidFill>
                <a:latin typeface="Montserrat Black" panose="00000A00000000000000" pitchFamily="50" charset="0"/>
              </a:rPr>
              <a:t>MERCURY</a:t>
            </a:r>
            <a:endParaRPr lang="en-US" sz="2000" dirty="0">
              <a:solidFill>
                <a:schemeClr val="bg1"/>
              </a:solidFill>
            </a:endParaRPr>
          </a:p>
        </p:txBody>
      </p:sp>
      <p:sp>
        <p:nvSpPr>
          <p:cNvPr id="77" name="Rectángulo 76"/>
          <p:cNvSpPr/>
          <p:nvPr/>
        </p:nvSpPr>
        <p:spPr>
          <a:xfrm rot="18900000">
            <a:off x="10003270" y="-3795488"/>
            <a:ext cx="1135247" cy="400110"/>
          </a:xfrm>
          <a:prstGeom prst="rect">
            <a:avLst/>
          </a:prstGeom>
        </p:spPr>
        <p:txBody>
          <a:bodyPr wrap="none">
            <a:spAutoFit/>
          </a:bodyPr>
          <a:lstStyle/>
          <a:p>
            <a:r>
              <a:rPr lang="en-US" sz="2000" dirty="0">
                <a:solidFill>
                  <a:schemeClr val="bg1"/>
                </a:solidFill>
                <a:latin typeface="Montserrat Black" panose="00000A00000000000000" pitchFamily="50" charset="0"/>
              </a:rPr>
              <a:t>VENUS</a:t>
            </a:r>
            <a:endParaRPr lang="en-US" sz="2000" dirty="0">
              <a:solidFill>
                <a:schemeClr val="bg1"/>
              </a:solidFill>
            </a:endParaRPr>
          </a:p>
        </p:txBody>
      </p:sp>
      <p:sp>
        <p:nvSpPr>
          <p:cNvPr id="79" name="Rectángulo 78"/>
          <p:cNvSpPr/>
          <p:nvPr/>
        </p:nvSpPr>
        <p:spPr>
          <a:xfrm rot="18900000">
            <a:off x="10479205" y="-2846615"/>
            <a:ext cx="1130438" cy="400110"/>
          </a:xfrm>
          <a:prstGeom prst="rect">
            <a:avLst/>
          </a:prstGeom>
        </p:spPr>
        <p:txBody>
          <a:bodyPr wrap="none">
            <a:spAutoFit/>
          </a:bodyPr>
          <a:lstStyle/>
          <a:p>
            <a:r>
              <a:rPr lang="en-US" sz="2000" dirty="0">
                <a:solidFill>
                  <a:schemeClr val="bg1"/>
                </a:solidFill>
                <a:latin typeface="Montserrat Black" panose="00000A00000000000000" pitchFamily="50" charset="0"/>
              </a:rPr>
              <a:t>EARTH</a:t>
            </a:r>
            <a:endParaRPr lang="en-US" sz="2000" dirty="0">
              <a:solidFill>
                <a:schemeClr val="bg1"/>
              </a:solidFill>
            </a:endParaRPr>
          </a:p>
        </p:txBody>
      </p:sp>
      <p:sp>
        <p:nvSpPr>
          <p:cNvPr id="80" name="Rectángulo 79"/>
          <p:cNvSpPr/>
          <p:nvPr/>
        </p:nvSpPr>
        <p:spPr>
          <a:xfrm rot="18900000">
            <a:off x="11907247" y="-3290210"/>
            <a:ext cx="995785" cy="400110"/>
          </a:xfrm>
          <a:prstGeom prst="rect">
            <a:avLst/>
          </a:prstGeom>
        </p:spPr>
        <p:txBody>
          <a:bodyPr wrap="none">
            <a:spAutoFit/>
          </a:bodyPr>
          <a:lstStyle/>
          <a:p>
            <a:r>
              <a:rPr lang="en-US" sz="2000" dirty="0">
                <a:solidFill>
                  <a:schemeClr val="bg1"/>
                </a:solidFill>
                <a:latin typeface="Montserrat Black" panose="00000A00000000000000" pitchFamily="50" charset="0"/>
              </a:rPr>
              <a:t>MARS</a:t>
            </a:r>
            <a:endParaRPr lang="en-US" sz="2000" dirty="0">
              <a:solidFill>
                <a:schemeClr val="bg1"/>
              </a:solidFill>
            </a:endParaRPr>
          </a:p>
        </p:txBody>
      </p:sp>
      <p:sp>
        <p:nvSpPr>
          <p:cNvPr id="82" name="Rectángulo 81"/>
          <p:cNvSpPr/>
          <p:nvPr/>
        </p:nvSpPr>
        <p:spPr>
          <a:xfrm rot="18900000">
            <a:off x="12635124" y="-2068286"/>
            <a:ext cx="1345240" cy="400110"/>
          </a:xfrm>
          <a:prstGeom prst="rect">
            <a:avLst/>
          </a:prstGeom>
        </p:spPr>
        <p:txBody>
          <a:bodyPr wrap="none">
            <a:spAutoFit/>
          </a:bodyPr>
          <a:lstStyle/>
          <a:p>
            <a:r>
              <a:rPr lang="en-US" sz="2000" dirty="0">
                <a:solidFill>
                  <a:schemeClr val="bg1"/>
                </a:solidFill>
                <a:latin typeface="Montserrat Black" panose="00000A00000000000000" pitchFamily="50" charset="0"/>
              </a:rPr>
              <a:t>JUPITER</a:t>
            </a:r>
            <a:endParaRPr lang="en-US" sz="2000" dirty="0">
              <a:solidFill>
                <a:schemeClr val="bg1"/>
              </a:solidFill>
            </a:endParaRPr>
          </a:p>
        </p:txBody>
      </p:sp>
      <p:sp>
        <p:nvSpPr>
          <p:cNvPr id="85" name="Rectángulo 84"/>
          <p:cNvSpPr/>
          <p:nvPr/>
        </p:nvSpPr>
        <p:spPr>
          <a:xfrm rot="18900000">
            <a:off x="14666768" y="-2552701"/>
            <a:ext cx="1326004" cy="400110"/>
          </a:xfrm>
          <a:prstGeom prst="rect">
            <a:avLst/>
          </a:prstGeom>
        </p:spPr>
        <p:txBody>
          <a:bodyPr wrap="none">
            <a:spAutoFit/>
          </a:bodyPr>
          <a:lstStyle/>
          <a:p>
            <a:r>
              <a:rPr lang="en-US" sz="2000" dirty="0">
                <a:solidFill>
                  <a:schemeClr val="bg1"/>
                </a:solidFill>
                <a:latin typeface="Montserrat Black" panose="00000A00000000000000" pitchFamily="50" charset="0"/>
              </a:rPr>
              <a:t>SATURN</a:t>
            </a:r>
            <a:endParaRPr lang="en-US" sz="2000" dirty="0">
              <a:solidFill>
                <a:schemeClr val="bg1"/>
              </a:solidFill>
            </a:endParaRPr>
          </a:p>
        </p:txBody>
      </p:sp>
      <p:sp>
        <p:nvSpPr>
          <p:cNvPr id="88" name="Rectángulo 87"/>
          <p:cNvSpPr/>
          <p:nvPr/>
        </p:nvSpPr>
        <p:spPr>
          <a:xfrm rot="18900000">
            <a:off x="15360125" y="-685801"/>
            <a:ext cx="1358064" cy="400110"/>
          </a:xfrm>
          <a:prstGeom prst="rect">
            <a:avLst/>
          </a:prstGeom>
        </p:spPr>
        <p:txBody>
          <a:bodyPr wrap="none">
            <a:spAutoFit/>
          </a:bodyPr>
          <a:lstStyle/>
          <a:p>
            <a:r>
              <a:rPr lang="en-US" sz="2000" dirty="0">
                <a:solidFill>
                  <a:schemeClr val="bg1"/>
                </a:solidFill>
                <a:latin typeface="Montserrat Black" panose="00000A00000000000000" pitchFamily="50" charset="0"/>
              </a:rPr>
              <a:t>URANUS</a:t>
            </a:r>
            <a:endParaRPr lang="en-US" sz="2000" dirty="0">
              <a:solidFill>
                <a:schemeClr val="bg1"/>
              </a:solidFill>
            </a:endParaRPr>
          </a:p>
        </p:txBody>
      </p:sp>
      <p:sp>
        <p:nvSpPr>
          <p:cNvPr id="93" name="Rectángulo 92"/>
          <p:cNvSpPr/>
          <p:nvPr/>
        </p:nvSpPr>
        <p:spPr>
          <a:xfrm rot="18900000">
            <a:off x="16863839" y="-129723"/>
            <a:ext cx="1503938" cy="400110"/>
          </a:xfrm>
          <a:prstGeom prst="rect">
            <a:avLst/>
          </a:prstGeom>
        </p:spPr>
        <p:txBody>
          <a:bodyPr wrap="none">
            <a:spAutoFit/>
          </a:bodyPr>
          <a:lstStyle/>
          <a:p>
            <a:r>
              <a:rPr lang="en-US" sz="2000" dirty="0">
                <a:solidFill>
                  <a:schemeClr val="bg1"/>
                </a:solidFill>
                <a:latin typeface="Montserrat Black" panose="00000A00000000000000" pitchFamily="50" charset="0"/>
              </a:rPr>
              <a:t>NEPTUNE</a:t>
            </a:r>
            <a:endParaRPr lang="en-US" sz="2000" dirty="0">
              <a:solidFill>
                <a:schemeClr val="bg1"/>
              </a:solidFill>
            </a:endParaRPr>
          </a:p>
        </p:txBody>
      </p:sp>
      <p:pic>
        <p:nvPicPr>
          <p:cNvPr id="94" name="Imagen 9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57664" y="0"/>
            <a:ext cx="1434336" cy="1104900"/>
          </a:xfrm>
          <a:prstGeom prst="rect">
            <a:avLst/>
          </a:prstGeom>
        </p:spPr>
      </p:pic>
      <p:pic>
        <p:nvPicPr>
          <p:cNvPr id="95" name="Imagen 9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59411" y="3428676"/>
            <a:ext cx="717589" cy="552774"/>
          </a:xfrm>
          <a:prstGeom prst="rect">
            <a:avLst/>
          </a:prstGeom>
        </p:spPr>
      </p:pic>
      <p:pic>
        <p:nvPicPr>
          <p:cNvPr id="96" name="Imagen 9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06811" y="5494826"/>
            <a:ext cx="755689" cy="582123"/>
          </a:xfrm>
          <a:prstGeom prst="rect">
            <a:avLst/>
          </a:prstGeom>
        </p:spPr>
      </p:pic>
      <p:pic>
        <p:nvPicPr>
          <p:cNvPr id="97" name="Imagen 9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0050" y="6108316"/>
            <a:ext cx="800100" cy="616334"/>
          </a:xfrm>
          <a:prstGeom prst="rect">
            <a:avLst/>
          </a:prstGeom>
        </p:spPr>
      </p:pic>
      <p:pic>
        <p:nvPicPr>
          <p:cNvPr id="98" name="Imagen 9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5451" y="888616"/>
            <a:ext cx="800100" cy="616334"/>
          </a:xfrm>
          <a:prstGeom prst="rect">
            <a:avLst/>
          </a:prstGeom>
        </p:spPr>
      </p:pic>
      <p:pic>
        <p:nvPicPr>
          <p:cNvPr id="99" name="Imagen 9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19351" y="6413116"/>
            <a:ext cx="800100" cy="616334"/>
          </a:xfrm>
          <a:prstGeom prst="rect">
            <a:avLst/>
          </a:prstGeom>
        </p:spPr>
      </p:pic>
      <p:pic>
        <p:nvPicPr>
          <p:cNvPr id="100" name="Imagen 9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57801" y="5803516"/>
            <a:ext cx="800100" cy="616334"/>
          </a:xfrm>
          <a:prstGeom prst="rect">
            <a:avLst/>
          </a:prstGeom>
        </p:spPr>
      </p:pic>
      <p:pic>
        <p:nvPicPr>
          <p:cNvPr id="101" name="Imagen 10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34750" y="1619250"/>
            <a:ext cx="1375106" cy="1059274"/>
          </a:xfrm>
          <a:prstGeom prst="rect">
            <a:avLst/>
          </a:prstGeom>
        </p:spPr>
      </p:pic>
      <p:pic>
        <p:nvPicPr>
          <p:cNvPr id="102" name="Imagen 10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62249" y="7441816"/>
            <a:ext cx="800100" cy="616334"/>
          </a:xfrm>
          <a:prstGeom prst="rect">
            <a:avLst/>
          </a:prstGeom>
        </p:spPr>
      </p:pic>
      <p:pic>
        <p:nvPicPr>
          <p:cNvPr id="103" name="Imagen 10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1199" y="4393816"/>
            <a:ext cx="800100" cy="616334"/>
          </a:xfrm>
          <a:prstGeom prst="rect">
            <a:avLst/>
          </a:prstGeom>
        </p:spPr>
      </p:pic>
      <p:pic>
        <p:nvPicPr>
          <p:cNvPr id="104" name="Imagen 10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09949" y="5898766"/>
            <a:ext cx="800100" cy="616334"/>
          </a:xfrm>
          <a:prstGeom prst="rect">
            <a:avLst/>
          </a:prstGeom>
        </p:spPr>
      </p:pic>
      <p:pic>
        <p:nvPicPr>
          <p:cNvPr id="105" name="Imagen 10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53351" y="187133"/>
            <a:ext cx="800100" cy="616334"/>
          </a:xfrm>
          <a:prstGeom prst="rect">
            <a:avLst/>
          </a:prstGeom>
        </p:spPr>
      </p:pic>
      <p:pic>
        <p:nvPicPr>
          <p:cNvPr id="106" name="Imagen 10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21261" y="6477000"/>
            <a:ext cx="1978395" cy="1524000"/>
          </a:xfrm>
          <a:prstGeom prst="rect">
            <a:avLst/>
          </a:prstGeom>
        </p:spPr>
      </p:pic>
      <p:pic>
        <p:nvPicPr>
          <p:cNvPr id="107" name="Imagen 10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27288" y="5905500"/>
            <a:ext cx="1434336" cy="1104900"/>
          </a:xfrm>
          <a:prstGeom prst="rect">
            <a:avLst/>
          </a:prstGeom>
        </p:spPr>
      </p:pic>
      <p:sp>
        <p:nvSpPr>
          <p:cNvPr id="108" name="Text Placeholder 7">
            <a:extLst>
              <a:ext uri="{FF2B5EF4-FFF2-40B4-BE49-F238E27FC236}">
                <a16:creationId xmlns:a16="http://schemas.microsoft.com/office/drawing/2014/main" id="{4702D401-7D65-CA93-9061-A487368C8CE6}"/>
              </a:ext>
            </a:extLst>
          </p:cNvPr>
          <p:cNvSpPr txBox="1">
            <a:spLocks/>
          </p:cNvSpPr>
          <p:nvPr/>
        </p:nvSpPr>
        <p:spPr>
          <a:xfrm>
            <a:off x="6435892" y="2161246"/>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p:sp>
        <p:nvSpPr>
          <p:cNvPr id="109" name="Text Placeholder 7">
            <a:extLst>
              <a:ext uri="{FF2B5EF4-FFF2-40B4-BE49-F238E27FC236}">
                <a16:creationId xmlns:a16="http://schemas.microsoft.com/office/drawing/2014/main" id="{4702D401-7D65-CA93-9061-A487368C8CE6}"/>
              </a:ext>
            </a:extLst>
          </p:cNvPr>
          <p:cNvSpPr txBox="1">
            <a:spLocks/>
          </p:cNvSpPr>
          <p:nvPr/>
        </p:nvSpPr>
        <p:spPr>
          <a:xfrm>
            <a:off x="6207292" y="7552396"/>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mc:AlternateContent xmlns:mc="http://schemas.openxmlformats.org/markup-compatibility/2006">
        <mc:Choice xmlns:am3d="http://schemas.microsoft.com/office/drawing/2017/model3d" Requires="am3d">
          <p:graphicFrame>
            <p:nvGraphicFramePr>
              <p:cNvPr id="3" name="3D Model 2" descr="Sasha the Astronaut">
                <a:extLst>
                  <a:ext uri="{FF2B5EF4-FFF2-40B4-BE49-F238E27FC236}">
                    <a16:creationId xmlns:a16="http://schemas.microsoft.com/office/drawing/2014/main" id="{44655AF7-DC0E-6B34-799D-DCE0EDF151D9}"/>
                  </a:ext>
                </a:extLst>
              </p:cNvPr>
              <p:cNvGraphicFramePr>
                <a:graphicFrameLocks noChangeAspect="1"/>
              </p:cNvGraphicFramePr>
              <p:nvPr>
                <p:extLst>
                  <p:ext uri="{D42A27DB-BD31-4B8C-83A1-F6EECF244321}">
                    <p14:modId xmlns:p14="http://schemas.microsoft.com/office/powerpoint/2010/main" val="440093608"/>
                  </p:ext>
                </p:extLst>
              </p:nvPr>
            </p:nvGraphicFramePr>
            <p:xfrm>
              <a:off x="10826509" y="2024936"/>
              <a:ext cx="1035357" cy="2574403"/>
            </p:xfrm>
            <a:graphic>
              <a:graphicData uri="http://schemas.microsoft.com/office/drawing/2017/model3d">
                <am3d:model3d r:embed="rId16">
                  <am3d:spPr>
                    <a:xfrm>
                      <a:off x="0" y="0"/>
                      <a:ext cx="1035357" cy="2574403"/>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848934" ay="-1686890" az="-406480"/>
                    <am3d:postTrans dx="0" dy="0" dz="0"/>
                  </am3d:trans>
                  <am3d:raster rName="Office3DRenderer" rVer="16.0.8326">
                    <am3d:blip r:embed="rId17"/>
                  </am3d:raster>
                  <am3d:objViewport viewportSz="31660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Sasha the Astronaut">
                <a:extLst>
                  <a:ext uri="{FF2B5EF4-FFF2-40B4-BE49-F238E27FC236}">
                    <a16:creationId xmlns:a16="http://schemas.microsoft.com/office/drawing/2014/main" id="{44655AF7-DC0E-6B34-799D-DCE0EDF151D9}"/>
                  </a:ext>
                </a:extLst>
              </p:cNvPr>
              <p:cNvPicPr>
                <a:picLocks noGrp="1" noRot="1" noChangeAspect="1" noMove="1" noResize="1" noEditPoints="1" noAdjustHandles="1" noChangeArrowheads="1" noChangeShapeType="1" noCrop="1"/>
              </p:cNvPicPr>
              <p:nvPr/>
            </p:nvPicPr>
            <p:blipFill>
              <a:blip r:embed="rId17"/>
              <a:stretch>
                <a:fillRect/>
              </a:stretch>
            </p:blipFill>
            <p:spPr>
              <a:xfrm>
                <a:off x="10826509" y="2024936"/>
                <a:ext cx="1035357" cy="2574403"/>
              </a:xfrm>
              <a:prstGeom prst="rect">
                <a:avLst/>
              </a:prstGeom>
            </p:spPr>
          </p:pic>
        </mc:Fallback>
      </mc:AlternateContent>
    </p:spTree>
    <p:extLst>
      <p:ext uri="{BB962C8B-B14F-4D97-AF65-F5344CB8AC3E}">
        <p14:creationId xmlns:p14="http://schemas.microsoft.com/office/powerpoint/2010/main" val="1165228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16573500" y="0"/>
            <a:ext cx="11420475" cy="6688138"/>
            <a:chOff x="6" y="-52"/>
            <a:chExt cx="7194" cy="4213"/>
          </a:xfrm>
          <a:solidFill>
            <a:schemeClr val="accent4">
              <a:lumMod val="50000"/>
            </a:schemeClr>
          </a:solidFill>
        </p:grpSpPr>
        <p:sp>
          <p:nvSpPr>
            <p:cNvPr id="67"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número de diapositiva 1"/>
          <p:cNvSpPr>
            <a:spLocks noGrp="1"/>
          </p:cNvSpPr>
          <p:nvPr>
            <p:ph type="sldNum" sz="quarter" idx="4"/>
          </p:nvPr>
        </p:nvSpPr>
        <p:spPr/>
        <p:txBody>
          <a:bodyPr/>
          <a:lstStyle/>
          <a:p>
            <a:fld id="{DD42754F-0B62-BB43-A2E4-46EE8B5A483D}" type="slidenum">
              <a:rPr lang="en-US" smtClean="0"/>
              <a:pPr/>
              <a:t>5</a:t>
            </a:fld>
            <a:endParaRPr lang="en-US" dirty="0"/>
          </a:p>
        </p:txBody>
      </p:sp>
      <p:sp>
        <p:nvSpPr>
          <p:cNvPr id="4" name="CuadroTexto 3"/>
          <p:cNvSpPr txBox="1"/>
          <p:nvPr/>
        </p:nvSpPr>
        <p:spPr>
          <a:xfrm>
            <a:off x="6802664" y="5473700"/>
            <a:ext cx="7981950" cy="830997"/>
          </a:xfrm>
          <a:prstGeom prst="rect">
            <a:avLst/>
          </a:prstGeom>
          <a:noFill/>
        </p:spPr>
        <p:txBody>
          <a:bodyPr wrap="square" rtlCol="0">
            <a:spAutoFit/>
          </a:bodyPr>
          <a:lstStyle/>
          <a:p>
            <a:pPr algn="ctr"/>
            <a:r>
              <a:rPr lang="en-US" sz="4800" dirty="0">
                <a:solidFill>
                  <a:schemeClr val="bg1"/>
                </a:solidFill>
                <a:latin typeface="Montserrat Black" panose="00000A00000000000000" pitchFamily="50" charset="0"/>
              </a:rPr>
              <a:t>SOLAR </a:t>
            </a:r>
          </a:p>
        </p:txBody>
      </p:sp>
      <p:sp>
        <p:nvSpPr>
          <p:cNvPr id="5" name="Rectángulo 4"/>
          <p:cNvSpPr/>
          <p:nvPr/>
        </p:nvSpPr>
        <p:spPr>
          <a:xfrm>
            <a:off x="9610248" y="5257800"/>
            <a:ext cx="745717" cy="369332"/>
          </a:xfrm>
          <a:prstGeom prst="rect">
            <a:avLst/>
          </a:prstGeom>
        </p:spPr>
        <p:txBody>
          <a:bodyPr wrap="none">
            <a:spAutoFit/>
          </a:bodyPr>
          <a:lstStyle/>
          <a:p>
            <a:r>
              <a:rPr lang="en-US" dirty="0">
                <a:solidFill>
                  <a:schemeClr val="bg1"/>
                </a:solidFill>
                <a:latin typeface="Montserrat Black" panose="00000A00000000000000" pitchFamily="50" charset="0"/>
              </a:rPr>
              <a:t>THE </a:t>
            </a:r>
            <a:endParaRPr lang="en-US" dirty="0">
              <a:solidFill>
                <a:schemeClr val="bg1"/>
              </a:solidFill>
            </a:endParaRPr>
          </a:p>
        </p:txBody>
      </p:sp>
      <p:sp>
        <p:nvSpPr>
          <p:cNvPr id="6" name="Rectángulo 5"/>
          <p:cNvSpPr/>
          <p:nvPr/>
        </p:nvSpPr>
        <p:spPr>
          <a:xfrm>
            <a:off x="10168930" y="6100928"/>
            <a:ext cx="1872628" cy="584775"/>
          </a:xfrm>
          <a:prstGeom prst="rect">
            <a:avLst/>
          </a:prstGeom>
        </p:spPr>
        <p:txBody>
          <a:bodyPr wrap="none">
            <a:spAutoFit/>
          </a:bodyPr>
          <a:lstStyle/>
          <a:p>
            <a:pPr algn="ctr"/>
            <a:r>
              <a:rPr lang="en-US" sz="3200" dirty="0">
                <a:solidFill>
                  <a:schemeClr val="accent4"/>
                </a:solidFill>
                <a:latin typeface="Montserrat "/>
              </a:rPr>
              <a:t>SYSTEM</a:t>
            </a:r>
          </a:p>
        </p:txBody>
      </p:sp>
      <p:pic>
        <p:nvPicPr>
          <p:cNvPr id="15" name="Imagen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7573" y="-2157640"/>
            <a:ext cx="904540" cy="869949"/>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9260" y="7799062"/>
            <a:ext cx="1945479" cy="1871082"/>
          </a:xfrm>
          <a:prstGeom prst="rect">
            <a:avLst/>
          </a:prstGeom>
        </p:spPr>
      </p:pic>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1352" y="6017570"/>
            <a:ext cx="627063" cy="680092"/>
          </a:xfrm>
          <a:prstGeom prst="rect">
            <a:avLst/>
          </a:prstGeom>
        </p:spPr>
      </p:pic>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337" y="5783528"/>
            <a:ext cx="627063" cy="680092"/>
          </a:xfrm>
          <a:prstGeom prst="rect">
            <a:avLst/>
          </a:prstGeom>
        </p:spPr>
      </p:pic>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623" y="4495384"/>
            <a:ext cx="627063" cy="680092"/>
          </a:xfrm>
          <a:prstGeom prst="rect">
            <a:avLst/>
          </a:prstGeom>
        </p:spPr>
      </p:pic>
      <p:pic>
        <p:nvPicPr>
          <p:cNvPr id="22" name="Imagen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1851" y="3211319"/>
            <a:ext cx="385763" cy="418386"/>
          </a:xfrm>
          <a:prstGeom prst="rect">
            <a:avLst/>
          </a:prstGeom>
        </p:spPr>
      </p:pic>
      <p:pic>
        <p:nvPicPr>
          <p:cNvPr id="25" name="Imagen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472" y="1128519"/>
            <a:ext cx="385763" cy="418386"/>
          </a:xfrm>
          <a:prstGeom prst="rect">
            <a:avLst/>
          </a:prstGeom>
        </p:spPr>
      </p:pic>
      <p:pic>
        <p:nvPicPr>
          <p:cNvPr id="28" name="Imagen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0329" y="4771572"/>
            <a:ext cx="385763" cy="418386"/>
          </a:xfrm>
          <a:prstGeom prst="rect">
            <a:avLst/>
          </a:prstGeom>
        </p:spPr>
      </p:pic>
      <p:pic>
        <p:nvPicPr>
          <p:cNvPr id="29" name="Imagen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7737" y="1357086"/>
            <a:ext cx="385763" cy="418386"/>
          </a:xfrm>
          <a:prstGeom prst="rect">
            <a:avLst/>
          </a:prstGeom>
        </p:spPr>
      </p:pic>
      <p:pic>
        <p:nvPicPr>
          <p:cNvPr id="31" name="Imagen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38" y="4051300"/>
            <a:ext cx="233536" cy="253286"/>
          </a:xfrm>
          <a:prstGeom prst="rect">
            <a:avLst/>
          </a:prstGeom>
        </p:spPr>
      </p:pic>
      <p:pic>
        <p:nvPicPr>
          <p:cNvPr id="45" name="Imagen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1981" y="4078514"/>
            <a:ext cx="233536" cy="253286"/>
          </a:xfrm>
          <a:prstGeom prst="rect">
            <a:avLst/>
          </a:prstGeom>
        </p:spPr>
      </p:pic>
      <p:pic>
        <p:nvPicPr>
          <p:cNvPr id="59" name="Imagen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3410" y="4951186"/>
            <a:ext cx="233536" cy="253286"/>
          </a:xfrm>
          <a:prstGeom prst="rect">
            <a:avLst/>
          </a:prstGeom>
        </p:spPr>
      </p:pic>
      <p:pic>
        <p:nvPicPr>
          <p:cNvPr id="61" name="Imagen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024" y="-4693966"/>
            <a:ext cx="4326991" cy="4693966"/>
          </a:xfrm>
          <a:prstGeom prst="rect">
            <a:avLst/>
          </a:prstGeom>
        </p:spPr>
      </p:pic>
      <p:pic>
        <p:nvPicPr>
          <p:cNvPr id="83" name="Imagen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178" y="7326917"/>
            <a:ext cx="1306249" cy="1417033"/>
          </a:xfrm>
          <a:prstGeom prst="rect">
            <a:avLst/>
          </a:prstGeom>
        </p:spPr>
      </p:pic>
      <p:pic>
        <p:nvPicPr>
          <p:cNvPr id="84" name="Imagen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53322" y="4063069"/>
            <a:ext cx="2981778" cy="1118531"/>
          </a:xfrm>
          <a:prstGeom prst="rect">
            <a:avLst/>
          </a:prstGeom>
        </p:spPr>
      </p:pic>
      <p:pic>
        <p:nvPicPr>
          <p:cNvPr id="86" name="Imagen 8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2172" y="8304894"/>
            <a:ext cx="956562" cy="1037688"/>
          </a:xfrm>
          <a:prstGeom prst="rect">
            <a:avLst/>
          </a:prstGeom>
        </p:spPr>
      </p:pic>
      <p:pic>
        <p:nvPicPr>
          <p:cNvPr id="87" name="Imagen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96466" y="5640465"/>
            <a:ext cx="925837" cy="1004357"/>
          </a:xfrm>
          <a:prstGeom prst="rect">
            <a:avLst/>
          </a:prstGeom>
        </p:spPr>
      </p:pic>
      <p:pic>
        <p:nvPicPr>
          <p:cNvPr id="89" name="Imagen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12672" y="8255906"/>
            <a:ext cx="1756068" cy="1905001"/>
          </a:xfrm>
          <a:prstGeom prst="rect">
            <a:avLst/>
          </a:prstGeom>
        </p:spPr>
      </p:pic>
      <p:pic>
        <p:nvPicPr>
          <p:cNvPr id="90" name="Imagen 8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08092" y="-2690586"/>
            <a:ext cx="1391474" cy="1509486"/>
          </a:xfrm>
          <a:prstGeom prst="rect">
            <a:avLst/>
          </a:prstGeom>
        </p:spPr>
      </p:pic>
      <p:pic>
        <p:nvPicPr>
          <p:cNvPr id="91" name="Imagen 9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93408" y="-3867150"/>
            <a:ext cx="4752874" cy="2510971"/>
          </a:xfrm>
          <a:prstGeom prst="rect">
            <a:avLst/>
          </a:prstGeom>
        </p:spPr>
      </p:pic>
      <p:pic>
        <p:nvPicPr>
          <p:cNvPr id="92" name="Imagen 9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370548" y="-420435"/>
            <a:ext cx="6428448" cy="6973635"/>
          </a:xfrm>
          <a:prstGeom prst="rect">
            <a:avLst/>
          </a:prstGeom>
        </p:spPr>
      </p:pic>
      <p:sp>
        <p:nvSpPr>
          <p:cNvPr id="75" name="Rectángulo 74"/>
          <p:cNvSpPr/>
          <p:nvPr/>
        </p:nvSpPr>
        <p:spPr>
          <a:xfrm>
            <a:off x="8225041" y="-2000250"/>
            <a:ext cx="1221809" cy="646331"/>
          </a:xfrm>
          <a:prstGeom prst="rect">
            <a:avLst/>
          </a:prstGeom>
        </p:spPr>
        <p:txBody>
          <a:bodyPr wrap="none">
            <a:spAutoFit/>
          </a:bodyPr>
          <a:lstStyle/>
          <a:p>
            <a:r>
              <a:rPr lang="en-US" sz="3600" dirty="0">
                <a:solidFill>
                  <a:schemeClr val="bg1"/>
                </a:solidFill>
                <a:latin typeface="Montserrat Black" panose="00000A00000000000000" pitchFamily="50" charset="0"/>
              </a:rPr>
              <a:t>SUN</a:t>
            </a:r>
            <a:endParaRPr lang="en-US" sz="3600" dirty="0">
              <a:solidFill>
                <a:schemeClr val="bg1"/>
              </a:solidFill>
            </a:endParaRPr>
          </a:p>
        </p:txBody>
      </p:sp>
      <p:sp>
        <p:nvSpPr>
          <p:cNvPr id="76" name="Rectángulo 75"/>
          <p:cNvSpPr/>
          <p:nvPr/>
        </p:nvSpPr>
        <p:spPr>
          <a:xfrm>
            <a:off x="6216624" y="1425120"/>
            <a:ext cx="2929007" cy="707886"/>
          </a:xfrm>
          <a:prstGeom prst="rect">
            <a:avLst/>
          </a:prstGeom>
        </p:spPr>
        <p:txBody>
          <a:bodyPr wrap="none">
            <a:spAutoFit/>
          </a:bodyPr>
          <a:lstStyle/>
          <a:p>
            <a:r>
              <a:rPr lang="en-US" sz="4000" dirty="0">
                <a:solidFill>
                  <a:schemeClr val="bg1"/>
                </a:solidFill>
                <a:latin typeface="Montserrat Black" panose="00000A00000000000000" pitchFamily="50" charset="0"/>
              </a:rPr>
              <a:t>MERCURY</a:t>
            </a:r>
            <a:endParaRPr lang="en-US" sz="4000" dirty="0">
              <a:solidFill>
                <a:schemeClr val="bg1"/>
              </a:solidFill>
            </a:endParaRPr>
          </a:p>
        </p:txBody>
      </p:sp>
      <p:sp>
        <p:nvSpPr>
          <p:cNvPr id="77" name="Rectángulo 76"/>
          <p:cNvSpPr/>
          <p:nvPr/>
        </p:nvSpPr>
        <p:spPr>
          <a:xfrm rot="18900000">
            <a:off x="10003270" y="-3795488"/>
            <a:ext cx="1135247" cy="400110"/>
          </a:xfrm>
          <a:prstGeom prst="rect">
            <a:avLst/>
          </a:prstGeom>
        </p:spPr>
        <p:txBody>
          <a:bodyPr wrap="none">
            <a:spAutoFit/>
          </a:bodyPr>
          <a:lstStyle/>
          <a:p>
            <a:r>
              <a:rPr lang="en-US" sz="2000" dirty="0">
                <a:solidFill>
                  <a:schemeClr val="bg1"/>
                </a:solidFill>
                <a:latin typeface="Montserrat Black" panose="00000A00000000000000" pitchFamily="50" charset="0"/>
              </a:rPr>
              <a:t>VENUS</a:t>
            </a:r>
            <a:endParaRPr lang="en-US" sz="2000" dirty="0">
              <a:solidFill>
                <a:schemeClr val="bg1"/>
              </a:solidFill>
            </a:endParaRPr>
          </a:p>
        </p:txBody>
      </p:sp>
      <p:sp>
        <p:nvSpPr>
          <p:cNvPr id="79" name="Rectángulo 78"/>
          <p:cNvSpPr/>
          <p:nvPr/>
        </p:nvSpPr>
        <p:spPr>
          <a:xfrm rot="18900000">
            <a:off x="10479205" y="-2846615"/>
            <a:ext cx="1130438" cy="400110"/>
          </a:xfrm>
          <a:prstGeom prst="rect">
            <a:avLst/>
          </a:prstGeom>
        </p:spPr>
        <p:txBody>
          <a:bodyPr wrap="none">
            <a:spAutoFit/>
          </a:bodyPr>
          <a:lstStyle/>
          <a:p>
            <a:r>
              <a:rPr lang="en-US" sz="2000" dirty="0">
                <a:solidFill>
                  <a:schemeClr val="bg1"/>
                </a:solidFill>
                <a:latin typeface="Montserrat Black" panose="00000A00000000000000" pitchFamily="50" charset="0"/>
              </a:rPr>
              <a:t>EARTH</a:t>
            </a:r>
            <a:endParaRPr lang="en-US" sz="2000" dirty="0">
              <a:solidFill>
                <a:schemeClr val="bg1"/>
              </a:solidFill>
            </a:endParaRPr>
          </a:p>
        </p:txBody>
      </p:sp>
      <p:sp>
        <p:nvSpPr>
          <p:cNvPr id="80" name="Rectángulo 79"/>
          <p:cNvSpPr/>
          <p:nvPr/>
        </p:nvSpPr>
        <p:spPr>
          <a:xfrm rot="18900000">
            <a:off x="11907247" y="-3290210"/>
            <a:ext cx="995785" cy="400110"/>
          </a:xfrm>
          <a:prstGeom prst="rect">
            <a:avLst/>
          </a:prstGeom>
        </p:spPr>
        <p:txBody>
          <a:bodyPr wrap="none">
            <a:spAutoFit/>
          </a:bodyPr>
          <a:lstStyle/>
          <a:p>
            <a:r>
              <a:rPr lang="en-US" sz="2000" dirty="0">
                <a:solidFill>
                  <a:schemeClr val="bg1"/>
                </a:solidFill>
                <a:latin typeface="Montserrat Black" panose="00000A00000000000000" pitchFamily="50" charset="0"/>
              </a:rPr>
              <a:t>MARS</a:t>
            </a:r>
            <a:endParaRPr lang="en-US" sz="2000" dirty="0">
              <a:solidFill>
                <a:schemeClr val="bg1"/>
              </a:solidFill>
            </a:endParaRPr>
          </a:p>
        </p:txBody>
      </p:sp>
      <p:sp>
        <p:nvSpPr>
          <p:cNvPr id="82" name="Rectángulo 81"/>
          <p:cNvSpPr/>
          <p:nvPr/>
        </p:nvSpPr>
        <p:spPr>
          <a:xfrm rot="18900000">
            <a:off x="12635124" y="-2068286"/>
            <a:ext cx="1345240" cy="400110"/>
          </a:xfrm>
          <a:prstGeom prst="rect">
            <a:avLst/>
          </a:prstGeom>
        </p:spPr>
        <p:txBody>
          <a:bodyPr wrap="none">
            <a:spAutoFit/>
          </a:bodyPr>
          <a:lstStyle/>
          <a:p>
            <a:r>
              <a:rPr lang="en-US" sz="2000" dirty="0">
                <a:solidFill>
                  <a:schemeClr val="bg1"/>
                </a:solidFill>
                <a:latin typeface="Montserrat Black" panose="00000A00000000000000" pitchFamily="50" charset="0"/>
              </a:rPr>
              <a:t>JUPITER</a:t>
            </a:r>
            <a:endParaRPr lang="en-US" sz="2000" dirty="0">
              <a:solidFill>
                <a:schemeClr val="bg1"/>
              </a:solidFill>
            </a:endParaRPr>
          </a:p>
        </p:txBody>
      </p:sp>
      <p:sp>
        <p:nvSpPr>
          <p:cNvPr id="85" name="Rectángulo 84"/>
          <p:cNvSpPr/>
          <p:nvPr/>
        </p:nvSpPr>
        <p:spPr>
          <a:xfrm rot="18900000">
            <a:off x="14666768" y="-2552701"/>
            <a:ext cx="1326004" cy="400110"/>
          </a:xfrm>
          <a:prstGeom prst="rect">
            <a:avLst/>
          </a:prstGeom>
        </p:spPr>
        <p:txBody>
          <a:bodyPr wrap="none">
            <a:spAutoFit/>
          </a:bodyPr>
          <a:lstStyle/>
          <a:p>
            <a:r>
              <a:rPr lang="en-US" sz="2000" dirty="0">
                <a:solidFill>
                  <a:schemeClr val="bg1"/>
                </a:solidFill>
                <a:latin typeface="Montserrat Black" panose="00000A00000000000000" pitchFamily="50" charset="0"/>
              </a:rPr>
              <a:t>SATURN</a:t>
            </a:r>
            <a:endParaRPr lang="en-US" sz="2000" dirty="0">
              <a:solidFill>
                <a:schemeClr val="bg1"/>
              </a:solidFill>
            </a:endParaRPr>
          </a:p>
        </p:txBody>
      </p:sp>
      <p:sp>
        <p:nvSpPr>
          <p:cNvPr id="88" name="Rectángulo 87"/>
          <p:cNvSpPr/>
          <p:nvPr/>
        </p:nvSpPr>
        <p:spPr>
          <a:xfrm rot="18900000">
            <a:off x="15360125" y="-685801"/>
            <a:ext cx="1358064" cy="400110"/>
          </a:xfrm>
          <a:prstGeom prst="rect">
            <a:avLst/>
          </a:prstGeom>
        </p:spPr>
        <p:txBody>
          <a:bodyPr wrap="none">
            <a:spAutoFit/>
          </a:bodyPr>
          <a:lstStyle/>
          <a:p>
            <a:r>
              <a:rPr lang="en-US" sz="2000" dirty="0">
                <a:solidFill>
                  <a:schemeClr val="bg1"/>
                </a:solidFill>
                <a:latin typeface="Montserrat Black" panose="00000A00000000000000" pitchFamily="50" charset="0"/>
              </a:rPr>
              <a:t>URANUS</a:t>
            </a:r>
            <a:endParaRPr lang="en-US" sz="2000" dirty="0">
              <a:solidFill>
                <a:schemeClr val="bg1"/>
              </a:solidFill>
            </a:endParaRPr>
          </a:p>
        </p:txBody>
      </p:sp>
      <p:sp>
        <p:nvSpPr>
          <p:cNvPr id="93" name="Rectángulo 92"/>
          <p:cNvSpPr/>
          <p:nvPr/>
        </p:nvSpPr>
        <p:spPr>
          <a:xfrm rot="18900000">
            <a:off x="16863839" y="-129723"/>
            <a:ext cx="1503938" cy="400110"/>
          </a:xfrm>
          <a:prstGeom prst="rect">
            <a:avLst/>
          </a:prstGeom>
        </p:spPr>
        <p:txBody>
          <a:bodyPr wrap="none">
            <a:spAutoFit/>
          </a:bodyPr>
          <a:lstStyle/>
          <a:p>
            <a:r>
              <a:rPr lang="en-US" sz="2000" dirty="0">
                <a:solidFill>
                  <a:schemeClr val="bg1"/>
                </a:solidFill>
                <a:latin typeface="Montserrat Black" panose="00000A00000000000000" pitchFamily="50" charset="0"/>
              </a:rPr>
              <a:t>NEPTUNE</a:t>
            </a:r>
            <a:endParaRPr lang="en-US" sz="2000" dirty="0">
              <a:solidFill>
                <a:schemeClr val="bg1"/>
              </a:solidFill>
            </a:endParaRPr>
          </a:p>
        </p:txBody>
      </p:sp>
      <p:pic>
        <p:nvPicPr>
          <p:cNvPr id="94" name="Imagen 9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66664" y="4686300"/>
            <a:ext cx="1434336" cy="1104900"/>
          </a:xfrm>
          <a:prstGeom prst="rect">
            <a:avLst/>
          </a:prstGeom>
        </p:spPr>
      </p:pic>
      <p:pic>
        <p:nvPicPr>
          <p:cNvPr id="95" name="Imagen 9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59411" y="3428676"/>
            <a:ext cx="717589" cy="552774"/>
          </a:xfrm>
          <a:prstGeom prst="rect">
            <a:avLst/>
          </a:prstGeom>
        </p:spPr>
      </p:pic>
      <p:pic>
        <p:nvPicPr>
          <p:cNvPr id="96" name="Imagen 9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06811" y="5494826"/>
            <a:ext cx="755689" cy="582123"/>
          </a:xfrm>
          <a:prstGeom prst="rect">
            <a:avLst/>
          </a:prstGeom>
        </p:spPr>
      </p:pic>
      <p:pic>
        <p:nvPicPr>
          <p:cNvPr id="97" name="Imagen 9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0050" y="6108316"/>
            <a:ext cx="800100" cy="616334"/>
          </a:xfrm>
          <a:prstGeom prst="rect">
            <a:avLst/>
          </a:prstGeom>
        </p:spPr>
      </p:pic>
      <p:pic>
        <p:nvPicPr>
          <p:cNvPr id="98" name="Imagen 9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5451" y="888616"/>
            <a:ext cx="800100" cy="616334"/>
          </a:xfrm>
          <a:prstGeom prst="rect">
            <a:avLst/>
          </a:prstGeom>
        </p:spPr>
      </p:pic>
      <p:pic>
        <p:nvPicPr>
          <p:cNvPr id="99" name="Imagen 9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19351" y="6413116"/>
            <a:ext cx="800100" cy="616334"/>
          </a:xfrm>
          <a:prstGeom prst="rect">
            <a:avLst/>
          </a:prstGeom>
        </p:spPr>
      </p:pic>
      <p:pic>
        <p:nvPicPr>
          <p:cNvPr id="100" name="Imagen 9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57801" y="5803516"/>
            <a:ext cx="800100" cy="616334"/>
          </a:xfrm>
          <a:prstGeom prst="rect">
            <a:avLst/>
          </a:prstGeom>
        </p:spPr>
      </p:pic>
      <p:pic>
        <p:nvPicPr>
          <p:cNvPr id="101" name="Imagen 10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29950" y="1581150"/>
            <a:ext cx="1375106" cy="1059274"/>
          </a:xfrm>
          <a:prstGeom prst="rect">
            <a:avLst/>
          </a:prstGeom>
        </p:spPr>
      </p:pic>
      <p:pic>
        <p:nvPicPr>
          <p:cNvPr id="102" name="Imagen 10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62249" y="7441816"/>
            <a:ext cx="800100" cy="616334"/>
          </a:xfrm>
          <a:prstGeom prst="rect">
            <a:avLst/>
          </a:prstGeom>
        </p:spPr>
      </p:pic>
      <p:pic>
        <p:nvPicPr>
          <p:cNvPr id="103" name="Imagen 10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1199" y="4393816"/>
            <a:ext cx="800100" cy="616334"/>
          </a:xfrm>
          <a:prstGeom prst="rect">
            <a:avLst/>
          </a:prstGeom>
        </p:spPr>
      </p:pic>
      <p:pic>
        <p:nvPicPr>
          <p:cNvPr id="104" name="Imagen 10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09949" y="5898766"/>
            <a:ext cx="800100" cy="616334"/>
          </a:xfrm>
          <a:prstGeom prst="rect">
            <a:avLst/>
          </a:prstGeom>
        </p:spPr>
      </p:pic>
      <p:pic>
        <p:nvPicPr>
          <p:cNvPr id="105" name="Imagen 10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86601" y="187133"/>
            <a:ext cx="800100" cy="616334"/>
          </a:xfrm>
          <a:prstGeom prst="rect">
            <a:avLst/>
          </a:prstGeom>
        </p:spPr>
      </p:pic>
      <p:pic>
        <p:nvPicPr>
          <p:cNvPr id="106" name="Imagen 10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21261" y="6477000"/>
            <a:ext cx="1978395" cy="1524000"/>
          </a:xfrm>
          <a:prstGeom prst="rect">
            <a:avLst/>
          </a:prstGeom>
        </p:spPr>
      </p:pic>
      <p:pic>
        <p:nvPicPr>
          <p:cNvPr id="107" name="Imagen 10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27288" y="5905500"/>
            <a:ext cx="1434336" cy="1104900"/>
          </a:xfrm>
          <a:prstGeom prst="rect">
            <a:avLst/>
          </a:prstGeom>
        </p:spPr>
      </p:pic>
      <p:sp>
        <p:nvSpPr>
          <p:cNvPr id="7" name="Text Placeholder 7">
            <a:extLst>
              <a:ext uri="{FF2B5EF4-FFF2-40B4-BE49-F238E27FC236}">
                <a16:creationId xmlns:a16="http://schemas.microsoft.com/office/drawing/2014/main" id="{5FB1BBF6-F611-43ED-4F9B-5A5E7230EEEB}"/>
              </a:ext>
            </a:extLst>
          </p:cNvPr>
          <p:cNvSpPr txBox="1">
            <a:spLocks/>
          </p:cNvSpPr>
          <p:nvPr/>
        </p:nvSpPr>
        <p:spPr>
          <a:xfrm>
            <a:off x="6207292" y="2231734"/>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mc:AlternateContent xmlns:mc="http://schemas.openxmlformats.org/markup-compatibility/2006">
        <mc:Choice xmlns:am3d="http://schemas.microsoft.com/office/drawing/2017/model3d" Requires="am3d">
          <p:graphicFrame>
            <p:nvGraphicFramePr>
              <p:cNvPr id="8" name="3D Model 7" descr="Sasha the Astronaut">
                <a:extLst>
                  <a:ext uri="{FF2B5EF4-FFF2-40B4-BE49-F238E27FC236}">
                    <a16:creationId xmlns:a16="http://schemas.microsoft.com/office/drawing/2014/main" id="{C21DF8A9-81AC-3BB6-5ACC-475BF050B630}"/>
                  </a:ext>
                </a:extLst>
              </p:cNvPr>
              <p:cNvGraphicFramePr>
                <a:graphicFrameLocks noChangeAspect="1"/>
              </p:cNvGraphicFramePr>
              <p:nvPr>
                <p:extLst>
                  <p:ext uri="{D42A27DB-BD31-4B8C-83A1-F6EECF244321}">
                    <p14:modId xmlns:p14="http://schemas.microsoft.com/office/powerpoint/2010/main" val="1899416818"/>
                  </p:ext>
                </p:extLst>
              </p:nvPr>
            </p:nvGraphicFramePr>
            <p:xfrm>
              <a:off x="10380363" y="1046461"/>
              <a:ext cx="1694280" cy="3574086"/>
            </p:xfrm>
            <a:graphic>
              <a:graphicData uri="http://schemas.microsoft.com/office/drawing/2017/model3d">
                <am3d:model3d r:embed="rId16">
                  <am3d:spPr>
                    <a:xfrm>
                      <a:off x="0" y="0"/>
                      <a:ext cx="1694280" cy="3574086"/>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708683" ay="-291906" az="-60963"/>
                    <am3d:postTrans dx="0" dy="0" dz="0"/>
                  </am3d:trans>
                  <am3d:raster rName="Office3DRenderer" rVer="16.0.8326">
                    <am3d:blip r:embed="rId17"/>
                  </am3d:raster>
                  <am3d:objViewport viewportSz="43852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asha the Astronaut">
                <a:extLst>
                  <a:ext uri="{FF2B5EF4-FFF2-40B4-BE49-F238E27FC236}">
                    <a16:creationId xmlns:a16="http://schemas.microsoft.com/office/drawing/2014/main" id="{C21DF8A9-81AC-3BB6-5ACC-475BF050B630}"/>
                  </a:ext>
                </a:extLst>
              </p:cNvPr>
              <p:cNvPicPr>
                <a:picLocks noGrp="1" noRot="1" noChangeAspect="1" noMove="1" noResize="1" noEditPoints="1" noAdjustHandles="1" noChangeArrowheads="1" noChangeShapeType="1" noCrop="1"/>
              </p:cNvPicPr>
              <p:nvPr/>
            </p:nvPicPr>
            <p:blipFill>
              <a:blip r:embed="rId17"/>
              <a:stretch>
                <a:fillRect/>
              </a:stretch>
            </p:blipFill>
            <p:spPr>
              <a:xfrm>
                <a:off x="10380363" y="1046461"/>
                <a:ext cx="1694280" cy="3574086"/>
              </a:xfrm>
              <a:prstGeom prst="rect">
                <a:avLst/>
              </a:prstGeom>
            </p:spPr>
          </p:pic>
        </mc:Fallback>
      </mc:AlternateContent>
    </p:spTree>
    <p:extLst>
      <p:ext uri="{BB962C8B-B14F-4D97-AF65-F5344CB8AC3E}">
        <p14:creationId xmlns:p14="http://schemas.microsoft.com/office/powerpoint/2010/main" val="2577243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16878300" y="0"/>
            <a:ext cx="11420475" cy="6688138"/>
            <a:chOff x="6" y="-52"/>
            <a:chExt cx="7194" cy="4213"/>
          </a:xfrm>
          <a:solidFill>
            <a:schemeClr val="accent4">
              <a:lumMod val="50000"/>
            </a:schemeClr>
          </a:solidFill>
        </p:grpSpPr>
        <p:sp>
          <p:nvSpPr>
            <p:cNvPr id="67"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número de diapositiva 1"/>
          <p:cNvSpPr>
            <a:spLocks noGrp="1"/>
          </p:cNvSpPr>
          <p:nvPr>
            <p:ph type="sldNum" sz="quarter" idx="4"/>
          </p:nvPr>
        </p:nvSpPr>
        <p:spPr/>
        <p:txBody>
          <a:bodyPr/>
          <a:lstStyle/>
          <a:p>
            <a:fld id="{DD42754F-0B62-BB43-A2E4-46EE8B5A483D}" type="slidenum">
              <a:rPr lang="en-US" smtClean="0"/>
              <a:pPr/>
              <a:t>6</a:t>
            </a:fld>
            <a:endParaRPr lang="en-US" dirty="0"/>
          </a:p>
        </p:txBody>
      </p:sp>
      <p:sp>
        <p:nvSpPr>
          <p:cNvPr id="4" name="CuadroTexto 3"/>
          <p:cNvSpPr txBox="1"/>
          <p:nvPr/>
        </p:nvSpPr>
        <p:spPr>
          <a:xfrm>
            <a:off x="6802664" y="5473700"/>
            <a:ext cx="7981950" cy="830997"/>
          </a:xfrm>
          <a:prstGeom prst="rect">
            <a:avLst/>
          </a:prstGeom>
          <a:noFill/>
        </p:spPr>
        <p:txBody>
          <a:bodyPr wrap="square" rtlCol="0">
            <a:spAutoFit/>
          </a:bodyPr>
          <a:lstStyle/>
          <a:p>
            <a:pPr algn="ctr"/>
            <a:r>
              <a:rPr lang="en-US" sz="4800" dirty="0">
                <a:solidFill>
                  <a:schemeClr val="bg1"/>
                </a:solidFill>
                <a:latin typeface="Montserrat Black" panose="00000A00000000000000" pitchFamily="50" charset="0"/>
              </a:rPr>
              <a:t>SOLAR </a:t>
            </a:r>
          </a:p>
        </p:txBody>
      </p:sp>
      <p:sp>
        <p:nvSpPr>
          <p:cNvPr id="5" name="Rectángulo 4"/>
          <p:cNvSpPr/>
          <p:nvPr/>
        </p:nvSpPr>
        <p:spPr>
          <a:xfrm>
            <a:off x="9610248" y="5257800"/>
            <a:ext cx="745717" cy="369332"/>
          </a:xfrm>
          <a:prstGeom prst="rect">
            <a:avLst/>
          </a:prstGeom>
        </p:spPr>
        <p:txBody>
          <a:bodyPr wrap="none">
            <a:spAutoFit/>
          </a:bodyPr>
          <a:lstStyle/>
          <a:p>
            <a:r>
              <a:rPr lang="en-US" dirty="0">
                <a:solidFill>
                  <a:schemeClr val="bg1"/>
                </a:solidFill>
                <a:latin typeface="Montserrat Black" panose="00000A00000000000000" pitchFamily="50" charset="0"/>
              </a:rPr>
              <a:t>THE </a:t>
            </a:r>
            <a:endParaRPr lang="en-US" dirty="0">
              <a:solidFill>
                <a:schemeClr val="bg1"/>
              </a:solidFill>
            </a:endParaRPr>
          </a:p>
        </p:txBody>
      </p:sp>
      <p:sp>
        <p:nvSpPr>
          <p:cNvPr id="6" name="Rectángulo 5"/>
          <p:cNvSpPr/>
          <p:nvPr/>
        </p:nvSpPr>
        <p:spPr>
          <a:xfrm>
            <a:off x="10168930" y="6100928"/>
            <a:ext cx="1872628" cy="584775"/>
          </a:xfrm>
          <a:prstGeom prst="rect">
            <a:avLst/>
          </a:prstGeom>
        </p:spPr>
        <p:txBody>
          <a:bodyPr wrap="none">
            <a:spAutoFit/>
          </a:bodyPr>
          <a:lstStyle/>
          <a:p>
            <a:pPr algn="ctr"/>
            <a:r>
              <a:rPr lang="en-US" sz="3200" dirty="0">
                <a:solidFill>
                  <a:schemeClr val="accent4"/>
                </a:solidFill>
                <a:latin typeface="Montserrat "/>
              </a:rPr>
              <a:t>SYSTEM</a:t>
            </a: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9260" y="7799062"/>
            <a:ext cx="1945479" cy="1871082"/>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352" y="6017570"/>
            <a:ext cx="627063" cy="680092"/>
          </a:xfrm>
          <a:prstGeom prst="rect">
            <a:avLst/>
          </a:prstGeom>
        </p:spPr>
      </p:pic>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337" y="5783528"/>
            <a:ext cx="627063" cy="680092"/>
          </a:xfrm>
          <a:prstGeom prst="rect">
            <a:avLst/>
          </a:prstGeom>
        </p:spPr>
      </p:pic>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623" y="4495384"/>
            <a:ext cx="627063" cy="680092"/>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851" y="3211319"/>
            <a:ext cx="385763" cy="418386"/>
          </a:xfrm>
          <a:prstGeom prst="rect">
            <a:avLst/>
          </a:prstGeom>
        </p:spPr>
      </p:pic>
      <p:pic>
        <p:nvPicPr>
          <p:cNvPr id="25" name="Imagen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3472" y="1128519"/>
            <a:ext cx="385763" cy="418386"/>
          </a:xfrm>
          <a:prstGeom prst="rect">
            <a:avLst/>
          </a:prstGeom>
        </p:spPr>
      </p:pic>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329" y="4771572"/>
            <a:ext cx="385763" cy="418386"/>
          </a:xfrm>
          <a:prstGeom prst="rect">
            <a:avLst/>
          </a:prstGeom>
        </p:spPr>
      </p:pic>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737" y="1357086"/>
            <a:ext cx="385763" cy="418386"/>
          </a:xfrm>
          <a:prstGeom prst="rect">
            <a:avLst/>
          </a:prstGeom>
        </p:spPr>
      </p:pic>
      <p:pic>
        <p:nvPicPr>
          <p:cNvPr id="31" name="Imagen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438" y="4051300"/>
            <a:ext cx="233536" cy="253286"/>
          </a:xfrm>
          <a:prstGeom prst="rect">
            <a:avLst/>
          </a:prstGeom>
        </p:spPr>
      </p:pic>
      <p:pic>
        <p:nvPicPr>
          <p:cNvPr id="45" name="Imagen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981" y="4078514"/>
            <a:ext cx="233536" cy="253286"/>
          </a:xfrm>
          <a:prstGeom prst="rect">
            <a:avLst/>
          </a:prstGeom>
        </p:spPr>
      </p:pic>
      <p:pic>
        <p:nvPicPr>
          <p:cNvPr id="59" name="Imagen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410" y="4951186"/>
            <a:ext cx="233536" cy="253286"/>
          </a:xfrm>
          <a:prstGeom prst="rect">
            <a:avLst/>
          </a:prstGeom>
        </p:spPr>
      </p:pic>
      <p:pic>
        <p:nvPicPr>
          <p:cNvPr id="61" name="Imagen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024" y="-4693966"/>
            <a:ext cx="4326991" cy="4693966"/>
          </a:xfrm>
          <a:prstGeom prst="rect">
            <a:avLst/>
          </a:prstGeom>
        </p:spPr>
      </p:pic>
      <p:pic>
        <p:nvPicPr>
          <p:cNvPr id="83" name="Imagen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4178" y="7326917"/>
            <a:ext cx="1306249" cy="1417033"/>
          </a:xfrm>
          <a:prstGeom prst="rect">
            <a:avLst/>
          </a:prstGeom>
        </p:spPr>
      </p:pic>
      <p:pic>
        <p:nvPicPr>
          <p:cNvPr id="84" name="Imagen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3128" y="5891869"/>
            <a:ext cx="2981778" cy="1118531"/>
          </a:xfrm>
          <a:prstGeom prst="rect">
            <a:avLst/>
          </a:prstGeom>
        </p:spPr>
      </p:pic>
      <p:pic>
        <p:nvPicPr>
          <p:cNvPr id="86" name="Imagen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2172" y="8304894"/>
            <a:ext cx="956562" cy="1037688"/>
          </a:xfrm>
          <a:prstGeom prst="rect">
            <a:avLst/>
          </a:prstGeom>
        </p:spPr>
      </p:pic>
      <p:pic>
        <p:nvPicPr>
          <p:cNvPr id="87" name="Imagen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96466" y="5640465"/>
            <a:ext cx="925837" cy="1004357"/>
          </a:xfrm>
          <a:prstGeom prst="rect">
            <a:avLst/>
          </a:prstGeom>
        </p:spPr>
      </p:pic>
      <p:pic>
        <p:nvPicPr>
          <p:cNvPr id="89" name="Imagen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2672" y="8255906"/>
            <a:ext cx="1756068" cy="1905001"/>
          </a:xfrm>
          <a:prstGeom prst="rect">
            <a:avLst/>
          </a:prstGeom>
        </p:spPr>
      </p:pic>
      <p:pic>
        <p:nvPicPr>
          <p:cNvPr id="90" name="Imagen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8092" y="-2690586"/>
            <a:ext cx="1391474" cy="1509486"/>
          </a:xfrm>
          <a:prstGeom prst="rect">
            <a:avLst/>
          </a:prstGeom>
        </p:spPr>
      </p:pic>
      <p:pic>
        <p:nvPicPr>
          <p:cNvPr id="91" name="Imagen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1700000">
            <a:off x="4769758" y="-1809749"/>
            <a:ext cx="4752874" cy="2510971"/>
          </a:xfrm>
          <a:prstGeom prst="rect">
            <a:avLst/>
          </a:prstGeom>
        </p:spPr>
      </p:pic>
      <p:pic>
        <p:nvPicPr>
          <p:cNvPr id="92" name="Imagen 9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7448" y="7852057"/>
            <a:ext cx="2104098" cy="2282543"/>
          </a:xfrm>
          <a:prstGeom prst="rect">
            <a:avLst/>
          </a:prstGeom>
        </p:spPr>
      </p:pic>
      <p:sp>
        <p:nvSpPr>
          <p:cNvPr id="75" name="Rectángulo 74"/>
          <p:cNvSpPr/>
          <p:nvPr/>
        </p:nvSpPr>
        <p:spPr>
          <a:xfrm>
            <a:off x="8225041" y="-2000250"/>
            <a:ext cx="1221809" cy="646331"/>
          </a:xfrm>
          <a:prstGeom prst="rect">
            <a:avLst/>
          </a:prstGeom>
        </p:spPr>
        <p:txBody>
          <a:bodyPr wrap="none">
            <a:spAutoFit/>
          </a:bodyPr>
          <a:lstStyle/>
          <a:p>
            <a:r>
              <a:rPr lang="en-US" sz="3600" dirty="0">
                <a:solidFill>
                  <a:schemeClr val="bg1"/>
                </a:solidFill>
                <a:latin typeface="Montserrat Black" panose="00000A00000000000000" pitchFamily="50" charset="0"/>
              </a:rPr>
              <a:t>SUN</a:t>
            </a:r>
            <a:endParaRPr lang="en-US" sz="3600" dirty="0">
              <a:solidFill>
                <a:schemeClr val="bg1"/>
              </a:solidFill>
            </a:endParaRPr>
          </a:p>
        </p:txBody>
      </p:sp>
      <p:sp>
        <p:nvSpPr>
          <p:cNvPr id="76" name="Rectángulo 75"/>
          <p:cNvSpPr/>
          <p:nvPr/>
        </p:nvSpPr>
        <p:spPr>
          <a:xfrm rot="18900000">
            <a:off x="9435556" y="-3297794"/>
            <a:ext cx="1558440" cy="400110"/>
          </a:xfrm>
          <a:prstGeom prst="rect">
            <a:avLst/>
          </a:prstGeom>
        </p:spPr>
        <p:txBody>
          <a:bodyPr wrap="none">
            <a:spAutoFit/>
          </a:bodyPr>
          <a:lstStyle/>
          <a:p>
            <a:r>
              <a:rPr lang="en-US" sz="2000" dirty="0">
                <a:solidFill>
                  <a:schemeClr val="bg1"/>
                </a:solidFill>
                <a:latin typeface="Montserrat Black" panose="00000A00000000000000" pitchFamily="50" charset="0"/>
              </a:rPr>
              <a:t>MERCURY</a:t>
            </a:r>
            <a:endParaRPr lang="en-US" sz="2000" dirty="0">
              <a:solidFill>
                <a:schemeClr val="bg1"/>
              </a:solidFill>
            </a:endParaRPr>
          </a:p>
        </p:txBody>
      </p:sp>
      <p:sp>
        <p:nvSpPr>
          <p:cNvPr id="77" name="Rectángulo 76"/>
          <p:cNvSpPr/>
          <p:nvPr/>
        </p:nvSpPr>
        <p:spPr>
          <a:xfrm>
            <a:off x="6136120" y="1195612"/>
            <a:ext cx="2464136" cy="830997"/>
          </a:xfrm>
          <a:prstGeom prst="rect">
            <a:avLst/>
          </a:prstGeom>
        </p:spPr>
        <p:txBody>
          <a:bodyPr wrap="none">
            <a:spAutoFit/>
          </a:bodyPr>
          <a:lstStyle/>
          <a:p>
            <a:r>
              <a:rPr lang="en-US" sz="4800" dirty="0">
                <a:solidFill>
                  <a:schemeClr val="bg1"/>
                </a:solidFill>
                <a:latin typeface="Montserrat Black" panose="00000A00000000000000" pitchFamily="50" charset="0"/>
              </a:rPr>
              <a:t>VENUS</a:t>
            </a:r>
            <a:endParaRPr lang="en-US" sz="4800" dirty="0">
              <a:solidFill>
                <a:schemeClr val="bg1"/>
              </a:solidFill>
            </a:endParaRPr>
          </a:p>
        </p:txBody>
      </p:sp>
      <p:sp>
        <p:nvSpPr>
          <p:cNvPr id="79" name="Rectángulo 78"/>
          <p:cNvSpPr/>
          <p:nvPr/>
        </p:nvSpPr>
        <p:spPr>
          <a:xfrm rot="18900000">
            <a:off x="10479205" y="-2846615"/>
            <a:ext cx="1130438" cy="400110"/>
          </a:xfrm>
          <a:prstGeom prst="rect">
            <a:avLst/>
          </a:prstGeom>
        </p:spPr>
        <p:txBody>
          <a:bodyPr wrap="none">
            <a:spAutoFit/>
          </a:bodyPr>
          <a:lstStyle/>
          <a:p>
            <a:r>
              <a:rPr lang="en-US" sz="2000" dirty="0">
                <a:solidFill>
                  <a:schemeClr val="bg1"/>
                </a:solidFill>
                <a:latin typeface="Montserrat Black" panose="00000A00000000000000" pitchFamily="50" charset="0"/>
              </a:rPr>
              <a:t>EARTH</a:t>
            </a:r>
            <a:endParaRPr lang="en-US" sz="2000" dirty="0">
              <a:solidFill>
                <a:schemeClr val="bg1"/>
              </a:solidFill>
            </a:endParaRPr>
          </a:p>
        </p:txBody>
      </p:sp>
      <p:sp>
        <p:nvSpPr>
          <p:cNvPr id="80" name="Rectángulo 79"/>
          <p:cNvSpPr/>
          <p:nvPr/>
        </p:nvSpPr>
        <p:spPr>
          <a:xfrm rot="18900000">
            <a:off x="11907247" y="-3290210"/>
            <a:ext cx="995785" cy="400110"/>
          </a:xfrm>
          <a:prstGeom prst="rect">
            <a:avLst/>
          </a:prstGeom>
        </p:spPr>
        <p:txBody>
          <a:bodyPr wrap="none">
            <a:spAutoFit/>
          </a:bodyPr>
          <a:lstStyle/>
          <a:p>
            <a:r>
              <a:rPr lang="en-US" sz="2000" dirty="0">
                <a:solidFill>
                  <a:schemeClr val="bg1"/>
                </a:solidFill>
                <a:latin typeface="Montserrat Black" panose="00000A00000000000000" pitchFamily="50" charset="0"/>
              </a:rPr>
              <a:t>MARS</a:t>
            </a:r>
            <a:endParaRPr lang="en-US" sz="2000" dirty="0">
              <a:solidFill>
                <a:schemeClr val="bg1"/>
              </a:solidFill>
            </a:endParaRPr>
          </a:p>
        </p:txBody>
      </p:sp>
      <p:sp>
        <p:nvSpPr>
          <p:cNvPr id="82" name="Rectángulo 81"/>
          <p:cNvSpPr/>
          <p:nvPr/>
        </p:nvSpPr>
        <p:spPr>
          <a:xfrm rot="18900000">
            <a:off x="12635124" y="-2068286"/>
            <a:ext cx="1345240" cy="400110"/>
          </a:xfrm>
          <a:prstGeom prst="rect">
            <a:avLst/>
          </a:prstGeom>
        </p:spPr>
        <p:txBody>
          <a:bodyPr wrap="none">
            <a:spAutoFit/>
          </a:bodyPr>
          <a:lstStyle/>
          <a:p>
            <a:r>
              <a:rPr lang="en-US" sz="2000" dirty="0">
                <a:solidFill>
                  <a:schemeClr val="bg1"/>
                </a:solidFill>
                <a:latin typeface="Montserrat Black" panose="00000A00000000000000" pitchFamily="50" charset="0"/>
              </a:rPr>
              <a:t>JUPITER</a:t>
            </a:r>
            <a:endParaRPr lang="en-US" sz="2000" dirty="0">
              <a:solidFill>
                <a:schemeClr val="bg1"/>
              </a:solidFill>
            </a:endParaRPr>
          </a:p>
        </p:txBody>
      </p:sp>
      <p:sp>
        <p:nvSpPr>
          <p:cNvPr id="85" name="Rectángulo 84"/>
          <p:cNvSpPr/>
          <p:nvPr/>
        </p:nvSpPr>
        <p:spPr>
          <a:xfrm rot="18900000">
            <a:off x="14666768" y="-2552701"/>
            <a:ext cx="1326004" cy="400110"/>
          </a:xfrm>
          <a:prstGeom prst="rect">
            <a:avLst/>
          </a:prstGeom>
        </p:spPr>
        <p:txBody>
          <a:bodyPr wrap="none">
            <a:spAutoFit/>
          </a:bodyPr>
          <a:lstStyle/>
          <a:p>
            <a:r>
              <a:rPr lang="en-US" sz="2000" dirty="0">
                <a:solidFill>
                  <a:schemeClr val="bg1"/>
                </a:solidFill>
                <a:latin typeface="Montserrat Black" panose="00000A00000000000000" pitchFamily="50" charset="0"/>
              </a:rPr>
              <a:t>SATURN</a:t>
            </a:r>
            <a:endParaRPr lang="en-US" sz="2000" dirty="0">
              <a:solidFill>
                <a:schemeClr val="bg1"/>
              </a:solidFill>
            </a:endParaRPr>
          </a:p>
        </p:txBody>
      </p:sp>
      <p:sp>
        <p:nvSpPr>
          <p:cNvPr id="88" name="Rectángulo 87"/>
          <p:cNvSpPr/>
          <p:nvPr/>
        </p:nvSpPr>
        <p:spPr>
          <a:xfrm rot="18900000">
            <a:off x="15360125" y="-685801"/>
            <a:ext cx="1358064" cy="400110"/>
          </a:xfrm>
          <a:prstGeom prst="rect">
            <a:avLst/>
          </a:prstGeom>
        </p:spPr>
        <p:txBody>
          <a:bodyPr wrap="none">
            <a:spAutoFit/>
          </a:bodyPr>
          <a:lstStyle/>
          <a:p>
            <a:r>
              <a:rPr lang="en-US" sz="2000" dirty="0">
                <a:solidFill>
                  <a:schemeClr val="bg1"/>
                </a:solidFill>
                <a:latin typeface="Montserrat Black" panose="00000A00000000000000" pitchFamily="50" charset="0"/>
              </a:rPr>
              <a:t>URANUS</a:t>
            </a:r>
            <a:endParaRPr lang="en-US" sz="2000" dirty="0">
              <a:solidFill>
                <a:schemeClr val="bg1"/>
              </a:solidFill>
            </a:endParaRPr>
          </a:p>
        </p:txBody>
      </p:sp>
      <p:sp>
        <p:nvSpPr>
          <p:cNvPr id="93" name="Rectángulo 92"/>
          <p:cNvSpPr/>
          <p:nvPr/>
        </p:nvSpPr>
        <p:spPr>
          <a:xfrm rot="18900000">
            <a:off x="16863839" y="-129723"/>
            <a:ext cx="1503938" cy="400110"/>
          </a:xfrm>
          <a:prstGeom prst="rect">
            <a:avLst/>
          </a:prstGeom>
        </p:spPr>
        <p:txBody>
          <a:bodyPr wrap="none">
            <a:spAutoFit/>
          </a:bodyPr>
          <a:lstStyle/>
          <a:p>
            <a:r>
              <a:rPr lang="en-US" sz="2000" dirty="0">
                <a:solidFill>
                  <a:schemeClr val="bg1"/>
                </a:solidFill>
                <a:latin typeface="Montserrat Black" panose="00000A00000000000000" pitchFamily="50" charset="0"/>
              </a:rPr>
              <a:t>NEPTUNE</a:t>
            </a:r>
            <a:endParaRPr lang="en-US" sz="2000" dirty="0">
              <a:solidFill>
                <a:schemeClr val="bg1"/>
              </a:solidFill>
            </a:endParaRPr>
          </a:p>
        </p:txBody>
      </p:sp>
      <p:pic>
        <p:nvPicPr>
          <p:cNvPr id="94" name="Imagen 9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14164" y="6667500"/>
            <a:ext cx="1434336" cy="1104900"/>
          </a:xfrm>
          <a:prstGeom prst="rect">
            <a:avLst/>
          </a:prstGeom>
        </p:spPr>
      </p:pic>
      <p:pic>
        <p:nvPicPr>
          <p:cNvPr id="95" name="Imagen 9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59411" y="3428676"/>
            <a:ext cx="717589" cy="552774"/>
          </a:xfrm>
          <a:prstGeom prst="rect">
            <a:avLst/>
          </a:prstGeom>
        </p:spPr>
      </p:pic>
      <p:pic>
        <p:nvPicPr>
          <p:cNvPr id="96" name="Imagen 9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06811" y="5494826"/>
            <a:ext cx="755689" cy="582123"/>
          </a:xfrm>
          <a:prstGeom prst="rect">
            <a:avLst/>
          </a:prstGeom>
        </p:spPr>
      </p:pic>
      <p:pic>
        <p:nvPicPr>
          <p:cNvPr id="97" name="Imagen 9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249400" y="-616334"/>
            <a:ext cx="800100" cy="616334"/>
          </a:xfrm>
          <a:prstGeom prst="rect">
            <a:avLst/>
          </a:prstGeom>
        </p:spPr>
      </p:pic>
      <p:pic>
        <p:nvPicPr>
          <p:cNvPr id="98" name="Imagen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77551" y="1898266"/>
            <a:ext cx="800100" cy="616334"/>
          </a:xfrm>
          <a:prstGeom prst="rect">
            <a:avLst/>
          </a:prstGeom>
        </p:spPr>
      </p:pic>
      <p:pic>
        <p:nvPicPr>
          <p:cNvPr id="99" name="Imagen 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19351" y="6413116"/>
            <a:ext cx="800100" cy="616334"/>
          </a:xfrm>
          <a:prstGeom prst="rect">
            <a:avLst/>
          </a:prstGeom>
        </p:spPr>
      </p:pic>
      <p:pic>
        <p:nvPicPr>
          <p:cNvPr id="100" name="Imagen 9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57801" y="5803516"/>
            <a:ext cx="800100" cy="616334"/>
          </a:xfrm>
          <a:prstGeom prst="rect">
            <a:avLst/>
          </a:prstGeom>
        </p:spPr>
      </p:pic>
      <p:pic>
        <p:nvPicPr>
          <p:cNvPr id="101" name="Imagen 1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43750" y="7296150"/>
            <a:ext cx="1375106" cy="1059274"/>
          </a:xfrm>
          <a:prstGeom prst="rect">
            <a:avLst/>
          </a:prstGeom>
        </p:spPr>
      </p:pic>
      <p:pic>
        <p:nvPicPr>
          <p:cNvPr id="102" name="Imagen 10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344901" y="1803016"/>
            <a:ext cx="800100" cy="616334"/>
          </a:xfrm>
          <a:prstGeom prst="rect">
            <a:avLst/>
          </a:prstGeom>
        </p:spPr>
      </p:pic>
      <p:pic>
        <p:nvPicPr>
          <p:cNvPr id="103" name="Imagen 1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173451" y="221866"/>
            <a:ext cx="800100" cy="616334"/>
          </a:xfrm>
          <a:prstGeom prst="rect">
            <a:avLst/>
          </a:prstGeom>
        </p:spPr>
      </p:pic>
      <p:pic>
        <p:nvPicPr>
          <p:cNvPr id="104" name="Imagen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97301" y="-2235584"/>
            <a:ext cx="800100" cy="616334"/>
          </a:xfrm>
          <a:prstGeom prst="rect">
            <a:avLst/>
          </a:prstGeom>
        </p:spPr>
      </p:pic>
      <p:pic>
        <p:nvPicPr>
          <p:cNvPr id="105" name="Imagen 1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86601" y="187133"/>
            <a:ext cx="800100" cy="616334"/>
          </a:xfrm>
          <a:prstGeom prst="rect">
            <a:avLst/>
          </a:prstGeom>
        </p:spPr>
      </p:pic>
      <p:pic>
        <p:nvPicPr>
          <p:cNvPr id="106" name="Imagen 10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01911" y="7620000"/>
            <a:ext cx="1978395" cy="1524000"/>
          </a:xfrm>
          <a:prstGeom prst="rect">
            <a:avLst/>
          </a:prstGeom>
        </p:spPr>
      </p:pic>
      <p:pic>
        <p:nvPicPr>
          <p:cNvPr id="107" name="Imagen 10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379412" y="-1885950"/>
            <a:ext cx="1434336" cy="1104900"/>
          </a:xfrm>
          <a:prstGeom prst="rect">
            <a:avLst/>
          </a:prstGeom>
        </p:spPr>
      </p:pic>
      <p:sp>
        <p:nvSpPr>
          <p:cNvPr id="110" name="Text Placeholder 7">
            <a:extLst>
              <a:ext uri="{FF2B5EF4-FFF2-40B4-BE49-F238E27FC236}">
                <a16:creationId xmlns:a16="http://schemas.microsoft.com/office/drawing/2014/main" id="{4702D401-7D65-CA93-9061-A487368C8CE6}"/>
              </a:ext>
            </a:extLst>
          </p:cNvPr>
          <p:cNvSpPr txBox="1">
            <a:spLocks/>
          </p:cNvSpPr>
          <p:nvPr/>
        </p:nvSpPr>
        <p:spPr>
          <a:xfrm>
            <a:off x="6188242" y="2027896"/>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000000">
            <a:off x="-1323127" y="-513623"/>
            <a:ext cx="8181127" cy="7868268"/>
          </a:xfrm>
          <a:prstGeom prst="rect">
            <a:avLst/>
          </a:prstGeom>
        </p:spPr>
      </p:pic>
      <mc:AlternateContent xmlns:mc="http://schemas.openxmlformats.org/markup-compatibility/2006">
        <mc:Choice xmlns:am3d="http://schemas.microsoft.com/office/drawing/2017/model3d" Requires="am3d">
          <p:graphicFrame>
            <p:nvGraphicFramePr>
              <p:cNvPr id="3" name="3D Model 2" descr="Sasha the Astronaut">
                <a:extLst>
                  <a:ext uri="{FF2B5EF4-FFF2-40B4-BE49-F238E27FC236}">
                    <a16:creationId xmlns:a16="http://schemas.microsoft.com/office/drawing/2014/main" id="{BB4C4D75-0D14-DDA3-0253-19BA8C9E1D08}"/>
                  </a:ext>
                </a:extLst>
              </p:cNvPr>
              <p:cNvGraphicFramePr>
                <a:graphicFrameLocks noChangeAspect="1"/>
              </p:cNvGraphicFramePr>
              <p:nvPr>
                <p:extLst>
                  <p:ext uri="{D42A27DB-BD31-4B8C-83A1-F6EECF244321}">
                    <p14:modId xmlns:p14="http://schemas.microsoft.com/office/powerpoint/2010/main" val="2417358361"/>
                  </p:ext>
                </p:extLst>
              </p:nvPr>
            </p:nvGraphicFramePr>
            <p:xfrm>
              <a:off x="10467059" y="920455"/>
              <a:ext cx="1520887" cy="3826097"/>
            </p:xfrm>
            <a:graphic>
              <a:graphicData uri="http://schemas.microsoft.com/office/drawing/2017/model3d">
                <am3d:model3d r:embed="rId16">
                  <am3d:spPr>
                    <a:xfrm>
                      <a:off x="0" y="0"/>
                      <a:ext cx="1520887" cy="3826097"/>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123834" ay="-3941507" az="-112866"/>
                    <am3d:postTrans dx="0" dy="0" dz="0"/>
                  </am3d:trans>
                  <am3d:raster rName="Office3DRenderer" rVer="16.0.8326">
                    <am3d:blip r:embed="rId17"/>
                  </am3d:raster>
                  <am3d:objViewport viewportSz="438522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Sasha the Astronaut">
                <a:extLst>
                  <a:ext uri="{FF2B5EF4-FFF2-40B4-BE49-F238E27FC236}">
                    <a16:creationId xmlns:a16="http://schemas.microsoft.com/office/drawing/2014/main" id="{BB4C4D75-0D14-DDA3-0253-19BA8C9E1D08}"/>
                  </a:ext>
                </a:extLst>
              </p:cNvPr>
              <p:cNvPicPr>
                <a:picLocks noGrp="1" noRot="1" noChangeAspect="1" noMove="1" noResize="1" noEditPoints="1" noAdjustHandles="1" noChangeArrowheads="1" noChangeShapeType="1" noCrop="1"/>
              </p:cNvPicPr>
              <p:nvPr/>
            </p:nvPicPr>
            <p:blipFill>
              <a:blip r:embed="rId17"/>
              <a:stretch>
                <a:fillRect/>
              </a:stretch>
            </p:blipFill>
            <p:spPr>
              <a:xfrm>
                <a:off x="10467059" y="920455"/>
                <a:ext cx="1520887" cy="3826097"/>
              </a:xfrm>
              <a:prstGeom prst="rect">
                <a:avLst/>
              </a:prstGeom>
            </p:spPr>
          </p:pic>
        </mc:Fallback>
      </mc:AlternateContent>
    </p:spTree>
    <p:extLst>
      <p:ext uri="{BB962C8B-B14F-4D97-AF65-F5344CB8AC3E}">
        <p14:creationId xmlns:p14="http://schemas.microsoft.com/office/powerpoint/2010/main" val="413912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19488150" y="0"/>
            <a:ext cx="11420475" cy="6688138"/>
            <a:chOff x="6" y="-52"/>
            <a:chExt cx="7194" cy="4213"/>
          </a:xfrm>
          <a:solidFill>
            <a:schemeClr val="accent4">
              <a:lumMod val="50000"/>
            </a:schemeClr>
          </a:solidFill>
        </p:grpSpPr>
        <p:sp>
          <p:nvSpPr>
            <p:cNvPr id="67"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número de diapositiva 1"/>
          <p:cNvSpPr>
            <a:spLocks noGrp="1"/>
          </p:cNvSpPr>
          <p:nvPr>
            <p:ph type="sldNum" sz="quarter" idx="4"/>
          </p:nvPr>
        </p:nvSpPr>
        <p:spPr/>
        <p:txBody>
          <a:bodyPr/>
          <a:lstStyle/>
          <a:p>
            <a:fld id="{DD42754F-0B62-BB43-A2E4-46EE8B5A483D}" type="slidenum">
              <a:rPr lang="en-US" smtClean="0"/>
              <a:pPr/>
              <a:t>7</a:t>
            </a:fld>
            <a:endParaRPr lang="en-US" dirty="0"/>
          </a:p>
        </p:txBody>
      </p:sp>
      <p:sp>
        <p:nvSpPr>
          <p:cNvPr id="4" name="CuadroTexto 3"/>
          <p:cNvSpPr txBox="1"/>
          <p:nvPr/>
        </p:nvSpPr>
        <p:spPr>
          <a:xfrm>
            <a:off x="6802664" y="5473700"/>
            <a:ext cx="7981950" cy="830997"/>
          </a:xfrm>
          <a:prstGeom prst="rect">
            <a:avLst/>
          </a:prstGeom>
          <a:noFill/>
        </p:spPr>
        <p:txBody>
          <a:bodyPr wrap="square" rtlCol="0">
            <a:spAutoFit/>
          </a:bodyPr>
          <a:lstStyle/>
          <a:p>
            <a:pPr algn="ctr"/>
            <a:r>
              <a:rPr lang="en-US" sz="4800" dirty="0">
                <a:solidFill>
                  <a:schemeClr val="bg1"/>
                </a:solidFill>
                <a:latin typeface="Montserrat Black" panose="00000A00000000000000" pitchFamily="50" charset="0"/>
              </a:rPr>
              <a:t>SOLAR </a:t>
            </a:r>
          </a:p>
        </p:txBody>
      </p:sp>
      <p:sp>
        <p:nvSpPr>
          <p:cNvPr id="5" name="Rectángulo 4"/>
          <p:cNvSpPr/>
          <p:nvPr/>
        </p:nvSpPr>
        <p:spPr>
          <a:xfrm>
            <a:off x="9610248" y="5257800"/>
            <a:ext cx="745717" cy="369332"/>
          </a:xfrm>
          <a:prstGeom prst="rect">
            <a:avLst/>
          </a:prstGeom>
        </p:spPr>
        <p:txBody>
          <a:bodyPr wrap="none">
            <a:spAutoFit/>
          </a:bodyPr>
          <a:lstStyle/>
          <a:p>
            <a:r>
              <a:rPr lang="en-US" dirty="0">
                <a:solidFill>
                  <a:schemeClr val="bg1"/>
                </a:solidFill>
                <a:latin typeface="Montserrat Black" panose="00000A00000000000000" pitchFamily="50" charset="0"/>
              </a:rPr>
              <a:t>THE </a:t>
            </a:r>
            <a:endParaRPr lang="en-US" dirty="0">
              <a:solidFill>
                <a:schemeClr val="bg1"/>
              </a:solidFill>
            </a:endParaRPr>
          </a:p>
        </p:txBody>
      </p:sp>
      <p:sp>
        <p:nvSpPr>
          <p:cNvPr id="6" name="Rectángulo 5"/>
          <p:cNvSpPr/>
          <p:nvPr/>
        </p:nvSpPr>
        <p:spPr>
          <a:xfrm>
            <a:off x="10168930" y="6100928"/>
            <a:ext cx="1872628" cy="584775"/>
          </a:xfrm>
          <a:prstGeom prst="rect">
            <a:avLst/>
          </a:prstGeom>
        </p:spPr>
        <p:txBody>
          <a:bodyPr wrap="none">
            <a:spAutoFit/>
          </a:bodyPr>
          <a:lstStyle/>
          <a:p>
            <a:pPr algn="ctr"/>
            <a:r>
              <a:rPr lang="en-US" sz="3200" dirty="0">
                <a:solidFill>
                  <a:schemeClr val="accent4"/>
                </a:solidFill>
                <a:latin typeface="Montserrat "/>
              </a:rPr>
              <a:t>SYSTEM</a:t>
            </a: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9260" y="7799062"/>
            <a:ext cx="1945479" cy="1871082"/>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352" y="6017570"/>
            <a:ext cx="627063" cy="680092"/>
          </a:xfrm>
          <a:prstGeom prst="rect">
            <a:avLst/>
          </a:prstGeom>
        </p:spPr>
      </p:pic>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337" y="5783528"/>
            <a:ext cx="627063" cy="680092"/>
          </a:xfrm>
          <a:prstGeom prst="rect">
            <a:avLst/>
          </a:prstGeom>
        </p:spPr>
      </p:pic>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623" y="4495384"/>
            <a:ext cx="627063" cy="680092"/>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851" y="3211319"/>
            <a:ext cx="385763" cy="418386"/>
          </a:xfrm>
          <a:prstGeom prst="rect">
            <a:avLst/>
          </a:prstGeom>
        </p:spPr>
      </p:pic>
      <p:pic>
        <p:nvPicPr>
          <p:cNvPr id="25" name="Imagen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3472" y="1128519"/>
            <a:ext cx="385763" cy="418386"/>
          </a:xfrm>
          <a:prstGeom prst="rect">
            <a:avLst/>
          </a:prstGeom>
        </p:spPr>
      </p:pic>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329" y="4771572"/>
            <a:ext cx="385763" cy="418386"/>
          </a:xfrm>
          <a:prstGeom prst="rect">
            <a:avLst/>
          </a:prstGeom>
        </p:spPr>
      </p:pic>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737" y="1357086"/>
            <a:ext cx="385763" cy="418386"/>
          </a:xfrm>
          <a:prstGeom prst="rect">
            <a:avLst/>
          </a:prstGeom>
        </p:spPr>
      </p:pic>
      <p:pic>
        <p:nvPicPr>
          <p:cNvPr id="31" name="Imagen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438" y="4051300"/>
            <a:ext cx="233536" cy="253286"/>
          </a:xfrm>
          <a:prstGeom prst="rect">
            <a:avLst/>
          </a:prstGeom>
        </p:spPr>
      </p:pic>
      <p:pic>
        <p:nvPicPr>
          <p:cNvPr id="45" name="Imagen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981" y="4078514"/>
            <a:ext cx="233536" cy="253286"/>
          </a:xfrm>
          <a:prstGeom prst="rect">
            <a:avLst/>
          </a:prstGeom>
        </p:spPr>
      </p:pic>
      <p:pic>
        <p:nvPicPr>
          <p:cNvPr id="59" name="Imagen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410" y="4951186"/>
            <a:ext cx="233536" cy="253286"/>
          </a:xfrm>
          <a:prstGeom prst="rect">
            <a:avLst/>
          </a:prstGeom>
        </p:spPr>
      </p:pic>
      <p:pic>
        <p:nvPicPr>
          <p:cNvPr id="61" name="Imagen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024" y="-4693966"/>
            <a:ext cx="4326991" cy="4693966"/>
          </a:xfrm>
          <a:prstGeom prst="rect">
            <a:avLst/>
          </a:prstGeom>
        </p:spPr>
      </p:pic>
      <p:pic>
        <p:nvPicPr>
          <p:cNvPr id="83" name="Imagen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600000">
            <a:off x="-1254578" y="-1047751"/>
            <a:ext cx="7287678" cy="7905751"/>
          </a:xfrm>
          <a:prstGeom prst="rect">
            <a:avLst/>
          </a:prstGeom>
        </p:spPr>
      </p:pic>
      <p:pic>
        <p:nvPicPr>
          <p:cNvPr id="84" name="Imagen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72" y="4729819"/>
            <a:ext cx="2981778" cy="1118531"/>
          </a:xfrm>
          <a:prstGeom prst="rect">
            <a:avLst/>
          </a:prstGeom>
        </p:spPr>
      </p:pic>
      <p:pic>
        <p:nvPicPr>
          <p:cNvPr id="86" name="Imagen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2172" y="8304894"/>
            <a:ext cx="956562" cy="1037688"/>
          </a:xfrm>
          <a:prstGeom prst="rect">
            <a:avLst/>
          </a:prstGeom>
        </p:spPr>
      </p:pic>
      <p:pic>
        <p:nvPicPr>
          <p:cNvPr id="87" name="Imagen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96466" y="5640465"/>
            <a:ext cx="925837" cy="1004357"/>
          </a:xfrm>
          <a:prstGeom prst="rect">
            <a:avLst/>
          </a:prstGeom>
        </p:spPr>
      </p:pic>
      <p:pic>
        <p:nvPicPr>
          <p:cNvPr id="89" name="Imagen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2672" y="8255906"/>
            <a:ext cx="1756068" cy="1905001"/>
          </a:xfrm>
          <a:prstGeom prst="rect">
            <a:avLst/>
          </a:prstGeom>
        </p:spPr>
      </p:pic>
      <p:pic>
        <p:nvPicPr>
          <p:cNvPr id="90" name="Imagen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8092" y="-2690586"/>
            <a:ext cx="1391474" cy="1509486"/>
          </a:xfrm>
          <a:prstGeom prst="rect">
            <a:avLst/>
          </a:prstGeom>
        </p:spPr>
      </p:pic>
      <p:pic>
        <p:nvPicPr>
          <p:cNvPr id="91" name="Imagen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1700000">
            <a:off x="6465208" y="-438149"/>
            <a:ext cx="4752874" cy="2510971"/>
          </a:xfrm>
          <a:prstGeom prst="rect">
            <a:avLst/>
          </a:prstGeom>
        </p:spPr>
      </p:pic>
      <p:pic>
        <p:nvPicPr>
          <p:cNvPr id="92" name="Imagen 9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7448" y="7852057"/>
            <a:ext cx="2104098" cy="2282543"/>
          </a:xfrm>
          <a:prstGeom prst="rect">
            <a:avLst/>
          </a:prstGeom>
        </p:spPr>
      </p:pic>
      <p:sp>
        <p:nvSpPr>
          <p:cNvPr id="75" name="Rectángulo 74"/>
          <p:cNvSpPr/>
          <p:nvPr/>
        </p:nvSpPr>
        <p:spPr>
          <a:xfrm>
            <a:off x="8225041" y="-2000250"/>
            <a:ext cx="1221809" cy="646331"/>
          </a:xfrm>
          <a:prstGeom prst="rect">
            <a:avLst/>
          </a:prstGeom>
        </p:spPr>
        <p:txBody>
          <a:bodyPr wrap="none">
            <a:spAutoFit/>
          </a:bodyPr>
          <a:lstStyle/>
          <a:p>
            <a:r>
              <a:rPr lang="en-US" sz="3600" dirty="0">
                <a:solidFill>
                  <a:schemeClr val="bg1"/>
                </a:solidFill>
                <a:latin typeface="Montserrat Black" panose="00000A00000000000000" pitchFamily="50" charset="0"/>
              </a:rPr>
              <a:t>SUN</a:t>
            </a:r>
            <a:endParaRPr lang="en-US" sz="3600" dirty="0">
              <a:solidFill>
                <a:schemeClr val="bg1"/>
              </a:solidFill>
            </a:endParaRPr>
          </a:p>
        </p:txBody>
      </p:sp>
      <p:sp>
        <p:nvSpPr>
          <p:cNvPr id="76" name="Rectángulo 75"/>
          <p:cNvSpPr/>
          <p:nvPr/>
        </p:nvSpPr>
        <p:spPr>
          <a:xfrm rot="18579955">
            <a:off x="8102574" y="-5051880"/>
            <a:ext cx="2929007" cy="707886"/>
          </a:xfrm>
          <a:prstGeom prst="rect">
            <a:avLst/>
          </a:prstGeom>
        </p:spPr>
        <p:txBody>
          <a:bodyPr wrap="none">
            <a:spAutoFit/>
          </a:bodyPr>
          <a:lstStyle/>
          <a:p>
            <a:r>
              <a:rPr lang="en-US" sz="4000" dirty="0">
                <a:solidFill>
                  <a:schemeClr val="bg1"/>
                </a:solidFill>
                <a:latin typeface="Montserrat Black" panose="00000A00000000000000" pitchFamily="50" charset="0"/>
              </a:rPr>
              <a:t>MERCURY</a:t>
            </a:r>
            <a:endParaRPr lang="en-US" sz="4000" dirty="0">
              <a:solidFill>
                <a:schemeClr val="bg1"/>
              </a:solidFill>
            </a:endParaRPr>
          </a:p>
        </p:txBody>
      </p:sp>
      <p:sp>
        <p:nvSpPr>
          <p:cNvPr id="77" name="Rectángulo 76"/>
          <p:cNvSpPr/>
          <p:nvPr/>
        </p:nvSpPr>
        <p:spPr>
          <a:xfrm rot="18500506">
            <a:off x="9203170" y="-3966938"/>
            <a:ext cx="2464136" cy="830997"/>
          </a:xfrm>
          <a:prstGeom prst="rect">
            <a:avLst/>
          </a:prstGeom>
        </p:spPr>
        <p:txBody>
          <a:bodyPr wrap="none">
            <a:spAutoFit/>
          </a:bodyPr>
          <a:lstStyle/>
          <a:p>
            <a:r>
              <a:rPr lang="en-US" sz="4800" dirty="0">
                <a:solidFill>
                  <a:schemeClr val="bg1"/>
                </a:solidFill>
                <a:latin typeface="Montserrat Black" panose="00000A00000000000000" pitchFamily="50" charset="0"/>
              </a:rPr>
              <a:t>VENUS</a:t>
            </a:r>
            <a:endParaRPr lang="en-US" sz="4800" dirty="0">
              <a:solidFill>
                <a:schemeClr val="bg1"/>
              </a:solidFill>
            </a:endParaRPr>
          </a:p>
        </p:txBody>
      </p:sp>
      <p:sp>
        <p:nvSpPr>
          <p:cNvPr id="79" name="Rectángulo 78"/>
          <p:cNvSpPr/>
          <p:nvPr/>
        </p:nvSpPr>
        <p:spPr>
          <a:xfrm>
            <a:off x="6307254" y="1115785"/>
            <a:ext cx="2735044" cy="923330"/>
          </a:xfrm>
          <a:prstGeom prst="rect">
            <a:avLst/>
          </a:prstGeom>
        </p:spPr>
        <p:txBody>
          <a:bodyPr wrap="none">
            <a:spAutoFit/>
          </a:bodyPr>
          <a:lstStyle/>
          <a:p>
            <a:r>
              <a:rPr lang="en-US" sz="5400" dirty="0">
                <a:solidFill>
                  <a:schemeClr val="bg1"/>
                </a:solidFill>
                <a:latin typeface="Montserrat Black" panose="00000A00000000000000" pitchFamily="50" charset="0"/>
              </a:rPr>
              <a:t>EARTH</a:t>
            </a:r>
            <a:endParaRPr lang="en-US" sz="5400" dirty="0">
              <a:solidFill>
                <a:schemeClr val="bg1"/>
              </a:solidFill>
            </a:endParaRPr>
          </a:p>
        </p:txBody>
      </p:sp>
      <p:sp>
        <p:nvSpPr>
          <p:cNvPr id="80" name="Rectángulo 79"/>
          <p:cNvSpPr/>
          <p:nvPr/>
        </p:nvSpPr>
        <p:spPr>
          <a:xfrm rot="18900000">
            <a:off x="11907247" y="-3290210"/>
            <a:ext cx="995785" cy="400110"/>
          </a:xfrm>
          <a:prstGeom prst="rect">
            <a:avLst/>
          </a:prstGeom>
        </p:spPr>
        <p:txBody>
          <a:bodyPr wrap="none">
            <a:spAutoFit/>
          </a:bodyPr>
          <a:lstStyle/>
          <a:p>
            <a:r>
              <a:rPr lang="en-US" sz="2000" dirty="0">
                <a:solidFill>
                  <a:schemeClr val="bg1"/>
                </a:solidFill>
                <a:latin typeface="Montserrat Black" panose="00000A00000000000000" pitchFamily="50" charset="0"/>
              </a:rPr>
              <a:t>MARS</a:t>
            </a:r>
            <a:endParaRPr lang="en-US" sz="2000" dirty="0">
              <a:solidFill>
                <a:schemeClr val="bg1"/>
              </a:solidFill>
            </a:endParaRPr>
          </a:p>
        </p:txBody>
      </p:sp>
      <p:sp>
        <p:nvSpPr>
          <p:cNvPr id="82" name="Rectángulo 81"/>
          <p:cNvSpPr/>
          <p:nvPr/>
        </p:nvSpPr>
        <p:spPr>
          <a:xfrm rot="18900000">
            <a:off x="12635124" y="-2068286"/>
            <a:ext cx="1345240" cy="400110"/>
          </a:xfrm>
          <a:prstGeom prst="rect">
            <a:avLst/>
          </a:prstGeom>
        </p:spPr>
        <p:txBody>
          <a:bodyPr wrap="none">
            <a:spAutoFit/>
          </a:bodyPr>
          <a:lstStyle/>
          <a:p>
            <a:r>
              <a:rPr lang="en-US" sz="2000" dirty="0">
                <a:solidFill>
                  <a:schemeClr val="bg1"/>
                </a:solidFill>
                <a:latin typeface="Montserrat Black" panose="00000A00000000000000" pitchFamily="50" charset="0"/>
              </a:rPr>
              <a:t>JUPITER</a:t>
            </a:r>
            <a:endParaRPr lang="en-US" sz="2000" dirty="0">
              <a:solidFill>
                <a:schemeClr val="bg1"/>
              </a:solidFill>
            </a:endParaRPr>
          </a:p>
        </p:txBody>
      </p:sp>
      <p:sp>
        <p:nvSpPr>
          <p:cNvPr id="85" name="Rectángulo 84"/>
          <p:cNvSpPr/>
          <p:nvPr/>
        </p:nvSpPr>
        <p:spPr>
          <a:xfrm rot="18900000">
            <a:off x="14666768" y="-2552701"/>
            <a:ext cx="1326004" cy="400110"/>
          </a:xfrm>
          <a:prstGeom prst="rect">
            <a:avLst/>
          </a:prstGeom>
        </p:spPr>
        <p:txBody>
          <a:bodyPr wrap="none">
            <a:spAutoFit/>
          </a:bodyPr>
          <a:lstStyle/>
          <a:p>
            <a:r>
              <a:rPr lang="en-US" sz="2000" dirty="0">
                <a:solidFill>
                  <a:schemeClr val="bg1"/>
                </a:solidFill>
                <a:latin typeface="Montserrat Black" panose="00000A00000000000000" pitchFamily="50" charset="0"/>
              </a:rPr>
              <a:t>SATURN</a:t>
            </a:r>
            <a:endParaRPr lang="en-US" sz="2000" dirty="0">
              <a:solidFill>
                <a:schemeClr val="bg1"/>
              </a:solidFill>
            </a:endParaRPr>
          </a:p>
        </p:txBody>
      </p:sp>
      <p:sp>
        <p:nvSpPr>
          <p:cNvPr id="88" name="Rectángulo 87"/>
          <p:cNvSpPr/>
          <p:nvPr/>
        </p:nvSpPr>
        <p:spPr>
          <a:xfrm rot="18900000">
            <a:off x="15360125" y="-685801"/>
            <a:ext cx="1358064" cy="400110"/>
          </a:xfrm>
          <a:prstGeom prst="rect">
            <a:avLst/>
          </a:prstGeom>
        </p:spPr>
        <p:txBody>
          <a:bodyPr wrap="none">
            <a:spAutoFit/>
          </a:bodyPr>
          <a:lstStyle/>
          <a:p>
            <a:r>
              <a:rPr lang="en-US" sz="2000" dirty="0">
                <a:solidFill>
                  <a:schemeClr val="bg1"/>
                </a:solidFill>
                <a:latin typeface="Montserrat Black" panose="00000A00000000000000" pitchFamily="50" charset="0"/>
              </a:rPr>
              <a:t>URANUS</a:t>
            </a:r>
            <a:endParaRPr lang="en-US" sz="2000" dirty="0">
              <a:solidFill>
                <a:schemeClr val="bg1"/>
              </a:solidFill>
            </a:endParaRPr>
          </a:p>
        </p:txBody>
      </p:sp>
      <p:sp>
        <p:nvSpPr>
          <p:cNvPr id="93" name="Rectángulo 92"/>
          <p:cNvSpPr/>
          <p:nvPr/>
        </p:nvSpPr>
        <p:spPr>
          <a:xfrm rot="18900000">
            <a:off x="16863839" y="-129723"/>
            <a:ext cx="1503938" cy="400110"/>
          </a:xfrm>
          <a:prstGeom prst="rect">
            <a:avLst/>
          </a:prstGeom>
        </p:spPr>
        <p:txBody>
          <a:bodyPr wrap="none">
            <a:spAutoFit/>
          </a:bodyPr>
          <a:lstStyle/>
          <a:p>
            <a:r>
              <a:rPr lang="en-US" sz="2000" dirty="0">
                <a:solidFill>
                  <a:schemeClr val="bg1"/>
                </a:solidFill>
                <a:latin typeface="Montserrat Black" panose="00000A00000000000000" pitchFamily="50" charset="0"/>
              </a:rPr>
              <a:t>NEPTUNE</a:t>
            </a:r>
            <a:endParaRPr lang="en-US" sz="2000" dirty="0">
              <a:solidFill>
                <a:schemeClr val="bg1"/>
              </a:solidFill>
            </a:endParaRPr>
          </a:p>
        </p:txBody>
      </p:sp>
      <p:pic>
        <p:nvPicPr>
          <p:cNvPr id="94" name="Imagen 9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14164" y="6667500"/>
            <a:ext cx="1434336" cy="1104900"/>
          </a:xfrm>
          <a:prstGeom prst="rect">
            <a:avLst/>
          </a:prstGeom>
        </p:spPr>
      </p:pic>
      <p:pic>
        <p:nvPicPr>
          <p:cNvPr id="95" name="Imagen 9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59411" y="3428676"/>
            <a:ext cx="717589" cy="552774"/>
          </a:xfrm>
          <a:prstGeom prst="rect">
            <a:avLst/>
          </a:prstGeom>
        </p:spPr>
      </p:pic>
      <p:pic>
        <p:nvPicPr>
          <p:cNvPr id="96" name="Imagen 9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06811" y="5494826"/>
            <a:ext cx="755689" cy="582123"/>
          </a:xfrm>
          <a:prstGeom prst="rect">
            <a:avLst/>
          </a:prstGeom>
        </p:spPr>
      </p:pic>
      <p:pic>
        <p:nvPicPr>
          <p:cNvPr id="97" name="Imagen 9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15550" y="393316"/>
            <a:ext cx="800100" cy="616334"/>
          </a:xfrm>
          <a:prstGeom prst="rect">
            <a:avLst/>
          </a:prstGeom>
        </p:spPr>
      </p:pic>
      <p:pic>
        <p:nvPicPr>
          <p:cNvPr id="98" name="Imagen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86701" y="5041516"/>
            <a:ext cx="800100" cy="616334"/>
          </a:xfrm>
          <a:prstGeom prst="rect">
            <a:avLst/>
          </a:prstGeom>
        </p:spPr>
      </p:pic>
      <p:pic>
        <p:nvPicPr>
          <p:cNvPr id="99" name="Imagen 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3949" y="8108566"/>
            <a:ext cx="800100" cy="616334"/>
          </a:xfrm>
          <a:prstGeom prst="rect">
            <a:avLst/>
          </a:prstGeom>
        </p:spPr>
      </p:pic>
      <p:pic>
        <p:nvPicPr>
          <p:cNvPr id="100" name="Imagen 9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57801" y="5803516"/>
            <a:ext cx="800100" cy="616334"/>
          </a:xfrm>
          <a:prstGeom prst="rect">
            <a:avLst/>
          </a:prstGeom>
        </p:spPr>
      </p:pic>
      <p:pic>
        <p:nvPicPr>
          <p:cNvPr id="101" name="Imagen 1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43750" y="7296150"/>
            <a:ext cx="1375106" cy="1059274"/>
          </a:xfrm>
          <a:prstGeom prst="rect">
            <a:avLst/>
          </a:prstGeom>
        </p:spPr>
      </p:pic>
      <p:pic>
        <p:nvPicPr>
          <p:cNvPr id="102" name="Imagen 10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91851" y="3212716"/>
            <a:ext cx="800100" cy="616334"/>
          </a:xfrm>
          <a:prstGeom prst="rect">
            <a:avLst/>
          </a:prstGeom>
        </p:spPr>
      </p:pic>
      <p:pic>
        <p:nvPicPr>
          <p:cNvPr id="103" name="Imagen 1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91900" y="1993516"/>
            <a:ext cx="800100" cy="616334"/>
          </a:xfrm>
          <a:prstGeom prst="rect">
            <a:avLst/>
          </a:prstGeom>
        </p:spPr>
      </p:pic>
      <p:pic>
        <p:nvPicPr>
          <p:cNvPr id="104" name="Imagen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97301" y="-2235584"/>
            <a:ext cx="800100" cy="616334"/>
          </a:xfrm>
          <a:prstGeom prst="rect">
            <a:avLst/>
          </a:prstGeom>
        </p:spPr>
      </p:pic>
      <p:pic>
        <p:nvPicPr>
          <p:cNvPr id="105" name="Imagen 1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86601" y="187133"/>
            <a:ext cx="800100" cy="616334"/>
          </a:xfrm>
          <a:prstGeom prst="rect">
            <a:avLst/>
          </a:prstGeom>
        </p:spPr>
      </p:pic>
      <p:pic>
        <p:nvPicPr>
          <p:cNvPr id="106" name="Imagen 10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01911" y="7620000"/>
            <a:ext cx="1978395" cy="1524000"/>
          </a:xfrm>
          <a:prstGeom prst="rect">
            <a:avLst/>
          </a:prstGeom>
        </p:spPr>
      </p:pic>
      <p:pic>
        <p:nvPicPr>
          <p:cNvPr id="107" name="Imagen 10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7762" y="5753100"/>
            <a:ext cx="1434336" cy="1104900"/>
          </a:xfrm>
          <a:prstGeom prst="rect">
            <a:avLst/>
          </a:prstGeom>
        </p:spPr>
      </p:pic>
      <p:sp>
        <p:nvSpPr>
          <p:cNvPr id="110" name="Text Placeholder 7">
            <a:extLst>
              <a:ext uri="{FF2B5EF4-FFF2-40B4-BE49-F238E27FC236}">
                <a16:creationId xmlns:a16="http://schemas.microsoft.com/office/drawing/2014/main" id="{4702D401-7D65-CA93-9061-A487368C8CE6}"/>
              </a:ext>
            </a:extLst>
          </p:cNvPr>
          <p:cNvSpPr txBox="1">
            <a:spLocks/>
          </p:cNvSpPr>
          <p:nvPr/>
        </p:nvSpPr>
        <p:spPr>
          <a:xfrm>
            <a:off x="6188242" y="2237446"/>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39323" y="-3776890"/>
            <a:ext cx="1532678" cy="1474066"/>
          </a:xfrm>
          <a:prstGeom prst="rect">
            <a:avLst/>
          </a:prstGeom>
        </p:spPr>
      </p:pic>
      <mc:AlternateContent xmlns:mc="http://schemas.openxmlformats.org/markup-compatibility/2006">
        <mc:Choice xmlns:am3d="http://schemas.microsoft.com/office/drawing/2017/model3d" Requires="am3d">
          <p:graphicFrame>
            <p:nvGraphicFramePr>
              <p:cNvPr id="3" name="3D Model 2" descr="Sasha the Astronaut">
                <a:extLst>
                  <a:ext uri="{FF2B5EF4-FFF2-40B4-BE49-F238E27FC236}">
                    <a16:creationId xmlns:a16="http://schemas.microsoft.com/office/drawing/2014/main" id="{527DC99F-A1D8-3387-348D-CD651271474F}"/>
                  </a:ext>
                </a:extLst>
              </p:cNvPr>
              <p:cNvGraphicFramePr>
                <a:graphicFrameLocks noChangeAspect="1"/>
              </p:cNvGraphicFramePr>
              <p:nvPr>
                <p:extLst>
                  <p:ext uri="{D42A27DB-BD31-4B8C-83A1-F6EECF244321}">
                    <p14:modId xmlns:p14="http://schemas.microsoft.com/office/powerpoint/2010/main" val="2967640939"/>
                  </p:ext>
                </p:extLst>
              </p:nvPr>
            </p:nvGraphicFramePr>
            <p:xfrm>
              <a:off x="10619073" y="552637"/>
              <a:ext cx="1129418" cy="2728369"/>
            </p:xfrm>
            <a:graphic>
              <a:graphicData uri="http://schemas.microsoft.com/office/drawing/2017/model3d">
                <am3d:model3d r:embed="rId16">
                  <am3d:spPr>
                    <a:xfrm>
                      <a:off x="0" y="0"/>
                      <a:ext cx="1129418" cy="2728369"/>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10797422" ay="1204733" az="-10799120"/>
                    <am3d:postTrans dx="0" dy="0" dz="0"/>
                  </am3d:trans>
                  <am3d:raster rName="Office3DRenderer" rVer="16.0.8326">
                    <am3d:blip r:embed="rId17"/>
                  </am3d:raster>
                  <am3d:objViewport viewportSz="33628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Sasha the Astronaut">
                <a:extLst>
                  <a:ext uri="{FF2B5EF4-FFF2-40B4-BE49-F238E27FC236}">
                    <a16:creationId xmlns:a16="http://schemas.microsoft.com/office/drawing/2014/main" id="{527DC99F-A1D8-3387-348D-CD651271474F}"/>
                  </a:ext>
                </a:extLst>
              </p:cNvPr>
              <p:cNvPicPr>
                <a:picLocks noGrp="1" noRot="1" noChangeAspect="1" noMove="1" noResize="1" noEditPoints="1" noAdjustHandles="1" noChangeArrowheads="1" noChangeShapeType="1" noCrop="1"/>
              </p:cNvPicPr>
              <p:nvPr/>
            </p:nvPicPr>
            <p:blipFill>
              <a:blip r:embed="rId17"/>
              <a:stretch>
                <a:fillRect/>
              </a:stretch>
            </p:blipFill>
            <p:spPr>
              <a:xfrm>
                <a:off x="10619073" y="552637"/>
                <a:ext cx="1129418" cy="2728369"/>
              </a:xfrm>
              <a:prstGeom prst="rect">
                <a:avLst/>
              </a:prstGeom>
            </p:spPr>
          </p:pic>
        </mc:Fallback>
      </mc:AlternateContent>
    </p:spTree>
    <p:extLst>
      <p:ext uri="{BB962C8B-B14F-4D97-AF65-F5344CB8AC3E}">
        <p14:creationId xmlns:p14="http://schemas.microsoft.com/office/powerpoint/2010/main" val="3460837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17487900" y="0"/>
            <a:ext cx="11420475" cy="6688138"/>
            <a:chOff x="6" y="-52"/>
            <a:chExt cx="7194" cy="4213"/>
          </a:xfrm>
          <a:solidFill>
            <a:schemeClr val="accent4">
              <a:lumMod val="50000"/>
            </a:schemeClr>
          </a:solidFill>
        </p:grpSpPr>
        <p:sp>
          <p:nvSpPr>
            <p:cNvPr id="67"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número de diapositiva 1"/>
          <p:cNvSpPr>
            <a:spLocks noGrp="1"/>
          </p:cNvSpPr>
          <p:nvPr>
            <p:ph type="sldNum" sz="quarter" idx="4"/>
          </p:nvPr>
        </p:nvSpPr>
        <p:spPr/>
        <p:txBody>
          <a:bodyPr/>
          <a:lstStyle/>
          <a:p>
            <a:fld id="{DD42754F-0B62-BB43-A2E4-46EE8B5A483D}" type="slidenum">
              <a:rPr lang="en-US" smtClean="0"/>
              <a:pPr/>
              <a:t>8</a:t>
            </a:fld>
            <a:endParaRPr lang="en-US" dirty="0"/>
          </a:p>
        </p:txBody>
      </p:sp>
      <p:sp>
        <p:nvSpPr>
          <p:cNvPr id="4" name="CuadroTexto 3"/>
          <p:cNvSpPr txBox="1"/>
          <p:nvPr/>
        </p:nvSpPr>
        <p:spPr>
          <a:xfrm>
            <a:off x="6802664" y="5473700"/>
            <a:ext cx="7981950" cy="830997"/>
          </a:xfrm>
          <a:prstGeom prst="rect">
            <a:avLst/>
          </a:prstGeom>
          <a:noFill/>
        </p:spPr>
        <p:txBody>
          <a:bodyPr wrap="square" rtlCol="0">
            <a:spAutoFit/>
          </a:bodyPr>
          <a:lstStyle/>
          <a:p>
            <a:pPr algn="ctr"/>
            <a:r>
              <a:rPr lang="en-US" sz="4800" dirty="0">
                <a:solidFill>
                  <a:schemeClr val="bg1"/>
                </a:solidFill>
                <a:latin typeface="Montserrat Black" panose="00000A00000000000000" pitchFamily="50" charset="0"/>
              </a:rPr>
              <a:t>SOLAR </a:t>
            </a:r>
          </a:p>
        </p:txBody>
      </p:sp>
      <p:sp>
        <p:nvSpPr>
          <p:cNvPr id="5" name="Rectángulo 4"/>
          <p:cNvSpPr/>
          <p:nvPr/>
        </p:nvSpPr>
        <p:spPr>
          <a:xfrm>
            <a:off x="9610248" y="5257800"/>
            <a:ext cx="745717" cy="369332"/>
          </a:xfrm>
          <a:prstGeom prst="rect">
            <a:avLst/>
          </a:prstGeom>
        </p:spPr>
        <p:txBody>
          <a:bodyPr wrap="none">
            <a:spAutoFit/>
          </a:bodyPr>
          <a:lstStyle/>
          <a:p>
            <a:r>
              <a:rPr lang="en-US" dirty="0">
                <a:solidFill>
                  <a:schemeClr val="bg1"/>
                </a:solidFill>
                <a:latin typeface="Montserrat Black" panose="00000A00000000000000" pitchFamily="50" charset="0"/>
              </a:rPr>
              <a:t>THE </a:t>
            </a:r>
            <a:endParaRPr lang="en-US" dirty="0">
              <a:solidFill>
                <a:schemeClr val="bg1"/>
              </a:solidFill>
            </a:endParaRPr>
          </a:p>
        </p:txBody>
      </p:sp>
      <p:sp>
        <p:nvSpPr>
          <p:cNvPr id="6" name="Rectángulo 5"/>
          <p:cNvSpPr/>
          <p:nvPr/>
        </p:nvSpPr>
        <p:spPr>
          <a:xfrm>
            <a:off x="10168930" y="6100928"/>
            <a:ext cx="1872628" cy="584775"/>
          </a:xfrm>
          <a:prstGeom prst="rect">
            <a:avLst/>
          </a:prstGeom>
        </p:spPr>
        <p:txBody>
          <a:bodyPr wrap="none">
            <a:spAutoFit/>
          </a:bodyPr>
          <a:lstStyle/>
          <a:p>
            <a:pPr algn="ctr"/>
            <a:r>
              <a:rPr lang="en-US" sz="3200" dirty="0">
                <a:solidFill>
                  <a:schemeClr val="accent4"/>
                </a:solidFill>
                <a:latin typeface="Montserrat "/>
              </a:rPr>
              <a:t>SYSTEM</a:t>
            </a: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9260" y="7799062"/>
            <a:ext cx="1945479" cy="1871082"/>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352" y="6017570"/>
            <a:ext cx="627063" cy="680092"/>
          </a:xfrm>
          <a:prstGeom prst="rect">
            <a:avLst/>
          </a:prstGeom>
        </p:spPr>
      </p:pic>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337" y="5783528"/>
            <a:ext cx="627063" cy="680092"/>
          </a:xfrm>
          <a:prstGeom prst="rect">
            <a:avLst/>
          </a:prstGeom>
        </p:spPr>
      </p:pic>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623" y="4495384"/>
            <a:ext cx="627063" cy="680092"/>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851" y="3211319"/>
            <a:ext cx="385763" cy="418386"/>
          </a:xfrm>
          <a:prstGeom prst="rect">
            <a:avLst/>
          </a:prstGeom>
        </p:spPr>
      </p:pic>
      <p:pic>
        <p:nvPicPr>
          <p:cNvPr id="25" name="Imagen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3472" y="1128519"/>
            <a:ext cx="385763" cy="418386"/>
          </a:xfrm>
          <a:prstGeom prst="rect">
            <a:avLst/>
          </a:prstGeom>
        </p:spPr>
      </p:pic>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329" y="4771572"/>
            <a:ext cx="385763" cy="418386"/>
          </a:xfrm>
          <a:prstGeom prst="rect">
            <a:avLst/>
          </a:prstGeom>
        </p:spPr>
      </p:pic>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737" y="1357086"/>
            <a:ext cx="385763" cy="418386"/>
          </a:xfrm>
          <a:prstGeom prst="rect">
            <a:avLst/>
          </a:prstGeom>
        </p:spPr>
      </p:pic>
      <p:pic>
        <p:nvPicPr>
          <p:cNvPr id="31" name="Imagen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438" y="4051300"/>
            <a:ext cx="233536" cy="253286"/>
          </a:xfrm>
          <a:prstGeom prst="rect">
            <a:avLst/>
          </a:prstGeom>
        </p:spPr>
      </p:pic>
      <p:pic>
        <p:nvPicPr>
          <p:cNvPr id="45" name="Imagen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981" y="4078514"/>
            <a:ext cx="233536" cy="253286"/>
          </a:xfrm>
          <a:prstGeom prst="rect">
            <a:avLst/>
          </a:prstGeom>
        </p:spPr>
      </p:pic>
      <p:pic>
        <p:nvPicPr>
          <p:cNvPr id="59" name="Imagen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410" y="4951186"/>
            <a:ext cx="233536" cy="253286"/>
          </a:xfrm>
          <a:prstGeom prst="rect">
            <a:avLst/>
          </a:prstGeom>
        </p:spPr>
      </p:pic>
      <p:pic>
        <p:nvPicPr>
          <p:cNvPr id="61" name="Imagen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024" y="-4693966"/>
            <a:ext cx="4326991" cy="4693966"/>
          </a:xfrm>
          <a:prstGeom prst="rect">
            <a:avLst/>
          </a:prstGeom>
        </p:spPr>
      </p:pic>
      <p:pic>
        <p:nvPicPr>
          <p:cNvPr id="83" name="Imagen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7672" y="-4133850"/>
            <a:ext cx="1598021" cy="1733550"/>
          </a:xfrm>
          <a:prstGeom prst="rect">
            <a:avLst/>
          </a:prstGeom>
        </p:spPr>
      </p:pic>
      <p:pic>
        <p:nvPicPr>
          <p:cNvPr id="84" name="Imagen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1622" y="767419"/>
            <a:ext cx="2981778" cy="1118531"/>
          </a:xfrm>
          <a:prstGeom prst="rect">
            <a:avLst/>
          </a:prstGeom>
        </p:spPr>
      </p:pic>
      <p:pic>
        <p:nvPicPr>
          <p:cNvPr id="86" name="Imagen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600000">
            <a:off x="-526578" y="209550"/>
            <a:ext cx="5988192" cy="6496050"/>
          </a:xfrm>
          <a:prstGeom prst="rect">
            <a:avLst/>
          </a:prstGeom>
        </p:spPr>
      </p:pic>
      <p:pic>
        <p:nvPicPr>
          <p:cNvPr id="87" name="Imagen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96466" y="5640465"/>
            <a:ext cx="925837" cy="1004357"/>
          </a:xfrm>
          <a:prstGeom prst="rect">
            <a:avLst/>
          </a:prstGeom>
        </p:spPr>
      </p:pic>
      <p:pic>
        <p:nvPicPr>
          <p:cNvPr id="89" name="Imagen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2672" y="8255906"/>
            <a:ext cx="1756068" cy="1905001"/>
          </a:xfrm>
          <a:prstGeom prst="rect">
            <a:avLst/>
          </a:prstGeom>
        </p:spPr>
      </p:pic>
      <p:pic>
        <p:nvPicPr>
          <p:cNvPr id="90" name="Imagen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8092" y="-2690586"/>
            <a:ext cx="1391474" cy="1509486"/>
          </a:xfrm>
          <a:prstGeom prst="rect">
            <a:avLst/>
          </a:prstGeom>
        </p:spPr>
      </p:pic>
      <p:pic>
        <p:nvPicPr>
          <p:cNvPr id="91" name="Imagen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1700000">
            <a:off x="9265557" y="4152902"/>
            <a:ext cx="4752874" cy="2510971"/>
          </a:xfrm>
          <a:prstGeom prst="rect">
            <a:avLst/>
          </a:prstGeom>
        </p:spPr>
      </p:pic>
      <p:pic>
        <p:nvPicPr>
          <p:cNvPr id="92" name="Imagen 9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7448" y="7852057"/>
            <a:ext cx="2104098" cy="2282543"/>
          </a:xfrm>
          <a:prstGeom prst="rect">
            <a:avLst/>
          </a:prstGeom>
        </p:spPr>
      </p:pic>
      <p:sp>
        <p:nvSpPr>
          <p:cNvPr id="75" name="Rectángulo 74"/>
          <p:cNvSpPr/>
          <p:nvPr/>
        </p:nvSpPr>
        <p:spPr>
          <a:xfrm>
            <a:off x="8225041" y="-2000250"/>
            <a:ext cx="1221809" cy="646331"/>
          </a:xfrm>
          <a:prstGeom prst="rect">
            <a:avLst/>
          </a:prstGeom>
        </p:spPr>
        <p:txBody>
          <a:bodyPr wrap="none">
            <a:spAutoFit/>
          </a:bodyPr>
          <a:lstStyle/>
          <a:p>
            <a:r>
              <a:rPr lang="en-US" sz="3600" dirty="0">
                <a:solidFill>
                  <a:schemeClr val="bg1"/>
                </a:solidFill>
                <a:latin typeface="Montserrat Black" panose="00000A00000000000000" pitchFamily="50" charset="0"/>
              </a:rPr>
              <a:t>SUN</a:t>
            </a:r>
            <a:endParaRPr lang="en-US" sz="3600" dirty="0">
              <a:solidFill>
                <a:schemeClr val="bg1"/>
              </a:solidFill>
            </a:endParaRPr>
          </a:p>
        </p:txBody>
      </p:sp>
      <p:sp>
        <p:nvSpPr>
          <p:cNvPr id="76" name="Rectángulo 75"/>
          <p:cNvSpPr/>
          <p:nvPr/>
        </p:nvSpPr>
        <p:spPr>
          <a:xfrm rot="18571371">
            <a:off x="7969224" y="-4213681"/>
            <a:ext cx="2929007" cy="707886"/>
          </a:xfrm>
          <a:prstGeom prst="rect">
            <a:avLst/>
          </a:prstGeom>
        </p:spPr>
        <p:txBody>
          <a:bodyPr wrap="none">
            <a:spAutoFit/>
          </a:bodyPr>
          <a:lstStyle/>
          <a:p>
            <a:r>
              <a:rPr lang="en-US" sz="4000" dirty="0">
                <a:solidFill>
                  <a:schemeClr val="bg1"/>
                </a:solidFill>
                <a:latin typeface="Montserrat Black" panose="00000A00000000000000" pitchFamily="50" charset="0"/>
              </a:rPr>
              <a:t>MERCURY</a:t>
            </a:r>
            <a:endParaRPr lang="en-US" sz="4000" dirty="0">
              <a:solidFill>
                <a:schemeClr val="bg1"/>
              </a:solidFill>
            </a:endParaRPr>
          </a:p>
        </p:txBody>
      </p:sp>
      <p:sp>
        <p:nvSpPr>
          <p:cNvPr id="77" name="Rectángulo 76"/>
          <p:cNvSpPr/>
          <p:nvPr/>
        </p:nvSpPr>
        <p:spPr>
          <a:xfrm rot="18500506">
            <a:off x="9203170" y="-3966938"/>
            <a:ext cx="2464136" cy="830997"/>
          </a:xfrm>
          <a:prstGeom prst="rect">
            <a:avLst/>
          </a:prstGeom>
        </p:spPr>
        <p:txBody>
          <a:bodyPr wrap="none">
            <a:spAutoFit/>
          </a:bodyPr>
          <a:lstStyle/>
          <a:p>
            <a:r>
              <a:rPr lang="en-US" sz="4800" dirty="0">
                <a:solidFill>
                  <a:schemeClr val="bg1"/>
                </a:solidFill>
                <a:latin typeface="Montserrat Black" panose="00000A00000000000000" pitchFamily="50" charset="0"/>
              </a:rPr>
              <a:t>VENUS</a:t>
            </a:r>
            <a:endParaRPr lang="en-US" sz="4800" dirty="0">
              <a:solidFill>
                <a:schemeClr val="bg1"/>
              </a:solidFill>
            </a:endParaRPr>
          </a:p>
        </p:txBody>
      </p:sp>
      <p:sp>
        <p:nvSpPr>
          <p:cNvPr id="79" name="Rectángulo 78"/>
          <p:cNvSpPr/>
          <p:nvPr/>
        </p:nvSpPr>
        <p:spPr>
          <a:xfrm rot="18900000">
            <a:off x="11150303" y="-3808612"/>
            <a:ext cx="1507144" cy="523220"/>
          </a:xfrm>
          <a:prstGeom prst="rect">
            <a:avLst/>
          </a:prstGeom>
        </p:spPr>
        <p:txBody>
          <a:bodyPr wrap="none">
            <a:spAutoFit/>
          </a:bodyPr>
          <a:lstStyle/>
          <a:p>
            <a:r>
              <a:rPr lang="en-US" sz="2800" dirty="0">
                <a:solidFill>
                  <a:schemeClr val="bg1"/>
                </a:solidFill>
                <a:latin typeface="Montserrat Black" panose="00000A00000000000000" pitchFamily="50" charset="0"/>
              </a:rPr>
              <a:t>EARTH</a:t>
            </a:r>
            <a:endParaRPr lang="en-US" sz="2800" dirty="0">
              <a:solidFill>
                <a:schemeClr val="bg1"/>
              </a:solidFill>
            </a:endParaRPr>
          </a:p>
        </p:txBody>
      </p:sp>
      <p:sp>
        <p:nvSpPr>
          <p:cNvPr id="80" name="Rectángulo 79"/>
          <p:cNvSpPr/>
          <p:nvPr/>
        </p:nvSpPr>
        <p:spPr>
          <a:xfrm>
            <a:off x="6154147" y="1224640"/>
            <a:ext cx="2374368" cy="923330"/>
          </a:xfrm>
          <a:prstGeom prst="rect">
            <a:avLst/>
          </a:prstGeom>
        </p:spPr>
        <p:txBody>
          <a:bodyPr wrap="none">
            <a:spAutoFit/>
          </a:bodyPr>
          <a:lstStyle/>
          <a:p>
            <a:r>
              <a:rPr lang="en-US" sz="5400" dirty="0">
                <a:solidFill>
                  <a:schemeClr val="bg1"/>
                </a:solidFill>
                <a:latin typeface="Montserrat Black" panose="00000A00000000000000" pitchFamily="50" charset="0"/>
              </a:rPr>
              <a:t>MARS</a:t>
            </a:r>
            <a:endParaRPr lang="en-US" sz="5400" dirty="0">
              <a:solidFill>
                <a:schemeClr val="bg1"/>
              </a:solidFill>
            </a:endParaRPr>
          </a:p>
        </p:txBody>
      </p:sp>
      <p:sp>
        <p:nvSpPr>
          <p:cNvPr id="82" name="Rectángulo 81"/>
          <p:cNvSpPr/>
          <p:nvPr/>
        </p:nvSpPr>
        <p:spPr>
          <a:xfrm rot="18900000">
            <a:off x="12635124" y="-2068286"/>
            <a:ext cx="1345240" cy="400110"/>
          </a:xfrm>
          <a:prstGeom prst="rect">
            <a:avLst/>
          </a:prstGeom>
        </p:spPr>
        <p:txBody>
          <a:bodyPr wrap="none">
            <a:spAutoFit/>
          </a:bodyPr>
          <a:lstStyle/>
          <a:p>
            <a:r>
              <a:rPr lang="en-US" sz="2000" dirty="0">
                <a:solidFill>
                  <a:schemeClr val="bg1"/>
                </a:solidFill>
                <a:latin typeface="Montserrat Black" panose="00000A00000000000000" pitchFamily="50" charset="0"/>
              </a:rPr>
              <a:t>JUPITER</a:t>
            </a:r>
            <a:endParaRPr lang="en-US" sz="2000" dirty="0">
              <a:solidFill>
                <a:schemeClr val="bg1"/>
              </a:solidFill>
            </a:endParaRPr>
          </a:p>
        </p:txBody>
      </p:sp>
      <p:sp>
        <p:nvSpPr>
          <p:cNvPr id="85" name="Rectángulo 84"/>
          <p:cNvSpPr/>
          <p:nvPr/>
        </p:nvSpPr>
        <p:spPr>
          <a:xfrm rot="18900000">
            <a:off x="14666768" y="-2552701"/>
            <a:ext cx="1326004" cy="400110"/>
          </a:xfrm>
          <a:prstGeom prst="rect">
            <a:avLst/>
          </a:prstGeom>
        </p:spPr>
        <p:txBody>
          <a:bodyPr wrap="none">
            <a:spAutoFit/>
          </a:bodyPr>
          <a:lstStyle/>
          <a:p>
            <a:r>
              <a:rPr lang="en-US" sz="2000" dirty="0">
                <a:solidFill>
                  <a:schemeClr val="bg1"/>
                </a:solidFill>
                <a:latin typeface="Montserrat Black" panose="00000A00000000000000" pitchFamily="50" charset="0"/>
              </a:rPr>
              <a:t>SATURN</a:t>
            </a:r>
            <a:endParaRPr lang="en-US" sz="2000" dirty="0">
              <a:solidFill>
                <a:schemeClr val="bg1"/>
              </a:solidFill>
            </a:endParaRPr>
          </a:p>
        </p:txBody>
      </p:sp>
      <p:sp>
        <p:nvSpPr>
          <p:cNvPr id="88" name="Rectángulo 87"/>
          <p:cNvSpPr/>
          <p:nvPr/>
        </p:nvSpPr>
        <p:spPr>
          <a:xfrm rot="18900000">
            <a:off x="15360125" y="-685801"/>
            <a:ext cx="1358064" cy="400110"/>
          </a:xfrm>
          <a:prstGeom prst="rect">
            <a:avLst/>
          </a:prstGeom>
        </p:spPr>
        <p:txBody>
          <a:bodyPr wrap="none">
            <a:spAutoFit/>
          </a:bodyPr>
          <a:lstStyle/>
          <a:p>
            <a:r>
              <a:rPr lang="en-US" sz="2000" dirty="0">
                <a:solidFill>
                  <a:schemeClr val="bg1"/>
                </a:solidFill>
                <a:latin typeface="Montserrat Black" panose="00000A00000000000000" pitchFamily="50" charset="0"/>
              </a:rPr>
              <a:t>URANUS</a:t>
            </a:r>
            <a:endParaRPr lang="en-US" sz="2000" dirty="0">
              <a:solidFill>
                <a:schemeClr val="bg1"/>
              </a:solidFill>
            </a:endParaRPr>
          </a:p>
        </p:txBody>
      </p:sp>
      <p:sp>
        <p:nvSpPr>
          <p:cNvPr id="93" name="Rectángulo 92"/>
          <p:cNvSpPr/>
          <p:nvPr/>
        </p:nvSpPr>
        <p:spPr>
          <a:xfrm rot="18900000">
            <a:off x="16863839" y="-129723"/>
            <a:ext cx="1503938" cy="400110"/>
          </a:xfrm>
          <a:prstGeom prst="rect">
            <a:avLst/>
          </a:prstGeom>
        </p:spPr>
        <p:txBody>
          <a:bodyPr wrap="none">
            <a:spAutoFit/>
          </a:bodyPr>
          <a:lstStyle/>
          <a:p>
            <a:r>
              <a:rPr lang="en-US" sz="2000" dirty="0">
                <a:solidFill>
                  <a:schemeClr val="bg1"/>
                </a:solidFill>
                <a:latin typeface="Montserrat Black" panose="00000A00000000000000" pitchFamily="50" charset="0"/>
              </a:rPr>
              <a:t>NEPTUNE</a:t>
            </a:r>
            <a:endParaRPr lang="en-US" sz="2000" dirty="0">
              <a:solidFill>
                <a:schemeClr val="bg1"/>
              </a:solidFill>
            </a:endParaRPr>
          </a:p>
        </p:txBody>
      </p:sp>
      <p:pic>
        <p:nvPicPr>
          <p:cNvPr id="94" name="Imagen 9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09364" y="6858000"/>
            <a:ext cx="1434336" cy="1104900"/>
          </a:xfrm>
          <a:prstGeom prst="rect">
            <a:avLst/>
          </a:prstGeom>
        </p:spPr>
      </p:pic>
      <p:pic>
        <p:nvPicPr>
          <p:cNvPr id="95" name="Imagen 9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5561" y="3009576"/>
            <a:ext cx="717589" cy="552774"/>
          </a:xfrm>
          <a:prstGeom prst="rect">
            <a:avLst/>
          </a:prstGeom>
        </p:spPr>
      </p:pic>
      <p:pic>
        <p:nvPicPr>
          <p:cNvPr id="96" name="Imagen 9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9861" y="6858000"/>
            <a:ext cx="755689" cy="582123"/>
          </a:xfrm>
          <a:prstGeom prst="rect">
            <a:avLst/>
          </a:prstGeom>
        </p:spPr>
      </p:pic>
      <p:pic>
        <p:nvPicPr>
          <p:cNvPr id="97" name="Imagen 9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91600" y="717166"/>
            <a:ext cx="800100" cy="616334"/>
          </a:xfrm>
          <a:prstGeom prst="rect">
            <a:avLst/>
          </a:prstGeom>
        </p:spPr>
      </p:pic>
      <p:pic>
        <p:nvPicPr>
          <p:cNvPr id="98" name="Imagen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96201" y="5536816"/>
            <a:ext cx="800100" cy="616334"/>
          </a:xfrm>
          <a:prstGeom prst="rect">
            <a:avLst/>
          </a:prstGeom>
        </p:spPr>
      </p:pic>
      <p:pic>
        <p:nvPicPr>
          <p:cNvPr id="99" name="Imagen 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097001" y="-4026284"/>
            <a:ext cx="800100" cy="616334"/>
          </a:xfrm>
          <a:prstGeom prst="rect">
            <a:avLst/>
          </a:prstGeom>
        </p:spPr>
      </p:pic>
      <p:pic>
        <p:nvPicPr>
          <p:cNvPr id="100" name="Imagen 9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57801" y="5803516"/>
            <a:ext cx="800100" cy="616334"/>
          </a:xfrm>
          <a:prstGeom prst="rect">
            <a:avLst/>
          </a:prstGeom>
        </p:spPr>
      </p:pic>
      <p:pic>
        <p:nvPicPr>
          <p:cNvPr id="101" name="Imagen 1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43750" y="7296150"/>
            <a:ext cx="1375106" cy="1059274"/>
          </a:xfrm>
          <a:prstGeom prst="rect">
            <a:avLst/>
          </a:prstGeom>
        </p:spPr>
      </p:pic>
      <p:pic>
        <p:nvPicPr>
          <p:cNvPr id="102" name="Imagen 10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91851" y="3212716"/>
            <a:ext cx="800100" cy="616334"/>
          </a:xfrm>
          <a:prstGeom prst="rect">
            <a:avLst/>
          </a:prstGeom>
        </p:spPr>
      </p:pic>
      <p:pic>
        <p:nvPicPr>
          <p:cNvPr id="103" name="Imagen 1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91900" y="1993516"/>
            <a:ext cx="800100" cy="616334"/>
          </a:xfrm>
          <a:prstGeom prst="rect">
            <a:avLst/>
          </a:prstGeom>
        </p:spPr>
      </p:pic>
      <p:pic>
        <p:nvPicPr>
          <p:cNvPr id="104" name="Imagen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97301" y="-2235584"/>
            <a:ext cx="800100" cy="616334"/>
          </a:xfrm>
          <a:prstGeom prst="rect">
            <a:avLst/>
          </a:prstGeom>
        </p:spPr>
      </p:pic>
      <p:pic>
        <p:nvPicPr>
          <p:cNvPr id="105" name="Imagen 1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29351" y="263333"/>
            <a:ext cx="800100" cy="616334"/>
          </a:xfrm>
          <a:prstGeom prst="rect">
            <a:avLst/>
          </a:prstGeom>
        </p:spPr>
      </p:pic>
      <p:pic>
        <p:nvPicPr>
          <p:cNvPr id="106" name="Imagen 10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70461" y="-2838450"/>
            <a:ext cx="1978395" cy="1524000"/>
          </a:xfrm>
          <a:prstGeom prst="rect">
            <a:avLst/>
          </a:prstGeom>
        </p:spPr>
      </p:pic>
      <p:pic>
        <p:nvPicPr>
          <p:cNvPr id="107" name="Imagen 10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65512" y="-4191000"/>
            <a:ext cx="1434336" cy="1104900"/>
          </a:xfrm>
          <a:prstGeom prst="rect">
            <a:avLst/>
          </a:prstGeom>
        </p:spPr>
      </p:pic>
      <p:sp>
        <p:nvSpPr>
          <p:cNvPr id="110" name="Text Placeholder 7">
            <a:extLst>
              <a:ext uri="{FF2B5EF4-FFF2-40B4-BE49-F238E27FC236}">
                <a16:creationId xmlns:a16="http://schemas.microsoft.com/office/drawing/2014/main" id="{4702D401-7D65-CA93-9061-A487368C8CE6}"/>
              </a:ext>
            </a:extLst>
          </p:cNvPr>
          <p:cNvSpPr txBox="1">
            <a:spLocks/>
          </p:cNvSpPr>
          <p:nvPr/>
        </p:nvSpPr>
        <p:spPr>
          <a:xfrm>
            <a:off x="6188242" y="10238446"/>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39323" y="-3776890"/>
            <a:ext cx="1532678" cy="1474066"/>
          </a:xfrm>
          <a:prstGeom prst="rect">
            <a:avLst/>
          </a:prstGeom>
        </p:spPr>
      </p:pic>
      <p:sp>
        <p:nvSpPr>
          <p:cNvPr id="108" name="Text Placeholder 7">
            <a:extLst>
              <a:ext uri="{FF2B5EF4-FFF2-40B4-BE49-F238E27FC236}">
                <a16:creationId xmlns:a16="http://schemas.microsoft.com/office/drawing/2014/main" id="{4702D401-7D65-CA93-9061-A487368C8CE6}"/>
              </a:ext>
            </a:extLst>
          </p:cNvPr>
          <p:cNvSpPr txBox="1">
            <a:spLocks/>
          </p:cNvSpPr>
          <p:nvPr/>
        </p:nvSpPr>
        <p:spPr>
          <a:xfrm>
            <a:off x="6226342" y="2161246"/>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mc:AlternateContent xmlns:mc="http://schemas.openxmlformats.org/markup-compatibility/2006">
        <mc:Choice xmlns:am3d="http://schemas.microsoft.com/office/drawing/2017/model3d" Requires="am3d">
          <p:graphicFrame>
            <p:nvGraphicFramePr>
              <p:cNvPr id="3" name="3D Model 2" descr="Sasha the Astronaut">
                <a:extLst>
                  <a:ext uri="{FF2B5EF4-FFF2-40B4-BE49-F238E27FC236}">
                    <a16:creationId xmlns:a16="http://schemas.microsoft.com/office/drawing/2014/main" id="{2C96D1C6-0B90-49B7-5183-365F687E36CE}"/>
                  </a:ext>
                </a:extLst>
              </p:cNvPr>
              <p:cNvGraphicFramePr>
                <a:graphicFrameLocks noChangeAspect="1"/>
              </p:cNvGraphicFramePr>
              <p:nvPr>
                <p:extLst>
                  <p:ext uri="{D42A27DB-BD31-4B8C-83A1-F6EECF244321}">
                    <p14:modId xmlns:p14="http://schemas.microsoft.com/office/powerpoint/2010/main" val="1140901280"/>
                  </p:ext>
                </p:extLst>
              </p:nvPr>
            </p:nvGraphicFramePr>
            <p:xfrm>
              <a:off x="10554175" y="940238"/>
              <a:ext cx="1027898" cy="2848069"/>
            </p:xfrm>
            <a:graphic>
              <a:graphicData uri="http://schemas.microsoft.com/office/drawing/2017/model3d">
                <am3d:model3d r:embed="rId16">
                  <am3d:spPr>
                    <a:xfrm>
                      <a:off x="0" y="0"/>
                      <a:ext cx="1027898" cy="2848069"/>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822678" ay="-2664610" az="-581346"/>
                    <am3d:postTrans dx="0" dy="0" dz="0"/>
                  </am3d:trans>
                  <am3d:raster rName="Office3DRenderer" rVer="16.0.8326">
                    <am3d:blip r:embed="rId17"/>
                  </am3d:raster>
                  <am3d:objViewport viewportSz="33628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Sasha the Astronaut">
                <a:extLst>
                  <a:ext uri="{FF2B5EF4-FFF2-40B4-BE49-F238E27FC236}">
                    <a16:creationId xmlns:a16="http://schemas.microsoft.com/office/drawing/2014/main" id="{2C96D1C6-0B90-49B7-5183-365F687E36CE}"/>
                  </a:ext>
                </a:extLst>
              </p:cNvPr>
              <p:cNvPicPr>
                <a:picLocks noGrp="1" noRot="1" noChangeAspect="1" noMove="1" noResize="1" noEditPoints="1" noAdjustHandles="1" noChangeArrowheads="1" noChangeShapeType="1" noCrop="1"/>
              </p:cNvPicPr>
              <p:nvPr/>
            </p:nvPicPr>
            <p:blipFill>
              <a:blip r:embed="rId17"/>
              <a:stretch>
                <a:fillRect/>
              </a:stretch>
            </p:blipFill>
            <p:spPr>
              <a:xfrm>
                <a:off x="10554175" y="940238"/>
                <a:ext cx="1027898" cy="2848069"/>
              </a:xfrm>
              <a:prstGeom prst="rect">
                <a:avLst/>
              </a:prstGeom>
            </p:spPr>
          </p:pic>
        </mc:Fallback>
      </mc:AlternateContent>
    </p:spTree>
    <p:extLst>
      <p:ext uri="{BB962C8B-B14F-4D97-AF65-F5344CB8AC3E}">
        <p14:creationId xmlns:p14="http://schemas.microsoft.com/office/powerpoint/2010/main" val="1895210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4"/>
          <p:cNvGrpSpPr>
            <a:grpSpLocks noChangeAspect="1"/>
          </p:cNvGrpSpPr>
          <p:nvPr/>
        </p:nvGrpSpPr>
        <p:grpSpPr bwMode="auto">
          <a:xfrm>
            <a:off x="-17487900" y="0"/>
            <a:ext cx="11420475" cy="6688138"/>
            <a:chOff x="6" y="-52"/>
            <a:chExt cx="7194" cy="4213"/>
          </a:xfrm>
          <a:solidFill>
            <a:schemeClr val="accent4">
              <a:lumMod val="50000"/>
            </a:schemeClr>
          </a:solidFill>
        </p:grpSpPr>
        <p:sp>
          <p:nvSpPr>
            <p:cNvPr id="67" name="Freeform 5"/>
            <p:cNvSpPr>
              <a:spLocks noEditPoints="1"/>
            </p:cNvSpPr>
            <p:nvPr/>
          </p:nvSpPr>
          <p:spPr bwMode="auto">
            <a:xfrm>
              <a:off x="48" y="84"/>
              <a:ext cx="2167" cy="1371"/>
            </a:xfrm>
            <a:custGeom>
              <a:avLst/>
              <a:gdLst>
                <a:gd name="T0" fmla="*/ 4212 w 4899"/>
                <a:gd name="T1" fmla="*/ 3082 h 3099"/>
                <a:gd name="T2" fmla="*/ 3841 w 4899"/>
                <a:gd name="T3" fmla="*/ 3083 h 3099"/>
                <a:gd name="T4" fmla="*/ 4336 w 4899"/>
                <a:gd name="T5" fmla="*/ 3089 h 3099"/>
                <a:gd name="T6" fmla="*/ 4336 w 4899"/>
                <a:gd name="T7" fmla="*/ 3089 h 3099"/>
                <a:gd name="T8" fmla="*/ 3720 w 4899"/>
                <a:gd name="T9" fmla="*/ 3054 h 3099"/>
                <a:gd name="T10" fmla="*/ 4688 w 4899"/>
                <a:gd name="T11" fmla="*/ 2980 h 3099"/>
                <a:gd name="T12" fmla="*/ 3351 w 4899"/>
                <a:gd name="T13" fmla="*/ 3006 h 3099"/>
                <a:gd name="T14" fmla="*/ 3230 w 4899"/>
                <a:gd name="T15" fmla="*/ 2980 h 3099"/>
                <a:gd name="T16" fmla="*/ 3230 w 4899"/>
                <a:gd name="T17" fmla="*/ 2980 h 3099"/>
                <a:gd name="T18" fmla="*/ 4858 w 4899"/>
                <a:gd name="T19" fmla="*/ 2809 h 3099"/>
                <a:gd name="T20" fmla="*/ 2990 w 4899"/>
                <a:gd name="T21" fmla="*/ 2920 h 3099"/>
                <a:gd name="T22" fmla="*/ 2990 w 4899"/>
                <a:gd name="T23" fmla="*/ 2920 h 3099"/>
                <a:gd name="T24" fmla="*/ 2756 w 4899"/>
                <a:gd name="T25" fmla="*/ 2837 h 3099"/>
                <a:gd name="T26" fmla="*/ 2404 w 4899"/>
                <a:gd name="T27" fmla="*/ 2721 h 3099"/>
                <a:gd name="T28" fmla="*/ 2167 w 4899"/>
                <a:gd name="T29" fmla="*/ 2651 h 3099"/>
                <a:gd name="T30" fmla="*/ 4899 w 4899"/>
                <a:gd name="T31" fmla="*/ 2692 h 3099"/>
                <a:gd name="T32" fmla="*/ 4885 w 4899"/>
                <a:gd name="T33" fmla="*/ 2568 h 3099"/>
                <a:gd name="T34" fmla="*/ 1937 w 4899"/>
                <a:gd name="T35" fmla="*/ 2559 h 3099"/>
                <a:gd name="T36" fmla="*/ 1823 w 4899"/>
                <a:gd name="T37" fmla="*/ 2511 h 3099"/>
                <a:gd name="T38" fmla="*/ 1823 w 4899"/>
                <a:gd name="T39" fmla="*/ 2511 h 3099"/>
                <a:gd name="T40" fmla="*/ 4844 w 4899"/>
                <a:gd name="T41" fmla="*/ 2450 h 3099"/>
                <a:gd name="T42" fmla="*/ 1490 w 4899"/>
                <a:gd name="T43" fmla="*/ 2345 h 3099"/>
                <a:gd name="T44" fmla="*/ 1261 w 4899"/>
                <a:gd name="T45" fmla="*/ 2250 h 3099"/>
                <a:gd name="T46" fmla="*/ 4705 w 4899"/>
                <a:gd name="T47" fmla="*/ 2246 h 3099"/>
                <a:gd name="T48" fmla="*/ 4705 w 4899"/>
                <a:gd name="T49" fmla="*/ 2246 h 3099"/>
                <a:gd name="T50" fmla="*/ 1158 w 4899"/>
                <a:gd name="T51" fmla="*/ 2180 h 3099"/>
                <a:gd name="T52" fmla="*/ 833 w 4899"/>
                <a:gd name="T53" fmla="*/ 2002 h 3099"/>
                <a:gd name="T54" fmla="*/ 4462 w 4899"/>
                <a:gd name="T55" fmla="*/ 1967 h 3099"/>
                <a:gd name="T56" fmla="*/ 718 w 4899"/>
                <a:gd name="T57" fmla="*/ 1953 h 3099"/>
                <a:gd name="T58" fmla="*/ 718 w 4899"/>
                <a:gd name="T59" fmla="*/ 1953 h 3099"/>
                <a:gd name="T60" fmla="*/ 4384 w 4899"/>
                <a:gd name="T61" fmla="*/ 1870 h 3099"/>
                <a:gd name="T62" fmla="*/ 412 w 4899"/>
                <a:gd name="T63" fmla="*/ 1743 h 3099"/>
                <a:gd name="T64" fmla="*/ 4090 w 4899"/>
                <a:gd name="T65" fmla="*/ 1642 h 3099"/>
                <a:gd name="T66" fmla="*/ 300 w 4899"/>
                <a:gd name="T67" fmla="*/ 1687 h 3099"/>
                <a:gd name="T68" fmla="*/ 300 w 4899"/>
                <a:gd name="T69" fmla="*/ 1687 h 3099"/>
                <a:gd name="T70" fmla="*/ 4001 w 4899"/>
                <a:gd name="T71" fmla="*/ 1555 h 3099"/>
                <a:gd name="T72" fmla="*/ 10 w 4899"/>
                <a:gd name="T73" fmla="*/ 1456 h 3099"/>
                <a:gd name="T74" fmla="*/ 3689 w 4899"/>
                <a:gd name="T75" fmla="*/ 1354 h 3099"/>
                <a:gd name="T76" fmla="*/ 3585 w 4899"/>
                <a:gd name="T77" fmla="*/ 1287 h 3099"/>
                <a:gd name="T78" fmla="*/ 3585 w 4899"/>
                <a:gd name="T79" fmla="*/ 1287 h 3099"/>
                <a:gd name="T80" fmla="*/ 3382 w 4899"/>
                <a:gd name="T81" fmla="*/ 1145 h 3099"/>
                <a:gd name="T82" fmla="*/ 3059 w 4899"/>
                <a:gd name="T83" fmla="*/ 962 h 3099"/>
                <a:gd name="T84" fmla="*/ 2832 w 4899"/>
                <a:gd name="T85" fmla="*/ 862 h 3099"/>
                <a:gd name="T86" fmla="*/ 2721 w 4899"/>
                <a:gd name="T87" fmla="*/ 807 h 3099"/>
                <a:gd name="T88" fmla="*/ 2721 w 4899"/>
                <a:gd name="T89" fmla="*/ 807 h 3099"/>
                <a:gd name="T90" fmla="*/ 2391 w 4899"/>
                <a:gd name="T91" fmla="*/ 637 h 3099"/>
                <a:gd name="T92" fmla="*/ 2271 w 4899"/>
                <a:gd name="T93" fmla="*/ 601 h 3099"/>
                <a:gd name="T94" fmla="*/ 2271 w 4899"/>
                <a:gd name="T95" fmla="*/ 601 h 3099"/>
                <a:gd name="T96" fmla="*/ 2049 w 4899"/>
                <a:gd name="T97" fmla="*/ 492 h 3099"/>
                <a:gd name="T98" fmla="*/ 1701 w 4899"/>
                <a:gd name="T99" fmla="*/ 362 h 3099"/>
                <a:gd name="T100" fmla="*/ 1461 w 4899"/>
                <a:gd name="T101" fmla="*/ 298 h 3099"/>
                <a:gd name="T102" fmla="*/ 1344 w 4899"/>
                <a:gd name="T103" fmla="*/ 261 h 3099"/>
                <a:gd name="T104" fmla="*/ 1344 w 4899"/>
                <a:gd name="T105" fmla="*/ 261 h 3099"/>
                <a:gd name="T106" fmla="*/ 1110 w 4899"/>
                <a:gd name="T107" fmla="*/ 178 h 3099"/>
                <a:gd name="T108" fmla="*/ 748 w 4899"/>
                <a:gd name="T109" fmla="*/ 92 h 3099"/>
                <a:gd name="T110" fmla="*/ 502 w 4899"/>
                <a:gd name="T111" fmla="*/ 62 h 3099"/>
                <a:gd name="T112" fmla="*/ 380 w 4899"/>
                <a:gd name="T113" fmla="*/ 45 h 3099"/>
                <a:gd name="T114" fmla="*/ 380 w 4899"/>
                <a:gd name="T115" fmla="*/ 45 h 3099"/>
                <a:gd name="T116" fmla="*/ 135 w 4899"/>
                <a:gd name="T117" fmla="*/ 5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9" h="3099">
                  <a:moveTo>
                    <a:pt x="4136" y="3099"/>
                  </a:moveTo>
                  <a:cubicBezTo>
                    <a:pt x="4121" y="3099"/>
                    <a:pt x="4105" y="3099"/>
                    <a:pt x="4088" y="3098"/>
                  </a:cubicBezTo>
                  <a:lnTo>
                    <a:pt x="4089" y="3083"/>
                  </a:lnTo>
                  <a:cubicBezTo>
                    <a:pt x="4131" y="3083"/>
                    <a:pt x="4172" y="3083"/>
                    <a:pt x="4212" y="3082"/>
                  </a:cubicBezTo>
                  <a:lnTo>
                    <a:pt x="4212" y="3097"/>
                  </a:lnTo>
                  <a:cubicBezTo>
                    <a:pt x="4188" y="3098"/>
                    <a:pt x="4162" y="3099"/>
                    <a:pt x="4136" y="3099"/>
                  </a:cubicBezTo>
                  <a:close/>
                  <a:moveTo>
                    <a:pt x="3964" y="3093"/>
                  </a:moveTo>
                  <a:cubicBezTo>
                    <a:pt x="3924" y="3091"/>
                    <a:pt x="3883" y="3087"/>
                    <a:pt x="3841" y="3083"/>
                  </a:cubicBezTo>
                  <a:lnTo>
                    <a:pt x="3842" y="3068"/>
                  </a:lnTo>
                  <a:cubicBezTo>
                    <a:pt x="3884" y="3072"/>
                    <a:pt x="3926" y="3075"/>
                    <a:pt x="3965" y="3078"/>
                  </a:cubicBezTo>
                  <a:lnTo>
                    <a:pt x="3964" y="3093"/>
                  </a:lnTo>
                  <a:close/>
                  <a:moveTo>
                    <a:pt x="4336" y="3089"/>
                  </a:moveTo>
                  <a:lnTo>
                    <a:pt x="4335" y="3074"/>
                  </a:lnTo>
                  <a:cubicBezTo>
                    <a:pt x="4378" y="3070"/>
                    <a:pt x="4419" y="3064"/>
                    <a:pt x="4456" y="3056"/>
                  </a:cubicBezTo>
                  <a:lnTo>
                    <a:pt x="4459" y="3072"/>
                  </a:lnTo>
                  <a:cubicBezTo>
                    <a:pt x="4421" y="3079"/>
                    <a:pt x="4380" y="3085"/>
                    <a:pt x="4336" y="3089"/>
                  </a:cubicBezTo>
                  <a:close/>
                  <a:moveTo>
                    <a:pt x="3718" y="3069"/>
                  </a:moveTo>
                  <a:cubicBezTo>
                    <a:pt x="3677" y="3064"/>
                    <a:pt x="3636" y="3058"/>
                    <a:pt x="3595" y="3051"/>
                  </a:cubicBezTo>
                  <a:lnTo>
                    <a:pt x="3597" y="3036"/>
                  </a:lnTo>
                  <a:cubicBezTo>
                    <a:pt x="3638" y="3042"/>
                    <a:pt x="3679" y="3048"/>
                    <a:pt x="3720" y="3054"/>
                  </a:cubicBezTo>
                  <a:lnTo>
                    <a:pt x="3718" y="3069"/>
                  </a:lnTo>
                  <a:close/>
                  <a:moveTo>
                    <a:pt x="4580" y="3042"/>
                  </a:moveTo>
                  <a:lnTo>
                    <a:pt x="4576" y="3027"/>
                  </a:lnTo>
                  <a:cubicBezTo>
                    <a:pt x="4617" y="3014"/>
                    <a:pt x="4655" y="2998"/>
                    <a:pt x="4688" y="2980"/>
                  </a:cubicBezTo>
                  <a:lnTo>
                    <a:pt x="4696" y="2994"/>
                  </a:lnTo>
                  <a:cubicBezTo>
                    <a:pt x="4661" y="3012"/>
                    <a:pt x="4623" y="3028"/>
                    <a:pt x="4580" y="3042"/>
                  </a:cubicBezTo>
                  <a:close/>
                  <a:moveTo>
                    <a:pt x="3473" y="3030"/>
                  </a:moveTo>
                  <a:cubicBezTo>
                    <a:pt x="3433" y="3023"/>
                    <a:pt x="3392" y="3015"/>
                    <a:pt x="3351" y="3006"/>
                  </a:cubicBezTo>
                  <a:lnTo>
                    <a:pt x="3354" y="2991"/>
                  </a:lnTo>
                  <a:cubicBezTo>
                    <a:pt x="3395" y="2999"/>
                    <a:pt x="3436" y="3007"/>
                    <a:pt x="3476" y="3015"/>
                  </a:cubicBezTo>
                  <a:lnTo>
                    <a:pt x="3473" y="3030"/>
                  </a:lnTo>
                  <a:close/>
                  <a:moveTo>
                    <a:pt x="3230" y="2980"/>
                  </a:moveTo>
                  <a:cubicBezTo>
                    <a:pt x="3191" y="2971"/>
                    <a:pt x="3151" y="2961"/>
                    <a:pt x="3110" y="2951"/>
                  </a:cubicBezTo>
                  <a:lnTo>
                    <a:pt x="3114" y="2936"/>
                  </a:lnTo>
                  <a:cubicBezTo>
                    <a:pt x="3154" y="2946"/>
                    <a:pt x="3194" y="2956"/>
                    <a:pt x="3234" y="2965"/>
                  </a:cubicBezTo>
                  <a:lnTo>
                    <a:pt x="3230" y="2980"/>
                  </a:lnTo>
                  <a:close/>
                  <a:moveTo>
                    <a:pt x="4798" y="2921"/>
                  </a:moveTo>
                  <a:lnTo>
                    <a:pt x="4787" y="2910"/>
                  </a:lnTo>
                  <a:cubicBezTo>
                    <a:pt x="4817" y="2881"/>
                    <a:pt x="4840" y="2848"/>
                    <a:pt x="4856" y="2812"/>
                  </a:cubicBezTo>
                  <a:lnTo>
                    <a:pt x="4858" y="2809"/>
                  </a:lnTo>
                  <a:lnTo>
                    <a:pt x="4872" y="2815"/>
                  </a:lnTo>
                  <a:lnTo>
                    <a:pt x="4870" y="2818"/>
                  </a:lnTo>
                  <a:cubicBezTo>
                    <a:pt x="4853" y="2856"/>
                    <a:pt x="4829" y="2890"/>
                    <a:pt x="4798" y="2921"/>
                  </a:cubicBezTo>
                  <a:close/>
                  <a:moveTo>
                    <a:pt x="2990" y="2920"/>
                  </a:moveTo>
                  <a:cubicBezTo>
                    <a:pt x="2951" y="2909"/>
                    <a:pt x="2911" y="2898"/>
                    <a:pt x="2871" y="2887"/>
                  </a:cubicBezTo>
                  <a:lnTo>
                    <a:pt x="2875" y="2872"/>
                  </a:lnTo>
                  <a:cubicBezTo>
                    <a:pt x="2915" y="2883"/>
                    <a:pt x="2955" y="2895"/>
                    <a:pt x="2994" y="2905"/>
                  </a:cubicBezTo>
                  <a:lnTo>
                    <a:pt x="2990" y="2920"/>
                  </a:lnTo>
                  <a:close/>
                  <a:moveTo>
                    <a:pt x="2752" y="2852"/>
                  </a:moveTo>
                  <a:cubicBezTo>
                    <a:pt x="2713" y="2840"/>
                    <a:pt x="2673" y="2828"/>
                    <a:pt x="2634" y="2815"/>
                  </a:cubicBezTo>
                  <a:lnTo>
                    <a:pt x="2638" y="2800"/>
                  </a:lnTo>
                  <a:cubicBezTo>
                    <a:pt x="2678" y="2813"/>
                    <a:pt x="2717" y="2825"/>
                    <a:pt x="2756" y="2837"/>
                  </a:cubicBezTo>
                  <a:lnTo>
                    <a:pt x="2752" y="2852"/>
                  </a:lnTo>
                  <a:close/>
                  <a:moveTo>
                    <a:pt x="2516" y="2776"/>
                  </a:moveTo>
                  <a:cubicBezTo>
                    <a:pt x="2477" y="2763"/>
                    <a:pt x="2438" y="2750"/>
                    <a:pt x="2399" y="2736"/>
                  </a:cubicBezTo>
                  <a:lnTo>
                    <a:pt x="2404" y="2721"/>
                  </a:lnTo>
                  <a:cubicBezTo>
                    <a:pt x="2443" y="2735"/>
                    <a:pt x="2482" y="2749"/>
                    <a:pt x="2521" y="2762"/>
                  </a:cubicBezTo>
                  <a:lnTo>
                    <a:pt x="2516" y="2776"/>
                  </a:lnTo>
                  <a:close/>
                  <a:moveTo>
                    <a:pt x="2283" y="2694"/>
                  </a:moveTo>
                  <a:cubicBezTo>
                    <a:pt x="2244" y="2680"/>
                    <a:pt x="2205" y="2665"/>
                    <a:pt x="2167" y="2651"/>
                  </a:cubicBezTo>
                  <a:lnTo>
                    <a:pt x="2172" y="2636"/>
                  </a:lnTo>
                  <a:cubicBezTo>
                    <a:pt x="2211" y="2651"/>
                    <a:pt x="2250" y="2665"/>
                    <a:pt x="2288" y="2680"/>
                  </a:cubicBezTo>
                  <a:lnTo>
                    <a:pt x="2283" y="2694"/>
                  </a:lnTo>
                  <a:close/>
                  <a:moveTo>
                    <a:pt x="4899" y="2692"/>
                  </a:moveTo>
                  <a:lnTo>
                    <a:pt x="4883" y="2692"/>
                  </a:lnTo>
                  <a:cubicBezTo>
                    <a:pt x="4884" y="2688"/>
                    <a:pt x="4884" y="2683"/>
                    <a:pt x="4884" y="2679"/>
                  </a:cubicBezTo>
                  <a:cubicBezTo>
                    <a:pt x="4884" y="2645"/>
                    <a:pt x="4879" y="2609"/>
                    <a:pt x="4870" y="2572"/>
                  </a:cubicBezTo>
                  <a:lnTo>
                    <a:pt x="4885" y="2568"/>
                  </a:lnTo>
                  <a:cubicBezTo>
                    <a:pt x="4894" y="2606"/>
                    <a:pt x="4899" y="2644"/>
                    <a:pt x="4899" y="2679"/>
                  </a:cubicBezTo>
                  <a:cubicBezTo>
                    <a:pt x="4899" y="2683"/>
                    <a:pt x="4899" y="2688"/>
                    <a:pt x="4899" y="2692"/>
                  </a:cubicBezTo>
                  <a:close/>
                  <a:moveTo>
                    <a:pt x="2051" y="2605"/>
                  </a:moveTo>
                  <a:cubicBezTo>
                    <a:pt x="2013" y="2590"/>
                    <a:pt x="1975" y="2575"/>
                    <a:pt x="1937" y="2559"/>
                  </a:cubicBezTo>
                  <a:lnTo>
                    <a:pt x="1942" y="2545"/>
                  </a:lnTo>
                  <a:cubicBezTo>
                    <a:pt x="1981" y="2560"/>
                    <a:pt x="2019" y="2576"/>
                    <a:pt x="2057" y="2591"/>
                  </a:cubicBezTo>
                  <a:lnTo>
                    <a:pt x="2051" y="2605"/>
                  </a:lnTo>
                  <a:close/>
                  <a:moveTo>
                    <a:pt x="1823" y="2511"/>
                  </a:moveTo>
                  <a:cubicBezTo>
                    <a:pt x="1785" y="2495"/>
                    <a:pt x="1747" y="2478"/>
                    <a:pt x="1709" y="2462"/>
                  </a:cubicBezTo>
                  <a:lnTo>
                    <a:pt x="1715" y="2447"/>
                  </a:lnTo>
                  <a:cubicBezTo>
                    <a:pt x="1753" y="2464"/>
                    <a:pt x="1791" y="2481"/>
                    <a:pt x="1829" y="2497"/>
                  </a:cubicBezTo>
                  <a:lnTo>
                    <a:pt x="1823" y="2511"/>
                  </a:lnTo>
                  <a:close/>
                  <a:moveTo>
                    <a:pt x="4830" y="2457"/>
                  </a:moveTo>
                  <a:cubicBezTo>
                    <a:pt x="4814" y="2422"/>
                    <a:pt x="4795" y="2385"/>
                    <a:pt x="4773" y="2348"/>
                  </a:cubicBezTo>
                  <a:lnTo>
                    <a:pt x="4786" y="2340"/>
                  </a:lnTo>
                  <a:cubicBezTo>
                    <a:pt x="4809" y="2378"/>
                    <a:pt x="4828" y="2415"/>
                    <a:pt x="4844" y="2450"/>
                  </a:cubicBezTo>
                  <a:lnTo>
                    <a:pt x="4830" y="2457"/>
                  </a:lnTo>
                  <a:close/>
                  <a:moveTo>
                    <a:pt x="1596" y="2411"/>
                  </a:moveTo>
                  <a:cubicBezTo>
                    <a:pt x="1558" y="2394"/>
                    <a:pt x="1521" y="2376"/>
                    <a:pt x="1484" y="2359"/>
                  </a:cubicBezTo>
                  <a:lnTo>
                    <a:pt x="1490" y="2345"/>
                  </a:lnTo>
                  <a:cubicBezTo>
                    <a:pt x="1528" y="2362"/>
                    <a:pt x="1565" y="2379"/>
                    <a:pt x="1603" y="2397"/>
                  </a:cubicBezTo>
                  <a:lnTo>
                    <a:pt x="1596" y="2411"/>
                  </a:lnTo>
                  <a:close/>
                  <a:moveTo>
                    <a:pt x="1372" y="2305"/>
                  </a:moveTo>
                  <a:cubicBezTo>
                    <a:pt x="1335" y="2287"/>
                    <a:pt x="1298" y="2268"/>
                    <a:pt x="1261" y="2250"/>
                  </a:cubicBezTo>
                  <a:lnTo>
                    <a:pt x="1268" y="2236"/>
                  </a:lnTo>
                  <a:cubicBezTo>
                    <a:pt x="1305" y="2254"/>
                    <a:pt x="1342" y="2273"/>
                    <a:pt x="1379" y="2291"/>
                  </a:cubicBezTo>
                  <a:lnTo>
                    <a:pt x="1372" y="2305"/>
                  </a:lnTo>
                  <a:close/>
                  <a:moveTo>
                    <a:pt x="4705" y="2246"/>
                  </a:moveTo>
                  <a:cubicBezTo>
                    <a:pt x="4682" y="2214"/>
                    <a:pt x="4657" y="2181"/>
                    <a:pt x="4629" y="2148"/>
                  </a:cubicBezTo>
                  <a:lnTo>
                    <a:pt x="4641" y="2138"/>
                  </a:lnTo>
                  <a:cubicBezTo>
                    <a:pt x="4668" y="2172"/>
                    <a:pt x="4694" y="2205"/>
                    <a:pt x="4717" y="2236"/>
                  </a:cubicBezTo>
                  <a:lnTo>
                    <a:pt x="4705" y="2246"/>
                  </a:lnTo>
                  <a:close/>
                  <a:moveTo>
                    <a:pt x="1151" y="2194"/>
                  </a:moveTo>
                  <a:cubicBezTo>
                    <a:pt x="1114" y="2174"/>
                    <a:pt x="1078" y="2155"/>
                    <a:pt x="1042" y="2136"/>
                  </a:cubicBezTo>
                  <a:lnTo>
                    <a:pt x="1049" y="2122"/>
                  </a:lnTo>
                  <a:cubicBezTo>
                    <a:pt x="1085" y="2141"/>
                    <a:pt x="1121" y="2161"/>
                    <a:pt x="1158" y="2180"/>
                  </a:cubicBezTo>
                  <a:lnTo>
                    <a:pt x="1151" y="2194"/>
                  </a:lnTo>
                  <a:close/>
                  <a:moveTo>
                    <a:pt x="933" y="2076"/>
                  </a:moveTo>
                  <a:cubicBezTo>
                    <a:pt x="897" y="2056"/>
                    <a:pt x="860" y="2036"/>
                    <a:pt x="825" y="2015"/>
                  </a:cubicBezTo>
                  <a:lnTo>
                    <a:pt x="833" y="2002"/>
                  </a:lnTo>
                  <a:cubicBezTo>
                    <a:pt x="868" y="2022"/>
                    <a:pt x="904" y="2043"/>
                    <a:pt x="940" y="2063"/>
                  </a:cubicBezTo>
                  <a:lnTo>
                    <a:pt x="933" y="2076"/>
                  </a:lnTo>
                  <a:close/>
                  <a:moveTo>
                    <a:pt x="4548" y="2056"/>
                  </a:moveTo>
                  <a:cubicBezTo>
                    <a:pt x="4521" y="2027"/>
                    <a:pt x="4492" y="1997"/>
                    <a:pt x="4462" y="1967"/>
                  </a:cubicBezTo>
                  <a:lnTo>
                    <a:pt x="4473" y="1956"/>
                  </a:lnTo>
                  <a:cubicBezTo>
                    <a:pt x="4503" y="1986"/>
                    <a:pt x="4532" y="2016"/>
                    <a:pt x="4559" y="2045"/>
                  </a:cubicBezTo>
                  <a:lnTo>
                    <a:pt x="4548" y="2056"/>
                  </a:lnTo>
                  <a:close/>
                  <a:moveTo>
                    <a:pt x="718" y="1953"/>
                  </a:moveTo>
                  <a:cubicBezTo>
                    <a:pt x="682" y="1932"/>
                    <a:pt x="647" y="1910"/>
                    <a:pt x="612" y="1889"/>
                  </a:cubicBezTo>
                  <a:lnTo>
                    <a:pt x="620" y="1876"/>
                  </a:lnTo>
                  <a:cubicBezTo>
                    <a:pt x="655" y="1897"/>
                    <a:pt x="690" y="1918"/>
                    <a:pt x="726" y="1940"/>
                  </a:cubicBezTo>
                  <a:lnTo>
                    <a:pt x="718" y="1953"/>
                  </a:lnTo>
                  <a:close/>
                  <a:moveTo>
                    <a:pt x="4373" y="1881"/>
                  </a:moveTo>
                  <a:cubicBezTo>
                    <a:pt x="4343" y="1854"/>
                    <a:pt x="4312" y="1826"/>
                    <a:pt x="4281" y="1799"/>
                  </a:cubicBezTo>
                  <a:lnTo>
                    <a:pt x="4291" y="1787"/>
                  </a:lnTo>
                  <a:cubicBezTo>
                    <a:pt x="4323" y="1815"/>
                    <a:pt x="4354" y="1842"/>
                    <a:pt x="4384" y="1870"/>
                  </a:cubicBezTo>
                  <a:lnTo>
                    <a:pt x="4373" y="1881"/>
                  </a:lnTo>
                  <a:close/>
                  <a:moveTo>
                    <a:pt x="507" y="1823"/>
                  </a:moveTo>
                  <a:cubicBezTo>
                    <a:pt x="472" y="1801"/>
                    <a:pt x="437" y="1779"/>
                    <a:pt x="403" y="1756"/>
                  </a:cubicBezTo>
                  <a:lnTo>
                    <a:pt x="412" y="1743"/>
                  </a:lnTo>
                  <a:cubicBezTo>
                    <a:pt x="446" y="1766"/>
                    <a:pt x="480" y="1788"/>
                    <a:pt x="515" y="1810"/>
                  </a:cubicBezTo>
                  <a:lnTo>
                    <a:pt x="507" y="1823"/>
                  </a:lnTo>
                  <a:close/>
                  <a:moveTo>
                    <a:pt x="4187" y="1719"/>
                  </a:moveTo>
                  <a:cubicBezTo>
                    <a:pt x="4156" y="1694"/>
                    <a:pt x="4123" y="1668"/>
                    <a:pt x="4090" y="1642"/>
                  </a:cubicBezTo>
                  <a:lnTo>
                    <a:pt x="4100" y="1630"/>
                  </a:lnTo>
                  <a:cubicBezTo>
                    <a:pt x="4133" y="1656"/>
                    <a:pt x="4165" y="1682"/>
                    <a:pt x="4197" y="1707"/>
                  </a:cubicBezTo>
                  <a:lnTo>
                    <a:pt x="4187" y="1719"/>
                  </a:lnTo>
                  <a:close/>
                  <a:moveTo>
                    <a:pt x="300" y="1687"/>
                  </a:moveTo>
                  <a:cubicBezTo>
                    <a:pt x="266" y="1663"/>
                    <a:pt x="232" y="1640"/>
                    <a:pt x="199" y="1616"/>
                  </a:cubicBezTo>
                  <a:lnTo>
                    <a:pt x="208" y="1603"/>
                  </a:lnTo>
                  <a:cubicBezTo>
                    <a:pt x="241" y="1627"/>
                    <a:pt x="275" y="1651"/>
                    <a:pt x="309" y="1674"/>
                  </a:cubicBezTo>
                  <a:lnTo>
                    <a:pt x="300" y="1687"/>
                  </a:lnTo>
                  <a:close/>
                  <a:moveTo>
                    <a:pt x="3992" y="1567"/>
                  </a:moveTo>
                  <a:cubicBezTo>
                    <a:pt x="3959" y="1543"/>
                    <a:pt x="3926" y="1519"/>
                    <a:pt x="3892" y="1494"/>
                  </a:cubicBezTo>
                  <a:lnTo>
                    <a:pt x="3901" y="1482"/>
                  </a:lnTo>
                  <a:cubicBezTo>
                    <a:pt x="3935" y="1506"/>
                    <a:pt x="3969" y="1530"/>
                    <a:pt x="4001" y="1555"/>
                  </a:cubicBezTo>
                  <a:lnTo>
                    <a:pt x="3992" y="1567"/>
                  </a:lnTo>
                  <a:close/>
                  <a:moveTo>
                    <a:pt x="99" y="1543"/>
                  </a:moveTo>
                  <a:cubicBezTo>
                    <a:pt x="65" y="1518"/>
                    <a:pt x="32" y="1492"/>
                    <a:pt x="0" y="1468"/>
                  </a:cubicBezTo>
                  <a:lnTo>
                    <a:pt x="10" y="1456"/>
                  </a:lnTo>
                  <a:cubicBezTo>
                    <a:pt x="41" y="1480"/>
                    <a:pt x="74" y="1505"/>
                    <a:pt x="108" y="1531"/>
                  </a:cubicBezTo>
                  <a:lnTo>
                    <a:pt x="99" y="1543"/>
                  </a:lnTo>
                  <a:close/>
                  <a:moveTo>
                    <a:pt x="3791" y="1423"/>
                  </a:moveTo>
                  <a:cubicBezTo>
                    <a:pt x="3758" y="1400"/>
                    <a:pt x="3723" y="1377"/>
                    <a:pt x="3689" y="1354"/>
                  </a:cubicBezTo>
                  <a:lnTo>
                    <a:pt x="3697" y="1341"/>
                  </a:lnTo>
                  <a:cubicBezTo>
                    <a:pt x="3732" y="1364"/>
                    <a:pt x="3766" y="1387"/>
                    <a:pt x="3800" y="1410"/>
                  </a:cubicBezTo>
                  <a:lnTo>
                    <a:pt x="3791" y="1423"/>
                  </a:lnTo>
                  <a:close/>
                  <a:moveTo>
                    <a:pt x="3585" y="1287"/>
                  </a:moveTo>
                  <a:cubicBezTo>
                    <a:pt x="3550" y="1265"/>
                    <a:pt x="3515" y="1244"/>
                    <a:pt x="3480" y="1222"/>
                  </a:cubicBezTo>
                  <a:lnTo>
                    <a:pt x="3488" y="1209"/>
                  </a:lnTo>
                  <a:cubicBezTo>
                    <a:pt x="3523" y="1230"/>
                    <a:pt x="3558" y="1252"/>
                    <a:pt x="3593" y="1274"/>
                  </a:cubicBezTo>
                  <a:lnTo>
                    <a:pt x="3585" y="1287"/>
                  </a:lnTo>
                  <a:close/>
                  <a:moveTo>
                    <a:pt x="3374" y="1158"/>
                  </a:moveTo>
                  <a:cubicBezTo>
                    <a:pt x="3339" y="1137"/>
                    <a:pt x="3303" y="1116"/>
                    <a:pt x="3267" y="1096"/>
                  </a:cubicBezTo>
                  <a:lnTo>
                    <a:pt x="3275" y="1082"/>
                  </a:lnTo>
                  <a:cubicBezTo>
                    <a:pt x="3311" y="1103"/>
                    <a:pt x="3347" y="1124"/>
                    <a:pt x="3382" y="1145"/>
                  </a:cubicBezTo>
                  <a:lnTo>
                    <a:pt x="3374" y="1158"/>
                  </a:lnTo>
                  <a:close/>
                  <a:moveTo>
                    <a:pt x="3160" y="1035"/>
                  </a:moveTo>
                  <a:cubicBezTo>
                    <a:pt x="3124" y="1015"/>
                    <a:pt x="3088" y="995"/>
                    <a:pt x="3051" y="976"/>
                  </a:cubicBezTo>
                  <a:lnTo>
                    <a:pt x="3059" y="962"/>
                  </a:lnTo>
                  <a:cubicBezTo>
                    <a:pt x="3095" y="982"/>
                    <a:pt x="3131" y="1002"/>
                    <a:pt x="3167" y="1021"/>
                  </a:cubicBezTo>
                  <a:lnTo>
                    <a:pt x="3160" y="1035"/>
                  </a:lnTo>
                  <a:close/>
                  <a:moveTo>
                    <a:pt x="2942" y="918"/>
                  </a:moveTo>
                  <a:cubicBezTo>
                    <a:pt x="2906" y="899"/>
                    <a:pt x="2869" y="880"/>
                    <a:pt x="2832" y="862"/>
                  </a:cubicBezTo>
                  <a:lnTo>
                    <a:pt x="2839" y="848"/>
                  </a:lnTo>
                  <a:cubicBezTo>
                    <a:pt x="2876" y="866"/>
                    <a:pt x="2913" y="885"/>
                    <a:pt x="2949" y="904"/>
                  </a:cubicBezTo>
                  <a:lnTo>
                    <a:pt x="2942" y="918"/>
                  </a:lnTo>
                  <a:close/>
                  <a:moveTo>
                    <a:pt x="2721" y="807"/>
                  </a:moveTo>
                  <a:cubicBezTo>
                    <a:pt x="2684" y="789"/>
                    <a:pt x="2647" y="771"/>
                    <a:pt x="2610" y="753"/>
                  </a:cubicBezTo>
                  <a:lnTo>
                    <a:pt x="2616" y="739"/>
                  </a:lnTo>
                  <a:cubicBezTo>
                    <a:pt x="2654" y="757"/>
                    <a:pt x="2691" y="775"/>
                    <a:pt x="2728" y="793"/>
                  </a:cubicBezTo>
                  <a:lnTo>
                    <a:pt x="2721" y="807"/>
                  </a:lnTo>
                  <a:close/>
                  <a:moveTo>
                    <a:pt x="2498" y="701"/>
                  </a:moveTo>
                  <a:cubicBezTo>
                    <a:pt x="2480" y="693"/>
                    <a:pt x="2462" y="685"/>
                    <a:pt x="2444" y="677"/>
                  </a:cubicBezTo>
                  <a:cubicBezTo>
                    <a:pt x="2424" y="668"/>
                    <a:pt x="2404" y="659"/>
                    <a:pt x="2385" y="651"/>
                  </a:cubicBezTo>
                  <a:lnTo>
                    <a:pt x="2391" y="637"/>
                  </a:lnTo>
                  <a:cubicBezTo>
                    <a:pt x="2411" y="645"/>
                    <a:pt x="2430" y="654"/>
                    <a:pt x="2450" y="663"/>
                  </a:cubicBezTo>
                  <a:cubicBezTo>
                    <a:pt x="2468" y="671"/>
                    <a:pt x="2486" y="679"/>
                    <a:pt x="2504" y="687"/>
                  </a:cubicBezTo>
                  <a:lnTo>
                    <a:pt x="2498" y="701"/>
                  </a:lnTo>
                  <a:close/>
                  <a:moveTo>
                    <a:pt x="2271" y="601"/>
                  </a:moveTo>
                  <a:cubicBezTo>
                    <a:pt x="2233" y="585"/>
                    <a:pt x="2195" y="569"/>
                    <a:pt x="2157" y="553"/>
                  </a:cubicBezTo>
                  <a:lnTo>
                    <a:pt x="2163" y="539"/>
                  </a:lnTo>
                  <a:cubicBezTo>
                    <a:pt x="2201" y="555"/>
                    <a:pt x="2239" y="571"/>
                    <a:pt x="2277" y="587"/>
                  </a:cubicBezTo>
                  <a:lnTo>
                    <a:pt x="2271" y="601"/>
                  </a:lnTo>
                  <a:close/>
                  <a:moveTo>
                    <a:pt x="2043" y="507"/>
                  </a:moveTo>
                  <a:cubicBezTo>
                    <a:pt x="2004" y="491"/>
                    <a:pt x="1966" y="477"/>
                    <a:pt x="1928" y="462"/>
                  </a:cubicBezTo>
                  <a:lnTo>
                    <a:pt x="1933" y="447"/>
                  </a:lnTo>
                  <a:cubicBezTo>
                    <a:pt x="1972" y="462"/>
                    <a:pt x="2010" y="477"/>
                    <a:pt x="2049" y="492"/>
                  </a:cubicBezTo>
                  <a:lnTo>
                    <a:pt x="2043" y="507"/>
                  </a:lnTo>
                  <a:close/>
                  <a:moveTo>
                    <a:pt x="1812" y="419"/>
                  </a:moveTo>
                  <a:cubicBezTo>
                    <a:pt x="1773" y="404"/>
                    <a:pt x="1734" y="390"/>
                    <a:pt x="1696" y="377"/>
                  </a:cubicBezTo>
                  <a:lnTo>
                    <a:pt x="1701" y="362"/>
                  </a:lnTo>
                  <a:cubicBezTo>
                    <a:pt x="1739" y="376"/>
                    <a:pt x="1778" y="390"/>
                    <a:pt x="1817" y="404"/>
                  </a:cubicBezTo>
                  <a:lnTo>
                    <a:pt x="1812" y="419"/>
                  </a:lnTo>
                  <a:close/>
                  <a:moveTo>
                    <a:pt x="1579" y="336"/>
                  </a:moveTo>
                  <a:cubicBezTo>
                    <a:pt x="1539" y="323"/>
                    <a:pt x="1500" y="310"/>
                    <a:pt x="1461" y="298"/>
                  </a:cubicBezTo>
                  <a:lnTo>
                    <a:pt x="1466" y="283"/>
                  </a:lnTo>
                  <a:cubicBezTo>
                    <a:pt x="1505" y="296"/>
                    <a:pt x="1544" y="308"/>
                    <a:pt x="1584" y="322"/>
                  </a:cubicBezTo>
                  <a:lnTo>
                    <a:pt x="1579" y="336"/>
                  </a:lnTo>
                  <a:close/>
                  <a:moveTo>
                    <a:pt x="1344" y="261"/>
                  </a:moveTo>
                  <a:cubicBezTo>
                    <a:pt x="1304" y="249"/>
                    <a:pt x="1264" y="237"/>
                    <a:pt x="1225" y="226"/>
                  </a:cubicBezTo>
                  <a:lnTo>
                    <a:pt x="1229" y="211"/>
                  </a:lnTo>
                  <a:cubicBezTo>
                    <a:pt x="1269" y="222"/>
                    <a:pt x="1308" y="234"/>
                    <a:pt x="1348" y="246"/>
                  </a:cubicBezTo>
                  <a:lnTo>
                    <a:pt x="1344" y="261"/>
                  </a:lnTo>
                  <a:close/>
                  <a:moveTo>
                    <a:pt x="1106" y="193"/>
                  </a:moveTo>
                  <a:cubicBezTo>
                    <a:pt x="1066" y="182"/>
                    <a:pt x="1026" y="172"/>
                    <a:pt x="986" y="162"/>
                  </a:cubicBezTo>
                  <a:lnTo>
                    <a:pt x="990" y="147"/>
                  </a:lnTo>
                  <a:cubicBezTo>
                    <a:pt x="1029" y="157"/>
                    <a:pt x="1069" y="167"/>
                    <a:pt x="1110" y="178"/>
                  </a:cubicBezTo>
                  <a:lnTo>
                    <a:pt x="1106" y="193"/>
                  </a:lnTo>
                  <a:close/>
                  <a:moveTo>
                    <a:pt x="866" y="133"/>
                  </a:moveTo>
                  <a:cubicBezTo>
                    <a:pt x="825" y="124"/>
                    <a:pt x="785" y="115"/>
                    <a:pt x="745" y="107"/>
                  </a:cubicBezTo>
                  <a:lnTo>
                    <a:pt x="748" y="92"/>
                  </a:lnTo>
                  <a:cubicBezTo>
                    <a:pt x="788" y="100"/>
                    <a:pt x="829" y="109"/>
                    <a:pt x="869" y="118"/>
                  </a:cubicBezTo>
                  <a:lnTo>
                    <a:pt x="866" y="133"/>
                  </a:lnTo>
                  <a:close/>
                  <a:moveTo>
                    <a:pt x="624" y="83"/>
                  </a:moveTo>
                  <a:cubicBezTo>
                    <a:pt x="583" y="76"/>
                    <a:pt x="542" y="69"/>
                    <a:pt x="502" y="62"/>
                  </a:cubicBezTo>
                  <a:lnTo>
                    <a:pt x="505" y="47"/>
                  </a:lnTo>
                  <a:cubicBezTo>
                    <a:pt x="544" y="53"/>
                    <a:pt x="585" y="60"/>
                    <a:pt x="627" y="68"/>
                  </a:cubicBezTo>
                  <a:lnTo>
                    <a:pt x="624" y="83"/>
                  </a:lnTo>
                  <a:close/>
                  <a:moveTo>
                    <a:pt x="380" y="45"/>
                  </a:moveTo>
                  <a:cubicBezTo>
                    <a:pt x="339" y="40"/>
                    <a:pt x="297" y="35"/>
                    <a:pt x="257" y="31"/>
                  </a:cubicBezTo>
                  <a:lnTo>
                    <a:pt x="259" y="15"/>
                  </a:lnTo>
                  <a:cubicBezTo>
                    <a:pt x="299" y="19"/>
                    <a:pt x="340" y="24"/>
                    <a:pt x="382" y="30"/>
                  </a:cubicBezTo>
                  <a:lnTo>
                    <a:pt x="380" y="45"/>
                  </a:lnTo>
                  <a:close/>
                  <a:moveTo>
                    <a:pt x="134" y="21"/>
                  </a:moveTo>
                  <a:cubicBezTo>
                    <a:pt x="93" y="18"/>
                    <a:pt x="51" y="17"/>
                    <a:pt x="11" y="16"/>
                  </a:cubicBezTo>
                  <a:lnTo>
                    <a:pt x="11" y="0"/>
                  </a:lnTo>
                  <a:cubicBezTo>
                    <a:pt x="52" y="1"/>
                    <a:pt x="93" y="3"/>
                    <a:pt x="135" y="5"/>
                  </a:cubicBezTo>
                  <a:lnTo>
                    <a:pt x="134" y="21"/>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
            <p:cNvSpPr>
              <a:spLocks noEditPoints="1"/>
            </p:cNvSpPr>
            <p:nvPr/>
          </p:nvSpPr>
          <p:spPr bwMode="auto">
            <a:xfrm>
              <a:off x="81" y="-40"/>
              <a:ext cx="2616" cy="1757"/>
            </a:xfrm>
            <a:custGeom>
              <a:avLst/>
              <a:gdLst>
                <a:gd name="T0" fmla="*/ 4878 w 5914"/>
                <a:gd name="T1" fmla="*/ 3971 h 3971"/>
                <a:gd name="T2" fmla="*/ 4754 w 5914"/>
                <a:gd name="T3" fmla="*/ 3969 h 3971"/>
                <a:gd name="T4" fmla="*/ 5126 w 5914"/>
                <a:gd name="T5" fmla="*/ 3959 h 3971"/>
                <a:gd name="T6" fmla="*/ 4506 w 5914"/>
                <a:gd name="T7" fmla="*/ 3954 h 3971"/>
                <a:gd name="T8" fmla="*/ 4260 w 5914"/>
                <a:gd name="T9" fmla="*/ 3927 h 3971"/>
                <a:gd name="T10" fmla="*/ 5372 w 5914"/>
                <a:gd name="T11" fmla="*/ 3920 h 3971"/>
                <a:gd name="T12" fmla="*/ 4015 w 5914"/>
                <a:gd name="T13" fmla="*/ 3889 h 3971"/>
                <a:gd name="T14" fmla="*/ 3771 w 5914"/>
                <a:gd name="T15" fmla="*/ 3842 h 3971"/>
                <a:gd name="T16" fmla="*/ 5607 w 5914"/>
                <a:gd name="T17" fmla="*/ 3839 h 3971"/>
                <a:gd name="T18" fmla="*/ 3529 w 5914"/>
                <a:gd name="T19" fmla="*/ 3788 h 3971"/>
                <a:gd name="T20" fmla="*/ 3289 w 5914"/>
                <a:gd name="T21" fmla="*/ 3727 h 3971"/>
                <a:gd name="T22" fmla="*/ 5876 w 5914"/>
                <a:gd name="T23" fmla="*/ 3581 h 3971"/>
                <a:gd name="T24" fmla="*/ 2936 w 5914"/>
                <a:gd name="T25" fmla="*/ 3610 h 3971"/>
                <a:gd name="T26" fmla="*/ 2700 w 5914"/>
                <a:gd name="T27" fmla="*/ 3535 h 3971"/>
                <a:gd name="T28" fmla="*/ 2466 w 5914"/>
                <a:gd name="T29" fmla="*/ 3455 h 3971"/>
                <a:gd name="T30" fmla="*/ 5898 w 5914"/>
                <a:gd name="T31" fmla="*/ 3393 h 3971"/>
                <a:gd name="T32" fmla="*/ 2344 w 5914"/>
                <a:gd name="T33" fmla="*/ 3428 h 3971"/>
                <a:gd name="T34" fmla="*/ 2112 w 5914"/>
                <a:gd name="T35" fmla="*/ 3341 h 3971"/>
                <a:gd name="T36" fmla="*/ 1881 w 5914"/>
                <a:gd name="T37" fmla="*/ 3250 h 3971"/>
                <a:gd name="T38" fmla="*/ 5872 w 5914"/>
                <a:gd name="T39" fmla="*/ 3217 h 3971"/>
                <a:gd name="T40" fmla="*/ 1653 w 5914"/>
                <a:gd name="T41" fmla="*/ 3154 h 3971"/>
                <a:gd name="T42" fmla="*/ 1426 w 5914"/>
                <a:gd name="T43" fmla="*/ 3055 h 3971"/>
                <a:gd name="T44" fmla="*/ 1426 w 5914"/>
                <a:gd name="T45" fmla="*/ 3055 h 3971"/>
                <a:gd name="T46" fmla="*/ 5777 w 5914"/>
                <a:gd name="T47" fmla="*/ 2991 h 3971"/>
                <a:gd name="T48" fmla="*/ 1201 w 5914"/>
                <a:gd name="T49" fmla="*/ 2951 h 3971"/>
                <a:gd name="T50" fmla="*/ 977 w 5914"/>
                <a:gd name="T51" fmla="*/ 2843 h 3971"/>
                <a:gd name="T52" fmla="*/ 5644 w 5914"/>
                <a:gd name="T53" fmla="*/ 2783 h 3971"/>
                <a:gd name="T54" fmla="*/ 756 w 5914"/>
                <a:gd name="T55" fmla="*/ 2731 h 3971"/>
                <a:gd name="T56" fmla="*/ 537 w 5914"/>
                <a:gd name="T57" fmla="*/ 2615 h 3971"/>
                <a:gd name="T58" fmla="*/ 5489 w 5914"/>
                <a:gd name="T59" fmla="*/ 2591 h 3971"/>
                <a:gd name="T60" fmla="*/ 320 w 5914"/>
                <a:gd name="T61" fmla="*/ 2495 h 3971"/>
                <a:gd name="T62" fmla="*/ 5319 w 5914"/>
                <a:gd name="T63" fmla="*/ 2411 h 3971"/>
                <a:gd name="T64" fmla="*/ 106 w 5914"/>
                <a:gd name="T65" fmla="*/ 2370 h 3971"/>
                <a:gd name="T66" fmla="*/ 5140 w 5914"/>
                <a:gd name="T67" fmla="*/ 2241 h 3971"/>
                <a:gd name="T68" fmla="*/ 4952 w 5914"/>
                <a:gd name="T69" fmla="*/ 2079 h 3971"/>
                <a:gd name="T70" fmla="*/ 4759 w 5914"/>
                <a:gd name="T71" fmla="*/ 1925 h 3971"/>
                <a:gd name="T72" fmla="*/ 4560 w 5914"/>
                <a:gd name="T73" fmla="*/ 1777 h 3971"/>
                <a:gd name="T74" fmla="*/ 4358 w 5914"/>
                <a:gd name="T75" fmla="*/ 1635 h 3971"/>
                <a:gd name="T76" fmla="*/ 4151 w 5914"/>
                <a:gd name="T77" fmla="*/ 1498 h 3971"/>
                <a:gd name="T78" fmla="*/ 3942 w 5914"/>
                <a:gd name="T79" fmla="*/ 1367 h 3971"/>
                <a:gd name="T80" fmla="*/ 3729 w 5914"/>
                <a:gd name="T81" fmla="*/ 1240 h 3971"/>
                <a:gd name="T82" fmla="*/ 3514 w 5914"/>
                <a:gd name="T83" fmla="*/ 1118 h 3971"/>
                <a:gd name="T84" fmla="*/ 3296 w 5914"/>
                <a:gd name="T85" fmla="*/ 1000 h 3971"/>
                <a:gd name="T86" fmla="*/ 3076 w 5914"/>
                <a:gd name="T87" fmla="*/ 886 h 3971"/>
                <a:gd name="T88" fmla="*/ 2854 w 5914"/>
                <a:gd name="T89" fmla="*/ 776 h 3971"/>
                <a:gd name="T90" fmla="*/ 2527 w 5914"/>
                <a:gd name="T91" fmla="*/ 606 h 3971"/>
                <a:gd name="T92" fmla="*/ 2297 w 5914"/>
                <a:gd name="T93" fmla="*/ 505 h 3971"/>
                <a:gd name="T94" fmla="*/ 2068 w 5914"/>
                <a:gd name="T95" fmla="*/ 410 h 3971"/>
                <a:gd name="T96" fmla="*/ 1838 w 5914"/>
                <a:gd name="T97" fmla="*/ 319 h 3971"/>
                <a:gd name="T98" fmla="*/ 1606 w 5914"/>
                <a:gd name="T99" fmla="*/ 232 h 3971"/>
                <a:gd name="T100" fmla="*/ 1372 w 5914"/>
                <a:gd name="T101" fmla="*/ 149 h 3971"/>
                <a:gd name="T102" fmla="*/ 1137 w 5914"/>
                <a:gd name="T103" fmla="*/ 72 h 3971"/>
                <a:gd name="T104" fmla="*/ 899 w 5914"/>
                <a:gd name="T105" fmla="*/ 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14" h="3971">
                  <a:moveTo>
                    <a:pt x="4878" y="3971"/>
                  </a:moveTo>
                  <a:lnTo>
                    <a:pt x="4878" y="3955"/>
                  </a:lnTo>
                  <a:cubicBezTo>
                    <a:pt x="4920" y="3955"/>
                    <a:pt x="4962" y="3954"/>
                    <a:pt x="5002" y="3952"/>
                  </a:cubicBezTo>
                  <a:lnTo>
                    <a:pt x="5002" y="3968"/>
                  </a:lnTo>
                  <a:cubicBezTo>
                    <a:pt x="4962" y="3969"/>
                    <a:pt x="4920" y="3970"/>
                    <a:pt x="4878" y="3971"/>
                  </a:cubicBezTo>
                  <a:close/>
                  <a:moveTo>
                    <a:pt x="4754" y="3969"/>
                  </a:moveTo>
                  <a:cubicBezTo>
                    <a:pt x="4714" y="3968"/>
                    <a:pt x="4672" y="3966"/>
                    <a:pt x="4630" y="3963"/>
                  </a:cubicBezTo>
                  <a:lnTo>
                    <a:pt x="4631" y="3948"/>
                  </a:lnTo>
                  <a:cubicBezTo>
                    <a:pt x="4673" y="3950"/>
                    <a:pt x="4714" y="3952"/>
                    <a:pt x="4754" y="3953"/>
                  </a:cubicBezTo>
                  <a:lnTo>
                    <a:pt x="4754" y="3969"/>
                  </a:lnTo>
                  <a:close/>
                  <a:moveTo>
                    <a:pt x="5126" y="3959"/>
                  </a:moveTo>
                  <a:lnTo>
                    <a:pt x="5125" y="3943"/>
                  </a:lnTo>
                  <a:cubicBezTo>
                    <a:pt x="5167" y="3939"/>
                    <a:pt x="5208" y="3934"/>
                    <a:pt x="5247" y="3928"/>
                  </a:cubicBezTo>
                  <a:lnTo>
                    <a:pt x="5249" y="3944"/>
                  </a:lnTo>
                  <a:cubicBezTo>
                    <a:pt x="5210" y="3950"/>
                    <a:pt x="5168" y="3955"/>
                    <a:pt x="5126" y="3959"/>
                  </a:cubicBezTo>
                  <a:close/>
                  <a:moveTo>
                    <a:pt x="4506" y="3954"/>
                  </a:moveTo>
                  <a:cubicBezTo>
                    <a:pt x="4466" y="3951"/>
                    <a:pt x="4425" y="3946"/>
                    <a:pt x="4383" y="3942"/>
                  </a:cubicBezTo>
                  <a:lnTo>
                    <a:pt x="4385" y="3926"/>
                  </a:lnTo>
                  <a:cubicBezTo>
                    <a:pt x="4427" y="3931"/>
                    <a:pt x="4468" y="3935"/>
                    <a:pt x="4508" y="3939"/>
                  </a:cubicBezTo>
                  <a:lnTo>
                    <a:pt x="4506" y="3954"/>
                  </a:lnTo>
                  <a:close/>
                  <a:moveTo>
                    <a:pt x="4260" y="3927"/>
                  </a:moveTo>
                  <a:cubicBezTo>
                    <a:pt x="4219" y="3921"/>
                    <a:pt x="4179" y="3915"/>
                    <a:pt x="4137" y="3909"/>
                  </a:cubicBezTo>
                  <a:lnTo>
                    <a:pt x="4139" y="3893"/>
                  </a:lnTo>
                  <a:cubicBezTo>
                    <a:pt x="4181" y="3900"/>
                    <a:pt x="4222" y="3906"/>
                    <a:pt x="4262" y="3911"/>
                  </a:cubicBezTo>
                  <a:lnTo>
                    <a:pt x="4260" y="3927"/>
                  </a:lnTo>
                  <a:close/>
                  <a:moveTo>
                    <a:pt x="5372" y="3920"/>
                  </a:moveTo>
                  <a:lnTo>
                    <a:pt x="5368" y="3905"/>
                  </a:lnTo>
                  <a:cubicBezTo>
                    <a:pt x="5410" y="3895"/>
                    <a:pt x="5450" y="3884"/>
                    <a:pt x="5487" y="3872"/>
                  </a:cubicBezTo>
                  <a:lnTo>
                    <a:pt x="5492" y="3886"/>
                  </a:lnTo>
                  <a:cubicBezTo>
                    <a:pt x="5454" y="3899"/>
                    <a:pt x="5414" y="3910"/>
                    <a:pt x="5372" y="3920"/>
                  </a:cubicBezTo>
                  <a:close/>
                  <a:moveTo>
                    <a:pt x="4015" y="3889"/>
                  </a:moveTo>
                  <a:cubicBezTo>
                    <a:pt x="3975" y="3882"/>
                    <a:pt x="3934" y="3874"/>
                    <a:pt x="3893" y="3867"/>
                  </a:cubicBezTo>
                  <a:lnTo>
                    <a:pt x="3896" y="3851"/>
                  </a:lnTo>
                  <a:cubicBezTo>
                    <a:pt x="3937" y="3859"/>
                    <a:pt x="3977" y="3867"/>
                    <a:pt x="4017" y="3874"/>
                  </a:cubicBezTo>
                  <a:lnTo>
                    <a:pt x="4015" y="3889"/>
                  </a:lnTo>
                  <a:close/>
                  <a:moveTo>
                    <a:pt x="3771" y="3842"/>
                  </a:moveTo>
                  <a:cubicBezTo>
                    <a:pt x="3731" y="3834"/>
                    <a:pt x="3691" y="3825"/>
                    <a:pt x="3650" y="3816"/>
                  </a:cubicBezTo>
                  <a:lnTo>
                    <a:pt x="3653" y="3801"/>
                  </a:lnTo>
                  <a:cubicBezTo>
                    <a:pt x="3694" y="3810"/>
                    <a:pt x="3734" y="3819"/>
                    <a:pt x="3774" y="3827"/>
                  </a:cubicBezTo>
                  <a:lnTo>
                    <a:pt x="3771" y="3842"/>
                  </a:lnTo>
                  <a:close/>
                  <a:moveTo>
                    <a:pt x="5607" y="3839"/>
                  </a:moveTo>
                  <a:lnTo>
                    <a:pt x="5600" y="3825"/>
                  </a:lnTo>
                  <a:cubicBezTo>
                    <a:pt x="5639" y="3807"/>
                    <a:pt x="5674" y="3786"/>
                    <a:pt x="5705" y="3763"/>
                  </a:cubicBezTo>
                  <a:lnTo>
                    <a:pt x="5714" y="3775"/>
                  </a:lnTo>
                  <a:cubicBezTo>
                    <a:pt x="5682" y="3799"/>
                    <a:pt x="5646" y="3820"/>
                    <a:pt x="5607" y="3839"/>
                  </a:cubicBezTo>
                  <a:close/>
                  <a:moveTo>
                    <a:pt x="3529" y="3788"/>
                  </a:moveTo>
                  <a:cubicBezTo>
                    <a:pt x="3489" y="3779"/>
                    <a:pt x="3449" y="3769"/>
                    <a:pt x="3409" y="3758"/>
                  </a:cubicBezTo>
                  <a:lnTo>
                    <a:pt x="3413" y="3743"/>
                  </a:lnTo>
                  <a:cubicBezTo>
                    <a:pt x="3453" y="3754"/>
                    <a:pt x="3493" y="3763"/>
                    <a:pt x="3533" y="3773"/>
                  </a:cubicBezTo>
                  <a:lnTo>
                    <a:pt x="3529" y="3788"/>
                  </a:lnTo>
                  <a:close/>
                  <a:moveTo>
                    <a:pt x="3289" y="3727"/>
                  </a:moveTo>
                  <a:cubicBezTo>
                    <a:pt x="3249" y="3717"/>
                    <a:pt x="3209" y="3706"/>
                    <a:pt x="3169" y="3695"/>
                  </a:cubicBezTo>
                  <a:lnTo>
                    <a:pt x="3174" y="3680"/>
                  </a:lnTo>
                  <a:cubicBezTo>
                    <a:pt x="3213" y="3691"/>
                    <a:pt x="3253" y="3702"/>
                    <a:pt x="3293" y="3712"/>
                  </a:cubicBezTo>
                  <a:lnTo>
                    <a:pt x="3289" y="3727"/>
                  </a:lnTo>
                  <a:close/>
                  <a:moveTo>
                    <a:pt x="5807" y="3691"/>
                  </a:moveTo>
                  <a:lnTo>
                    <a:pt x="5795" y="3681"/>
                  </a:lnTo>
                  <a:cubicBezTo>
                    <a:pt x="5822" y="3649"/>
                    <a:pt x="5844" y="3615"/>
                    <a:pt x="5860" y="3578"/>
                  </a:cubicBezTo>
                  <a:lnTo>
                    <a:pt x="5861" y="3575"/>
                  </a:lnTo>
                  <a:lnTo>
                    <a:pt x="5876" y="3581"/>
                  </a:lnTo>
                  <a:lnTo>
                    <a:pt x="5875" y="3584"/>
                  </a:lnTo>
                  <a:cubicBezTo>
                    <a:pt x="5857" y="3622"/>
                    <a:pt x="5834" y="3658"/>
                    <a:pt x="5807" y="3691"/>
                  </a:cubicBezTo>
                  <a:close/>
                  <a:moveTo>
                    <a:pt x="3050" y="3660"/>
                  </a:moveTo>
                  <a:cubicBezTo>
                    <a:pt x="3011" y="3649"/>
                    <a:pt x="2971" y="3637"/>
                    <a:pt x="2931" y="3625"/>
                  </a:cubicBezTo>
                  <a:lnTo>
                    <a:pt x="2936" y="3610"/>
                  </a:lnTo>
                  <a:cubicBezTo>
                    <a:pt x="2976" y="3622"/>
                    <a:pt x="3015" y="3634"/>
                    <a:pt x="3055" y="3645"/>
                  </a:cubicBezTo>
                  <a:lnTo>
                    <a:pt x="3050" y="3660"/>
                  </a:lnTo>
                  <a:close/>
                  <a:moveTo>
                    <a:pt x="2813" y="3588"/>
                  </a:moveTo>
                  <a:cubicBezTo>
                    <a:pt x="2774" y="3576"/>
                    <a:pt x="2735" y="3563"/>
                    <a:pt x="2695" y="3550"/>
                  </a:cubicBezTo>
                  <a:lnTo>
                    <a:pt x="2700" y="3535"/>
                  </a:lnTo>
                  <a:cubicBezTo>
                    <a:pt x="2739" y="3548"/>
                    <a:pt x="2779" y="3561"/>
                    <a:pt x="2818" y="3573"/>
                  </a:cubicBezTo>
                  <a:lnTo>
                    <a:pt x="2813" y="3588"/>
                  </a:lnTo>
                  <a:close/>
                  <a:moveTo>
                    <a:pt x="2578" y="3511"/>
                  </a:moveTo>
                  <a:cubicBezTo>
                    <a:pt x="2539" y="3497"/>
                    <a:pt x="2500" y="3484"/>
                    <a:pt x="2461" y="3470"/>
                  </a:cubicBezTo>
                  <a:lnTo>
                    <a:pt x="2466" y="3455"/>
                  </a:lnTo>
                  <a:cubicBezTo>
                    <a:pt x="2505" y="3469"/>
                    <a:pt x="2544" y="3483"/>
                    <a:pt x="2583" y="3496"/>
                  </a:cubicBezTo>
                  <a:lnTo>
                    <a:pt x="2578" y="3511"/>
                  </a:lnTo>
                  <a:close/>
                  <a:moveTo>
                    <a:pt x="5909" y="3460"/>
                  </a:moveTo>
                  <a:lnTo>
                    <a:pt x="5894" y="3458"/>
                  </a:lnTo>
                  <a:cubicBezTo>
                    <a:pt x="5897" y="3437"/>
                    <a:pt x="5898" y="3415"/>
                    <a:pt x="5898" y="3393"/>
                  </a:cubicBezTo>
                  <a:cubicBezTo>
                    <a:pt x="5898" y="3375"/>
                    <a:pt x="5897" y="3356"/>
                    <a:pt x="5895" y="3336"/>
                  </a:cubicBezTo>
                  <a:lnTo>
                    <a:pt x="5910" y="3335"/>
                  </a:lnTo>
                  <a:cubicBezTo>
                    <a:pt x="5913" y="3355"/>
                    <a:pt x="5914" y="3374"/>
                    <a:pt x="5914" y="3393"/>
                  </a:cubicBezTo>
                  <a:cubicBezTo>
                    <a:pt x="5913" y="3416"/>
                    <a:pt x="5912" y="3438"/>
                    <a:pt x="5909" y="3460"/>
                  </a:cubicBezTo>
                  <a:close/>
                  <a:moveTo>
                    <a:pt x="2344" y="3428"/>
                  </a:moveTo>
                  <a:cubicBezTo>
                    <a:pt x="2305" y="3414"/>
                    <a:pt x="2267" y="3400"/>
                    <a:pt x="2228" y="3385"/>
                  </a:cubicBezTo>
                  <a:lnTo>
                    <a:pt x="2233" y="3371"/>
                  </a:lnTo>
                  <a:cubicBezTo>
                    <a:pt x="2272" y="3385"/>
                    <a:pt x="2311" y="3400"/>
                    <a:pt x="2349" y="3414"/>
                  </a:cubicBezTo>
                  <a:lnTo>
                    <a:pt x="2344" y="3428"/>
                  </a:lnTo>
                  <a:close/>
                  <a:moveTo>
                    <a:pt x="2112" y="3341"/>
                  </a:moveTo>
                  <a:cubicBezTo>
                    <a:pt x="2073" y="3327"/>
                    <a:pt x="2035" y="3311"/>
                    <a:pt x="1996" y="3296"/>
                  </a:cubicBezTo>
                  <a:lnTo>
                    <a:pt x="2002" y="3282"/>
                  </a:lnTo>
                  <a:cubicBezTo>
                    <a:pt x="2041" y="3297"/>
                    <a:pt x="2079" y="3312"/>
                    <a:pt x="2117" y="3327"/>
                  </a:cubicBezTo>
                  <a:lnTo>
                    <a:pt x="2112" y="3341"/>
                  </a:lnTo>
                  <a:close/>
                  <a:moveTo>
                    <a:pt x="1881" y="3250"/>
                  </a:moveTo>
                  <a:cubicBezTo>
                    <a:pt x="1843" y="3234"/>
                    <a:pt x="1805" y="3219"/>
                    <a:pt x="1767" y="3203"/>
                  </a:cubicBezTo>
                  <a:lnTo>
                    <a:pt x="1773" y="3188"/>
                  </a:lnTo>
                  <a:cubicBezTo>
                    <a:pt x="1811" y="3204"/>
                    <a:pt x="1849" y="3220"/>
                    <a:pt x="1887" y="3236"/>
                  </a:cubicBezTo>
                  <a:lnTo>
                    <a:pt x="1881" y="3250"/>
                  </a:lnTo>
                  <a:close/>
                  <a:moveTo>
                    <a:pt x="5872" y="3217"/>
                  </a:moveTo>
                  <a:cubicBezTo>
                    <a:pt x="5861" y="3179"/>
                    <a:pt x="5847" y="3140"/>
                    <a:pt x="5831" y="3101"/>
                  </a:cubicBezTo>
                  <a:lnTo>
                    <a:pt x="5845" y="3095"/>
                  </a:lnTo>
                  <a:cubicBezTo>
                    <a:pt x="5862" y="3135"/>
                    <a:pt x="5876" y="3174"/>
                    <a:pt x="5886" y="3212"/>
                  </a:cubicBezTo>
                  <a:lnTo>
                    <a:pt x="5872" y="3217"/>
                  </a:lnTo>
                  <a:close/>
                  <a:moveTo>
                    <a:pt x="1653" y="3154"/>
                  </a:moveTo>
                  <a:cubicBezTo>
                    <a:pt x="1615" y="3138"/>
                    <a:pt x="1577" y="3122"/>
                    <a:pt x="1539" y="3105"/>
                  </a:cubicBezTo>
                  <a:lnTo>
                    <a:pt x="1545" y="3091"/>
                  </a:lnTo>
                  <a:cubicBezTo>
                    <a:pt x="1583" y="3107"/>
                    <a:pt x="1621" y="3124"/>
                    <a:pt x="1659" y="3140"/>
                  </a:cubicBezTo>
                  <a:lnTo>
                    <a:pt x="1653" y="3154"/>
                  </a:lnTo>
                  <a:close/>
                  <a:moveTo>
                    <a:pt x="1426" y="3055"/>
                  </a:moveTo>
                  <a:lnTo>
                    <a:pt x="1425" y="3054"/>
                  </a:lnTo>
                  <a:cubicBezTo>
                    <a:pt x="1387" y="3037"/>
                    <a:pt x="1350" y="3020"/>
                    <a:pt x="1313" y="3003"/>
                  </a:cubicBezTo>
                  <a:lnTo>
                    <a:pt x="1319" y="2989"/>
                  </a:lnTo>
                  <a:cubicBezTo>
                    <a:pt x="1356" y="3006"/>
                    <a:pt x="1394" y="3023"/>
                    <a:pt x="1431" y="3040"/>
                  </a:cubicBezTo>
                  <a:lnTo>
                    <a:pt x="1426" y="3055"/>
                  </a:lnTo>
                  <a:close/>
                  <a:moveTo>
                    <a:pt x="5777" y="2991"/>
                  </a:moveTo>
                  <a:cubicBezTo>
                    <a:pt x="5758" y="2956"/>
                    <a:pt x="5737" y="2920"/>
                    <a:pt x="5714" y="2885"/>
                  </a:cubicBezTo>
                  <a:lnTo>
                    <a:pt x="5727" y="2876"/>
                  </a:lnTo>
                  <a:cubicBezTo>
                    <a:pt x="5750" y="2912"/>
                    <a:pt x="5771" y="2948"/>
                    <a:pt x="5790" y="2983"/>
                  </a:cubicBezTo>
                  <a:lnTo>
                    <a:pt x="5777" y="2991"/>
                  </a:lnTo>
                  <a:close/>
                  <a:moveTo>
                    <a:pt x="1201" y="2951"/>
                  </a:moveTo>
                  <a:cubicBezTo>
                    <a:pt x="1163" y="2933"/>
                    <a:pt x="1126" y="2915"/>
                    <a:pt x="1089" y="2897"/>
                  </a:cubicBezTo>
                  <a:lnTo>
                    <a:pt x="1096" y="2883"/>
                  </a:lnTo>
                  <a:cubicBezTo>
                    <a:pt x="1133" y="2901"/>
                    <a:pt x="1170" y="2919"/>
                    <a:pt x="1207" y="2937"/>
                  </a:cubicBezTo>
                  <a:lnTo>
                    <a:pt x="1201" y="2951"/>
                  </a:lnTo>
                  <a:close/>
                  <a:moveTo>
                    <a:pt x="977" y="2843"/>
                  </a:moveTo>
                  <a:cubicBezTo>
                    <a:pt x="940" y="2825"/>
                    <a:pt x="903" y="2806"/>
                    <a:pt x="867" y="2788"/>
                  </a:cubicBezTo>
                  <a:lnTo>
                    <a:pt x="874" y="2774"/>
                  </a:lnTo>
                  <a:cubicBezTo>
                    <a:pt x="910" y="2792"/>
                    <a:pt x="947" y="2811"/>
                    <a:pt x="984" y="2829"/>
                  </a:cubicBezTo>
                  <a:lnTo>
                    <a:pt x="977" y="2843"/>
                  </a:lnTo>
                  <a:close/>
                  <a:moveTo>
                    <a:pt x="5644" y="2783"/>
                  </a:moveTo>
                  <a:cubicBezTo>
                    <a:pt x="5620" y="2751"/>
                    <a:pt x="5595" y="2718"/>
                    <a:pt x="5568" y="2685"/>
                  </a:cubicBezTo>
                  <a:lnTo>
                    <a:pt x="5580" y="2676"/>
                  </a:lnTo>
                  <a:cubicBezTo>
                    <a:pt x="5607" y="2708"/>
                    <a:pt x="5632" y="2742"/>
                    <a:pt x="5656" y="2774"/>
                  </a:cubicBezTo>
                  <a:lnTo>
                    <a:pt x="5644" y="2783"/>
                  </a:lnTo>
                  <a:close/>
                  <a:moveTo>
                    <a:pt x="756" y="2731"/>
                  </a:moveTo>
                  <a:cubicBezTo>
                    <a:pt x="719" y="2712"/>
                    <a:pt x="683" y="2693"/>
                    <a:pt x="646" y="2674"/>
                  </a:cubicBezTo>
                  <a:lnTo>
                    <a:pt x="654" y="2660"/>
                  </a:lnTo>
                  <a:cubicBezTo>
                    <a:pt x="690" y="2679"/>
                    <a:pt x="726" y="2698"/>
                    <a:pt x="763" y="2718"/>
                  </a:cubicBezTo>
                  <a:lnTo>
                    <a:pt x="756" y="2731"/>
                  </a:lnTo>
                  <a:close/>
                  <a:moveTo>
                    <a:pt x="537" y="2615"/>
                  </a:moveTo>
                  <a:cubicBezTo>
                    <a:pt x="501" y="2595"/>
                    <a:pt x="464" y="2576"/>
                    <a:pt x="429" y="2556"/>
                  </a:cubicBezTo>
                  <a:lnTo>
                    <a:pt x="436" y="2542"/>
                  </a:lnTo>
                  <a:cubicBezTo>
                    <a:pt x="472" y="2562"/>
                    <a:pt x="508" y="2582"/>
                    <a:pt x="545" y="2602"/>
                  </a:cubicBezTo>
                  <a:lnTo>
                    <a:pt x="537" y="2615"/>
                  </a:lnTo>
                  <a:close/>
                  <a:moveTo>
                    <a:pt x="5489" y="2591"/>
                  </a:moveTo>
                  <a:cubicBezTo>
                    <a:pt x="5462" y="2561"/>
                    <a:pt x="5434" y="2530"/>
                    <a:pt x="5405" y="2500"/>
                  </a:cubicBezTo>
                  <a:lnTo>
                    <a:pt x="5417" y="2489"/>
                  </a:lnTo>
                  <a:cubicBezTo>
                    <a:pt x="5445" y="2520"/>
                    <a:pt x="5474" y="2550"/>
                    <a:pt x="5500" y="2581"/>
                  </a:cubicBezTo>
                  <a:lnTo>
                    <a:pt x="5489" y="2591"/>
                  </a:lnTo>
                  <a:close/>
                  <a:moveTo>
                    <a:pt x="320" y="2495"/>
                  </a:moveTo>
                  <a:cubicBezTo>
                    <a:pt x="284" y="2474"/>
                    <a:pt x="248" y="2454"/>
                    <a:pt x="213" y="2433"/>
                  </a:cubicBezTo>
                  <a:lnTo>
                    <a:pt x="221" y="2420"/>
                  </a:lnTo>
                  <a:cubicBezTo>
                    <a:pt x="256" y="2440"/>
                    <a:pt x="292" y="2461"/>
                    <a:pt x="328" y="2481"/>
                  </a:cubicBezTo>
                  <a:lnTo>
                    <a:pt x="320" y="2495"/>
                  </a:lnTo>
                  <a:close/>
                  <a:moveTo>
                    <a:pt x="5319" y="2411"/>
                  </a:moveTo>
                  <a:cubicBezTo>
                    <a:pt x="5291" y="2383"/>
                    <a:pt x="5261" y="2354"/>
                    <a:pt x="5230" y="2325"/>
                  </a:cubicBezTo>
                  <a:lnTo>
                    <a:pt x="5241" y="2314"/>
                  </a:lnTo>
                  <a:cubicBezTo>
                    <a:pt x="5272" y="2342"/>
                    <a:pt x="5301" y="2372"/>
                    <a:pt x="5330" y="2400"/>
                  </a:cubicBezTo>
                  <a:lnTo>
                    <a:pt x="5319" y="2411"/>
                  </a:lnTo>
                  <a:close/>
                  <a:moveTo>
                    <a:pt x="106" y="2370"/>
                  </a:moveTo>
                  <a:cubicBezTo>
                    <a:pt x="71" y="2349"/>
                    <a:pt x="35" y="2327"/>
                    <a:pt x="0" y="2306"/>
                  </a:cubicBezTo>
                  <a:lnTo>
                    <a:pt x="8" y="2293"/>
                  </a:lnTo>
                  <a:cubicBezTo>
                    <a:pt x="43" y="2314"/>
                    <a:pt x="79" y="2335"/>
                    <a:pt x="114" y="2357"/>
                  </a:cubicBezTo>
                  <a:lnTo>
                    <a:pt x="106" y="2370"/>
                  </a:lnTo>
                  <a:close/>
                  <a:moveTo>
                    <a:pt x="5140" y="2241"/>
                  </a:moveTo>
                  <a:cubicBezTo>
                    <a:pt x="5110" y="2214"/>
                    <a:pt x="5079" y="2187"/>
                    <a:pt x="5047" y="2159"/>
                  </a:cubicBezTo>
                  <a:lnTo>
                    <a:pt x="5057" y="2147"/>
                  </a:lnTo>
                  <a:cubicBezTo>
                    <a:pt x="5089" y="2175"/>
                    <a:pt x="5121" y="2203"/>
                    <a:pt x="5150" y="2229"/>
                  </a:cubicBezTo>
                  <a:lnTo>
                    <a:pt x="5140" y="2241"/>
                  </a:lnTo>
                  <a:close/>
                  <a:moveTo>
                    <a:pt x="4952" y="2079"/>
                  </a:moveTo>
                  <a:cubicBezTo>
                    <a:pt x="4921" y="2053"/>
                    <a:pt x="4889" y="2027"/>
                    <a:pt x="4856" y="2001"/>
                  </a:cubicBezTo>
                  <a:lnTo>
                    <a:pt x="4866" y="1989"/>
                  </a:lnTo>
                  <a:cubicBezTo>
                    <a:pt x="4899" y="2015"/>
                    <a:pt x="4931" y="2041"/>
                    <a:pt x="4962" y="2067"/>
                  </a:cubicBezTo>
                  <a:lnTo>
                    <a:pt x="4952" y="2079"/>
                  </a:lnTo>
                  <a:close/>
                  <a:moveTo>
                    <a:pt x="4759" y="1925"/>
                  </a:moveTo>
                  <a:cubicBezTo>
                    <a:pt x="4727" y="1900"/>
                    <a:pt x="4694" y="1875"/>
                    <a:pt x="4660" y="1850"/>
                  </a:cubicBezTo>
                  <a:lnTo>
                    <a:pt x="4670" y="1838"/>
                  </a:lnTo>
                  <a:cubicBezTo>
                    <a:pt x="4703" y="1863"/>
                    <a:pt x="4736" y="1888"/>
                    <a:pt x="4768" y="1913"/>
                  </a:cubicBezTo>
                  <a:lnTo>
                    <a:pt x="4759" y="1925"/>
                  </a:lnTo>
                  <a:close/>
                  <a:moveTo>
                    <a:pt x="4560" y="1777"/>
                  </a:moveTo>
                  <a:cubicBezTo>
                    <a:pt x="4527" y="1753"/>
                    <a:pt x="4494" y="1729"/>
                    <a:pt x="4460" y="1705"/>
                  </a:cubicBezTo>
                  <a:lnTo>
                    <a:pt x="4468" y="1693"/>
                  </a:lnTo>
                  <a:cubicBezTo>
                    <a:pt x="4503" y="1717"/>
                    <a:pt x="4536" y="1741"/>
                    <a:pt x="4570" y="1764"/>
                  </a:cubicBezTo>
                  <a:lnTo>
                    <a:pt x="4560" y="1777"/>
                  </a:lnTo>
                  <a:close/>
                  <a:moveTo>
                    <a:pt x="4358" y="1635"/>
                  </a:moveTo>
                  <a:cubicBezTo>
                    <a:pt x="4324" y="1612"/>
                    <a:pt x="4290" y="1589"/>
                    <a:pt x="4255" y="1566"/>
                  </a:cubicBezTo>
                  <a:lnTo>
                    <a:pt x="4263" y="1553"/>
                  </a:lnTo>
                  <a:cubicBezTo>
                    <a:pt x="4298" y="1576"/>
                    <a:pt x="4332" y="1599"/>
                    <a:pt x="4366" y="1622"/>
                  </a:cubicBezTo>
                  <a:lnTo>
                    <a:pt x="4358" y="1635"/>
                  </a:lnTo>
                  <a:close/>
                  <a:moveTo>
                    <a:pt x="4151" y="1498"/>
                  </a:moveTo>
                  <a:cubicBezTo>
                    <a:pt x="4117" y="1476"/>
                    <a:pt x="4082" y="1454"/>
                    <a:pt x="4047" y="1432"/>
                  </a:cubicBezTo>
                  <a:lnTo>
                    <a:pt x="4055" y="1419"/>
                  </a:lnTo>
                  <a:cubicBezTo>
                    <a:pt x="4090" y="1441"/>
                    <a:pt x="4125" y="1463"/>
                    <a:pt x="4160" y="1485"/>
                  </a:cubicBezTo>
                  <a:lnTo>
                    <a:pt x="4151" y="1498"/>
                  </a:lnTo>
                  <a:close/>
                  <a:moveTo>
                    <a:pt x="3942" y="1367"/>
                  </a:moveTo>
                  <a:cubicBezTo>
                    <a:pt x="3906" y="1345"/>
                    <a:pt x="3871" y="1324"/>
                    <a:pt x="3835" y="1303"/>
                  </a:cubicBezTo>
                  <a:lnTo>
                    <a:pt x="3843" y="1289"/>
                  </a:lnTo>
                  <a:cubicBezTo>
                    <a:pt x="3879" y="1311"/>
                    <a:pt x="3914" y="1332"/>
                    <a:pt x="3950" y="1354"/>
                  </a:cubicBezTo>
                  <a:lnTo>
                    <a:pt x="3942" y="1367"/>
                  </a:lnTo>
                  <a:close/>
                  <a:moveTo>
                    <a:pt x="3729" y="1240"/>
                  </a:moveTo>
                  <a:cubicBezTo>
                    <a:pt x="3694" y="1219"/>
                    <a:pt x="3658" y="1199"/>
                    <a:pt x="3622" y="1178"/>
                  </a:cubicBezTo>
                  <a:lnTo>
                    <a:pt x="3629" y="1165"/>
                  </a:lnTo>
                  <a:cubicBezTo>
                    <a:pt x="3666" y="1185"/>
                    <a:pt x="3701" y="1206"/>
                    <a:pt x="3737" y="1227"/>
                  </a:cubicBezTo>
                  <a:lnTo>
                    <a:pt x="3729" y="1240"/>
                  </a:lnTo>
                  <a:close/>
                  <a:moveTo>
                    <a:pt x="3514" y="1118"/>
                  </a:moveTo>
                  <a:cubicBezTo>
                    <a:pt x="3478" y="1098"/>
                    <a:pt x="3442" y="1078"/>
                    <a:pt x="3405" y="1058"/>
                  </a:cubicBezTo>
                  <a:lnTo>
                    <a:pt x="3413" y="1044"/>
                  </a:lnTo>
                  <a:cubicBezTo>
                    <a:pt x="3449" y="1064"/>
                    <a:pt x="3485" y="1084"/>
                    <a:pt x="3521" y="1104"/>
                  </a:cubicBezTo>
                  <a:lnTo>
                    <a:pt x="3514" y="1118"/>
                  </a:lnTo>
                  <a:close/>
                  <a:moveTo>
                    <a:pt x="3296" y="1000"/>
                  </a:moveTo>
                  <a:cubicBezTo>
                    <a:pt x="3260" y="980"/>
                    <a:pt x="3223" y="961"/>
                    <a:pt x="3186" y="942"/>
                  </a:cubicBezTo>
                  <a:lnTo>
                    <a:pt x="3194" y="928"/>
                  </a:lnTo>
                  <a:cubicBezTo>
                    <a:pt x="3230" y="947"/>
                    <a:pt x="3267" y="967"/>
                    <a:pt x="3303" y="986"/>
                  </a:cubicBezTo>
                  <a:lnTo>
                    <a:pt x="3296" y="1000"/>
                  </a:lnTo>
                  <a:close/>
                  <a:moveTo>
                    <a:pt x="3076" y="886"/>
                  </a:moveTo>
                  <a:cubicBezTo>
                    <a:pt x="3040" y="867"/>
                    <a:pt x="3003" y="849"/>
                    <a:pt x="2965" y="831"/>
                  </a:cubicBezTo>
                  <a:lnTo>
                    <a:pt x="2972" y="817"/>
                  </a:lnTo>
                  <a:cubicBezTo>
                    <a:pt x="3010" y="835"/>
                    <a:pt x="3046" y="854"/>
                    <a:pt x="3083" y="872"/>
                  </a:cubicBezTo>
                  <a:lnTo>
                    <a:pt x="3076" y="886"/>
                  </a:lnTo>
                  <a:close/>
                  <a:moveTo>
                    <a:pt x="2854" y="776"/>
                  </a:moveTo>
                  <a:cubicBezTo>
                    <a:pt x="2817" y="758"/>
                    <a:pt x="2780" y="740"/>
                    <a:pt x="2743" y="723"/>
                  </a:cubicBezTo>
                  <a:lnTo>
                    <a:pt x="2749" y="709"/>
                  </a:lnTo>
                  <a:cubicBezTo>
                    <a:pt x="2787" y="727"/>
                    <a:pt x="2824" y="744"/>
                    <a:pt x="2861" y="762"/>
                  </a:cubicBezTo>
                  <a:lnTo>
                    <a:pt x="2854" y="776"/>
                  </a:lnTo>
                  <a:close/>
                  <a:moveTo>
                    <a:pt x="2630" y="671"/>
                  </a:moveTo>
                  <a:cubicBezTo>
                    <a:pt x="2594" y="654"/>
                    <a:pt x="2557" y="637"/>
                    <a:pt x="2520" y="620"/>
                  </a:cubicBezTo>
                  <a:lnTo>
                    <a:pt x="2518" y="619"/>
                  </a:lnTo>
                  <a:lnTo>
                    <a:pt x="2524" y="605"/>
                  </a:lnTo>
                  <a:lnTo>
                    <a:pt x="2527" y="606"/>
                  </a:lnTo>
                  <a:cubicBezTo>
                    <a:pt x="2563" y="623"/>
                    <a:pt x="2600" y="640"/>
                    <a:pt x="2637" y="657"/>
                  </a:cubicBezTo>
                  <a:lnTo>
                    <a:pt x="2630" y="671"/>
                  </a:lnTo>
                  <a:close/>
                  <a:moveTo>
                    <a:pt x="2405" y="569"/>
                  </a:moveTo>
                  <a:cubicBezTo>
                    <a:pt x="2367" y="552"/>
                    <a:pt x="2329" y="536"/>
                    <a:pt x="2291" y="520"/>
                  </a:cubicBezTo>
                  <a:lnTo>
                    <a:pt x="2297" y="505"/>
                  </a:lnTo>
                  <a:cubicBezTo>
                    <a:pt x="2335" y="522"/>
                    <a:pt x="2373" y="538"/>
                    <a:pt x="2411" y="555"/>
                  </a:cubicBezTo>
                  <a:lnTo>
                    <a:pt x="2405" y="569"/>
                  </a:lnTo>
                  <a:close/>
                  <a:moveTo>
                    <a:pt x="2177" y="471"/>
                  </a:moveTo>
                  <a:cubicBezTo>
                    <a:pt x="2139" y="456"/>
                    <a:pt x="2101" y="440"/>
                    <a:pt x="2063" y="424"/>
                  </a:cubicBezTo>
                  <a:lnTo>
                    <a:pt x="2068" y="410"/>
                  </a:lnTo>
                  <a:cubicBezTo>
                    <a:pt x="2107" y="425"/>
                    <a:pt x="2145" y="441"/>
                    <a:pt x="2183" y="457"/>
                  </a:cubicBezTo>
                  <a:lnTo>
                    <a:pt x="2177" y="471"/>
                  </a:lnTo>
                  <a:close/>
                  <a:moveTo>
                    <a:pt x="1948" y="378"/>
                  </a:moveTo>
                  <a:cubicBezTo>
                    <a:pt x="1909" y="363"/>
                    <a:pt x="1871" y="348"/>
                    <a:pt x="1832" y="333"/>
                  </a:cubicBezTo>
                  <a:lnTo>
                    <a:pt x="1838" y="319"/>
                  </a:lnTo>
                  <a:cubicBezTo>
                    <a:pt x="1876" y="333"/>
                    <a:pt x="1915" y="348"/>
                    <a:pt x="1953" y="364"/>
                  </a:cubicBezTo>
                  <a:lnTo>
                    <a:pt x="1948" y="378"/>
                  </a:lnTo>
                  <a:close/>
                  <a:moveTo>
                    <a:pt x="1717" y="289"/>
                  </a:moveTo>
                  <a:cubicBezTo>
                    <a:pt x="1678" y="275"/>
                    <a:pt x="1639" y="260"/>
                    <a:pt x="1601" y="246"/>
                  </a:cubicBezTo>
                  <a:lnTo>
                    <a:pt x="1606" y="232"/>
                  </a:lnTo>
                  <a:cubicBezTo>
                    <a:pt x="1644" y="246"/>
                    <a:pt x="1683" y="260"/>
                    <a:pt x="1722" y="275"/>
                  </a:cubicBezTo>
                  <a:lnTo>
                    <a:pt x="1717" y="289"/>
                  </a:lnTo>
                  <a:close/>
                  <a:moveTo>
                    <a:pt x="1484" y="205"/>
                  </a:moveTo>
                  <a:cubicBezTo>
                    <a:pt x="1445" y="191"/>
                    <a:pt x="1406" y="177"/>
                    <a:pt x="1367" y="164"/>
                  </a:cubicBezTo>
                  <a:lnTo>
                    <a:pt x="1372" y="149"/>
                  </a:lnTo>
                  <a:cubicBezTo>
                    <a:pt x="1411" y="163"/>
                    <a:pt x="1450" y="176"/>
                    <a:pt x="1489" y="190"/>
                  </a:cubicBezTo>
                  <a:lnTo>
                    <a:pt x="1484" y="205"/>
                  </a:lnTo>
                  <a:close/>
                  <a:moveTo>
                    <a:pt x="1250" y="125"/>
                  </a:moveTo>
                  <a:cubicBezTo>
                    <a:pt x="1210" y="112"/>
                    <a:pt x="1171" y="99"/>
                    <a:pt x="1132" y="87"/>
                  </a:cubicBezTo>
                  <a:lnTo>
                    <a:pt x="1137" y="72"/>
                  </a:lnTo>
                  <a:cubicBezTo>
                    <a:pt x="1176" y="84"/>
                    <a:pt x="1215" y="97"/>
                    <a:pt x="1255" y="110"/>
                  </a:cubicBezTo>
                  <a:lnTo>
                    <a:pt x="1250" y="125"/>
                  </a:lnTo>
                  <a:close/>
                  <a:moveTo>
                    <a:pt x="1014" y="50"/>
                  </a:moveTo>
                  <a:cubicBezTo>
                    <a:pt x="974" y="38"/>
                    <a:pt x="934" y="26"/>
                    <a:pt x="895" y="14"/>
                  </a:cubicBezTo>
                  <a:lnTo>
                    <a:pt x="899" y="0"/>
                  </a:lnTo>
                  <a:cubicBezTo>
                    <a:pt x="939" y="11"/>
                    <a:pt x="978" y="23"/>
                    <a:pt x="1018" y="35"/>
                  </a:cubicBezTo>
                  <a:lnTo>
                    <a:pt x="1014" y="50"/>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
            <p:cNvSpPr>
              <a:spLocks noEditPoints="1"/>
            </p:cNvSpPr>
            <p:nvPr/>
          </p:nvSpPr>
          <p:spPr bwMode="auto">
            <a:xfrm>
              <a:off x="83" y="-14"/>
              <a:ext cx="3251" cy="2076"/>
            </a:xfrm>
            <a:custGeom>
              <a:avLst/>
              <a:gdLst>
                <a:gd name="T0" fmla="*/ 5976 w 7348"/>
                <a:gd name="T1" fmla="*/ 4693 h 4693"/>
                <a:gd name="T2" fmla="*/ 5729 w 7348"/>
                <a:gd name="T3" fmla="*/ 4674 h 4693"/>
                <a:gd name="T4" fmla="*/ 6223 w 7348"/>
                <a:gd name="T5" fmla="*/ 4682 h 4693"/>
                <a:gd name="T6" fmla="*/ 5482 w 7348"/>
                <a:gd name="T7" fmla="*/ 4660 h 4693"/>
                <a:gd name="T8" fmla="*/ 6469 w 7348"/>
                <a:gd name="T9" fmla="*/ 4652 h 4693"/>
                <a:gd name="T10" fmla="*/ 5236 w 7348"/>
                <a:gd name="T11" fmla="*/ 4636 h 4693"/>
                <a:gd name="T12" fmla="*/ 6712 w 7348"/>
                <a:gd name="T13" fmla="*/ 4598 h 4693"/>
                <a:gd name="T14" fmla="*/ 4991 w 7348"/>
                <a:gd name="T15" fmla="*/ 4603 h 4693"/>
                <a:gd name="T16" fmla="*/ 4747 w 7348"/>
                <a:gd name="T17" fmla="*/ 4564 h 4693"/>
                <a:gd name="T18" fmla="*/ 6943 w 7348"/>
                <a:gd name="T19" fmla="*/ 4508 h 4693"/>
                <a:gd name="T20" fmla="*/ 4504 w 7348"/>
                <a:gd name="T21" fmla="*/ 4518 h 4693"/>
                <a:gd name="T22" fmla="*/ 4262 w 7348"/>
                <a:gd name="T23" fmla="*/ 4467 h 4693"/>
                <a:gd name="T24" fmla="*/ 7149 w 7348"/>
                <a:gd name="T25" fmla="*/ 4368 h 4693"/>
                <a:gd name="T26" fmla="*/ 4022 w 7348"/>
                <a:gd name="T27" fmla="*/ 4410 h 4693"/>
                <a:gd name="T28" fmla="*/ 3782 w 7348"/>
                <a:gd name="T29" fmla="*/ 4349 h 4693"/>
                <a:gd name="T30" fmla="*/ 3544 w 7348"/>
                <a:gd name="T31" fmla="*/ 4283 h 4693"/>
                <a:gd name="T32" fmla="*/ 7283 w 7348"/>
                <a:gd name="T33" fmla="*/ 4157 h 4693"/>
                <a:gd name="T34" fmla="*/ 3184 w 7348"/>
                <a:gd name="T35" fmla="*/ 4192 h 4693"/>
                <a:gd name="T36" fmla="*/ 2948 w 7348"/>
                <a:gd name="T37" fmla="*/ 4116 h 4693"/>
                <a:gd name="T38" fmla="*/ 2714 w 7348"/>
                <a:gd name="T39" fmla="*/ 4037 h 4693"/>
                <a:gd name="T40" fmla="*/ 7319 w 7348"/>
                <a:gd name="T41" fmla="*/ 4041 h 4693"/>
                <a:gd name="T42" fmla="*/ 2481 w 7348"/>
                <a:gd name="T43" fmla="*/ 3954 h 4693"/>
                <a:gd name="T44" fmla="*/ 2249 w 7348"/>
                <a:gd name="T45" fmla="*/ 3868 h 4693"/>
                <a:gd name="T46" fmla="*/ 2018 w 7348"/>
                <a:gd name="T47" fmla="*/ 3779 h 4693"/>
                <a:gd name="T48" fmla="*/ 7301 w 7348"/>
                <a:gd name="T49" fmla="*/ 3678 h 4693"/>
                <a:gd name="T50" fmla="*/ 1788 w 7348"/>
                <a:gd name="T51" fmla="*/ 3686 h 4693"/>
                <a:gd name="T52" fmla="*/ 1560 w 7348"/>
                <a:gd name="T53" fmla="*/ 3590 h 4693"/>
                <a:gd name="T54" fmla="*/ 7214 w 7348"/>
                <a:gd name="T55" fmla="*/ 3449 h 4693"/>
                <a:gd name="T56" fmla="*/ 1333 w 7348"/>
                <a:gd name="T57" fmla="*/ 3492 h 4693"/>
                <a:gd name="T58" fmla="*/ 1218 w 7348"/>
                <a:gd name="T59" fmla="*/ 3441 h 4693"/>
                <a:gd name="T60" fmla="*/ 7158 w 7348"/>
                <a:gd name="T61" fmla="*/ 3339 h 4693"/>
                <a:gd name="T62" fmla="*/ 995 w 7348"/>
                <a:gd name="T63" fmla="*/ 3339 h 4693"/>
                <a:gd name="T64" fmla="*/ 771 w 7348"/>
                <a:gd name="T65" fmla="*/ 3233 h 4693"/>
                <a:gd name="T66" fmla="*/ 7027 w 7348"/>
                <a:gd name="T67" fmla="*/ 3131 h 4693"/>
                <a:gd name="T68" fmla="*/ 549 w 7348"/>
                <a:gd name="T69" fmla="*/ 3124 h 4693"/>
                <a:gd name="T70" fmla="*/ 328 w 7348"/>
                <a:gd name="T71" fmla="*/ 3012 h 4693"/>
                <a:gd name="T72" fmla="*/ 6879 w 7348"/>
                <a:gd name="T73" fmla="*/ 2934 h 4693"/>
                <a:gd name="T74" fmla="*/ 109 w 7348"/>
                <a:gd name="T75" fmla="*/ 2897 h 4693"/>
                <a:gd name="T76" fmla="*/ 6717 w 7348"/>
                <a:gd name="T77" fmla="*/ 2747 h 4693"/>
                <a:gd name="T78" fmla="*/ 6547 w 7348"/>
                <a:gd name="T79" fmla="*/ 2568 h 4693"/>
                <a:gd name="T80" fmla="*/ 6369 w 7348"/>
                <a:gd name="T81" fmla="*/ 2397 h 4693"/>
                <a:gd name="T82" fmla="*/ 6185 w 7348"/>
                <a:gd name="T83" fmla="*/ 2232 h 4693"/>
                <a:gd name="T84" fmla="*/ 5995 w 7348"/>
                <a:gd name="T85" fmla="*/ 2073 h 4693"/>
                <a:gd name="T86" fmla="*/ 5802 w 7348"/>
                <a:gd name="T87" fmla="*/ 1919 h 4693"/>
                <a:gd name="T88" fmla="*/ 5605 w 7348"/>
                <a:gd name="T89" fmla="*/ 1770 h 4693"/>
                <a:gd name="T90" fmla="*/ 5404 w 7348"/>
                <a:gd name="T91" fmla="*/ 1625 h 4693"/>
                <a:gd name="T92" fmla="*/ 5201 w 7348"/>
                <a:gd name="T93" fmla="*/ 1485 h 4693"/>
                <a:gd name="T94" fmla="*/ 4995 w 7348"/>
                <a:gd name="T95" fmla="*/ 1348 h 4693"/>
                <a:gd name="T96" fmla="*/ 4786 w 7348"/>
                <a:gd name="T97" fmla="*/ 1215 h 4693"/>
                <a:gd name="T98" fmla="*/ 4576 w 7348"/>
                <a:gd name="T99" fmla="*/ 1085 h 4693"/>
                <a:gd name="T100" fmla="*/ 4363 w 7348"/>
                <a:gd name="T101" fmla="*/ 959 h 4693"/>
                <a:gd name="T102" fmla="*/ 4148 w 7348"/>
                <a:gd name="T103" fmla="*/ 837 h 4693"/>
                <a:gd name="T104" fmla="*/ 3932 w 7348"/>
                <a:gd name="T105" fmla="*/ 717 h 4693"/>
                <a:gd name="T106" fmla="*/ 3714 w 7348"/>
                <a:gd name="T107" fmla="*/ 601 h 4693"/>
                <a:gd name="T108" fmla="*/ 3494 w 7348"/>
                <a:gd name="T109" fmla="*/ 487 h 4693"/>
                <a:gd name="T110" fmla="*/ 3273 w 7348"/>
                <a:gd name="T111" fmla="*/ 377 h 4693"/>
                <a:gd name="T112" fmla="*/ 3050 w 7348"/>
                <a:gd name="T113" fmla="*/ 270 h 4693"/>
                <a:gd name="T114" fmla="*/ 2826 w 7348"/>
                <a:gd name="T115" fmla="*/ 165 h 4693"/>
                <a:gd name="T116" fmla="*/ 2832 w 7348"/>
                <a:gd name="T117" fmla="*/ 151 h 4693"/>
                <a:gd name="T118" fmla="*/ 2607 w 7348"/>
                <a:gd name="T119" fmla="*/ 50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8" h="4693">
                  <a:moveTo>
                    <a:pt x="5914" y="4693"/>
                  </a:moveTo>
                  <a:cubicBezTo>
                    <a:pt x="5893" y="4693"/>
                    <a:pt x="5873" y="4693"/>
                    <a:pt x="5852" y="4693"/>
                  </a:cubicBezTo>
                  <a:lnTo>
                    <a:pt x="5852" y="4677"/>
                  </a:lnTo>
                  <a:cubicBezTo>
                    <a:pt x="5894" y="4678"/>
                    <a:pt x="5935" y="4678"/>
                    <a:pt x="5976" y="4677"/>
                  </a:cubicBezTo>
                  <a:lnTo>
                    <a:pt x="5976" y="4693"/>
                  </a:lnTo>
                  <a:cubicBezTo>
                    <a:pt x="5955" y="4693"/>
                    <a:pt x="5934" y="4693"/>
                    <a:pt x="5914" y="4693"/>
                  </a:cubicBezTo>
                  <a:close/>
                  <a:moveTo>
                    <a:pt x="5728" y="4690"/>
                  </a:moveTo>
                  <a:cubicBezTo>
                    <a:pt x="5688" y="4688"/>
                    <a:pt x="5646" y="4686"/>
                    <a:pt x="5604" y="4684"/>
                  </a:cubicBezTo>
                  <a:lnTo>
                    <a:pt x="5605" y="4668"/>
                  </a:lnTo>
                  <a:cubicBezTo>
                    <a:pt x="5647" y="4671"/>
                    <a:pt x="5688" y="4673"/>
                    <a:pt x="5729" y="4674"/>
                  </a:cubicBezTo>
                  <a:lnTo>
                    <a:pt x="5728" y="4690"/>
                  </a:lnTo>
                  <a:close/>
                  <a:moveTo>
                    <a:pt x="6100" y="4689"/>
                  </a:moveTo>
                  <a:lnTo>
                    <a:pt x="6099" y="4674"/>
                  </a:lnTo>
                  <a:cubicBezTo>
                    <a:pt x="6141" y="4672"/>
                    <a:pt x="6183" y="4669"/>
                    <a:pt x="6222" y="4666"/>
                  </a:cubicBezTo>
                  <a:lnTo>
                    <a:pt x="6223" y="4682"/>
                  </a:lnTo>
                  <a:cubicBezTo>
                    <a:pt x="6184" y="4685"/>
                    <a:pt x="6142" y="4687"/>
                    <a:pt x="6100" y="4689"/>
                  </a:cubicBezTo>
                  <a:close/>
                  <a:moveTo>
                    <a:pt x="5481" y="4675"/>
                  </a:moveTo>
                  <a:cubicBezTo>
                    <a:pt x="5440" y="4672"/>
                    <a:pt x="5399" y="4668"/>
                    <a:pt x="5357" y="4664"/>
                  </a:cubicBezTo>
                  <a:lnTo>
                    <a:pt x="5359" y="4649"/>
                  </a:lnTo>
                  <a:cubicBezTo>
                    <a:pt x="5400" y="4653"/>
                    <a:pt x="5441" y="4656"/>
                    <a:pt x="5482" y="4660"/>
                  </a:cubicBezTo>
                  <a:lnTo>
                    <a:pt x="5481" y="4675"/>
                  </a:lnTo>
                  <a:close/>
                  <a:moveTo>
                    <a:pt x="6347" y="4670"/>
                  </a:moveTo>
                  <a:lnTo>
                    <a:pt x="6345" y="4654"/>
                  </a:lnTo>
                  <a:cubicBezTo>
                    <a:pt x="6387" y="4649"/>
                    <a:pt x="6428" y="4643"/>
                    <a:pt x="6467" y="4637"/>
                  </a:cubicBezTo>
                  <a:lnTo>
                    <a:pt x="6469" y="4652"/>
                  </a:lnTo>
                  <a:cubicBezTo>
                    <a:pt x="6430" y="4659"/>
                    <a:pt x="6389" y="4665"/>
                    <a:pt x="6347" y="4670"/>
                  </a:cubicBezTo>
                  <a:close/>
                  <a:moveTo>
                    <a:pt x="5234" y="4651"/>
                  </a:moveTo>
                  <a:cubicBezTo>
                    <a:pt x="5194" y="4646"/>
                    <a:pt x="5153" y="4641"/>
                    <a:pt x="5111" y="4636"/>
                  </a:cubicBezTo>
                  <a:lnTo>
                    <a:pt x="5113" y="4620"/>
                  </a:lnTo>
                  <a:cubicBezTo>
                    <a:pt x="5155" y="4626"/>
                    <a:pt x="5196" y="4631"/>
                    <a:pt x="5236" y="4636"/>
                  </a:cubicBezTo>
                  <a:lnTo>
                    <a:pt x="5234" y="4651"/>
                  </a:lnTo>
                  <a:close/>
                  <a:moveTo>
                    <a:pt x="6591" y="4629"/>
                  </a:moveTo>
                  <a:lnTo>
                    <a:pt x="6588" y="4613"/>
                  </a:lnTo>
                  <a:cubicBezTo>
                    <a:pt x="6629" y="4604"/>
                    <a:pt x="6669" y="4594"/>
                    <a:pt x="6707" y="4583"/>
                  </a:cubicBezTo>
                  <a:lnTo>
                    <a:pt x="6712" y="4598"/>
                  </a:lnTo>
                  <a:cubicBezTo>
                    <a:pt x="6673" y="4609"/>
                    <a:pt x="6633" y="4619"/>
                    <a:pt x="6591" y="4629"/>
                  </a:cubicBezTo>
                  <a:close/>
                  <a:moveTo>
                    <a:pt x="4989" y="4619"/>
                  </a:moveTo>
                  <a:cubicBezTo>
                    <a:pt x="4948" y="4613"/>
                    <a:pt x="4908" y="4606"/>
                    <a:pt x="4866" y="4600"/>
                  </a:cubicBezTo>
                  <a:lnTo>
                    <a:pt x="4869" y="4584"/>
                  </a:lnTo>
                  <a:cubicBezTo>
                    <a:pt x="4910" y="4591"/>
                    <a:pt x="4951" y="4597"/>
                    <a:pt x="4991" y="4603"/>
                  </a:cubicBezTo>
                  <a:lnTo>
                    <a:pt x="4989" y="4619"/>
                  </a:lnTo>
                  <a:close/>
                  <a:moveTo>
                    <a:pt x="4744" y="4579"/>
                  </a:moveTo>
                  <a:cubicBezTo>
                    <a:pt x="4704" y="4572"/>
                    <a:pt x="4663" y="4565"/>
                    <a:pt x="4623" y="4557"/>
                  </a:cubicBezTo>
                  <a:lnTo>
                    <a:pt x="4626" y="4542"/>
                  </a:lnTo>
                  <a:cubicBezTo>
                    <a:pt x="4666" y="4549"/>
                    <a:pt x="4707" y="4557"/>
                    <a:pt x="4747" y="4564"/>
                  </a:cubicBezTo>
                  <a:lnTo>
                    <a:pt x="4744" y="4579"/>
                  </a:lnTo>
                  <a:close/>
                  <a:moveTo>
                    <a:pt x="6829" y="4558"/>
                  </a:moveTo>
                  <a:lnTo>
                    <a:pt x="6824" y="4544"/>
                  </a:lnTo>
                  <a:cubicBezTo>
                    <a:pt x="6863" y="4529"/>
                    <a:pt x="6901" y="4512"/>
                    <a:pt x="6936" y="4494"/>
                  </a:cubicBezTo>
                  <a:lnTo>
                    <a:pt x="6943" y="4508"/>
                  </a:lnTo>
                  <a:cubicBezTo>
                    <a:pt x="6908" y="4526"/>
                    <a:pt x="6869" y="4543"/>
                    <a:pt x="6829" y="4558"/>
                  </a:cubicBezTo>
                  <a:close/>
                  <a:moveTo>
                    <a:pt x="4501" y="4533"/>
                  </a:moveTo>
                  <a:cubicBezTo>
                    <a:pt x="4461" y="4525"/>
                    <a:pt x="4421" y="4517"/>
                    <a:pt x="4380" y="4508"/>
                  </a:cubicBezTo>
                  <a:lnTo>
                    <a:pt x="4383" y="4493"/>
                  </a:lnTo>
                  <a:cubicBezTo>
                    <a:pt x="4424" y="4502"/>
                    <a:pt x="4464" y="4510"/>
                    <a:pt x="4504" y="4518"/>
                  </a:cubicBezTo>
                  <a:lnTo>
                    <a:pt x="4501" y="4533"/>
                  </a:lnTo>
                  <a:close/>
                  <a:moveTo>
                    <a:pt x="4259" y="4482"/>
                  </a:moveTo>
                  <a:cubicBezTo>
                    <a:pt x="4219" y="4473"/>
                    <a:pt x="4179" y="4464"/>
                    <a:pt x="4138" y="4454"/>
                  </a:cubicBezTo>
                  <a:lnTo>
                    <a:pt x="4142" y="4439"/>
                  </a:lnTo>
                  <a:cubicBezTo>
                    <a:pt x="4182" y="4449"/>
                    <a:pt x="4223" y="4458"/>
                    <a:pt x="4262" y="4467"/>
                  </a:cubicBezTo>
                  <a:lnTo>
                    <a:pt x="4259" y="4482"/>
                  </a:lnTo>
                  <a:close/>
                  <a:moveTo>
                    <a:pt x="7051" y="4446"/>
                  </a:moveTo>
                  <a:lnTo>
                    <a:pt x="7042" y="4433"/>
                  </a:lnTo>
                  <a:cubicBezTo>
                    <a:pt x="7077" y="4409"/>
                    <a:pt x="7109" y="4384"/>
                    <a:pt x="7138" y="4357"/>
                  </a:cubicBezTo>
                  <a:lnTo>
                    <a:pt x="7149" y="4368"/>
                  </a:lnTo>
                  <a:cubicBezTo>
                    <a:pt x="7119" y="4396"/>
                    <a:pt x="7087" y="4422"/>
                    <a:pt x="7051" y="4446"/>
                  </a:cubicBezTo>
                  <a:close/>
                  <a:moveTo>
                    <a:pt x="4018" y="4425"/>
                  </a:moveTo>
                  <a:cubicBezTo>
                    <a:pt x="3978" y="4416"/>
                    <a:pt x="3938" y="4406"/>
                    <a:pt x="3898" y="4395"/>
                  </a:cubicBezTo>
                  <a:lnTo>
                    <a:pt x="3902" y="4380"/>
                  </a:lnTo>
                  <a:cubicBezTo>
                    <a:pt x="3942" y="4390"/>
                    <a:pt x="3982" y="4401"/>
                    <a:pt x="4022" y="4410"/>
                  </a:cubicBezTo>
                  <a:lnTo>
                    <a:pt x="4018" y="4425"/>
                  </a:lnTo>
                  <a:close/>
                  <a:moveTo>
                    <a:pt x="3778" y="4364"/>
                  </a:moveTo>
                  <a:cubicBezTo>
                    <a:pt x="3739" y="4353"/>
                    <a:pt x="3699" y="4343"/>
                    <a:pt x="3659" y="4332"/>
                  </a:cubicBezTo>
                  <a:lnTo>
                    <a:pt x="3663" y="4317"/>
                  </a:lnTo>
                  <a:cubicBezTo>
                    <a:pt x="3703" y="4328"/>
                    <a:pt x="3743" y="4338"/>
                    <a:pt x="3782" y="4349"/>
                  </a:cubicBezTo>
                  <a:lnTo>
                    <a:pt x="3778" y="4364"/>
                  </a:lnTo>
                  <a:close/>
                  <a:moveTo>
                    <a:pt x="3540" y="4298"/>
                  </a:moveTo>
                  <a:cubicBezTo>
                    <a:pt x="3500" y="4287"/>
                    <a:pt x="3460" y="4276"/>
                    <a:pt x="3421" y="4264"/>
                  </a:cubicBezTo>
                  <a:lnTo>
                    <a:pt x="3425" y="4249"/>
                  </a:lnTo>
                  <a:cubicBezTo>
                    <a:pt x="3465" y="4261"/>
                    <a:pt x="3504" y="4272"/>
                    <a:pt x="3544" y="4283"/>
                  </a:cubicBezTo>
                  <a:lnTo>
                    <a:pt x="3540" y="4298"/>
                  </a:lnTo>
                  <a:close/>
                  <a:moveTo>
                    <a:pt x="7232" y="4275"/>
                  </a:moveTo>
                  <a:lnTo>
                    <a:pt x="7219" y="4266"/>
                  </a:lnTo>
                  <a:cubicBezTo>
                    <a:pt x="7244" y="4233"/>
                    <a:pt x="7264" y="4198"/>
                    <a:pt x="7281" y="4161"/>
                  </a:cubicBezTo>
                  <a:lnTo>
                    <a:pt x="7283" y="4157"/>
                  </a:lnTo>
                  <a:lnTo>
                    <a:pt x="7297" y="4163"/>
                  </a:lnTo>
                  <a:lnTo>
                    <a:pt x="7295" y="4167"/>
                  </a:lnTo>
                  <a:cubicBezTo>
                    <a:pt x="7278" y="4205"/>
                    <a:pt x="7257" y="4241"/>
                    <a:pt x="7232" y="4275"/>
                  </a:cubicBezTo>
                  <a:close/>
                  <a:moveTo>
                    <a:pt x="3302" y="4228"/>
                  </a:moveTo>
                  <a:cubicBezTo>
                    <a:pt x="3263" y="4216"/>
                    <a:pt x="3223" y="4204"/>
                    <a:pt x="3184" y="4192"/>
                  </a:cubicBezTo>
                  <a:lnTo>
                    <a:pt x="3189" y="4177"/>
                  </a:lnTo>
                  <a:cubicBezTo>
                    <a:pt x="3228" y="4189"/>
                    <a:pt x="3267" y="4202"/>
                    <a:pt x="3307" y="4213"/>
                  </a:cubicBezTo>
                  <a:lnTo>
                    <a:pt x="3302" y="4228"/>
                  </a:lnTo>
                  <a:close/>
                  <a:moveTo>
                    <a:pt x="3066" y="4155"/>
                  </a:moveTo>
                  <a:cubicBezTo>
                    <a:pt x="3027" y="4142"/>
                    <a:pt x="2988" y="4129"/>
                    <a:pt x="2948" y="4116"/>
                  </a:cubicBezTo>
                  <a:lnTo>
                    <a:pt x="2953" y="4101"/>
                  </a:lnTo>
                  <a:cubicBezTo>
                    <a:pt x="2993" y="4114"/>
                    <a:pt x="3032" y="4127"/>
                    <a:pt x="3071" y="4140"/>
                  </a:cubicBezTo>
                  <a:lnTo>
                    <a:pt x="3066" y="4155"/>
                  </a:lnTo>
                  <a:close/>
                  <a:moveTo>
                    <a:pt x="2831" y="4077"/>
                  </a:moveTo>
                  <a:cubicBezTo>
                    <a:pt x="2792" y="4064"/>
                    <a:pt x="2753" y="4051"/>
                    <a:pt x="2714" y="4037"/>
                  </a:cubicBezTo>
                  <a:lnTo>
                    <a:pt x="2719" y="4022"/>
                  </a:lnTo>
                  <a:cubicBezTo>
                    <a:pt x="2758" y="4036"/>
                    <a:pt x="2797" y="4049"/>
                    <a:pt x="2836" y="4062"/>
                  </a:cubicBezTo>
                  <a:lnTo>
                    <a:pt x="2831" y="4077"/>
                  </a:lnTo>
                  <a:close/>
                  <a:moveTo>
                    <a:pt x="7335" y="4044"/>
                  </a:moveTo>
                  <a:lnTo>
                    <a:pt x="7319" y="4041"/>
                  </a:lnTo>
                  <a:cubicBezTo>
                    <a:pt x="7327" y="4002"/>
                    <a:pt x="7332" y="3962"/>
                    <a:pt x="7333" y="3920"/>
                  </a:cubicBezTo>
                  <a:lnTo>
                    <a:pt x="7348" y="3920"/>
                  </a:lnTo>
                  <a:cubicBezTo>
                    <a:pt x="7348" y="3963"/>
                    <a:pt x="7343" y="4005"/>
                    <a:pt x="7335" y="4044"/>
                  </a:cubicBezTo>
                  <a:close/>
                  <a:moveTo>
                    <a:pt x="2597" y="3996"/>
                  </a:moveTo>
                  <a:cubicBezTo>
                    <a:pt x="2558" y="3982"/>
                    <a:pt x="2520" y="3968"/>
                    <a:pt x="2481" y="3954"/>
                  </a:cubicBezTo>
                  <a:lnTo>
                    <a:pt x="2486" y="3940"/>
                  </a:lnTo>
                  <a:cubicBezTo>
                    <a:pt x="2525" y="3954"/>
                    <a:pt x="2564" y="3968"/>
                    <a:pt x="2602" y="3981"/>
                  </a:cubicBezTo>
                  <a:lnTo>
                    <a:pt x="2597" y="3996"/>
                  </a:lnTo>
                  <a:close/>
                  <a:moveTo>
                    <a:pt x="2364" y="3911"/>
                  </a:moveTo>
                  <a:cubicBezTo>
                    <a:pt x="2326" y="3897"/>
                    <a:pt x="2287" y="3883"/>
                    <a:pt x="2249" y="3868"/>
                  </a:cubicBezTo>
                  <a:lnTo>
                    <a:pt x="2254" y="3853"/>
                  </a:lnTo>
                  <a:cubicBezTo>
                    <a:pt x="2293" y="3868"/>
                    <a:pt x="2331" y="3883"/>
                    <a:pt x="2370" y="3897"/>
                  </a:cubicBezTo>
                  <a:lnTo>
                    <a:pt x="2364" y="3911"/>
                  </a:lnTo>
                  <a:close/>
                  <a:moveTo>
                    <a:pt x="2133" y="3824"/>
                  </a:moveTo>
                  <a:cubicBezTo>
                    <a:pt x="2095" y="3809"/>
                    <a:pt x="2056" y="3794"/>
                    <a:pt x="2018" y="3779"/>
                  </a:cubicBezTo>
                  <a:lnTo>
                    <a:pt x="2024" y="3764"/>
                  </a:lnTo>
                  <a:cubicBezTo>
                    <a:pt x="2062" y="3780"/>
                    <a:pt x="2100" y="3795"/>
                    <a:pt x="2139" y="3809"/>
                  </a:cubicBezTo>
                  <a:lnTo>
                    <a:pt x="2133" y="3824"/>
                  </a:lnTo>
                  <a:close/>
                  <a:moveTo>
                    <a:pt x="7325" y="3798"/>
                  </a:moveTo>
                  <a:cubicBezTo>
                    <a:pt x="7320" y="3759"/>
                    <a:pt x="7312" y="3719"/>
                    <a:pt x="7301" y="3678"/>
                  </a:cubicBezTo>
                  <a:lnTo>
                    <a:pt x="7316" y="3674"/>
                  </a:lnTo>
                  <a:cubicBezTo>
                    <a:pt x="7327" y="3716"/>
                    <a:pt x="7335" y="3757"/>
                    <a:pt x="7341" y="3796"/>
                  </a:cubicBezTo>
                  <a:lnTo>
                    <a:pt x="7325" y="3798"/>
                  </a:lnTo>
                  <a:close/>
                  <a:moveTo>
                    <a:pt x="1903" y="3733"/>
                  </a:moveTo>
                  <a:cubicBezTo>
                    <a:pt x="1865" y="3717"/>
                    <a:pt x="1827" y="3702"/>
                    <a:pt x="1788" y="3686"/>
                  </a:cubicBezTo>
                  <a:lnTo>
                    <a:pt x="1794" y="3672"/>
                  </a:lnTo>
                  <a:cubicBezTo>
                    <a:pt x="1832" y="3688"/>
                    <a:pt x="1871" y="3703"/>
                    <a:pt x="1909" y="3718"/>
                  </a:cubicBezTo>
                  <a:lnTo>
                    <a:pt x="1903" y="3733"/>
                  </a:lnTo>
                  <a:close/>
                  <a:moveTo>
                    <a:pt x="1674" y="3639"/>
                  </a:moveTo>
                  <a:cubicBezTo>
                    <a:pt x="1636" y="3623"/>
                    <a:pt x="1598" y="3607"/>
                    <a:pt x="1560" y="3590"/>
                  </a:cubicBezTo>
                  <a:lnTo>
                    <a:pt x="1566" y="3576"/>
                  </a:lnTo>
                  <a:cubicBezTo>
                    <a:pt x="1604" y="3593"/>
                    <a:pt x="1642" y="3608"/>
                    <a:pt x="1680" y="3624"/>
                  </a:cubicBezTo>
                  <a:lnTo>
                    <a:pt x="1674" y="3639"/>
                  </a:lnTo>
                  <a:close/>
                  <a:moveTo>
                    <a:pt x="7263" y="3562"/>
                  </a:moveTo>
                  <a:cubicBezTo>
                    <a:pt x="7249" y="3525"/>
                    <a:pt x="7233" y="3487"/>
                    <a:pt x="7214" y="3449"/>
                  </a:cubicBezTo>
                  <a:lnTo>
                    <a:pt x="7228" y="3442"/>
                  </a:lnTo>
                  <a:cubicBezTo>
                    <a:pt x="7247" y="3481"/>
                    <a:pt x="7263" y="3519"/>
                    <a:pt x="7277" y="3556"/>
                  </a:cubicBezTo>
                  <a:lnTo>
                    <a:pt x="7263" y="3562"/>
                  </a:lnTo>
                  <a:close/>
                  <a:moveTo>
                    <a:pt x="1446" y="3542"/>
                  </a:moveTo>
                  <a:cubicBezTo>
                    <a:pt x="1409" y="3525"/>
                    <a:pt x="1371" y="3509"/>
                    <a:pt x="1333" y="3492"/>
                  </a:cubicBezTo>
                  <a:lnTo>
                    <a:pt x="1339" y="3478"/>
                  </a:lnTo>
                  <a:cubicBezTo>
                    <a:pt x="1377" y="3494"/>
                    <a:pt x="1415" y="3511"/>
                    <a:pt x="1453" y="3527"/>
                  </a:cubicBezTo>
                  <a:lnTo>
                    <a:pt x="1446" y="3542"/>
                  </a:lnTo>
                  <a:close/>
                  <a:moveTo>
                    <a:pt x="1220" y="3442"/>
                  </a:moveTo>
                  <a:lnTo>
                    <a:pt x="1218" y="3441"/>
                  </a:lnTo>
                  <a:cubicBezTo>
                    <a:pt x="1182" y="3424"/>
                    <a:pt x="1144" y="3408"/>
                    <a:pt x="1107" y="3391"/>
                  </a:cubicBezTo>
                  <a:lnTo>
                    <a:pt x="1114" y="3376"/>
                  </a:lnTo>
                  <a:cubicBezTo>
                    <a:pt x="1151" y="3393"/>
                    <a:pt x="1188" y="3410"/>
                    <a:pt x="1225" y="3427"/>
                  </a:cubicBezTo>
                  <a:lnTo>
                    <a:pt x="1220" y="3442"/>
                  </a:lnTo>
                  <a:close/>
                  <a:moveTo>
                    <a:pt x="7158" y="3339"/>
                  </a:moveTo>
                  <a:cubicBezTo>
                    <a:pt x="7139" y="3305"/>
                    <a:pt x="7118" y="3269"/>
                    <a:pt x="7095" y="3233"/>
                  </a:cubicBezTo>
                  <a:lnTo>
                    <a:pt x="7108" y="3225"/>
                  </a:lnTo>
                  <a:cubicBezTo>
                    <a:pt x="7131" y="3261"/>
                    <a:pt x="7153" y="3297"/>
                    <a:pt x="7172" y="3332"/>
                  </a:cubicBezTo>
                  <a:lnTo>
                    <a:pt x="7158" y="3339"/>
                  </a:lnTo>
                  <a:close/>
                  <a:moveTo>
                    <a:pt x="995" y="3339"/>
                  </a:moveTo>
                  <a:cubicBezTo>
                    <a:pt x="958" y="3321"/>
                    <a:pt x="920" y="3304"/>
                    <a:pt x="883" y="3286"/>
                  </a:cubicBezTo>
                  <a:lnTo>
                    <a:pt x="890" y="3272"/>
                  </a:lnTo>
                  <a:cubicBezTo>
                    <a:pt x="927" y="3290"/>
                    <a:pt x="964" y="3307"/>
                    <a:pt x="1002" y="3325"/>
                  </a:cubicBezTo>
                  <a:lnTo>
                    <a:pt x="995" y="3339"/>
                  </a:lnTo>
                  <a:close/>
                  <a:moveTo>
                    <a:pt x="771" y="3233"/>
                  </a:moveTo>
                  <a:cubicBezTo>
                    <a:pt x="734" y="3215"/>
                    <a:pt x="697" y="3197"/>
                    <a:pt x="660" y="3179"/>
                  </a:cubicBezTo>
                  <a:lnTo>
                    <a:pt x="667" y="3165"/>
                  </a:lnTo>
                  <a:cubicBezTo>
                    <a:pt x="704" y="3183"/>
                    <a:pt x="741" y="3201"/>
                    <a:pt x="778" y="3219"/>
                  </a:cubicBezTo>
                  <a:lnTo>
                    <a:pt x="771" y="3233"/>
                  </a:lnTo>
                  <a:close/>
                  <a:moveTo>
                    <a:pt x="7027" y="3131"/>
                  </a:moveTo>
                  <a:cubicBezTo>
                    <a:pt x="7005" y="3098"/>
                    <a:pt x="6980" y="3064"/>
                    <a:pt x="6955" y="3031"/>
                  </a:cubicBezTo>
                  <a:lnTo>
                    <a:pt x="6967" y="3021"/>
                  </a:lnTo>
                  <a:cubicBezTo>
                    <a:pt x="6993" y="3055"/>
                    <a:pt x="7017" y="3089"/>
                    <a:pt x="7040" y="3122"/>
                  </a:cubicBezTo>
                  <a:lnTo>
                    <a:pt x="7027" y="3131"/>
                  </a:lnTo>
                  <a:close/>
                  <a:moveTo>
                    <a:pt x="549" y="3124"/>
                  </a:moveTo>
                  <a:cubicBezTo>
                    <a:pt x="512" y="3105"/>
                    <a:pt x="475" y="3087"/>
                    <a:pt x="439" y="3068"/>
                  </a:cubicBezTo>
                  <a:lnTo>
                    <a:pt x="446" y="3054"/>
                  </a:lnTo>
                  <a:cubicBezTo>
                    <a:pt x="482" y="3073"/>
                    <a:pt x="519" y="3091"/>
                    <a:pt x="556" y="3110"/>
                  </a:cubicBezTo>
                  <a:lnTo>
                    <a:pt x="549" y="3124"/>
                  </a:lnTo>
                  <a:close/>
                  <a:moveTo>
                    <a:pt x="328" y="3012"/>
                  </a:moveTo>
                  <a:cubicBezTo>
                    <a:pt x="292" y="2993"/>
                    <a:pt x="255" y="2974"/>
                    <a:pt x="219" y="2955"/>
                  </a:cubicBezTo>
                  <a:lnTo>
                    <a:pt x="226" y="2941"/>
                  </a:lnTo>
                  <a:cubicBezTo>
                    <a:pt x="262" y="2960"/>
                    <a:pt x="299" y="2979"/>
                    <a:pt x="336" y="2998"/>
                  </a:cubicBezTo>
                  <a:lnTo>
                    <a:pt x="328" y="3012"/>
                  </a:lnTo>
                  <a:close/>
                  <a:moveTo>
                    <a:pt x="6879" y="2934"/>
                  </a:moveTo>
                  <a:cubicBezTo>
                    <a:pt x="6853" y="2902"/>
                    <a:pt x="6826" y="2870"/>
                    <a:pt x="6799" y="2839"/>
                  </a:cubicBezTo>
                  <a:lnTo>
                    <a:pt x="6811" y="2829"/>
                  </a:lnTo>
                  <a:cubicBezTo>
                    <a:pt x="6838" y="2861"/>
                    <a:pt x="6865" y="2892"/>
                    <a:pt x="6891" y="2924"/>
                  </a:cubicBezTo>
                  <a:lnTo>
                    <a:pt x="6879" y="2934"/>
                  </a:lnTo>
                  <a:close/>
                  <a:moveTo>
                    <a:pt x="109" y="2897"/>
                  </a:moveTo>
                  <a:cubicBezTo>
                    <a:pt x="73" y="2877"/>
                    <a:pt x="36" y="2858"/>
                    <a:pt x="0" y="2838"/>
                  </a:cubicBezTo>
                  <a:lnTo>
                    <a:pt x="8" y="2825"/>
                  </a:lnTo>
                  <a:cubicBezTo>
                    <a:pt x="44" y="2844"/>
                    <a:pt x="80" y="2864"/>
                    <a:pt x="117" y="2883"/>
                  </a:cubicBezTo>
                  <a:lnTo>
                    <a:pt x="109" y="2897"/>
                  </a:lnTo>
                  <a:close/>
                  <a:moveTo>
                    <a:pt x="6717" y="2747"/>
                  </a:moveTo>
                  <a:cubicBezTo>
                    <a:pt x="6690" y="2717"/>
                    <a:pt x="6662" y="2687"/>
                    <a:pt x="6633" y="2656"/>
                  </a:cubicBezTo>
                  <a:lnTo>
                    <a:pt x="6644" y="2646"/>
                  </a:lnTo>
                  <a:cubicBezTo>
                    <a:pt x="6673" y="2676"/>
                    <a:pt x="6702" y="2706"/>
                    <a:pt x="6729" y="2736"/>
                  </a:cubicBezTo>
                  <a:lnTo>
                    <a:pt x="6717" y="2747"/>
                  </a:lnTo>
                  <a:close/>
                  <a:moveTo>
                    <a:pt x="6547" y="2568"/>
                  </a:moveTo>
                  <a:cubicBezTo>
                    <a:pt x="6518" y="2539"/>
                    <a:pt x="6489" y="2510"/>
                    <a:pt x="6458" y="2482"/>
                  </a:cubicBezTo>
                  <a:lnTo>
                    <a:pt x="6469" y="2470"/>
                  </a:lnTo>
                  <a:cubicBezTo>
                    <a:pt x="6499" y="2499"/>
                    <a:pt x="6529" y="2528"/>
                    <a:pt x="6558" y="2557"/>
                  </a:cubicBezTo>
                  <a:lnTo>
                    <a:pt x="6547" y="2568"/>
                  </a:lnTo>
                  <a:close/>
                  <a:moveTo>
                    <a:pt x="6369" y="2397"/>
                  </a:moveTo>
                  <a:cubicBezTo>
                    <a:pt x="6339" y="2369"/>
                    <a:pt x="6308" y="2341"/>
                    <a:pt x="6277" y="2314"/>
                  </a:cubicBezTo>
                  <a:lnTo>
                    <a:pt x="6288" y="2302"/>
                  </a:lnTo>
                  <a:cubicBezTo>
                    <a:pt x="6319" y="2330"/>
                    <a:pt x="6349" y="2358"/>
                    <a:pt x="6379" y="2385"/>
                  </a:cubicBezTo>
                  <a:lnTo>
                    <a:pt x="6369" y="2397"/>
                  </a:lnTo>
                  <a:close/>
                  <a:moveTo>
                    <a:pt x="6185" y="2232"/>
                  </a:moveTo>
                  <a:cubicBezTo>
                    <a:pt x="6154" y="2205"/>
                    <a:pt x="6122" y="2179"/>
                    <a:pt x="6091" y="2152"/>
                  </a:cubicBezTo>
                  <a:lnTo>
                    <a:pt x="6101" y="2140"/>
                  </a:lnTo>
                  <a:cubicBezTo>
                    <a:pt x="6132" y="2167"/>
                    <a:pt x="6164" y="2193"/>
                    <a:pt x="6195" y="2220"/>
                  </a:cubicBezTo>
                  <a:lnTo>
                    <a:pt x="6185" y="2232"/>
                  </a:lnTo>
                  <a:close/>
                  <a:moveTo>
                    <a:pt x="5995" y="2073"/>
                  </a:moveTo>
                  <a:cubicBezTo>
                    <a:pt x="5964" y="2047"/>
                    <a:pt x="5932" y="2021"/>
                    <a:pt x="5899" y="1995"/>
                  </a:cubicBezTo>
                  <a:lnTo>
                    <a:pt x="5909" y="1983"/>
                  </a:lnTo>
                  <a:cubicBezTo>
                    <a:pt x="5941" y="2009"/>
                    <a:pt x="5974" y="2035"/>
                    <a:pt x="6005" y="2061"/>
                  </a:cubicBezTo>
                  <a:lnTo>
                    <a:pt x="5995" y="2073"/>
                  </a:lnTo>
                  <a:close/>
                  <a:moveTo>
                    <a:pt x="5802" y="1919"/>
                  </a:moveTo>
                  <a:cubicBezTo>
                    <a:pt x="5770" y="1894"/>
                    <a:pt x="5737" y="1869"/>
                    <a:pt x="5704" y="1844"/>
                  </a:cubicBezTo>
                  <a:lnTo>
                    <a:pt x="5713" y="1831"/>
                  </a:lnTo>
                  <a:cubicBezTo>
                    <a:pt x="5746" y="1857"/>
                    <a:pt x="5779" y="1882"/>
                    <a:pt x="5812" y="1907"/>
                  </a:cubicBezTo>
                  <a:lnTo>
                    <a:pt x="5802" y="1919"/>
                  </a:lnTo>
                  <a:close/>
                  <a:moveTo>
                    <a:pt x="5605" y="1770"/>
                  </a:moveTo>
                  <a:cubicBezTo>
                    <a:pt x="5572" y="1745"/>
                    <a:pt x="5539" y="1721"/>
                    <a:pt x="5505" y="1697"/>
                  </a:cubicBezTo>
                  <a:lnTo>
                    <a:pt x="5514" y="1684"/>
                  </a:lnTo>
                  <a:cubicBezTo>
                    <a:pt x="5548" y="1709"/>
                    <a:pt x="5581" y="1733"/>
                    <a:pt x="5614" y="1757"/>
                  </a:cubicBezTo>
                  <a:lnTo>
                    <a:pt x="5605" y="1770"/>
                  </a:lnTo>
                  <a:close/>
                  <a:moveTo>
                    <a:pt x="5404" y="1625"/>
                  </a:moveTo>
                  <a:cubicBezTo>
                    <a:pt x="5371" y="1601"/>
                    <a:pt x="5337" y="1578"/>
                    <a:pt x="5303" y="1554"/>
                  </a:cubicBezTo>
                  <a:lnTo>
                    <a:pt x="5312" y="1541"/>
                  </a:lnTo>
                  <a:cubicBezTo>
                    <a:pt x="5346" y="1565"/>
                    <a:pt x="5380" y="1589"/>
                    <a:pt x="5413" y="1612"/>
                  </a:cubicBezTo>
                  <a:lnTo>
                    <a:pt x="5404" y="1625"/>
                  </a:lnTo>
                  <a:close/>
                  <a:moveTo>
                    <a:pt x="5201" y="1485"/>
                  </a:moveTo>
                  <a:cubicBezTo>
                    <a:pt x="5167" y="1462"/>
                    <a:pt x="5133" y="1439"/>
                    <a:pt x="5098" y="1416"/>
                  </a:cubicBezTo>
                  <a:lnTo>
                    <a:pt x="5107" y="1403"/>
                  </a:lnTo>
                  <a:cubicBezTo>
                    <a:pt x="5141" y="1426"/>
                    <a:pt x="5176" y="1449"/>
                    <a:pt x="5210" y="1472"/>
                  </a:cubicBezTo>
                  <a:lnTo>
                    <a:pt x="5201" y="1485"/>
                  </a:lnTo>
                  <a:close/>
                  <a:moveTo>
                    <a:pt x="4995" y="1348"/>
                  </a:moveTo>
                  <a:cubicBezTo>
                    <a:pt x="4961" y="1326"/>
                    <a:pt x="4926" y="1303"/>
                    <a:pt x="4891" y="1281"/>
                  </a:cubicBezTo>
                  <a:lnTo>
                    <a:pt x="4899" y="1268"/>
                  </a:lnTo>
                  <a:cubicBezTo>
                    <a:pt x="4934" y="1290"/>
                    <a:pt x="4969" y="1312"/>
                    <a:pt x="5003" y="1335"/>
                  </a:cubicBezTo>
                  <a:lnTo>
                    <a:pt x="4995" y="1348"/>
                  </a:lnTo>
                  <a:close/>
                  <a:moveTo>
                    <a:pt x="4786" y="1215"/>
                  </a:moveTo>
                  <a:cubicBezTo>
                    <a:pt x="4752" y="1193"/>
                    <a:pt x="4717" y="1171"/>
                    <a:pt x="4681" y="1150"/>
                  </a:cubicBezTo>
                  <a:lnTo>
                    <a:pt x="4689" y="1136"/>
                  </a:lnTo>
                  <a:cubicBezTo>
                    <a:pt x="4725" y="1158"/>
                    <a:pt x="4760" y="1180"/>
                    <a:pt x="4795" y="1202"/>
                  </a:cubicBezTo>
                  <a:lnTo>
                    <a:pt x="4786" y="1215"/>
                  </a:lnTo>
                  <a:close/>
                  <a:moveTo>
                    <a:pt x="4576" y="1085"/>
                  </a:moveTo>
                  <a:cubicBezTo>
                    <a:pt x="4541" y="1064"/>
                    <a:pt x="4505" y="1043"/>
                    <a:pt x="4470" y="1022"/>
                  </a:cubicBezTo>
                  <a:lnTo>
                    <a:pt x="4478" y="1009"/>
                  </a:lnTo>
                  <a:cubicBezTo>
                    <a:pt x="4513" y="1030"/>
                    <a:pt x="4549" y="1051"/>
                    <a:pt x="4584" y="1072"/>
                  </a:cubicBezTo>
                  <a:lnTo>
                    <a:pt x="4576" y="1085"/>
                  </a:lnTo>
                  <a:close/>
                  <a:moveTo>
                    <a:pt x="4363" y="959"/>
                  </a:moveTo>
                  <a:cubicBezTo>
                    <a:pt x="4328" y="939"/>
                    <a:pt x="4292" y="918"/>
                    <a:pt x="4256" y="898"/>
                  </a:cubicBezTo>
                  <a:lnTo>
                    <a:pt x="4264" y="884"/>
                  </a:lnTo>
                  <a:cubicBezTo>
                    <a:pt x="4300" y="905"/>
                    <a:pt x="4335" y="925"/>
                    <a:pt x="4371" y="946"/>
                  </a:cubicBezTo>
                  <a:lnTo>
                    <a:pt x="4363" y="959"/>
                  </a:lnTo>
                  <a:close/>
                  <a:moveTo>
                    <a:pt x="4148" y="837"/>
                  </a:moveTo>
                  <a:cubicBezTo>
                    <a:pt x="4113" y="817"/>
                    <a:pt x="4077" y="797"/>
                    <a:pt x="4040" y="777"/>
                  </a:cubicBezTo>
                  <a:lnTo>
                    <a:pt x="4048" y="763"/>
                  </a:lnTo>
                  <a:cubicBezTo>
                    <a:pt x="4084" y="783"/>
                    <a:pt x="4120" y="803"/>
                    <a:pt x="4156" y="823"/>
                  </a:cubicBezTo>
                  <a:lnTo>
                    <a:pt x="4148" y="837"/>
                  </a:lnTo>
                  <a:close/>
                  <a:moveTo>
                    <a:pt x="3932" y="717"/>
                  </a:moveTo>
                  <a:cubicBezTo>
                    <a:pt x="3896" y="698"/>
                    <a:pt x="3859" y="678"/>
                    <a:pt x="3823" y="659"/>
                  </a:cubicBezTo>
                  <a:lnTo>
                    <a:pt x="3830" y="645"/>
                  </a:lnTo>
                  <a:cubicBezTo>
                    <a:pt x="3867" y="664"/>
                    <a:pt x="3903" y="684"/>
                    <a:pt x="3939" y="703"/>
                  </a:cubicBezTo>
                  <a:lnTo>
                    <a:pt x="3932" y="717"/>
                  </a:lnTo>
                  <a:close/>
                  <a:moveTo>
                    <a:pt x="3714" y="601"/>
                  </a:moveTo>
                  <a:cubicBezTo>
                    <a:pt x="3677" y="582"/>
                    <a:pt x="3641" y="563"/>
                    <a:pt x="3604" y="544"/>
                  </a:cubicBezTo>
                  <a:lnTo>
                    <a:pt x="3611" y="530"/>
                  </a:lnTo>
                  <a:cubicBezTo>
                    <a:pt x="3648" y="549"/>
                    <a:pt x="3685" y="568"/>
                    <a:pt x="3721" y="587"/>
                  </a:cubicBezTo>
                  <a:lnTo>
                    <a:pt x="3714" y="601"/>
                  </a:lnTo>
                  <a:close/>
                  <a:moveTo>
                    <a:pt x="3494" y="487"/>
                  </a:moveTo>
                  <a:cubicBezTo>
                    <a:pt x="3457" y="469"/>
                    <a:pt x="3420" y="450"/>
                    <a:pt x="3384" y="432"/>
                  </a:cubicBezTo>
                  <a:lnTo>
                    <a:pt x="3390" y="418"/>
                  </a:lnTo>
                  <a:cubicBezTo>
                    <a:pt x="3427" y="436"/>
                    <a:pt x="3464" y="455"/>
                    <a:pt x="3501" y="474"/>
                  </a:cubicBezTo>
                  <a:lnTo>
                    <a:pt x="3494" y="487"/>
                  </a:lnTo>
                  <a:close/>
                  <a:moveTo>
                    <a:pt x="3273" y="377"/>
                  </a:moveTo>
                  <a:cubicBezTo>
                    <a:pt x="3236" y="359"/>
                    <a:pt x="3199" y="341"/>
                    <a:pt x="3162" y="323"/>
                  </a:cubicBezTo>
                  <a:lnTo>
                    <a:pt x="3168" y="309"/>
                  </a:lnTo>
                  <a:cubicBezTo>
                    <a:pt x="3206" y="327"/>
                    <a:pt x="3243" y="345"/>
                    <a:pt x="3280" y="363"/>
                  </a:cubicBezTo>
                  <a:lnTo>
                    <a:pt x="3273" y="377"/>
                  </a:lnTo>
                  <a:close/>
                  <a:moveTo>
                    <a:pt x="3050" y="270"/>
                  </a:moveTo>
                  <a:cubicBezTo>
                    <a:pt x="3013" y="252"/>
                    <a:pt x="2975" y="235"/>
                    <a:pt x="2938" y="217"/>
                  </a:cubicBezTo>
                  <a:lnTo>
                    <a:pt x="2945" y="203"/>
                  </a:lnTo>
                  <a:cubicBezTo>
                    <a:pt x="2982" y="221"/>
                    <a:pt x="3019" y="238"/>
                    <a:pt x="3057" y="256"/>
                  </a:cubicBezTo>
                  <a:lnTo>
                    <a:pt x="3050" y="270"/>
                  </a:lnTo>
                  <a:close/>
                  <a:moveTo>
                    <a:pt x="2826" y="165"/>
                  </a:moveTo>
                  <a:cubicBezTo>
                    <a:pt x="2789" y="149"/>
                    <a:pt x="2753" y="132"/>
                    <a:pt x="2716" y="115"/>
                  </a:cubicBezTo>
                  <a:lnTo>
                    <a:pt x="2713" y="114"/>
                  </a:lnTo>
                  <a:lnTo>
                    <a:pt x="2720" y="100"/>
                  </a:lnTo>
                  <a:lnTo>
                    <a:pt x="2722" y="101"/>
                  </a:lnTo>
                  <a:cubicBezTo>
                    <a:pt x="2759" y="118"/>
                    <a:pt x="2796" y="134"/>
                    <a:pt x="2832" y="151"/>
                  </a:cubicBezTo>
                  <a:lnTo>
                    <a:pt x="2826" y="165"/>
                  </a:lnTo>
                  <a:close/>
                  <a:moveTo>
                    <a:pt x="2600" y="64"/>
                  </a:moveTo>
                  <a:cubicBezTo>
                    <a:pt x="2562" y="47"/>
                    <a:pt x="2525" y="31"/>
                    <a:pt x="2487" y="14"/>
                  </a:cubicBezTo>
                  <a:lnTo>
                    <a:pt x="2493" y="0"/>
                  </a:lnTo>
                  <a:cubicBezTo>
                    <a:pt x="2531" y="16"/>
                    <a:pt x="2569" y="33"/>
                    <a:pt x="2607" y="50"/>
                  </a:cubicBezTo>
                  <a:lnTo>
                    <a:pt x="2600" y="64"/>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
            <p:cNvSpPr>
              <a:spLocks noEditPoints="1"/>
            </p:cNvSpPr>
            <p:nvPr/>
          </p:nvSpPr>
          <p:spPr bwMode="auto">
            <a:xfrm>
              <a:off x="63" y="-38"/>
              <a:ext cx="3906" cy="2446"/>
            </a:xfrm>
            <a:custGeom>
              <a:avLst/>
              <a:gdLst>
                <a:gd name="T0" fmla="*/ 7107 w 8830"/>
                <a:gd name="T1" fmla="*/ 5527 h 5528"/>
                <a:gd name="T2" fmla="*/ 6609 w 8830"/>
                <a:gd name="T3" fmla="*/ 5515 h 5528"/>
                <a:gd name="T4" fmla="*/ 7479 w 8830"/>
                <a:gd name="T5" fmla="*/ 5491 h 5528"/>
                <a:gd name="T6" fmla="*/ 6486 w 8830"/>
                <a:gd name="T7" fmla="*/ 5491 h 5528"/>
                <a:gd name="T8" fmla="*/ 7605 w 8830"/>
                <a:gd name="T9" fmla="*/ 5493 h 5528"/>
                <a:gd name="T10" fmla="*/ 5989 w 8830"/>
                <a:gd name="T11" fmla="*/ 5454 h 5528"/>
                <a:gd name="T12" fmla="*/ 7847 w 8830"/>
                <a:gd name="T13" fmla="*/ 5436 h 5528"/>
                <a:gd name="T14" fmla="*/ 5622 w 8830"/>
                <a:gd name="T15" fmla="*/ 5383 h 5528"/>
                <a:gd name="T16" fmla="*/ 8209 w 8830"/>
                <a:gd name="T17" fmla="*/ 5343 h 5528"/>
                <a:gd name="T18" fmla="*/ 5497 w 8830"/>
                <a:gd name="T19" fmla="*/ 5377 h 5528"/>
                <a:gd name="T20" fmla="*/ 8323 w 8830"/>
                <a:gd name="T21" fmla="*/ 5291 h 5528"/>
                <a:gd name="T22" fmla="*/ 4887 w 8830"/>
                <a:gd name="T23" fmla="*/ 5253 h 5528"/>
                <a:gd name="T24" fmla="*/ 4648 w 8830"/>
                <a:gd name="T25" fmla="*/ 5181 h 5528"/>
                <a:gd name="T26" fmla="*/ 4528 w 8830"/>
                <a:gd name="T27" fmla="*/ 5151 h 5528"/>
                <a:gd name="T28" fmla="*/ 8533 w 8830"/>
                <a:gd name="T29" fmla="*/ 5156 h 5528"/>
                <a:gd name="T30" fmla="*/ 4043 w 8830"/>
                <a:gd name="T31" fmla="*/ 5038 h 5528"/>
                <a:gd name="T32" fmla="*/ 8689 w 8830"/>
                <a:gd name="T33" fmla="*/ 4964 h 5528"/>
                <a:gd name="T34" fmla="*/ 3804 w 8830"/>
                <a:gd name="T35" fmla="*/ 4968 h 5528"/>
                <a:gd name="T36" fmla="*/ 3447 w 8830"/>
                <a:gd name="T37" fmla="*/ 4858 h 5528"/>
                <a:gd name="T38" fmla="*/ 3215 w 8830"/>
                <a:gd name="T39" fmla="*/ 4766 h 5528"/>
                <a:gd name="T40" fmla="*/ 3097 w 8830"/>
                <a:gd name="T41" fmla="*/ 4727 h 5528"/>
                <a:gd name="T42" fmla="*/ 8806 w 8830"/>
                <a:gd name="T43" fmla="*/ 4738 h 5528"/>
                <a:gd name="T44" fmla="*/ 2622 w 8830"/>
                <a:gd name="T45" fmla="*/ 4576 h 5528"/>
                <a:gd name="T46" fmla="*/ 8801 w 8830"/>
                <a:gd name="T47" fmla="*/ 4367 h 5528"/>
                <a:gd name="T48" fmla="*/ 2278 w 8830"/>
                <a:gd name="T49" fmla="*/ 4430 h 5528"/>
                <a:gd name="T50" fmla="*/ 2162 w 8830"/>
                <a:gd name="T51" fmla="*/ 4385 h 5528"/>
                <a:gd name="T52" fmla="*/ 1925 w 8830"/>
                <a:gd name="T53" fmla="*/ 4308 h 5528"/>
                <a:gd name="T54" fmla="*/ 1694 w 8830"/>
                <a:gd name="T55" fmla="*/ 4214 h 5528"/>
                <a:gd name="T56" fmla="*/ 1351 w 8830"/>
                <a:gd name="T57" fmla="*/ 4067 h 5528"/>
                <a:gd name="T58" fmla="*/ 1129 w 8830"/>
                <a:gd name="T59" fmla="*/ 3953 h 5528"/>
                <a:gd name="T60" fmla="*/ 8707 w 8830"/>
                <a:gd name="T61" fmla="*/ 4007 h 5528"/>
                <a:gd name="T62" fmla="*/ 1010 w 8830"/>
                <a:gd name="T63" fmla="*/ 3916 h 5528"/>
                <a:gd name="T64" fmla="*/ 8582 w 8830"/>
                <a:gd name="T65" fmla="*/ 3792 h 5528"/>
                <a:gd name="T66" fmla="*/ 446 w 8830"/>
                <a:gd name="T67" fmla="*/ 3652 h 5528"/>
                <a:gd name="T68" fmla="*/ 229 w 8830"/>
                <a:gd name="T69" fmla="*/ 3528 h 5528"/>
                <a:gd name="T70" fmla="*/ 8463 w 8830"/>
                <a:gd name="T71" fmla="*/ 3573 h 5528"/>
                <a:gd name="T72" fmla="*/ 111 w 8830"/>
                <a:gd name="T73" fmla="*/ 3486 h 5528"/>
                <a:gd name="T74" fmla="*/ 8147 w 8830"/>
                <a:gd name="T75" fmla="*/ 3189 h 5528"/>
                <a:gd name="T76" fmla="*/ 7896 w 8830"/>
                <a:gd name="T77" fmla="*/ 2913 h 5528"/>
                <a:gd name="T78" fmla="*/ 7730 w 8830"/>
                <a:gd name="T79" fmla="*/ 2727 h 5528"/>
                <a:gd name="T80" fmla="*/ 7640 w 8830"/>
                <a:gd name="T81" fmla="*/ 2641 h 5528"/>
                <a:gd name="T82" fmla="*/ 7446 w 8830"/>
                <a:gd name="T83" fmla="*/ 2485 h 5528"/>
                <a:gd name="T84" fmla="*/ 7066 w 8830"/>
                <a:gd name="T85" fmla="*/ 2164 h 5528"/>
                <a:gd name="T86" fmla="*/ 6772 w 8830"/>
                <a:gd name="T87" fmla="*/ 1933 h 5528"/>
                <a:gd name="T88" fmla="*/ 6582 w 8830"/>
                <a:gd name="T89" fmla="*/ 1772 h 5528"/>
                <a:gd name="T90" fmla="*/ 6481 w 8830"/>
                <a:gd name="T91" fmla="*/ 1699 h 5528"/>
                <a:gd name="T92" fmla="*/ 6268 w 8830"/>
                <a:gd name="T93" fmla="*/ 1568 h 5528"/>
                <a:gd name="T94" fmla="*/ 5855 w 8830"/>
                <a:gd name="T95" fmla="*/ 1291 h 5528"/>
                <a:gd name="T96" fmla="*/ 5541 w 8830"/>
                <a:gd name="T97" fmla="*/ 1090 h 5528"/>
                <a:gd name="T98" fmla="*/ 5336 w 8830"/>
                <a:gd name="T99" fmla="*/ 947 h 5528"/>
                <a:gd name="T100" fmla="*/ 5230 w 8830"/>
                <a:gd name="T101" fmla="*/ 883 h 5528"/>
                <a:gd name="T102" fmla="*/ 5007 w 8830"/>
                <a:gd name="T103" fmla="*/ 771 h 5528"/>
                <a:gd name="T104" fmla="*/ 4573 w 8830"/>
                <a:gd name="T105" fmla="*/ 526 h 5528"/>
                <a:gd name="T106" fmla="*/ 4244 w 8830"/>
                <a:gd name="T107" fmla="*/ 350 h 5528"/>
                <a:gd name="T108" fmla="*/ 4031 w 8830"/>
                <a:gd name="T109" fmla="*/ 222 h 5528"/>
                <a:gd name="T110" fmla="*/ 3920 w 8830"/>
                <a:gd name="T111" fmla="*/ 165 h 5528"/>
                <a:gd name="T112" fmla="*/ 3690 w 8830"/>
                <a:gd name="T113" fmla="*/ 68 h 5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30" h="5528">
                  <a:moveTo>
                    <a:pt x="6983" y="5528"/>
                  </a:moveTo>
                  <a:cubicBezTo>
                    <a:pt x="6941" y="5527"/>
                    <a:pt x="6899" y="5527"/>
                    <a:pt x="6858" y="5526"/>
                  </a:cubicBezTo>
                  <a:lnTo>
                    <a:pt x="6858" y="5510"/>
                  </a:lnTo>
                  <a:cubicBezTo>
                    <a:pt x="6900" y="5511"/>
                    <a:pt x="6942" y="5512"/>
                    <a:pt x="6983" y="5512"/>
                  </a:cubicBezTo>
                  <a:lnTo>
                    <a:pt x="6983" y="5528"/>
                  </a:lnTo>
                  <a:close/>
                  <a:moveTo>
                    <a:pt x="7107" y="5527"/>
                  </a:moveTo>
                  <a:lnTo>
                    <a:pt x="7107" y="5511"/>
                  </a:lnTo>
                  <a:cubicBezTo>
                    <a:pt x="7149" y="5511"/>
                    <a:pt x="7190" y="5510"/>
                    <a:pt x="7231" y="5508"/>
                  </a:cubicBezTo>
                  <a:lnTo>
                    <a:pt x="7232" y="5523"/>
                  </a:lnTo>
                  <a:cubicBezTo>
                    <a:pt x="7191" y="5525"/>
                    <a:pt x="7149" y="5526"/>
                    <a:pt x="7107" y="5527"/>
                  </a:cubicBezTo>
                  <a:close/>
                  <a:moveTo>
                    <a:pt x="6734" y="5521"/>
                  </a:moveTo>
                  <a:cubicBezTo>
                    <a:pt x="6693" y="5520"/>
                    <a:pt x="6651" y="5517"/>
                    <a:pt x="6609" y="5515"/>
                  </a:cubicBezTo>
                  <a:lnTo>
                    <a:pt x="6610" y="5499"/>
                  </a:lnTo>
                  <a:cubicBezTo>
                    <a:pt x="6652" y="5502"/>
                    <a:pt x="6693" y="5504"/>
                    <a:pt x="6734" y="5506"/>
                  </a:cubicBezTo>
                  <a:lnTo>
                    <a:pt x="6734" y="5521"/>
                  </a:lnTo>
                  <a:close/>
                  <a:moveTo>
                    <a:pt x="7356" y="5517"/>
                  </a:moveTo>
                  <a:lnTo>
                    <a:pt x="7355" y="5501"/>
                  </a:lnTo>
                  <a:cubicBezTo>
                    <a:pt x="7397" y="5498"/>
                    <a:pt x="7438" y="5495"/>
                    <a:pt x="7479" y="5491"/>
                  </a:cubicBezTo>
                  <a:lnTo>
                    <a:pt x="7481" y="5507"/>
                  </a:lnTo>
                  <a:cubicBezTo>
                    <a:pt x="7440" y="5511"/>
                    <a:pt x="7398" y="5514"/>
                    <a:pt x="7356" y="5517"/>
                  </a:cubicBezTo>
                  <a:close/>
                  <a:moveTo>
                    <a:pt x="6485" y="5506"/>
                  </a:moveTo>
                  <a:cubicBezTo>
                    <a:pt x="6444" y="5503"/>
                    <a:pt x="6402" y="5499"/>
                    <a:pt x="6361" y="5496"/>
                  </a:cubicBezTo>
                  <a:lnTo>
                    <a:pt x="6362" y="5480"/>
                  </a:lnTo>
                  <a:cubicBezTo>
                    <a:pt x="6404" y="5484"/>
                    <a:pt x="6445" y="5488"/>
                    <a:pt x="6486" y="5491"/>
                  </a:cubicBezTo>
                  <a:lnTo>
                    <a:pt x="6485" y="5506"/>
                  </a:lnTo>
                  <a:close/>
                  <a:moveTo>
                    <a:pt x="7605" y="5493"/>
                  </a:moveTo>
                  <a:lnTo>
                    <a:pt x="7603" y="5477"/>
                  </a:lnTo>
                  <a:cubicBezTo>
                    <a:pt x="7645" y="5472"/>
                    <a:pt x="7686" y="5465"/>
                    <a:pt x="7725" y="5459"/>
                  </a:cubicBezTo>
                  <a:lnTo>
                    <a:pt x="7728" y="5474"/>
                  </a:lnTo>
                  <a:cubicBezTo>
                    <a:pt x="7689" y="5481"/>
                    <a:pt x="7647" y="5487"/>
                    <a:pt x="7605" y="5493"/>
                  </a:cubicBezTo>
                  <a:close/>
                  <a:moveTo>
                    <a:pt x="6237" y="5483"/>
                  </a:moveTo>
                  <a:cubicBezTo>
                    <a:pt x="6196" y="5479"/>
                    <a:pt x="6155" y="5474"/>
                    <a:pt x="6113" y="5469"/>
                  </a:cubicBezTo>
                  <a:lnTo>
                    <a:pt x="6115" y="5454"/>
                  </a:lnTo>
                  <a:cubicBezTo>
                    <a:pt x="6156" y="5459"/>
                    <a:pt x="6198" y="5464"/>
                    <a:pt x="6238" y="5468"/>
                  </a:cubicBezTo>
                  <a:lnTo>
                    <a:pt x="6237" y="5483"/>
                  </a:lnTo>
                  <a:close/>
                  <a:moveTo>
                    <a:pt x="5989" y="5454"/>
                  </a:moveTo>
                  <a:cubicBezTo>
                    <a:pt x="5949" y="5448"/>
                    <a:pt x="5908" y="5443"/>
                    <a:pt x="5866" y="5437"/>
                  </a:cubicBezTo>
                  <a:lnTo>
                    <a:pt x="5868" y="5421"/>
                  </a:lnTo>
                  <a:cubicBezTo>
                    <a:pt x="5910" y="5427"/>
                    <a:pt x="5951" y="5433"/>
                    <a:pt x="5991" y="5438"/>
                  </a:cubicBezTo>
                  <a:lnTo>
                    <a:pt x="5989" y="5454"/>
                  </a:lnTo>
                  <a:close/>
                  <a:moveTo>
                    <a:pt x="7850" y="5451"/>
                  </a:moveTo>
                  <a:lnTo>
                    <a:pt x="7847" y="5436"/>
                  </a:lnTo>
                  <a:cubicBezTo>
                    <a:pt x="7888" y="5427"/>
                    <a:pt x="7929" y="5417"/>
                    <a:pt x="7968" y="5407"/>
                  </a:cubicBezTo>
                  <a:lnTo>
                    <a:pt x="7972" y="5422"/>
                  </a:lnTo>
                  <a:cubicBezTo>
                    <a:pt x="7933" y="5432"/>
                    <a:pt x="7892" y="5442"/>
                    <a:pt x="7850" y="5451"/>
                  </a:cubicBezTo>
                  <a:close/>
                  <a:moveTo>
                    <a:pt x="5743" y="5418"/>
                  </a:moveTo>
                  <a:cubicBezTo>
                    <a:pt x="5702" y="5412"/>
                    <a:pt x="5661" y="5405"/>
                    <a:pt x="5620" y="5398"/>
                  </a:cubicBezTo>
                  <a:lnTo>
                    <a:pt x="5622" y="5383"/>
                  </a:lnTo>
                  <a:cubicBezTo>
                    <a:pt x="5664" y="5390"/>
                    <a:pt x="5705" y="5396"/>
                    <a:pt x="5745" y="5403"/>
                  </a:cubicBezTo>
                  <a:lnTo>
                    <a:pt x="5743" y="5418"/>
                  </a:lnTo>
                  <a:close/>
                  <a:moveTo>
                    <a:pt x="8091" y="5386"/>
                  </a:moveTo>
                  <a:lnTo>
                    <a:pt x="8087" y="5371"/>
                  </a:lnTo>
                  <a:cubicBezTo>
                    <a:pt x="8127" y="5358"/>
                    <a:pt x="8166" y="5344"/>
                    <a:pt x="8203" y="5328"/>
                  </a:cubicBezTo>
                  <a:lnTo>
                    <a:pt x="8209" y="5343"/>
                  </a:lnTo>
                  <a:cubicBezTo>
                    <a:pt x="8171" y="5358"/>
                    <a:pt x="8132" y="5373"/>
                    <a:pt x="8091" y="5386"/>
                  </a:cubicBezTo>
                  <a:close/>
                  <a:moveTo>
                    <a:pt x="5497" y="5377"/>
                  </a:moveTo>
                  <a:cubicBezTo>
                    <a:pt x="5457" y="5370"/>
                    <a:pt x="5416" y="5362"/>
                    <a:pt x="5375" y="5354"/>
                  </a:cubicBezTo>
                  <a:lnTo>
                    <a:pt x="5378" y="5339"/>
                  </a:lnTo>
                  <a:cubicBezTo>
                    <a:pt x="5419" y="5347"/>
                    <a:pt x="5460" y="5354"/>
                    <a:pt x="5500" y="5361"/>
                  </a:cubicBezTo>
                  <a:lnTo>
                    <a:pt x="5497" y="5377"/>
                  </a:lnTo>
                  <a:close/>
                  <a:moveTo>
                    <a:pt x="5253" y="5331"/>
                  </a:moveTo>
                  <a:cubicBezTo>
                    <a:pt x="5212" y="5323"/>
                    <a:pt x="5171" y="5314"/>
                    <a:pt x="5131" y="5306"/>
                  </a:cubicBezTo>
                  <a:lnTo>
                    <a:pt x="5134" y="5291"/>
                  </a:lnTo>
                  <a:cubicBezTo>
                    <a:pt x="5175" y="5299"/>
                    <a:pt x="5215" y="5307"/>
                    <a:pt x="5256" y="5315"/>
                  </a:cubicBezTo>
                  <a:lnTo>
                    <a:pt x="5253" y="5331"/>
                  </a:lnTo>
                  <a:close/>
                  <a:moveTo>
                    <a:pt x="8323" y="5291"/>
                  </a:moveTo>
                  <a:lnTo>
                    <a:pt x="8316" y="5278"/>
                  </a:lnTo>
                  <a:cubicBezTo>
                    <a:pt x="8353" y="5258"/>
                    <a:pt x="8389" y="5238"/>
                    <a:pt x="8423" y="5216"/>
                  </a:cubicBezTo>
                  <a:lnTo>
                    <a:pt x="8431" y="5230"/>
                  </a:lnTo>
                  <a:cubicBezTo>
                    <a:pt x="8397" y="5251"/>
                    <a:pt x="8361" y="5272"/>
                    <a:pt x="8323" y="5291"/>
                  </a:cubicBezTo>
                  <a:close/>
                  <a:moveTo>
                    <a:pt x="5009" y="5280"/>
                  </a:moveTo>
                  <a:cubicBezTo>
                    <a:pt x="4968" y="5271"/>
                    <a:pt x="4928" y="5262"/>
                    <a:pt x="4887" y="5253"/>
                  </a:cubicBezTo>
                  <a:lnTo>
                    <a:pt x="4891" y="5238"/>
                  </a:lnTo>
                  <a:cubicBezTo>
                    <a:pt x="4931" y="5247"/>
                    <a:pt x="4972" y="5256"/>
                    <a:pt x="5012" y="5265"/>
                  </a:cubicBezTo>
                  <a:lnTo>
                    <a:pt x="5009" y="5280"/>
                  </a:lnTo>
                  <a:close/>
                  <a:moveTo>
                    <a:pt x="4766" y="5225"/>
                  </a:moveTo>
                  <a:cubicBezTo>
                    <a:pt x="4726" y="5216"/>
                    <a:pt x="4685" y="5206"/>
                    <a:pt x="4645" y="5196"/>
                  </a:cubicBezTo>
                  <a:lnTo>
                    <a:pt x="4648" y="5181"/>
                  </a:lnTo>
                  <a:cubicBezTo>
                    <a:pt x="4689" y="5191"/>
                    <a:pt x="4729" y="5201"/>
                    <a:pt x="4769" y="5210"/>
                  </a:cubicBezTo>
                  <a:lnTo>
                    <a:pt x="4766" y="5225"/>
                  </a:lnTo>
                  <a:close/>
                  <a:moveTo>
                    <a:pt x="4524" y="5166"/>
                  </a:moveTo>
                  <a:cubicBezTo>
                    <a:pt x="4484" y="5156"/>
                    <a:pt x="4444" y="5146"/>
                    <a:pt x="4403" y="5135"/>
                  </a:cubicBezTo>
                  <a:lnTo>
                    <a:pt x="4407" y="5120"/>
                  </a:lnTo>
                  <a:cubicBezTo>
                    <a:pt x="4447" y="5131"/>
                    <a:pt x="4488" y="5141"/>
                    <a:pt x="4528" y="5151"/>
                  </a:cubicBezTo>
                  <a:lnTo>
                    <a:pt x="4524" y="5166"/>
                  </a:lnTo>
                  <a:close/>
                  <a:moveTo>
                    <a:pt x="8533" y="5156"/>
                  </a:moveTo>
                  <a:lnTo>
                    <a:pt x="8523" y="5144"/>
                  </a:lnTo>
                  <a:cubicBezTo>
                    <a:pt x="8555" y="5118"/>
                    <a:pt x="8586" y="5089"/>
                    <a:pt x="8613" y="5060"/>
                  </a:cubicBezTo>
                  <a:lnTo>
                    <a:pt x="8624" y="5070"/>
                  </a:lnTo>
                  <a:cubicBezTo>
                    <a:pt x="8597" y="5100"/>
                    <a:pt x="8566" y="5129"/>
                    <a:pt x="8533" y="5156"/>
                  </a:cubicBezTo>
                  <a:close/>
                  <a:moveTo>
                    <a:pt x="4283" y="5104"/>
                  </a:moveTo>
                  <a:cubicBezTo>
                    <a:pt x="4243" y="5093"/>
                    <a:pt x="4203" y="5082"/>
                    <a:pt x="4163" y="5071"/>
                  </a:cubicBezTo>
                  <a:lnTo>
                    <a:pt x="4167" y="5056"/>
                  </a:lnTo>
                  <a:cubicBezTo>
                    <a:pt x="4207" y="5067"/>
                    <a:pt x="4247" y="5078"/>
                    <a:pt x="4287" y="5089"/>
                  </a:cubicBezTo>
                  <a:lnTo>
                    <a:pt x="4283" y="5104"/>
                  </a:lnTo>
                  <a:close/>
                  <a:moveTo>
                    <a:pt x="4043" y="5038"/>
                  </a:moveTo>
                  <a:cubicBezTo>
                    <a:pt x="4003" y="5026"/>
                    <a:pt x="3963" y="5015"/>
                    <a:pt x="3923" y="5003"/>
                  </a:cubicBezTo>
                  <a:lnTo>
                    <a:pt x="3927" y="4988"/>
                  </a:lnTo>
                  <a:cubicBezTo>
                    <a:pt x="3967" y="5000"/>
                    <a:pt x="4007" y="5011"/>
                    <a:pt x="4047" y="5023"/>
                  </a:cubicBezTo>
                  <a:lnTo>
                    <a:pt x="4043" y="5038"/>
                  </a:lnTo>
                  <a:close/>
                  <a:moveTo>
                    <a:pt x="8702" y="4972"/>
                  </a:moveTo>
                  <a:lnTo>
                    <a:pt x="8689" y="4964"/>
                  </a:lnTo>
                  <a:cubicBezTo>
                    <a:pt x="8712" y="4929"/>
                    <a:pt x="8732" y="4893"/>
                    <a:pt x="8749" y="4856"/>
                  </a:cubicBezTo>
                  <a:lnTo>
                    <a:pt x="8751" y="4851"/>
                  </a:lnTo>
                  <a:lnTo>
                    <a:pt x="8765" y="4857"/>
                  </a:lnTo>
                  <a:lnTo>
                    <a:pt x="8763" y="4862"/>
                  </a:lnTo>
                  <a:cubicBezTo>
                    <a:pt x="8746" y="4900"/>
                    <a:pt x="8725" y="4937"/>
                    <a:pt x="8702" y="4972"/>
                  </a:cubicBezTo>
                  <a:close/>
                  <a:moveTo>
                    <a:pt x="3804" y="4968"/>
                  </a:moveTo>
                  <a:cubicBezTo>
                    <a:pt x="3764" y="4956"/>
                    <a:pt x="3724" y="4944"/>
                    <a:pt x="3684" y="4932"/>
                  </a:cubicBezTo>
                  <a:lnTo>
                    <a:pt x="3689" y="4917"/>
                  </a:lnTo>
                  <a:cubicBezTo>
                    <a:pt x="3729" y="4930"/>
                    <a:pt x="3768" y="4942"/>
                    <a:pt x="3808" y="4953"/>
                  </a:cubicBezTo>
                  <a:lnTo>
                    <a:pt x="3804" y="4968"/>
                  </a:lnTo>
                  <a:close/>
                  <a:moveTo>
                    <a:pt x="3565" y="4896"/>
                  </a:moveTo>
                  <a:cubicBezTo>
                    <a:pt x="3526" y="4883"/>
                    <a:pt x="3486" y="4871"/>
                    <a:pt x="3447" y="4858"/>
                  </a:cubicBezTo>
                  <a:lnTo>
                    <a:pt x="3451" y="4844"/>
                  </a:lnTo>
                  <a:cubicBezTo>
                    <a:pt x="3491" y="4856"/>
                    <a:pt x="3530" y="4869"/>
                    <a:pt x="3570" y="4881"/>
                  </a:cubicBezTo>
                  <a:lnTo>
                    <a:pt x="3565" y="4896"/>
                  </a:lnTo>
                  <a:close/>
                  <a:moveTo>
                    <a:pt x="3328" y="4820"/>
                  </a:moveTo>
                  <a:cubicBezTo>
                    <a:pt x="3289" y="4807"/>
                    <a:pt x="3249" y="4794"/>
                    <a:pt x="3210" y="4781"/>
                  </a:cubicBezTo>
                  <a:lnTo>
                    <a:pt x="3215" y="4766"/>
                  </a:lnTo>
                  <a:cubicBezTo>
                    <a:pt x="3254" y="4779"/>
                    <a:pt x="3294" y="4792"/>
                    <a:pt x="3333" y="4805"/>
                  </a:cubicBezTo>
                  <a:lnTo>
                    <a:pt x="3328" y="4820"/>
                  </a:lnTo>
                  <a:close/>
                  <a:moveTo>
                    <a:pt x="3092" y="4741"/>
                  </a:moveTo>
                  <a:cubicBezTo>
                    <a:pt x="3053" y="4728"/>
                    <a:pt x="3013" y="4715"/>
                    <a:pt x="2974" y="4701"/>
                  </a:cubicBezTo>
                  <a:lnTo>
                    <a:pt x="2979" y="4686"/>
                  </a:lnTo>
                  <a:cubicBezTo>
                    <a:pt x="3018" y="4700"/>
                    <a:pt x="3058" y="4713"/>
                    <a:pt x="3097" y="4727"/>
                  </a:cubicBezTo>
                  <a:lnTo>
                    <a:pt x="3092" y="4741"/>
                  </a:lnTo>
                  <a:close/>
                  <a:moveTo>
                    <a:pt x="8806" y="4738"/>
                  </a:moveTo>
                  <a:lnTo>
                    <a:pt x="8791" y="4734"/>
                  </a:lnTo>
                  <a:cubicBezTo>
                    <a:pt x="8801" y="4695"/>
                    <a:pt x="8808" y="4654"/>
                    <a:pt x="8812" y="4613"/>
                  </a:cubicBezTo>
                  <a:lnTo>
                    <a:pt x="8827" y="4614"/>
                  </a:lnTo>
                  <a:cubicBezTo>
                    <a:pt x="8823" y="4657"/>
                    <a:pt x="8816" y="4698"/>
                    <a:pt x="8806" y="4738"/>
                  </a:cubicBezTo>
                  <a:close/>
                  <a:moveTo>
                    <a:pt x="2856" y="4660"/>
                  </a:moveTo>
                  <a:cubicBezTo>
                    <a:pt x="2817" y="4646"/>
                    <a:pt x="2778" y="4632"/>
                    <a:pt x="2739" y="4618"/>
                  </a:cubicBezTo>
                  <a:lnTo>
                    <a:pt x="2744" y="4604"/>
                  </a:lnTo>
                  <a:cubicBezTo>
                    <a:pt x="2784" y="4618"/>
                    <a:pt x="2823" y="4632"/>
                    <a:pt x="2862" y="4645"/>
                  </a:cubicBezTo>
                  <a:lnTo>
                    <a:pt x="2856" y="4660"/>
                  </a:lnTo>
                  <a:close/>
                  <a:moveTo>
                    <a:pt x="2622" y="4576"/>
                  </a:moveTo>
                  <a:cubicBezTo>
                    <a:pt x="2583" y="4562"/>
                    <a:pt x="2544" y="4548"/>
                    <a:pt x="2505" y="4533"/>
                  </a:cubicBezTo>
                  <a:lnTo>
                    <a:pt x="2511" y="4519"/>
                  </a:lnTo>
                  <a:cubicBezTo>
                    <a:pt x="2550" y="4533"/>
                    <a:pt x="2588" y="4547"/>
                    <a:pt x="2627" y="4562"/>
                  </a:cubicBezTo>
                  <a:lnTo>
                    <a:pt x="2622" y="4576"/>
                  </a:lnTo>
                  <a:close/>
                  <a:moveTo>
                    <a:pt x="8814" y="4490"/>
                  </a:moveTo>
                  <a:cubicBezTo>
                    <a:pt x="8813" y="4450"/>
                    <a:pt x="8808" y="4409"/>
                    <a:pt x="8801" y="4367"/>
                  </a:cubicBezTo>
                  <a:lnTo>
                    <a:pt x="8817" y="4365"/>
                  </a:lnTo>
                  <a:cubicBezTo>
                    <a:pt x="8824" y="4407"/>
                    <a:pt x="8828" y="4449"/>
                    <a:pt x="8830" y="4489"/>
                  </a:cubicBezTo>
                  <a:lnTo>
                    <a:pt x="8814" y="4490"/>
                  </a:lnTo>
                  <a:close/>
                  <a:moveTo>
                    <a:pt x="2389" y="4489"/>
                  </a:moveTo>
                  <a:cubicBezTo>
                    <a:pt x="2350" y="4475"/>
                    <a:pt x="2311" y="4460"/>
                    <a:pt x="2272" y="4445"/>
                  </a:cubicBezTo>
                  <a:lnTo>
                    <a:pt x="2278" y="4430"/>
                  </a:lnTo>
                  <a:cubicBezTo>
                    <a:pt x="2317" y="4445"/>
                    <a:pt x="2356" y="4460"/>
                    <a:pt x="2394" y="4475"/>
                  </a:cubicBezTo>
                  <a:lnTo>
                    <a:pt x="2389" y="4489"/>
                  </a:lnTo>
                  <a:close/>
                  <a:moveTo>
                    <a:pt x="2156" y="4400"/>
                  </a:moveTo>
                  <a:cubicBezTo>
                    <a:pt x="2118" y="4385"/>
                    <a:pt x="2079" y="4370"/>
                    <a:pt x="2040" y="4354"/>
                  </a:cubicBezTo>
                  <a:lnTo>
                    <a:pt x="2046" y="4340"/>
                  </a:lnTo>
                  <a:cubicBezTo>
                    <a:pt x="2085" y="4355"/>
                    <a:pt x="2123" y="4370"/>
                    <a:pt x="2162" y="4385"/>
                  </a:cubicBezTo>
                  <a:lnTo>
                    <a:pt x="2156" y="4400"/>
                  </a:lnTo>
                  <a:close/>
                  <a:moveTo>
                    <a:pt x="1925" y="4308"/>
                  </a:moveTo>
                  <a:cubicBezTo>
                    <a:pt x="1887" y="4292"/>
                    <a:pt x="1848" y="4277"/>
                    <a:pt x="1810" y="4261"/>
                  </a:cubicBezTo>
                  <a:lnTo>
                    <a:pt x="1816" y="4247"/>
                  </a:lnTo>
                  <a:cubicBezTo>
                    <a:pt x="1854" y="4262"/>
                    <a:pt x="1892" y="4278"/>
                    <a:pt x="1931" y="4294"/>
                  </a:cubicBezTo>
                  <a:lnTo>
                    <a:pt x="1925" y="4308"/>
                  </a:lnTo>
                  <a:close/>
                  <a:moveTo>
                    <a:pt x="8775" y="4247"/>
                  </a:moveTo>
                  <a:cubicBezTo>
                    <a:pt x="8765" y="4208"/>
                    <a:pt x="8753" y="4168"/>
                    <a:pt x="8739" y="4129"/>
                  </a:cubicBezTo>
                  <a:lnTo>
                    <a:pt x="8753" y="4123"/>
                  </a:lnTo>
                  <a:cubicBezTo>
                    <a:pt x="8767" y="4164"/>
                    <a:pt x="8780" y="4204"/>
                    <a:pt x="8790" y="4243"/>
                  </a:cubicBezTo>
                  <a:lnTo>
                    <a:pt x="8775" y="4247"/>
                  </a:lnTo>
                  <a:close/>
                  <a:moveTo>
                    <a:pt x="1694" y="4214"/>
                  </a:moveTo>
                  <a:cubicBezTo>
                    <a:pt x="1656" y="4198"/>
                    <a:pt x="1618" y="4182"/>
                    <a:pt x="1580" y="4165"/>
                  </a:cubicBezTo>
                  <a:lnTo>
                    <a:pt x="1585" y="4151"/>
                  </a:lnTo>
                  <a:cubicBezTo>
                    <a:pt x="1624" y="4167"/>
                    <a:pt x="1662" y="4183"/>
                    <a:pt x="1700" y="4199"/>
                  </a:cubicBezTo>
                  <a:lnTo>
                    <a:pt x="1694" y="4214"/>
                  </a:lnTo>
                  <a:close/>
                  <a:moveTo>
                    <a:pt x="1465" y="4117"/>
                  </a:moveTo>
                  <a:cubicBezTo>
                    <a:pt x="1427" y="4100"/>
                    <a:pt x="1389" y="4084"/>
                    <a:pt x="1351" y="4067"/>
                  </a:cubicBezTo>
                  <a:lnTo>
                    <a:pt x="1357" y="4053"/>
                  </a:lnTo>
                  <a:cubicBezTo>
                    <a:pt x="1395" y="4070"/>
                    <a:pt x="1433" y="4086"/>
                    <a:pt x="1471" y="4102"/>
                  </a:cubicBezTo>
                  <a:lnTo>
                    <a:pt x="1465" y="4117"/>
                  </a:lnTo>
                  <a:close/>
                  <a:moveTo>
                    <a:pt x="1237" y="4018"/>
                  </a:moveTo>
                  <a:cubicBezTo>
                    <a:pt x="1199" y="4001"/>
                    <a:pt x="1161" y="3984"/>
                    <a:pt x="1123" y="3967"/>
                  </a:cubicBezTo>
                  <a:lnTo>
                    <a:pt x="1129" y="3953"/>
                  </a:lnTo>
                  <a:cubicBezTo>
                    <a:pt x="1167" y="3970"/>
                    <a:pt x="1205" y="3987"/>
                    <a:pt x="1243" y="4003"/>
                  </a:cubicBezTo>
                  <a:lnTo>
                    <a:pt x="1237" y="4018"/>
                  </a:lnTo>
                  <a:close/>
                  <a:moveTo>
                    <a:pt x="8693" y="4014"/>
                  </a:moveTo>
                  <a:cubicBezTo>
                    <a:pt x="8677" y="3977"/>
                    <a:pt x="8659" y="3939"/>
                    <a:pt x="8640" y="3902"/>
                  </a:cubicBezTo>
                  <a:lnTo>
                    <a:pt x="8654" y="3895"/>
                  </a:lnTo>
                  <a:cubicBezTo>
                    <a:pt x="8673" y="3933"/>
                    <a:pt x="8691" y="3970"/>
                    <a:pt x="8707" y="4007"/>
                  </a:cubicBezTo>
                  <a:lnTo>
                    <a:pt x="8693" y="4014"/>
                  </a:lnTo>
                  <a:close/>
                  <a:moveTo>
                    <a:pt x="1010" y="3916"/>
                  </a:moveTo>
                  <a:cubicBezTo>
                    <a:pt x="972" y="3899"/>
                    <a:pt x="934" y="3882"/>
                    <a:pt x="896" y="3864"/>
                  </a:cubicBezTo>
                  <a:lnTo>
                    <a:pt x="903" y="3850"/>
                  </a:lnTo>
                  <a:cubicBezTo>
                    <a:pt x="940" y="3867"/>
                    <a:pt x="978" y="3885"/>
                    <a:pt x="1016" y="3902"/>
                  </a:cubicBezTo>
                  <a:lnTo>
                    <a:pt x="1010" y="3916"/>
                  </a:lnTo>
                  <a:close/>
                  <a:moveTo>
                    <a:pt x="783" y="3812"/>
                  </a:moveTo>
                  <a:cubicBezTo>
                    <a:pt x="746" y="3795"/>
                    <a:pt x="708" y="3777"/>
                    <a:pt x="671" y="3759"/>
                  </a:cubicBezTo>
                  <a:lnTo>
                    <a:pt x="677" y="3745"/>
                  </a:lnTo>
                  <a:cubicBezTo>
                    <a:pt x="715" y="3763"/>
                    <a:pt x="752" y="3780"/>
                    <a:pt x="790" y="3798"/>
                  </a:cubicBezTo>
                  <a:lnTo>
                    <a:pt x="783" y="3812"/>
                  </a:lnTo>
                  <a:close/>
                  <a:moveTo>
                    <a:pt x="8582" y="3792"/>
                  </a:moveTo>
                  <a:cubicBezTo>
                    <a:pt x="8562" y="3757"/>
                    <a:pt x="8541" y="3721"/>
                    <a:pt x="8518" y="3686"/>
                  </a:cubicBezTo>
                  <a:lnTo>
                    <a:pt x="8531" y="3677"/>
                  </a:lnTo>
                  <a:cubicBezTo>
                    <a:pt x="8554" y="3713"/>
                    <a:pt x="8575" y="3749"/>
                    <a:pt x="8595" y="3785"/>
                  </a:cubicBezTo>
                  <a:lnTo>
                    <a:pt x="8582" y="3792"/>
                  </a:lnTo>
                  <a:close/>
                  <a:moveTo>
                    <a:pt x="558" y="3706"/>
                  </a:moveTo>
                  <a:cubicBezTo>
                    <a:pt x="521" y="3688"/>
                    <a:pt x="483" y="3670"/>
                    <a:pt x="446" y="3652"/>
                  </a:cubicBezTo>
                  <a:lnTo>
                    <a:pt x="452" y="3638"/>
                  </a:lnTo>
                  <a:cubicBezTo>
                    <a:pt x="490" y="3656"/>
                    <a:pt x="527" y="3674"/>
                    <a:pt x="565" y="3692"/>
                  </a:cubicBezTo>
                  <a:lnTo>
                    <a:pt x="558" y="3706"/>
                  </a:lnTo>
                  <a:close/>
                  <a:moveTo>
                    <a:pt x="334" y="3597"/>
                  </a:moveTo>
                  <a:cubicBezTo>
                    <a:pt x="297" y="3579"/>
                    <a:pt x="259" y="3560"/>
                    <a:pt x="222" y="3542"/>
                  </a:cubicBezTo>
                  <a:lnTo>
                    <a:pt x="229" y="3528"/>
                  </a:lnTo>
                  <a:cubicBezTo>
                    <a:pt x="266" y="3547"/>
                    <a:pt x="304" y="3565"/>
                    <a:pt x="341" y="3583"/>
                  </a:cubicBezTo>
                  <a:lnTo>
                    <a:pt x="334" y="3597"/>
                  </a:lnTo>
                  <a:close/>
                  <a:moveTo>
                    <a:pt x="8451" y="3582"/>
                  </a:moveTo>
                  <a:cubicBezTo>
                    <a:pt x="8428" y="3548"/>
                    <a:pt x="8404" y="3514"/>
                    <a:pt x="8379" y="3480"/>
                  </a:cubicBezTo>
                  <a:lnTo>
                    <a:pt x="8392" y="3471"/>
                  </a:lnTo>
                  <a:cubicBezTo>
                    <a:pt x="8416" y="3505"/>
                    <a:pt x="8440" y="3540"/>
                    <a:pt x="8463" y="3573"/>
                  </a:cubicBezTo>
                  <a:lnTo>
                    <a:pt x="8451" y="3582"/>
                  </a:lnTo>
                  <a:close/>
                  <a:moveTo>
                    <a:pt x="111" y="3486"/>
                  </a:moveTo>
                  <a:cubicBezTo>
                    <a:pt x="74" y="3467"/>
                    <a:pt x="37" y="3448"/>
                    <a:pt x="0" y="3430"/>
                  </a:cubicBezTo>
                  <a:lnTo>
                    <a:pt x="7" y="3416"/>
                  </a:lnTo>
                  <a:cubicBezTo>
                    <a:pt x="44" y="3435"/>
                    <a:pt x="81" y="3453"/>
                    <a:pt x="118" y="3472"/>
                  </a:cubicBezTo>
                  <a:lnTo>
                    <a:pt x="111" y="3486"/>
                  </a:lnTo>
                  <a:close/>
                  <a:moveTo>
                    <a:pt x="8305" y="3381"/>
                  </a:moveTo>
                  <a:cubicBezTo>
                    <a:pt x="8279" y="3348"/>
                    <a:pt x="8253" y="3316"/>
                    <a:pt x="8227" y="3284"/>
                  </a:cubicBezTo>
                  <a:lnTo>
                    <a:pt x="8239" y="3274"/>
                  </a:lnTo>
                  <a:cubicBezTo>
                    <a:pt x="8265" y="3306"/>
                    <a:pt x="8291" y="3339"/>
                    <a:pt x="8317" y="3371"/>
                  </a:cubicBezTo>
                  <a:lnTo>
                    <a:pt x="8305" y="3381"/>
                  </a:lnTo>
                  <a:close/>
                  <a:moveTo>
                    <a:pt x="8147" y="3189"/>
                  </a:moveTo>
                  <a:cubicBezTo>
                    <a:pt x="8121" y="3158"/>
                    <a:pt x="8094" y="3127"/>
                    <a:pt x="8065" y="3095"/>
                  </a:cubicBezTo>
                  <a:lnTo>
                    <a:pt x="8077" y="3085"/>
                  </a:lnTo>
                  <a:cubicBezTo>
                    <a:pt x="8105" y="3116"/>
                    <a:pt x="8133" y="3148"/>
                    <a:pt x="8159" y="3178"/>
                  </a:cubicBezTo>
                  <a:lnTo>
                    <a:pt x="8147" y="3189"/>
                  </a:lnTo>
                  <a:close/>
                  <a:moveTo>
                    <a:pt x="7981" y="3004"/>
                  </a:moveTo>
                  <a:cubicBezTo>
                    <a:pt x="7953" y="2974"/>
                    <a:pt x="7925" y="2943"/>
                    <a:pt x="7896" y="2913"/>
                  </a:cubicBezTo>
                  <a:lnTo>
                    <a:pt x="7907" y="2903"/>
                  </a:lnTo>
                  <a:cubicBezTo>
                    <a:pt x="7936" y="2933"/>
                    <a:pt x="7965" y="2963"/>
                    <a:pt x="7993" y="2993"/>
                  </a:cubicBezTo>
                  <a:lnTo>
                    <a:pt x="7981" y="3004"/>
                  </a:lnTo>
                  <a:close/>
                  <a:moveTo>
                    <a:pt x="7808" y="2825"/>
                  </a:moveTo>
                  <a:cubicBezTo>
                    <a:pt x="7779" y="2796"/>
                    <a:pt x="7750" y="2767"/>
                    <a:pt x="7719" y="2738"/>
                  </a:cubicBezTo>
                  <a:lnTo>
                    <a:pt x="7730" y="2727"/>
                  </a:lnTo>
                  <a:cubicBezTo>
                    <a:pt x="7760" y="2756"/>
                    <a:pt x="7790" y="2785"/>
                    <a:pt x="7819" y="2814"/>
                  </a:cubicBezTo>
                  <a:lnTo>
                    <a:pt x="7808" y="2825"/>
                  </a:lnTo>
                  <a:close/>
                  <a:moveTo>
                    <a:pt x="7630" y="2652"/>
                  </a:moveTo>
                  <a:cubicBezTo>
                    <a:pt x="7600" y="2624"/>
                    <a:pt x="7569" y="2596"/>
                    <a:pt x="7538" y="2568"/>
                  </a:cubicBezTo>
                  <a:lnTo>
                    <a:pt x="7549" y="2556"/>
                  </a:lnTo>
                  <a:cubicBezTo>
                    <a:pt x="7580" y="2585"/>
                    <a:pt x="7610" y="2613"/>
                    <a:pt x="7640" y="2641"/>
                  </a:cubicBezTo>
                  <a:lnTo>
                    <a:pt x="7630" y="2652"/>
                  </a:lnTo>
                  <a:close/>
                  <a:moveTo>
                    <a:pt x="7446" y="2485"/>
                  </a:moveTo>
                  <a:cubicBezTo>
                    <a:pt x="7415" y="2457"/>
                    <a:pt x="7384" y="2430"/>
                    <a:pt x="7352" y="2403"/>
                  </a:cubicBezTo>
                  <a:lnTo>
                    <a:pt x="7362" y="2391"/>
                  </a:lnTo>
                  <a:cubicBezTo>
                    <a:pt x="7394" y="2418"/>
                    <a:pt x="7425" y="2446"/>
                    <a:pt x="7456" y="2473"/>
                  </a:cubicBezTo>
                  <a:lnTo>
                    <a:pt x="7446" y="2485"/>
                  </a:lnTo>
                  <a:close/>
                  <a:moveTo>
                    <a:pt x="7258" y="2322"/>
                  </a:moveTo>
                  <a:cubicBezTo>
                    <a:pt x="7226" y="2295"/>
                    <a:pt x="7194" y="2269"/>
                    <a:pt x="7162" y="2242"/>
                  </a:cubicBezTo>
                  <a:lnTo>
                    <a:pt x="7172" y="2230"/>
                  </a:lnTo>
                  <a:cubicBezTo>
                    <a:pt x="7204" y="2257"/>
                    <a:pt x="7236" y="2283"/>
                    <a:pt x="7268" y="2310"/>
                  </a:cubicBezTo>
                  <a:lnTo>
                    <a:pt x="7258" y="2322"/>
                  </a:lnTo>
                  <a:close/>
                  <a:moveTo>
                    <a:pt x="7066" y="2164"/>
                  </a:moveTo>
                  <a:cubicBezTo>
                    <a:pt x="7034" y="2138"/>
                    <a:pt x="7001" y="2112"/>
                    <a:pt x="6969" y="2086"/>
                  </a:cubicBezTo>
                  <a:lnTo>
                    <a:pt x="6978" y="2074"/>
                  </a:lnTo>
                  <a:cubicBezTo>
                    <a:pt x="7011" y="2100"/>
                    <a:pt x="7043" y="2126"/>
                    <a:pt x="7076" y="2152"/>
                  </a:cubicBezTo>
                  <a:lnTo>
                    <a:pt x="7066" y="2164"/>
                  </a:lnTo>
                  <a:close/>
                  <a:moveTo>
                    <a:pt x="6871" y="2009"/>
                  </a:moveTo>
                  <a:cubicBezTo>
                    <a:pt x="6838" y="1984"/>
                    <a:pt x="6805" y="1959"/>
                    <a:pt x="6772" y="1933"/>
                  </a:cubicBezTo>
                  <a:lnTo>
                    <a:pt x="6781" y="1921"/>
                  </a:lnTo>
                  <a:cubicBezTo>
                    <a:pt x="6815" y="1946"/>
                    <a:pt x="6848" y="1971"/>
                    <a:pt x="6880" y="1997"/>
                  </a:cubicBezTo>
                  <a:lnTo>
                    <a:pt x="6871" y="2009"/>
                  </a:lnTo>
                  <a:close/>
                  <a:moveTo>
                    <a:pt x="6673" y="1859"/>
                  </a:moveTo>
                  <a:cubicBezTo>
                    <a:pt x="6640" y="1834"/>
                    <a:pt x="6606" y="1809"/>
                    <a:pt x="6572" y="1785"/>
                  </a:cubicBezTo>
                  <a:lnTo>
                    <a:pt x="6582" y="1772"/>
                  </a:lnTo>
                  <a:cubicBezTo>
                    <a:pt x="6615" y="1797"/>
                    <a:pt x="6649" y="1822"/>
                    <a:pt x="6682" y="1846"/>
                  </a:cubicBezTo>
                  <a:lnTo>
                    <a:pt x="6673" y="1859"/>
                  </a:lnTo>
                  <a:close/>
                  <a:moveTo>
                    <a:pt x="6472" y="1712"/>
                  </a:moveTo>
                  <a:cubicBezTo>
                    <a:pt x="6438" y="1688"/>
                    <a:pt x="6404" y="1664"/>
                    <a:pt x="6370" y="1640"/>
                  </a:cubicBezTo>
                  <a:lnTo>
                    <a:pt x="6379" y="1627"/>
                  </a:lnTo>
                  <a:cubicBezTo>
                    <a:pt x="6413" y="1651"/>
                    <a:pt x="6447" y="1675"/>
                    <a:pt x="6481" y="1699"/>
                  </a:cubicBezTo>
                  <a:lnTo>
                    <a:pt x="6472" y="1712"/>
                  </a:lnTo>
                  <a:close/>
                  <a:moveTo>
                    <a:pt x="6268" y="1568"/>
                  </a:moveTo>
                  <a:cubicBezTo>
                    <a:pt x="6235" y="1545"/>
                    <a:pt x="6200" y="1521"/>
                    <a:pt x="6166" y="1498"/>
                  </a:cubicBezTo>
                  <a:lnTo>
                    <a:pt x="6175" y="1485"/>
                  </a:lnTo>
                  <a:cubicBezTo>
                    <a:pt x="6209" y="1509"/>
                    <a:pt x="6243" y="1532"/>
                    <a:pt x="6277" y="1556"/>
                  </a:cubicBezTo>
                  <a:lnTo>
                    <a:pt x="6268" y="1568"/>
                  </a:lnTo>
                  <a:close/>
                  <a:moveTo>
                    <a:pt x="6063" y="1428"/>
                  </a:moveTo>
                  <a:cubicBezTo>
                    <a:pt x="6029" y="1405"/>
                    <a:pt x="5994" y="1382"/>
                    <a:pt x="5960" y="1359"/>
                  </a:cubicBezTo>
                  <a:lnTo>
                    <a:pt x="5968" y="1346"/>
                  </a:lnTo>
                  <a:cubicBezTo>
                    <a:pt x="6003" y="1369"/>
                    <a:pt x="6037" y="1392"/>
                    <a:pt x="6072" y="1415"/>
                  </a:cubicBezTo>
                  <a:lnTo>
                    <a:pt x="6063" y="1428"/>
                  </a:lnTo>
                  <a:close/>
                  <a:moveTo>
                    <a:pt x="5855" y="1291"/>
                  </a:moveTo>
                  <a:cubicBezTo>
                    <a:pt x="5821" y="1268"/>
                    <a:pt x="5786" y="1246"/>
                    <a:pt x="5751" y="1223"/>
                  </a:cubicBezTo>
                  <a:lnTo>
                    <a:pt x="5759" y="1210"/>
                  </a:lnTo>
                  <a:cubicBezTo>
                    <a:pt x="5794" y="1233"/>
                    <a:pt x="5829" y="1255"/>
                    <a:pt x="5864" y="1278"/>
                  </a:cubicBezTo>
                  <a:lnTo>
                    <a:pt x="5855" y="1291"/>
                  </a:lnTo>
                  <a:close/>
                  <a:moveTo>
                    <a:pt x="5646" y="1156"/>
                  </a:moveTo>
                  <a:cubicBezTo>
                    <a:pt x="5611" y="1134"/>
                    <a:pt x="5576" y="1112"/>
                    <a:pt x="5541" y="1090"/>
                  </a:cubicBezTo>
                  <a:lnTo>
                    <a:pt x="5549" y="1077"/>
                  </a:lnTo>
                  <a:cubicBezTo>
                    <a:pt x="5584" y="1099"/>
                    <a:pt x="5619" y="1121"/>
                    <a:pt x="5654" y="1143"/>
                  </a:cubicBezTo>
                  <a:lnTo>
                    <a:pt x="5646" y="1156"/>
                  </a:lnTo>
                  <a:close/>
                  <a:moveTo>
                    <a:pt x="5435" y="1025"/>
                  </a:moveTo>
                  <a:cubicBezTo>
                    <a:pt x="5399" y="1003"/>
                    <a:pt x="5364" y="982"/>
                    <a:pt x="5328" y="960"/>
                  </a:cubicBezTo>
                  <a:lnTo>
                    <a:pt x="5336" y="947"/>
                  </a:lnTo>
                  <a:cubicBezTo>
                    <a:pt x="5372" y="969"/>
                    <a:pt x="5408" y="990"/>
                    <a:pt x="5443" y="1012"/>
                  </a:cubicBezTo>
                  <a:lnTo>
                    <a:pt x="5435" y="1025"/>
                  </a:lnTo>
                  <a:close/>
                  <a:moveTo>
                    <a:pt x="5222" y="896"/>
                  </a:moveTo>
                  <a:cubicBezTo>
                    <a:pt x="5186" y="875"/>
                    <a:pt x="5151" y="854"/>
                    <a:pt x="5115" y="833"/>
                  </a:cubicBezTo>
                  <a:lnTo>
                    <a:pt x="5122" y="820"/>
                  </a:lnTo>
                  <a:cubicBezTo>
                    <a:pt x="5158" y="841"/>
                    <a:pt x="5194" y="862"/>
                    <a:pt x="5230" y="883"/>
                  </a:cubicBezTo>
                  <a:lnTo>
                    <a:pt x="5222" y="896"/>
                  </a:lnTo>
                  <a:close/>
                  <a:moveTo>
                    <a:pt x="5007" y="771"/>
                  </a:moveTo>
                  <a:cubicBezTo>
                    <a:pt x="4971" y="750"/>
                    <a:pt x="4935" y="729"/>
                    <a:pt x="4899" y="709"/>
                  </a:cubicBezTo>
                  <a:lnTo>
                    <a:pt x="4907" y="695"/>
                  </a:lnTo>
                  <a:cubicBezTo>
                    <a:pt x="4943" y="716"/>
                    <a:pt x="4979" y="736"/>
                    <a:pt x="5015" y="757"/>
                  </a:cubicBezTo>
                  <a:lnTo>
                    <a:pt x="5007" y="771"/>
                  </a:lnTo>
                  <a:close/>
                  <a:moveTo>
                    <a:pt x="4791" y="647"/>
                  </a:moveTo>
                  <a:cubicBezTo>
                    <a:pt x="4755" y="627"/>
                    <a:pt x="4719" y="607"/>
                    <a:pt x="4682" y="586"/>
                  </a:cubicBezTo>
                  <a:lnTo>
                    <a:pt x="4690" y="573"/>
                  </a:lnTo>
                  <a:cubicBezTo>
                    <a:pt x="4726" y="593"/>
                    <a:pt x="4762" y="613"/>
                    <a:pt x="4799" y="633"/>
                  </a:cubicBezTo>
                  <a:lnTo>
                    <a:pt x="4791" y="647"/>
                  </a:lnTo>
                  <a:close/>
                  <a:moveTo>
                    <a:pt x="4573" y="526"/>
                  </a:moveTo>
                  <a:cubicBezTo>
                    <a:pt x="4537" y="506"/>
                    <a:pt x="4501" y="487"/>
                    <a:pt x="4464" y="467"/>
                  </a:cubicBezTo>
                  <a:lnTo>
                    <a:pt x="4472" y="453"/>
                  </a:lnTo>
                  <a:cubicBezTo>
                    <a:pt x="4508" y="473"/>
                    <a:pt x="4545" y="493"/>
                    <a:pt x="4581" y="513"/>
                  </a:cubicBezTo>
                  <a:lnTo>
                    <a:pt x="4573" y="526"/>
                  </a:lnTo>
                  <a:close/>
                  <a:moveTo>
                    <a:pt x="4354" y="408"/>
                  </a:moveTo>
                  <a:cubicBezTo>
                    <a:pt x="4318" y="389"/>
                    <a:pt x="4281" y="369"/>
                    <a:pt x="4244" y="350"/>
                  </a:cubicBezTo>
                  <a:lnTo>
                    <a:pt x="4252" y="336"/>
                  </a:lnTo>
                  <a:cubicBezTo>
                    <a:pt x="4288" y="356"/>
                    <a:pt x="4325" y="375"/>
                    <a:pt x="4362" y="395"/>
                  </a:cubicBezTo>
                  <a:lnTo>
                    <a:pt x="4354" y="408"/>
                  </a:lnTo>
                  <a:close/>
                  <a:moveTo>
                    <a:pt x="4134" y="292"/>
                  </a:moveTo>
                  <a:cubicBezTo>
                    <a:pt x="4098" y="273"/>
                    <a:pt x="4061" y="254"/>
                    <a:pt x="4023" y="235"/>
                  </a:cubicBezTo>
                  <a:lnTo>
                    <a:pt x="4031" y="222"/>
                  </a:lnTo>
                  <a:cubicBezTo>
                    <a:pt x="4068" y="241"/>
                    <a:pt x="4105" y="260"/>
                    <a:pt x="4141" y="279"/>
                  </a:cubicBezTo>
                  <a:lnTo>
                    <a:pt x="4134" y="292"/>
                  </a:lnTo>
                  <a:close/>
                  <a:moveTo>
                    <a:pt x="3913" y="179"/>
                  </a:moveTo>
                  <a:cubicBezTo>
                    <a:pt x="3876" y="160"/>
                    <a:pt x="3839" y="142"/>
                    <a:pt x="3801" y="123"/>
                  </a:cubicBezTo>
                  <a:lnTo>
                    <a:pt x="3808" y="109"/>
                  </a:lnTo>
                  <a:cubicBezTo>
                    <a:pt x="3846" y="128"/>
                    <a:pt x="3883" y="147"/>
                    <a:pt x="3920" y="165"/>
                  </a:cubicBezTo>
                  <a:lnTo>
                    <a:pt x="3913" y="179"/>
                  </a:lnTo>
                  <a:close/>
                  <a:moveTo>
                    <a:pt x="3690" y="68"/>
                  </a:moveTo>
                  <a:cubicBezTo>
                    <a:pt x="3653" y="50"/>
                    <a:pt x="3616" y="32"/>
                    <a:pt x="3578" y="14"/>
                  </a:cubicBezTo>
                  <a:lnTo>
                    <a:pt x="3585" y="0"/>
                  </a:lnTo>
                  <a:cubicBezTo>
                    <a:pt x="3622" y="18"/>
                    <a:pt x="3660" y="36"/>
                    <a:pt x="3697" y="54"/>
                  </a:cubicBezTo>
                  <a:lnTo>
                    <a:pt x="3690" y="68"/>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
            <p:cNvSpPr>
              <a:spLocks noEditPoints="1"/>
            </p:cNvSpPr>
            <p:nvPr/>
          </p:nvSpPr>
          <p:spPr bwMode="auto">
            <a:xfrm>
              <a:off x="46" y="-48"/>
              <a:ext cx="4749" cy="2903"/>
            </a:xfrm>
            <a:custGeom>
              <a:avLst/>
              <a:gdLst>
                <a:gd name="T0" fmla="*/ 8432 w 10735"/>
                <a:gd name="T1" fmla="*/ 6562 h 6562"/>
                <a:gd name="T2" fmla="*/ 8058 w 10735"/>
                <a:gd name="T3" fmla="*/ 6554 h 6562"/>
                <a:gd name="T4" fmla="*/ 8929 w 10735"/>
                <a:gd name="T5" fmla="*/ 6543 h 6562"/>
                <a:gd name="T6" fmla="*/ 9053 w 10735"/>
                <a:gd name="T7" fmla="*/ 6532 h 6562"/>
                <a:gd name="T8" fmla="*/ 7563 w 10735"/>
                <a:gd name="T9" fmla="*/ 6503 h 6562"/>
                <a:gd name="T10" fmla="*/ 7438 w 10735"/>
                <a:gd name="T11" fmla="*/ 6506 h 6562"/>
                <a:gd name="T12" fmla="*/ 7067 w 10735"/>
                <a:gd name="T13" fmla="*/ 6461 h 6562"/>
                <a:gd name="T14" fmla="*/ 9666 w 10735"/>
                <a:gd name="T15" fmla="*/ 6421 h 6562"/>
                <a:gd name="T16" fmla="*/ 6698 w 10735"/>
                <a:gd name="T17" fmla="*/ 6406 h 6562"/>
                <a:gd name="T18" fmla="*/ 9897 w 10735"/>
                <a:gd name="T19" fmla="*/ 6329 h 6562"/>
                <a:gd name="T20" fmla="*/ 6452 w 10735"/>
                <a:gd name="T21" fmla="*/ 6363 h 6562"/>
                <a:gd name="T22" fmla="*/ 10012 w 10735"/>
                <a:gd name="T23" fmla="*/ 6281 h 6562"/>
                <a:gd name="T24" fmla="*/ 5967 w 10735"/>
                <a:gd name="T25" fmla="*/ 6252 h 6562"/>
                <a:gd name="T26" fmla="*/ 10237 w 10735"/>
                <a:gd name="T27" fmla="*/ 6176 h 6562"/>
                <a:gd name="T28" fmla="*/ 5361 w 10735"/>
                <a:gd name="T29" fmla="*/ 6114 h 6562"/>
                <a:gd name="T30" fmla="*/ 5237 w 10735"/>
                <a:gd name="T31" fmla="*/ 6099 h 6562"/>
                <a:gd name="T32" fmla="*/ 10422 w 10735"/>
                <a:gd name="T33" fmla="*/ 6010 h 6562"/>
                <a:gd name="T34" fmla="*/ 4760 w 10735"/>
                <a:gd name="T35" fmla="*/ 5956 h 6562"/>
                <a:gd name="T36" fmla="*/ 4277 w 10735"/>
                <a:gd name="T37" fmla="*/ 5833 h 6562"/>
                <a:gd name="T38" fmla="*/ 10634 w 10735"/>
                <a:gd name="T39" fmla="*/ 5710 h 6562"/>
                <a:gd name="T40" fmla="*/ 3925 w 10735"/>
                <a:gd name="T41" fmla="*/ 5709 h 6562"/>
                <a:gd name="T42" fmla="*/ 3802 w 10735"/>
                <a:gd name="T43" fmla="*/ 5685 h 6562"/>
                <a:gd name="T44" fmla="*/ 10680 w 10735"/>
                <a:gd name="T45" fmla="*/ 5587 h 6562"/>
                <a:gd name="T46" fmla="*/ 3335 w 10735"/>
                <a:gd name="T47" fmla="*/ 5514 h 6562"/>
                <a:gd name="T48" fmla="*/ 2861 w 10735"/>
                <a:gd name="T49" fmla="*/ 5362 h 6562"/>
                <a:gd name="T50" fmla="*/ 10719 w 10735"/>
                <a:gd name="T51" fmla="*/ 5297 h 6562"/>
                <a:gd name="T52" fmla="*/ 2516 w 10735"/>
                <a:gd name="T53" fmla="*/ 5218 h 6562"/>
                <a:gd name="T54" fmla="*/ 2394 w 10735"/>
                <a:gd name="T55" fmla="*/ 5188 h 6562"/>
                <a:gd name="T56" fmla="*/ 10680 w 10735"/>
                <a:gd name="T57" fmla="*/ 4977 h 6562"/>
                <a:gd name="T58" fmla="*/ 1937 w 10735"/>
                <a:gd name="T59" fmla="*/ 4991 h 6562"/>
                <a:gd name="T60" fmla="*/ 10647 w 10735"/>
                <a:gd name="T61" fmla="*/ 4857 h 6562"/>
                <a:gd name="T62" fmla="*/ 1363 w 10735"/>
                <a:gd name="T63" fmla="*/ 4752 h 6562"/>
                <a:gd name="T64" fmla="*/ 1243 w 10735"/>
                <a:gd name="T65" fmla="*/ 4717 h 6562"/>
                <a:gd name="T66" fmla="*/ 901 w 10735"/>
                <a:gd name="T67" fmla="*/ 4567 h 6562"/>
                <a:gd name="T68" fmla="*/ 794 w 10735"/>
                <a:gd name="T69" fmla="*/ 4502 h 6562"/>
                <a:gd name="T70" fmla="*/ 10450 w 10735"/>
                <a:gd name="T71" fmla="*/ 4403 h 6562"/>
                <a:gd name="T72" fmla="*/ 231 w 10735"/>
                <a:gd name="T73" fmla="*/ 4240 h 6562"/>
                <a:gd name="T74" fmla="*/ 112 w 10735"/>
                <a:gd name="T75" fmla="*/ 4200 h 6562"/>
                <a:gd name="T76" fmla="*/ 10111 w 10735"/>
                <a:gd name="T77" fmla="*/ 3884 h 6562"/>
                <a:gd name="T78" fmla="*/ 10047 w 10735"/>
                <a:gd name="T79" fmla="*/ 3776 h 6562"/>
                <a:gd name="T80" fmla="*/ 9713 w 10735"/>
                <a:gd name="T81" fmla="*/ 3408 h 6562"/>
                <a:gd name="T82" fmla="*/ 9466 w 10735"/>
                <a:gd name="T83" fmla="*/ 3128 h 6562"/>
                <a:gd name="T84" fmla="*/ 9367 w 10735"/>
                <a:gd name="T85" fmla="*/ 3051 h 6562"/>
                <a:gd name="T86" fmla="*/ 8910 w 10735"/>
                <a:gd name="T87" fmla="*/ 2630 h 6562"/>
                <a:gd name="T88" fmla="*/ 8826 w 10735"/>
                <a:gd name="T89" fmla="*/ 2536 h 6562"/>
                <a:gd name="T90" fmla="*/ 8433 w 10735"/>
                <a:gd name="T91" fmla="*/ 2231 h 6562"/>
                <a:gd name="T92" fmla="*/ 8148 w 10735"/>
                <a:gd name="T93" fmla="*/ 1989 h 6562"/>
                <a:gd name="T94" fmla="*/ 8040 w 10735"/>
                <a:gd name="T95" fmla="*/ 1926 h 6562"/>
                <a:gd name="T96" fmla="*/ 7536 w 10735"/>
                <a:gd name="T97" fmla="*/ 1562 h 6562"/>
                <a:gd name="T98" fmla="*/ 7443 w 10735"/>
                <a:gd name="T99" fmla="*/ 1478 h 6562"/>
                <a:gd name="T100" fmla="*/ 7022 w 10735"/>
                <a:gd name="T101" fmla="*/ 1213 h 6562"/>
                <a:gd name="T102" fmla="*/ 6716 w 10735"/>
                <a:gd name="T103" fmla="*/ 998 h 6562"/>
                <a:gd name="T104" fmla="*/ 6603 w 10735"/>
                <a:gd name="T105" fmla="*/ 945 h 6562"/>
                <a:gd name="T106" fmla="*/ 6072 w 10735"/>
                <a:gd name="T107" fmla="*/ 621 h 6562"/>
                <a:gd name="T108" fmla="*/ 5972 w 10735"/>
                <a:gd name="T109" fmla="*/ 545 h 6562"/>
                <a:gd name="T110" fmla="*/ 5532 w 10735"/>
                <a:gd name="T111" fmla="*/ 311 h 6562"/>
                <a:gd name="T112" fmla="*/ 5213 w 10735"/>
                <a:gd name="T113" fmla="*/ 118 h 6562"/>
                <a:gd name="T114" fmla="*/ 5096 w 10735"/>
                <a:gd name="T115" fmla="*/ 73 h 6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6562">
                  <a:moveTo>
                    <a:pt x="8432" y="6562"/>
                  </a:moveTo>
                  <a:lnTo>
                    <a:pt x="8422" y="6562"/>
                  </a:lnTo>
                  <a:cubicBezTo>
                    <a:pt x="8384" y="6562"/>
                    <a:pt x="8346" y="6562"/>
                    <a:pt x="8307" y="6561"/>
                  </a:cubicBezTo>
                  <a:lnTo>
                    <a:pt x="8307" y="6546"/>
                  </a:lnTo>
                  <a:cubicBezTo>
                    <a:pt x="8346" y="6547"/>
                    <a:pt x="8384" y="6547"/>
                    <a:pt x="8422" y="6547"/>
                  </a:cubicBezTo>
                  <a:lnTo>
                    <a:pt x="8432" y="6547"/>
                  </a:lnTo>
                  <a:lnTo>
                    <a:pt x="8432" y="6562"/>
                  </a:lnTo>
                  <a:close/>
                  <a:moveTo>
                    <a:pt x="8556" y="6561"/>
                  </a:moveTo>
                  <a:lnTo>
                    <a:pt x="8556" y="6546"/>
                  </a:lnTo>
                  <a:cubicBezTo>
                    <a:pt x="8598" y="6545"/>
                    <a:pt x="8639" y="6544"/>
                    <a:pt x="8680" y="6542"/>
                  </a:cubicBezTo>
                  <a:lnTo>
                    <a:pt x="8681" y="6558"/>
                  </a:lnTo>
                  <a:cubicBezTo>
                    <a:pt x="8640" y="6559"/>
                    <a:pt x="8598" y="6560"/>
                    <a:pt x="8556" y="6561"/>
                  </a:cubicBezTo>
                  <a:close/>
                  <a:moveTo>
                    <a:pt x="8183" y="6559"/>
                  </a:moveTo>
                  <a:cubicBezTo>
                    <a:pt x="8141" y="6557"/>
                    <a:pt x="8100" y="6556"/>
                    <a:pt x="8058" y="6554"/>
                  </a:cubicBezTo>
                  <a:lnTo>
                    <a:pt x="8059" y="6539"/>
                  </a:lnTo>
                  <a:cubicBezTo>
                    <a:pt x="8100" y="6540"/>
                    <a:pt x="8142" y="6542"/>
                    <a:pt x="8183" y="6543"/>
                  </a:cubicBezTo>
                  <a:lnTo>
                    <a:pt x="8183" y="6559"/>
                  </a:lnTo>
                  <a:close/>
                  <a:moveTo>
                    <a:pt x="8805" y="6552"/>
                  </a:moveTo>
                  <a:lnTo>
                    <a:pt x="8804" y="6536"/>
                  </a:lnTo>
                  <a:cubicBezTo>
                    <a:pt x="8846" y="6534"/>
                    <a:pt x="8888" y="6531"/>
                    <a:pt x="8928" y="6528"/>
                  </a:cubicBezTo>
                  <a:lnTo>
                    <a:pt x="8929" y="6543"/>
                  </a:lnTo>
                  <a:cubicBezTo>
                    <a:pt x="8889" y="6546"/>
                    <a:pt x="8847" y="6549"/>
                    <a:pt x="8805" y="6552"/>
                  </a:cubicBezTo>
                  <a:close/>
                  <a:moveTo>
                    <a:pt x="7934" y="6548"/>
                  </a:moveTo>
                  <a:cubicBezTo>
                    <a:pt x="7893" y="6545"/>
                    <a:pt x="7851" y="6543"/>
                    <a:pt x="7809" y="6540"/>
                  </a:cubicBezTo>
                  <a:lnTo>
                    <a:pt x="7811" y="6524"/>
                  </a:lnTo>
                  <a:cubicBezTo>
                    <a:pt x="7852" y="6527"/>
                    <a:pt x="7894" y="6530"/>
                    <a:pt x="7935" y="6532"/>
                  </a:cubicBezTo>
                  <a:lnTo>
                    <a:pt x="7934" y="6548"/>
                  </a:lnTo>
                  <a:close/>
                  <a:moveTo>
                    <a:pt x="9053" y="6532"/>
                  </a:moveTo>
                  <a:lnTo>
                    <a:pt x="9052" y="6516"/>
                  </a:lnTo>
                  <a:cubicBezTo>
                    <a:pt x="9093" y="6512"/>
                    <a:pt x="9135" y="6507"/>
                    <a:pt x="9175" y="6502"/>
                  </a:cubicBezTo>
                  <a:lnTo>
                    <a:pt x="9177" y="6517"/>
                  </a:lnTo>
                  <a:cubicBezTo>
                    <a:pt x="9137" y="6522"/>
                    <a:pt x="9095" y="6527"/>
                    <a:pt x="9053" y="6532"/>
                  </a:cubicBezTo>
                  <a:close/>
                  <a:moveTo>
                    <a:pt x="7686" y="6530"/>
                  </a:moveTo>
                  <a:cubicBezTo>
                    <a:pt x="7645" y="6527"/>
                    <a:pt x="7603" y="6523"/>
                    <a:pt x="7562" y="6519"/>
                  </a:cubicBezTo>
                  <a:lnTo>
                    <a:pt x="7563" y="6503"/>
                  </a:lnTo>
                  <a:cubicBezTo>
                    <a:pt x="7605" y="6507"/>
                    <a:pt x="7646" y="6511"/>
                    <a:pt x="7687" y="6514"/>
                  </a:cubicBezTo>
                  <a:lnTo>
                    <a:pt x="7686" y="6530"/>
                  </a:lnTo>
                  <a:close/>
                  <a:moveTo>
                    <a:pt x="7438" y="6506"/>
                  </a:moveTo>
                  <a:cubicBezTo>
                    <a:pt x="7397" y="6502"/>
                    <a:pt x="7355" y="6497"/>
                    <a:pt x="7314" y="6493"/>
                  </a:cubicBezTo>
                  <a:lnTo>
                    <a:pt x="7316" y="6477"/>
                  </a:lnTo>
                  <a:cubicBezTo>
                    <a:pt x="7357" y="6482"/>
                    <a:pt x="7398" y="6487"/>
                    <a:pt x="7439" y="6491"/>
                  </a:cubicBezTo>
                  <a:lnTo>
                    <a:pt x="7438" y="6506"/>
                  </a:lnTo>
                  <a:close/>
                  <a:moveTo>
                    <a:pt x="9300" y="6499"/>
                  </a:moveTo>
                  <a:lnTo>
                    <a:pt x="9298" y="6484"/>
                  </a:lnTo>
                  <a:cubicBezTo>
                    <a:pt x="9340" y="6477"/>
                    <a:pt x="9381" y="6470"/>
                    <a:pt x="9420" y="6462"/>
                  </a:cubicBezTo>
                  <a:lnTo>
                    <a:pt x="9423" y="6477"/>
                  </a:lnTo>
                  <a:cubicBezTo>
                    <a:pt x="9383" y="6485"/>
                    <a:pt x="9342" y="6492"/>
                    <a:pt x="9300" y="6499"/>
                  </a:cubicBezTo>
                  <a:close/>
                  <a:moveTo>
                    <a:pt x="7190" y="6478"/>
                  </a:moveTo>
                  <a:cubicBezTo>
                    <a:pt x="7149" y="6472"/>
                    <a:pt x="7108" y="6467"/>
                    <a:pt x="7067" y="6461"/>
                  </a:cubicBezTo>
                  <a:lnTo>
                    <a:pt x="7069" y="6446"/>
                  </a:lnTo>
                  <a:cubicBezTo>
                    <a:pt x="7110" y="6452"/>
                    <a:pt x="7151" y="6457"/>
                    <a:pt x="7192" y="6462"/>
                  </a:cubicBezTo>
                  <a:lnTo>
                    <a:pt x="7190" y="6478"/>
                  </a:lnTo>
                  <a:close/>
                  <a:moveTo>
                    <a:pt x="9545" y="6451"/>
                  </a:moveTo>
                  <a:lnTo>
                    <a:pt x="9541" y="6436"/>
                  </a:lnTo>
                  <a:cubicBezTo>
                    <a:pt x="9582" y="6427"/>
                    <a:pt x="9623" y="6416"/>
                    <a:pt x="9662" y="6406"/>
                  </a:cubicBezTo>
                  <a:lnTo>
                    <a:pt x="9666" y="6421"/>
                  </a:lnTo>
                  <a:cubicBezTo>
                    <a:pt x="9627" y="6432"/>
                    <a:pt x="9586" y="6442"/>
                    <a:pt x="9545" y="6451"/>
                  </a:cubicBezTo>
                  <a:close/>
                  <a:moveTo>
                    <a:pt x="6944" y="6444"/>
                  </a:moveTo>
                  <a:cubicBezTo>
                    <a:pt x="6903" y="6438"/>
                    <a:pt x="6862" y="6432"/>
                    <a:pt x="6821" y="6425"/>
                  </a:cubicBezTo>
                  <a:lnTo>
                    <a:pt x="6823" y="6410"/>
                  </a:lnTo>
                  <a:cubicBezTo>
                    <a:pt x="6864" y="6416"/>
                    <a:pt x="6905" y="6422"/>
                    <a:pt x="6946" y="6428"/>
                  </a:cubicBezTo>
                  <a:lnTo>
                    <a:pt x="6944" y="6444"/>
                  </a:lnTo>
                  <a:close/>
                  <a:moveTo>
                    <a:pt x="6698" y="6406"/>
                  </a:moveTo>
                  <a:cubicBezTo>
                    <a:pt x="6657" y="6399"/>
                    <a:pt x="6616" y="6392"/>
                    <a:pt x="6575" y="6385"/>
                  </a:cubicBezTo>
                  <a:lnTo>
                    <a:pt x="6578" y="6370"/>
                  </a:lnTo>
                  <a:cubicBezTo>
                    <a:pt x="6619" y="6377"/>
                    <a:pt x="6660" y="6384"/>
                    <a:pt x="6700" y="6390"/>
                  </a:cubicBezTo>
                  <a:lnTo>
                    <a:pt x="6698" y="6406"/>
                  </a:lnTo>
                  <a:close/>
                  <a:moveTo>
                    <a:pt x="9785" y="6385"/>
                  </a:moveTo>
                  <a:lnTo>
                    <a:pt x="9780" y="6370"/>
                  </a:lnTo>
                  <a:cubicBezTo>
                    <a:pt x="9820" y="6357"/>
                    <a:pt x="9860" y="6343"/>
                    <a:pt x="9897" y="6329"/>
                  </a:cubicBezTo>
                  <a:lnTo>
                    <a:pt x="9903" y="6343"/>
                  </a:lnTo>
                  <a:cubicBezTo>
                    <a:pt x="9865" y="6358"/>
                    <a:pt x="9825" y="6372"/>
                    <a:pt x="9785" y="6385"/>
                  </a:cubicBezTo>
                  <a:close/>
                  <a:moveTo>
                    <a:pt x="6452" y="6363"/>
                  </a:moveTo>
                  <a:cubicBezTo>
                    <a:pt x="6412" y="6356"/>
                    <a:pt x="6371" y="6349"/>
                    <a:pt x="6330" y="6341"/>
                  </a:cubicBezTo>
                  <a:lnTo>
                    <a:pt x="6333" y="6325"/>
                  </a:lnTo>
                  <a:cubicBezTo>
                    <a:pt x="6374" y="6333"/>
                    <a:pt x="6415" y="6341"/>
                    <a:pt x="6455" y="6348"/>
                  </a:cubicBezTo>
                  <a:lnTo>
                    <a:pt x="6452" y="6363"/>
                  </a:lnTo>
                  <a:close/>
                  <a:moveTo>
                    <a:pt x="6208" y="6317"/>
                  </a:moveTo>
                  <a:cubicBezTo>
                    <a:pt x="6167" y="6309"/>
                    <a:pt x="6127" y="6301"/>
                    <a:pt x="6086" y="6293"/>
                  </a:cubicBezTo>
                  <a:lnTo>
                    <a:pt x="6089" y="6278"/>
                  </a:lnTo>
                  <a:cubicBezTo>
                    <a:pt x="6130" y="6286"/>
                    <a:pt x="6171" y="6294"/>
                    <a:pt x="6211" y="6302"/>
                  </a:cubicBezTo>
                  <a:lnTo>
                    <a:pt x="6208" y="6317"/>
                  </a:lnTo>
                  <a:close/>
                  <a:moveTo>
                    <a:pt x="10018" y="6295"/>
                  </a:moveTo>
                  <a:lnTo>
                    <a:pt x="10012" y="6281"/>
                  </a:lnTo>
                  <a:cubicBezTo>
                    <a:pt x="10050" y="6263"/>
                    <a:pt x="10087" y="6245"/>
                    <a:pt x="10122" y="6226"/>
                  </a:cubicBezTo>
                  <a:lnTo>
                    <a:pt x="10130" y="6240"/>
                  </a:lnTo>
                  <a:cubicBezTo>
                    <a:pt x="10094" y="6259"/>
                    <a:pt x="10057" y="6277"/>
                    <a:pt x="10018" y="6295"/>
                  </a:cubicBezTo>
                  <a:close/>
                  <a:moveTo>
                    <a:pt x="5964" y="6267"/>
                  </a:moveTo>
                  <a:cubicBezTo>
                    <a:pt x="5924" y="6259"/>
                    <a:pt x="5883" y="6250"/>
                    <a:pt x="5842" y="6241"/>
                  </a:cubicBezTo>
                  <a:lnTo>
                    <a:pt x="5846" y="6226"/>
                  </a:lnTo>
                  <a:cubicBezTo>
                    <a:pt x="5886" y="6235"/>
                    <a:pt x="5927" y="6244"/>
                    <a:pt x="5967" y="6252"/>
                  </a:cubicBezTo>
                  <a:lnTo>
                    <a:pt x="5964" y="6267"/>
                  </a:lnTo>
                  <a:close/>
                  <a:moveTo>
                    <a:pt x="5721" y="6214"/>
                  </a:moveTo>
                  <a:cubicBezTo>
                    <a:pt x="5681" y="6205"/>
                    <a:pt x="5640" y="6196"/>
                    <a:pt x="5600" y="6186"/>
                  </a:cubicBezTo>
                  <a:lnTo>
                    <a:pt x="5603" y="6171"/>
                  </a:lnTo>
                  <a:cubicBezTo>
                    <a:pt x="5644" y="6181"/>
                    <a:pt x="5684" y="6190"/>
                    <a:pt x="5724" y="6199"/>
                  </a:cubicBezTo>
                  <a:lnTo>
                    <a:pt x="5721" y="6214"/>
                  </a:lnTo>
                  <a:close/>
                  <a:moveTo>
                    <a:pt x="10237" y="6176"/>
                  </a:moveTo>
                  <a:lnTo>
                    <a:pt x="10229" y="6163"/>
                  </a:lnTo>
                  <a:cubicBezTo>
                    <a:pt x="10264" y="6140"/>
                    <a:pt x="10298" y="6116"/>
                    <a:pt x="10329" y="6091"/>
                  </a:cubicBezTo>
                  <a:lnTo>
                    <a:pt x="10339" y="6103"/>
                  </a:lnTo>
                  <a:cubicBezTo>
                    <a:pt x="10307" y="6128"/>
                    <a:pt x="10273" y="6153"/>
                    <a:pt x="10237" y="6176"/>
                  </a:cubicBezTo>
                  <a:close/>
                  <a:moveTo>
                    <a:pt x="5478" y="6158"/>
                  </a:moveTo>
                  <a:cubicBezTo>
                    <a:pt x="5438" y="6148"/>
                    <a:pt x="5398" y="6139"/>
                    <a:pt x="5357" y="6129"/>
                  </a:cubicBezTo>
                  <a:lnTo>
                    <a:pt x="5361" y="6114"/>
                  </a:lnTo>
                  <a:cubicBezTo>
                    <a:pt x="5402" y="6123"/>
                    <a:pt x="5442" y="6133"/>
                    <a:pt x="5482" y="6143"/>
                  </a:cubicBezTo>
                  <a:lnTo>
                    <a:pt x="5478" y="6158"/>
                  </a:lnTo>
                  <a:close/>
                  <a:moveTo>
                    <a:pt x="5237" y="6099"/>
                  </a:moveTo>
                  <a:cubicBezTo>
                    <a:pt x="5197" y="6089"/>
                    <a:pt x="5156" y="6078"/>
                    <a:pt x="5116" y="6068"/>
                  </a:cubicBezTo>
                  <a:lnTo>
                    <a:pt x="5120" y="6053"/>
                  </a:lnTo>
                  <a:cubicBezTo>
                    <a:pt x="5160" y="6063"/>
                    <a:pt x="5201" y="6074"/>
                    <a:pt x="5241" y="6084"/>
                  </a:cubicBezTo>
                  <a:lnTo>
                    <a:pt x="5237" y="6099"/>
                  </a:lnTo>
                  <a:close/>
                  <a:moveTo>
                    <a:pt x="4996" y="6036"/>
                  </a:moveTo>
                  <a:cubicBezTo>
                    <a:pt x="4956" y="6026"/>
                    <a:pt x="4916" y="6015"/>
                    <a:pt x="4876" y="6004"/>
                  </a:cubicBezTo>
                  <a:lnTo>
                    <a:pt x="4880" y="5989"/>
                  </a:lnTo>
                  <a:cubicBezTo>
                    <a:pt x="4920" y="6000"/>
                    <a:pt x="4960" y="6011"/>
                    <a:pt x="5000" y="6021"/>
                  </a:cubicBezTo>
                  <a:lnTo>
                    <a:pt x="4996" y="6036"/>
                  </a:lnTo>
                  <a:close/>
                  <a:moveTo>
                    <a:pt x="10433" y="6021"/>
                  </a:moveTo>
                  <a:lnTo>
                    <a:pt x="10422" y="6010"/>
                  </a:lnTo>
                  <a:cubicBezTo>
                    <a:pt x="10452" y="5981"/>
                    <a:pt x="10480" y="5950"/>
                    <a:pt x="10505" y="5919"/>
                  </a:cubicBezTo>
                  <a:lnTo>
                    <a:pt x="10517" y="5928"/>
                  </a:lnTo>
                  <a:cubicBezTo>
                    <a:pt x="10492" y="5960"/>
                    <a:pt x="10463" y="5991"/>
                    <a:pt x="10433" y="6021"/>
                  </a:cubicBezTo>
                  <a:close/>
                  <a:moveTo>
                    <a:pt x="4756" y="5971"/>
                  </a:moveTo>
                  <a:cubicBezTo>
                    <a:pt x="4716" y="5960"/>
                    <a:pt x="4676" y="5949"/>
                    <a:pt x="4636" y="5938"/>
                  </a:cubicBezTo>
                  <a:lnTo>
                    <a:pt x="4640" y="5923"/>
                  </a:lnTo>
                  <a:cubicBezTo>
                    <a:pt x="4680" y="5934"/>
                    <a:pt x="4720" y="5945"/>
                    <a:pt x="4760" y="5956"/>
                  </a:cubicBezTo>
                  <a:lnTo>
                    <a:pt x="4756" y="5971"/>
                  </a:lnTo>
                  <a:close/>
                  <a:moveTo>
                    <a:pt x="4516" y="5904"/>
                  </a:moveTo>
                  <a:cubicBezTo>
                    <a:pt x="4476" y="5892"/>
                    <a:pt x="4437" y="5881"/>
                    <a:pt x="4397" y="5869"/>
                  </a:cubicBezTo>
                  <a:lnTo>
                    <a:pt x="4401" y="5854"/>
                  </a:lnTo>
                  <a:cubicBezTo>
                    <a:pt x="4441" y="5866"/>
                    <a:pt x="4481" y="5877"/>
                    <a:pt x="4520" y="5889"/>
                  </a:cubicBezTo>
                  <a:lnTo>
                    <a:pt x="4516" y="5904"/>
                  </a:lnTo>
                  <a:close/>
                  <a:moveTo>
                    <a:pt x="4277" y="5833"/>
                  </a:moveTo>
                  <a:cubicBezTo>
                    <a:pt x="4238" y="5821"/>
                    <a:pt x="4198" y="5809"/>
                    <a:pt x="4158" y="5797"/>
                  </a:cubicBezTo>
                  <a:lnTo>
                    <a:pt x="4163" y="5782"/>
                  </a:lnTo>
                  <a:cubicBezTo>
                    <a:pt x="4202" y="5794"/>
                    <a:pt x="4242" y="5807"/>
                    <a:pt x="4282" y="5818"/>
                  </a:cubicBezTo>
                  <a:lnTo>
                    <a:pt x="4277" y="5833"/>
                  </a:lnTo>
                  <a:close/>
                  <a:moveTo>
                    <a:pt x="10590" y="5826"/>
                  </a:moveTo>
                  <a:lnTo>
                    <a:pt x="10577" y="5818"/>
                  </a:lnTo>
                  <a:cubicBezTo>
                    <a:pt x="10598" y="5783"/>
                    <a:pt x="10618" y="5747"/>
                    <a:pt x="10634" y="5710"/>
                  </a:cubicBezTo>
                  <a:lnTo>
                    <a:pt x="10637" y="5703"/>
                  </a:lnTo>
                  <a:lnTo>
                    <a:pt x="10652" y="5709"/>
                  </a:lnTo>
                  <a:lnTo>
                    <a:pt x="10649" y="5716"/>
                  </a:lnTo>
                  <a:cubicBezTo>
                    <a:pt x="10632" y="5754"/>
                    <a:pt x="10612" y="5791"/>
                    <a:pt x="10590" y="5826"/>
                  </a:cubicBezTo>
                  <a:close/>
                  <a:moveTo>
                    <a:pt x="4039" y="5761"/>
                  </a:moveTo>
                  <a:cubicBezTo>
                    <a:pt x="4000" y="5748"/>
                    <a:pt x="3960" y="5736"/>
                    <a:pt x="3921" y="5723"/>
                  </a:cubicBezTo>
                  <a:lnTo>
                    <a:pt x="3925" y="5709"/>
                  </a:lnTo>
                  <a:cubicBezTo>
                    <a:pt x="3965" y="5721"/>
                    <a:pt x="4005" y="5734"/>
                    <a:pt x="4044" y="5746"/>
                  </a:cubicBezTo>
                  <a:lnTo>
                    <a:pt x="4039" y="5761"/>
                  </a:lnTo>
                  <a:close/>
                  <a:moveTo>
                    <a:pt x="3802" y="5685"/>
                  </a:moveTo>
                  <a:cubicBezTo>
                    <a:pt x="3763" y="5673"/>
                    <a:pt x="3723" y="5660"/>
                    <a:pt x="3684" y="5647"/>
                  </a:cubicBezTo>
                  <a:lnTo>
                    <a:pt x="3688" y="5632"/>
                  </a:lnTo>
                  <a:cubicBezTo>
                    <a:pt x="3728" y="5645"/>
                    <a:pt x="3767" y="5658"/>
                    <a:pt x="3807" y="5670"/>
                  </a:cubicBezTo>
                  <a:lnTo>
                    <a:pt x="3802" y="5685"/>
                  </a:lnTo>
                  <a:close/>
                  <a:moveTo>
                    <a:pt x="3566" y="5608"/>
                  </a:moveTo>
                  <a:cubicBezTo>
                    <a:pt x="3526" y="5595"/>
                    <a:pt x="3487" y="5582"/>
                    <a:pt x="3448" y="5568"/>
                  </a:cubicBezTo>
                  <a:lnTo>
                    <a:pt x="3453" y="5554"/>
                  </a:lnTo>
                  <a:cubicBezTo>
                    <a:pt x="3492" y="5567"/>
                    <a:pt x="3531" y="5580"/>
                    <a:pt x="3570" y="5593"/>
                  </a:cubicBezTo>
                  <a:lnTo>
                    <a:pt x="3566" y="5608"/>
                  </a:lnTo>
                  <a:close/>
                  <a:moveTo>
                    <a:pt x="10695" y="5591"/>
                  </a:moveTo>
                  <a:lnTo>
                    <a:pt x="10680" y="5587"/>
                  </a:lnTo>
                  <a:cubicBezTo>
                    <a:pt x="10691" y="5548"/>
                    <a:pt x="10700" y="5507"/>
                    <a:pt x="10706" y="5467"/>
                  </a:cubicBezTo>
                  <a:lnTo>
                    <a:pt x="10722" y="5469"/>
                  </a:lnTo>
                  <a:cubicBezTo>
                    <a:pt x="10715" y="5510"/>
                    <a:pt x="10706" y="5552"/>
                    <a:pt x="10695" y="5591"/>
                  </a:cubicBezTo>
                  <a:close/>
                  <a:moveTo>
                    <a:pt x="3330" y="5528"/>
                  </a:moveTo>
                  <a:cubicBezTo>
                    <a:pt x="3291" y="5515"/>
                    <a:pt x="3252" y="5501"/>
                    <a:pt x="3212" y="5488"/>
                  </a:cubicBezTo>
                  <a:lnTo>
                    <a:pt x="3217" y="5473"/>
                  </a:lnTo>
                  <a:cubicBezTo>
                    <a:pt x="3257" y="5487"/>
                    <a:pt x="3296" y="5500"/>
                    <a:pt x="3335" y="5514"/>
                  </a:cubicBezTo>
                  <a:lnTo>
                    <a:pt x="3330" y="5528"/>
                  </a:lnTo>
                  <a:close/>
                  <a:moveTo>
                    <a:pt x="3095" y="5446"/>
                  </a:moveTo>
                  <a:cubicBezTo>
                    <a:pt x="3056" y="5432"/>
                    <a:pt x="3017" y="5419"/>
                    <a:pt x="2978" y="5405"/>
                  </a:cubicBezTo>
                  <a:lnTo>
                    <a:pt x="2983" y="5390"/>
                  </a:lnTo>
                  <a:cubicBezTo>
                    <a:pt x="3022" y="5404"/>
                    <a:pt x="3061" y="5418"/>
                    <a:pt x="3100" y="5432"/>
                  </a:cubicBezTo>
                  <a:lnTo>
                    <a:pt x="3095" y="5446"/>
                  </a:lnTo>
                  <a:close/>
                  <a:moveTo>
                    <a:pt x="2861" y="5362"/>
                  </a:moveTo>
                  <a:cubicBezTo>
                    <a:pt x="2822" y="5348"/>
                    <a:pt x="2783" y="5334"/>
                    <a:pt x="2744" y="5319"/>
                  </a:cubicBezTo>
                  <a:lnTo>
                    <a:pt x="2749" y="5305"/>
                  </a:lnTo>
                  <a:cubicBezTo>
                    <a:pt x="2788" y="5319"/>
                    <a:pt x="2827" y="5333"/>
                    <a:pt x="2866" y="5348"/>
                  </a:cubicBezTo>
                  <a:lnTo>
                    <a:pt x="2861" y="5362"/>
                  </a:lnTo>
                  <a:close/>
                  <a:moveTo>
                    <a:pt x="10734" y="5344"/>
                  </a:moveTo>
                  <a:lnTo>
                    <a:pt x="10719" y="5344"/>
                  </a:lnTo>
                  <a:cubicBezTo>
                    <a:pt x="10719" y="5328"/>
                    <a:pt x="10719" y="5313"/>
                    <a:pt x="10719" y="5297"/>
                  </a:cubicBezTo>
                  <a:cubicBezTo>
                    <a:pt x="10719" y="5272"/>
                    <a:pt x="10719" y="5246"/>
                    <a:pt x="10717" y="5220"/>
                  </a:cubicBezTo>
                  <a:lnTo>
                    <a:pt x="10732" y="5219"/>
                  </a:lnTo>
                  <a:cubicBezTo>
                    <a:pt x="10734" y="5245"/>
                    <a:pt x="10735" y="5271"/>
                    <a:pt x="10735" y="5297"/>
                  </a:cubicBezTo>
                  <a:cubicBezTo>
                    <a:pt x="10735" y="5313"/>
                    <a:pt x="10735" y="5329"/>
                    <a:pt x="10734" y="5344"/>
                  </a:cubicBezTo>
                  <a:close/>
                  <a:moveTo>
                    <a:pt x="2627" y="5276"/>
                  </a:moveTo>
                  <a:cubicBezTo>
                    <a:pt x="2588" y="5261"/>
                    <a:pt x="2550" y="5247"/>
                    <a:pt x="2511" y="5232"/>
                  </a:cubicBezTo>
                  <a:lnTo>
                    <a:pt x="2516" y="5218"/>
                  </a:lnTo>
                  <a:cubicBezTo>
                    <a:pt x="2555" y="5232"/>
                    <a:pt x="2594" y="5247"/>
                    <a:pt x="2633" y="5261"/>
                  </a:cubicBezTo>
                  <a:lnTo>
                    <a:pt x="2627" y="5276"/>
                  </a:lnTo>
                  <a:close/>
                  <a:moveTo>
                    <a:pt x="2394" y="5188"/>
                  </a:moveTo>
                  <a:cubicBezTo>
                    <a:pt x="2356" y="5173"/>
                    <a:pt x="2317" y="5158"/>
                    <a:pt x="2278" y="5143"/>
                  </a:cubicBezTo>
                  <a:lnTo>
                    <a:pt x="2284" y="5129"/>
                  </a:lnTo>
                  <a:cubicBezTo>
                    <a:pt x="2323" y="5144"/>
                    <a:pt x="2361" y="5159"/>
                    <a:pt x="2400" y="5173"/>
                  </a:cubicBezTo>
                  <a:lnTo>
                    <a:pt x="2394" y="5188"/>
                  </a:lnTo>
                  <a:close/>
                  <a:moveTo>
                    <a:pt x="2163" y="5098"/>
                  </a:moveTo>
                  <a:cubicBezTo>
                    <a:pt x="2124" y="5083"/>
                    <a:pt x="2085" y="5067"/>
                    <a:pt x="2047" y="5052"/>
                  </a:cubicBezTo>
                  <a:lnTo>
                    <a:pt x="2053" y="5037"/>
                  </a:lnTo>
                  <a:cubicBezTo>
                    <a:pt x="2091" y="5053"/>
                    <a:pt x="2130" y="5068"/>
                    <a:pt x="2168" y="5083"/>
                  </a:cubicBezTo>
                  <a:lnTo>
                    <a:pt x="2163" y="5098"/>
                  </a:lnTo>
                  <a:close/>
                  <a:moveTo>
                    <a:pt x="10704" y="5098"/>
                  </a:moveTo>
                  <a:cubicBezTo>
                    <a:pt x="10697" y="5058"/>
                    <a:pt x="10689" y="5017"/>
                    <a:pt x="10680" y="4977"/>
                  </a:cubicBezTo>
                  <a:lnTo>
                    <a:pt x="10695" y="4973"/>
                  </a:lnTo>
                  <a:cubicBezTo>
                    <a:pt x="10705" y="5014"/>
                    <a:pt x="10713" y="5055"/>
                    <a:pt x="10719" y="5095"/>
                  </a:cubicBezTo>
                  <a:lnTo>
                    <a:pt x="10704" y="5098"/>
                  </a:lnTo>
                  <a:close/>
                  <a:moveTo>
                    <a:pt x="1931" y="5005"/>
                  </a:moveTo>
                  <a:cubicBezTo>
                    <a:pt x="1893" y="4990"/>
                    <a:pt x="1855" y="4974"/>
                    <a:pt x="1816" y="4959"/>
                  </a:cubicBezTo>
                  <a:lnTo>
                    <a:pt x="1822" y="4944"/>
                  </a:lnTo>
                  <a:cubicBezTo>
                    <a:pt x="1861" y="4960"/>
                    <a:pt x="1899" y="4976"/>
                    <a:pt x="1937" y="4991"/>
                  </a:cubicBezTo>
                  <a:lnTo>
                    <a:pt x="1931" y="5005"/>
                  </a:lnTo>
                  <a:close/>
                  <a:moveTo>
                    <a:pt x="1701" y="4911"/>
                  </a:moveTo>
                  <a:cubicBezTo>
                    <a:pt x="1663" y="4895"/>
                    <a:pt x="1624" y="4879"/>
                    <a:pt x="1586" y="4863"/>
                  </a:cubicBezTo>
                  <a:lnTo>
                    <a:pt x="1592" y="4849"/>
                  </a:lnTo>
                  <a:cubicBezTo>
                    <a:pt x="1631" y="4865"/>
                    <a:pt x="1669" y="4881"/>
                    <a:pt x="1707" y="4897"/>
                  </a:cubicBezTo>
                  <a:lnTo>
                    <a:pt x="1701" y="4911"/>
                  </a:lnTo>
                  <a:close/>
                  <a:moveTo>
                    <a:pt x="10647" y="4857"/>
                  </a:moveTo>
                  <a:cubicBezTo>
                    <a:pt x="10635" y="4819"/>
                    <a:pt x="10622" y="4780"/>
                    <a:pt x="10607" y="4740"/>
                  </a:cubicBezTo>
                  <a:lnTo>
                    <a:pt x="10621" y="4735"/>
                  </a:lnTo>
                  <a:cubicBezTo>
                    <a:pt x="10636" y="4775"/>
                    <a:pt x="10650" y="4814"/>
                    <a:pt x="10662" y="4853"/>
                  </a:cubicBezTo>
                  <a:lnTo>
                    <a:pt x="10647" y="4857"/>
                  </a:lnTo>
                  <a:close/>
                  <a:moveTo>
                    <a:pt x="1471" y="4815"/>
                  </a:moveTo>
                  <a:cubicBezTo>
                    <a:pt x="1433" y="4799"/>
                    <a:pt x="1395" y="4783"/>
                    <a:pt x="1357" y="4767"/>
                  </a:cubicBezTo>
                  <a:lnTo>
                    <a:pt x="1363" y="4752"/>
                  </a:lnTo>
                  <a:cubicBezTo>
                    <a:pt x="1401" y="4769"/>
                    <a:pt x="1439" y="4785"/>
                    <a:pt x="1477" y="4801"/>
                  </a:cubicBezTo>
                  <a:lnTo>
                    <a:pt x="1471" y="4815"/>
                  </a:lnTo>
                  <a:close/>
                  <a:moveTo>
                    <a:pt x="1243" y="4717"/>
                  </a:moveTo>
                  <a:cubicBezTo>
                    <a:pt x="1205" y="4701"/>
                    <a:pt x="1167" y="4684"/>
                    <a:pt x="1129" y="4668"/>
                  </a:cubicBezTo>
                  <a:lnTo>
                    <a:pt x="1135" y="4654"/>
                  </a:lnTo>
                  <a:cubicBezTo>
                    <a:pt x="1173" y="4670"/>
                    <a:pt x="1211" y="4687"/>
                    <a:pt x="1249" y="4703"/>
                  </a:cubicBezTo>
                  <a:lnTo>
                    <a:pt x="1243" y="4717"/>
                  </a:lnTo>
                  <a:close/>
                  <a:moveTo>
                    <a:pt x="10560" y="4626"/>
                  </a:moveTo>
                  <a:cubicBezTo>
                    <a:pt x="10544" y="4589"/>
                    <a:pt x="10526" y="4551"/>
                    <a:pt x="10507" y="4513"/>
                  </a:cubicBezTo>
                  <a:lnTo>
                    <a:pt x="10521" y="4507"/>
                  </a:lnTo>
                  <a:cubicBezTo>
                    <a:pt x="10540" y="4544"/>
                    <a:pt x="10558" y="4582"/>
                    <a:pt x="10574" y="4620"/>
                  </a:cubicBezTo>
                  <a:lnTo>
                    <a:pt x="10560" y="4626"/>
                  </a:lnTo>
                  <a:close/>
                  <a:moveTo>
                    <a:pt x="1015" y="4618"/>
                  </a:moveTo>
                  <a:cubicBezTo>
                    <a:pt x="977" y="4601"/>
                    <a:pt x="939" y="4584"/>
                    <a:pt x="901" y="4567"/>
                  </a:cubicBezTo>
                  <a:lnTo>
                    <a:pt x="908" y="4553"/>
                  </a:lnTo>
                  <a:cubicBezTo>
                    <a:pt x="946" y="4570"/>
                    <a:pt x="984" y="4587"/>
                    <a:pt x="1021" y="4604"/>
                  </a:cubicBezTo>
                  <a:lnTo>
                    <a:pt x="1015" y="4618"/>
                  </a:lnTo>
                  <a:close/>
                  <a:moveTo>
                    <a:pt x="788" y="4516"/>
                  </a:moveTo>
                  <a:cubicBezTo>
                    <a:pt x="750" y="4499"/>
                    <a:pt x="712" y="4482"/>
                    <a:pt x="675" y="4465"/>
                  </a:cubicBezTo>
                  <a:lnTo>
                    <a:pt x="681" y="4450"/>
                  </a:lnTo>
                  <a:cubicBezTo>
                    <a:pt x="719" y="4468"/>
                    <a:pt x="756" y="4485"/>
                    <a:pt x="794" y="4502"/>
                  </a:cubicBezTo>
                  <a:lnTo>
                    <a:pt x="788" y="4516"/>
                  </a:lnTo>
                  <a:close/>
                  <a:moveTo>
                    <a:pt x="562" y="4413"/>
                  </a:moveTo>
                  <a:cubicBezTo>
                    <a:pt x="524" y="4395"/>
                    <a:pt x="486" y="4378"/>
                    <a:pt x="449" y="4360"/>
                  </a:cubicBezTo>
                  <a:lnTo>
                    <a:pt x="455" y="4346"/>
                  </a:lnTo>
                  <a:cubicBezTo>
                    <a:pt x="493" y="4364"/>
                    <a:pt x="531" y="4381"/>
                    <a:pt x="568" y="4399"/>
                  </a:cubicBezTo>
                  <a:lnTo>
                    <a:pt x="562" y="4413"/>
                  </a:lnTo>
                  <a:close/>
                  <a:moveTo>
                    <a:pt x="10450" y="4403"/>
                  </a:moveTo>
                  <a:cubicBezTo>
                    <a:pt x="10431" y="4368"/>
                    <a:pt x="10411" y="4332"/>
                    <a:pt x="10389" y="4296"/>
                  </a:cubicBezTo>
                  <a:lnTo>
                    <a:pt x="10402" y="4288"/>
                  </a:lnTo>
                  <a:cubicBezTo>
                    <a:pt x="10424" y="4324"/>
                    <a:pt x="10445" y="4361"/>
                    <a:pt x="10464" y="4396"/>
                  </a:cubicBezTo>
                  <a:lnTo>
                    <a:pt x="10450" y="4403"/>
                  </a:lnTo>
                  <a:close/>
                  <a:moveTo>
                    <a:pt x="336" y="4307"/>
                  </a:moveTo>
                  <a:cubicBezTo>
                    <a:pt x="299" y="4289"/>
                    <a:pt x="261" y="4272"/>
                    <a:pt x="224" y="4254"/>
                  </a:cubicBezTo>
                  <a:lnTo>
                    <a:pt x="231" y="4240"/>
                  </a:lnTo>
                  <a:cubicBezTo>
                    <a:pt x="268" y="4258"/>
                    <a:pt x="305" y="4275"/>
                    <a:pt x="343" y="4293"/>
                  </a:cubicBezTo>
                  <a:lnTo>
                    <a:pt x="336" y="4307"/>
                  </a:lnTo>
                  <a:close/>
                  <a:moveTo>
                    <a:pt x="112" y="4200"/>
                  </a:moveTo>
                  <a:cubicBezTo>
                    <a:pt x="74" y="4182"/>
                    <a:pt x="37" y="4164"/>
                    <a:pt x="0" y="4146"/>
                  </a:cubicBezTo>
                  <a:lnTo>
                    <a:pt x="6" y="4132"/>
                  </a:lnTo>
                  <a:cubicBezTo>
                    <a:pt x="44" y="4150"/>
                    <a:pt x="81" y="4168"/>
                    <a:pt x="118" y="4186"/>
                  </a:cubicBezTo>
                  <a:lnTo>
                    <a:pt x="112" y="4200"/>
                  </a:lnTo>
                  <a:close/>
                  <a:moveTo>
                    <a:pt x="10324" y="4190"/>
                  </a:moveTo>
                  <a:cubicBezTo>
                    <a:pt x="10302" y="4156"/>
                    <a:pt x="10279" y="4121"/>
                    <a:pt x="10256" y="4086"/>
                  </a:cubicBezTo>
                  <a:lnTo>
                    <a:pt x="10269" y="4077"/>
                  </a:lnTo>
                  <a:cubicBezTo>
                    <a:pt x="10292" y="4112"/>
                    <a:pt x="10315" y="4147"/>
                    <a:pt x="10337" y="4182"/>
                  </a:cubicBezTo>
                  <a:lnTo>
                    <a:pt x="10324" y="4190"/>
                  </a:lnTo>
                  <a:close/>
                  <a:moveTo>
                    <a:pt x="10185" y="3984"/>
                  </a:moveTo>
                  <a:cubicBezTo>
                    <a:pt x="10160" y="3951"/>
                    <a:pt x="10136" y="3917"/>
                    <a:pt x="10111" y="3884"/>
                  </a:cubicBezTo>
                  <a:lnTo>
                    <a:pt x="10123" y="3875"/>
                  </a:lnTo>
                  <a:cubicBezTo>
                    <a:pt x="10148" y="3908"/>
                    <a:pt x="10173" y="3941"/>
                    <a:pt x="10197" y="3975"/>
                  </a:cubicBezTo>
                  <a:lnTo>
                    <a:pt x="10185" y="3984"/>
                  </a:lnTo>
                  <a:close/>
                  <a:moveTo>
                    <a:pt x="10035" y="3786"/>
                  </a:moveTo>
                  <a:cubicBezTo>
                    <a:pt x="10010" y="3754"/>
                    <a:pt x="9984" y="3722"/>
                    <a:pt x="9957" y="3689"/>
                  </a:cubicBezTo>
                  <a:lnTo>
                    <a:pt x="9969" y="3679"/>
                  </a:lnTo>
                  <a:cubicBezTo>
                    <a:pt x="9996" y="3712"/>
                    <a:pt x="10022" y="3744"/>
                    <a:pt x="10047" y="3776"/>
                  </a:cubicBezTo>
                  <a:lnTo>
                    <a:pt x="10035" y="3786"/>
                  </a:lnTo>
                  <a:close/>
                  <a:moveTo>
                    <a:pt x="9877" y="3594"/>
                  </a:moveTo>
                  <a:cubicBezTo>
                    <a:pt x="9851" y="3563"/>
                    <a:pt x="9824" y="3532"/>
                    <a:pt x="9796" y="3500"/>
                  </a:cubicBezTo>
                  <a:lnTo>
                    <a:pt x="9807" y="3490"/>
                  </a:lnTo>
                  <a:cubicBezTo>
                    <a:pt x="9835" y="3522"/>
                    <a:pt x="9863" y="3553"/>
                    <a:pt x="9889" y="3584"/>
                  </a:cubicBezTo>
                  <a:lnTo>
                    <a:pt x="9877" y="3594"/>
                  </a:lnTo>
                  <a:close/>
                  <a:moveTo>
                    <a:pt x="9713" y="3408"/>
                  </a:moveTo>
                  <a:cubicBezTo>
                    <a:pt x="9685" y="3378"/>
                    <a:pt x="9657" y="3347"/>
                    <a:pt x="9628" y="3317"/>
                  </a:cubicBezTo>
                  <a:lnTo>
                    <a:pt x="9639" y="3306"/>
                  </a:lnTo>
                  <a:cubicBezTo>
                    <a:pt x="9668" y="3337"/>
                    <a:pt x="9696" y="3367"/>
                    <a:pt x="9724" y="3398"/>
                  </a:cubicBezTo>
                  <a:lnTo>
                    <a:pt x="9713" y="3408"/>
                  </a:lnTo>
                  <a:close/>
                  <a:moveTo>
                    <a:pt x="9542" y="3227"/>
                  </a:moveTo>
                  <a:cubicBezTo>
                    <a:pt x="9514" y="3198"/>
                    <a:pt x="9485" y="3168"/>
                    <a:pt x="9455" y="3139"/>
                  </a:cubicBezTo>
                  <a:lnTo>
                    <a:pt x="9466" y="3128"/>
                  </a:lnTo>
                  <a:cubicBezTo>
                    <a:pt x="9496" y="3157"/>
                    <a:pt x="9525" y="3187"/>
                    <a:pt x="9553" y="3216"/>
                  </a:cubicBezTo>
                  <a:lnTo>
                    <a:pt x="9542" y="3227"/>
                  </a:lnTo>
                  <a:close/>
                  <a:moveTo>
                    <a:pt x="9367" y="3051"/>
                  </a:moveTo>
                  <a:cubicBezTo>
                    <a:pt x="9337" y="3022"/>
                    <a:pt x="9308" y="2994"/>
                    <a:pt x="9277" y="2965"/>
                  </a:cubicBezTo>
                  <a:lnTo>
                    <a:pt x="9288" y="2954"/>
                  </a:lnTo>
                  <a:cubicBezTo>
                    <a:pt x="9318" y="2982"/>
                    <a:pt x="9348" y="3011"/>
                    <a:pt x="9377" y="3040"/>
                  </a:cubicBezTo>
                  <a:lnTo>
                    <a:pt x="9367" y="3051"/>
                  </a:lnTo>
                  <a:close/>
                  <a:moveTo>
                    <a:pt x="9187" y="2879"/>
                  </a:moveTo>
                  <a:cubicBezTo>
                    <a:pt x="9157" y="2851"/>
                    <a:pt x="9126" y="2823"/>
                    <a:pt x="9095" y="2795"/>
                  </a:cubicBezTo>
                  <a:lnTo>
                    <a:pt x="9106" y="2784"/>
                  </a:lnTo>
                  <a:cubicBezTo>
                    <a:pt x="9137" y="2812"/>
                    <a:pt x="9167" y="2840"/>
                    <a:pt x="9197" y="2868"/>
                  </a:cubicBezTo>
                  <a:lnTo>
                    <a:pt x="9187" y="2879"/>
                  </a:lnTo>
                  <a:close/>
                  <a:moveTo>
                    <a:pt x="9003" y="2712"/>
                  </a:moveTo>
                  <a:cubicBezTo>
                    <a:pt x="8972" y="2684"/>
                    <a:pt x="8941" y="2657"/>
                    <a:pt x="8910" y="2630"/>
                  </a:cubicBezTo>
                  <a:lnTo>
                    <a:pt x="8920" y="2618"/>
                  </a:lnTo>
                  <a:cubicBezTo>
                    <a:pt x="8952" y="2645"/>
                    <a:pt x="8983" y="2673"/>
                    <a:pt x="9013" y="2700"/>
                  </a:cubicBezTo>
                  <a:lnTo>
                    <a:pt x="9003" y="2712"/>
                  </a:lnTo>
                  <a:close/>
                  <a:moveTo>
                    <a:pt x="8816" y="2548"/>
                  </a:moveTo>
                  <a:cubicBezTo>
                    <a:pt x="8785" y="2521"/>
                    <a:pt x="8753" y="2495"/>
                    <a:pt x="8721" y="2468"/>
                  </a:cubicBezTo>
                  <a:lnTo>
                    <a:pt x="8731" y="2456"/>
                  </a:lnTo>
                  <a:cubicBezTo>
                    <a:pt x="8763" y="2483"/>
                    <a:pt x="8795" y="2510"/>
                    <a:pt x="8826" y="2536"/>
                  </a:cubicBezTo>
                  <a:lnTo>
                    <a:pt x="8816" y="2548"/>
                  </a:lnTo>
                  <a:close/>
                  <a:moveTo>
                    <a:pt x="8626" y="2388"/>
                  </a:moveTo>
                  <a:cubicBezTo>
                    <a:pt x="8594" y="2362"/>
                    <a:pt x="8562" y="2335"/>
                    <a:pt x="8530" y="2309"/>
                  </a:cubicBezTo>
                  <a:lnTo>
                    <a:pt x="8539" y="2297"/>
                  </a:lnTo>
                  <a:cubicBezTo>
                    <a:pt x="8572" y="2323"/>
                    <a:pt x="8604" y="2350"/>
                    <a:pt x="8636" y="2376"/>
                  </a:cubicBezTo>
                  <a:lnTo>
                    <a:pt x="8626" y="2388"/>
                  </a:lnTo>
                  <a:close/>
                  <a:moveTo>
                    <a:pt x="8433" y="2231"/>
                  </a:moveTo>
                  <a:cubicBezTo>
                    <a:pt x="8401" y="2205"/>
                    <a:pt x="8368" y="2180"/>
                    <a:pt x="8336" y="2154"/>
                  </a:cubicBezTo>
                  <a:lnTo>
                    <a:pt x="8345" y="2142"/>
                  </a:lnTo>
                  <a:cubicBezTo>
                    <a:pt x="8378" y="2167"/>
                    <a:pt x="8410" y="2193"/>
                    <a:pt x="8443" y="2219"/>
                  </a:cubicBezTo>
                  <a:lnTo>
                    <a:pt x="8433" y="2231"/>
                  </a:lnTo>
                  <a:close/>
                  <a:moveTo>
                    <a:pt x="8238" y="2077"/>
                  </a:moveTo>
                  <a:cubicBezTo>
                    <a:pt x="8205" y="2052"/>
                    <a:pt x="8172" y="2027"/>
                    <a:pt x="8139" y="2001"/>
                  </a:cubicBezTo>
                  <a:lnTo>
                    <a:pt x="8148" y="1989"/>
                  </a:lnTo>
                  <a:cubicBezTo>
                    <a:pt x="8182" y="2014"/>
                    <a:pt x="8214" y="2040"/>
                    <a:pt x="8247" y="2065"/>
                  </a:cubicBezTo>
                  <a:lnTo>
                    <a:pt x="8238" y="2077"/>
                  </a:lnTo>
                  <a:close/>
                  <a:moveTo>
                    <a:pt x="8040" y="1926"/>
                  </a:moveTo>
                  <a:cubicBezTo>
                    <a:pt x="8007" y="1902"/>
                    <a:pt x="7973" y="1877"/>
                    <a:pt x="7940" y="1852"/>
                  </a:cubicBezTo>
                  <a:lnTo>
                    <a:pt x="7949" y="1840"/>
                  </a:lnTo>
                  <a:cubicBezTo>
                    <a:pt x="7983" y="1864"/>
                    <a:pt x="8016" y="1889"/>
                    <a:pt x="8049" y="1914"/>
                  </a:cubicBezTo>
                  <a:lnTo>
                    <a:pt x="8040" y="1926"/>
                  </a:lnTo>
                  <a:close/>
                  <a:moveTo>
                    <a:pt x="7840" y="1779"/>
                  </a:moveTo>
                  <a:cubicBezTo>
                    <a:pt x="7806" y="1754"/>
                    <a:pt x="7773" y="1730"/>
                    <a:pt x="7739" y="1706"/>
                  </a:cubicBezTo>
                  <a:lnTo>
                    <a:pt x="7748" y="1693"/>
                  </a:lnTo>
                  <a:cubicBezTo>
                    <a:pt x="7782" y="1717"/>
                    <a:pt x="7816" y="1741"/>
                    <a:pt x="7849" y="1766"/>
                  </a:cubicBezTo>
                  <a:lnTo>
                    <a:pt x="7840" y="1779"/>
                  </a:lnTo>
                  <a:close/>
                  <a:moveTo>
                    <a:pt x="7638" y="1633"/>
                  </a:moveTo>
                  <a:cubicBezTo>
                    <a:pt x="7604" y="1609"/>
                    <a:pt x="7571" y="1586"/>
                    <a:pt x="7536" y="1562"/>
                  </a:cubicBezTo>
                  <a:lnTo>
                    <a:pt x="7545" y="1549"/>
                  </a:lnTo>
                  <a:cubicBezTo>
                    <a:pt x="7579" y="1573"/>
                    <a:pt x="7613" y="1597"/>
                    <a:pt x="7647" y="1621"/>
                  </a:cubicBezTo>
                  <a:lnTo>
                    <a:pt x="7638" y="1633"/>
                  </a:lnTo>
                  <a:close/>
                  <a:moveTo>
                    <a:pt x="7434" y="1491"/>
                  </a:moveTo>
                  <a:cubicBezTo>
                    <a:pt x="7400" y="1467"/>
                    <a:pt x="7366" y="1444"/>
                    <a:pt x="7332" y="1420"/>
                  </a:cubicBezTo>
                  <a:lnTo>
                    <a:pt x="7340" y="1407"/>
                  </a:lnTo>
                  <a:cubicBezTo>
                    <a:pt x="7375" y="1431"/>
                    <a:pt x="7409" y="1454"/>
                    <a:pt x="7443" y="1478"/>
                  </a:cubicBezTo>
                  <a:lnTo>
                    <a:pt x="7434" y="1491"/>
                  </a:lnTo>
                  <a:close/>
                  <a:moveTo>
                    <a:pt x="7229" y="1351"/>
                  </a:moveTo>
                  <a:cubicBezTo>
                    <a:pt x="7194" y="1328"/>
                    <a:pt x="7160" y="1304"/>
                    <a:pt x="7125" y="1281"/>
                  </a:cubicBezTo>
                  <a:lnTo>
                    <a:pt x="7134" y="1269"/>
                  </a:lnTo>
                  <a:cubicBezTo>
                    <a:pt x="7169" y="1292"/>
                    <a:pt x="7203" y="1315"/>
                    <a:pt x="7237" y="1338"/>
                  </a:cubicBezTo>
                  <a:lnTo>
                    <a:pt x="7229" y="1351"/>
                  </a:lnTo>
                  <a:close/>
                  <a:moveTo>
                    <a:pt x="7022" y="1213"/>
                  </a:moveTo>
                  <a:cubicBezTo>
                    <a:pt x="6987" y="1190"/>
                    <a:pt x="6952" y="1168"/>
                    <a:pt x="6917" y="1145"/>
                  </a:cubicBezTo>
                  <a:lnTo>
                    <a:pt x="6926" y="1132"/>
                  </a:lnTo>
                  <a:cubicBezTo>
                    <a:pt x="6961" y="1155"/>
                    <a:pt x="6996" y="1177"/>
                    <a:pt x="7030" y="1200"/>
                  </a:cubicBezTo>
                  <a:lnTo>
                    <a:pt x="7022" y="1213"/>
                  </a:lnTo>
                  <a:close/>
                  <a:moveTo>
                    <a:pt x="6813" y="1078"/>
                  </a:moveTo>
                  <a:cubicBezTo>
                    <a:pt x="6778" y="1055"/>
                    <a:pt x="6743" y="1033"/>
                    <a:pt x="6708" y="1011"/>
                  </a:cubicBezTo>
                  <a:lnTo>
                    <a:pt x="6716" y="998"/>
                  </a:lnTo>
                  <a:cubicBezTo>
                    <a:pt x="6751" y="1020"/>
                    <a:pt x="6786" y="1042"/>
                    <a:pt x="6821" y="1064"/>
                  </a:cubicBezTo>
                  <a:lnTo>
                    <a:pt x="6813" y="1078"/>
                  </a:lnTo>
                  <a:close/>
                  <a:moveTo>
                    <a:pt x="6603" y="945"/>
                  </a:moveTo>
                  <a:cubicBezTo>
                    <a:pt x="6568" y="923"/>
                    <a:pt x="6532" y="901"/>
                    <a:pt x="6497" y="879"/>
                  </a:cubicBezTo>
                  <a:lnTo>
                    <a:pt x="6505" y="865"/>
                  </a:lnTo>
                  <a:cubicBezTo>
                    <a:pt x="6541" y="887"/>
                    <a:pt x="6576" y="909"/>
                    <a:pt x="6611" y="931"/>
                  </a:cubicBezTo>
                  <a:lnTo>
                    <a:pt x="6603" y="945"/>
                  </a:lnTo>
                  <a:close/>
                  <a:moveTo>
                    <a:pt x="6391" y="814"/>
                  </a:moveTo>
                  <a:cubicBezTo>
                    <a:pt x="6356" y="792"/>
                    <a:pt x="6321" y="771"/>
                    <a:pt x="6285" y="749"/>
                  </a:cubicBezTo>
                  <a:lnTo>
                    <a:pt x="6293" y="736"/>
                  </a:lnTo>
                  <a:cubicBezTo>
                    <a:pt x="6329" y="757"/>
                    <a:pt x="6364" y="779"/>
                    <a:pt x="6399" y="800"/>
                  </a:cubicBezTo>
                  <a:lnTo>
                    <a:pt x="6391" y="814"/>
                  </a:lnTo>
                  <a:close/>
                  <a:moveTo>
                    <a:pt x="6178" y="685"/>
                  </a:moveTo>
                  <a:cubicBezTo>
                    <a:pt x="6143" y="664"/>
                    <a:pt x="6107" y="643"/>
                    <a:pt x="6072" y="621"/>
                  </a:cubicBezTo>
                  <a:lnTo>
                    <a:pt x="6079" y="608"/>
                  </a:lnTo>
                  <a:cubicBezTo>
                    <a:pt x="6115" y="629"/>
                    <a:pt x="6151" y="650"/>
                    <a:pt x="6186" y="672"/>
                  </a:cubicBezTo>
                  <a:lnTo>
                    <a:pt x="6178" y="685"/>
                  </a:lnTo>
                  <a:close/>
                  <a:moveTo>
                    <a:pt x="5964" y="558"/>
                  </a:moveTo>
                  <a:cubicBezTo>
                    <a:pt x="5929" y="538"/>
                    <a:pt x="5893" y="517"/>
                    <a:pt x="5857" y="496"/>
                  </a:cubicBezTo>
                  <a:lnTo>
                    <a:pt x="5864" y="482"/>
                  </a:lnTo>
                  <a:cubicBezTo>
                    <a:pt x="5900" y="503"/>
                    <a:pt x="5936" y="524"/>
                    <a:pt x="5972" y="545"/>
                  </a:cubicBezTo>
                  <a:lnTo>
                    <a:pt x="5964" y="558"/>
                  </a:lnTo>
                  <a:close/>
                  <a:moveTo>
                    <a:pt x="5749" y="434"/>
                  </a:moveTo>
                  <a:cubicBezTo>
                    <a:pt x="5713" y="413"/>
                    <a:pt x="5677" y="393"/>
                    <a:pt x="5641" y="372"/>
                  </a:cubicBezTo>
                  <a:lnTo>
                    <a:pt x="5649" y="359"/>
                  </a:lnTo>
                  <a:cubicBezTo>
                    <a:pt x="5685" y="379"/>
                    <a:pt x="5721" y="400"/>
                    <a:pt x="5757" y="420"/>
                  </a:cubicBezTo>
                  <a:lnTo>
                    <a:pt x="5749" y="434"/>
                  </a:lnTo>
                  <a:close/>
                  <a:moveTo>
                    <a:pt x="5532" y="311"/>
                  </a:moveTo>
                  <a:cubicBezTo>
                    <a:pt x="5496" y="291"/>
                    <a:pt x="5460" y="271"/>
                    <a:pt x="5424" y="251"/>
                  </a:cubicBezTo>
                  <a:lnTo>
                    <a:pt x="5431" y="237"/>
                  </a:lnTo>
                  <a:cubicBezTo>
                    <a:pt x="5468" y="257"/>
                    <a:pt x="5504" y="278"/>
                    <a:pt x="5540" y="298"/>
                  </a:cubicBezTo>
                  <a:lnTo>
                    <a:pt x="5532" y="311"/>
                  </a:lnTo>
                  <a:close/>
                  <a:moveTo>
                    <a:pt x="5315" y="191"/>
                  </a:moveTo>
                  <a:cubicBezTo>
                    <a:pt x="5279" y="171"/>
                    <a:pt x="5242" y="151"/>
                    <a:pt x="5206" y="131"/>
                  </a:cubicBezTo>
                  <a:lnTo>
                    <a:pt x="5213" y="118"/>
                  </a:lnTo>
                  <a:cubicBezTo>
                    <a:pt x="5250" y="138"/>
                    <a:pt x="5286" y="157"/>
                    <a:pt x="5322" y="177"/>
                  </a:cubicBezTo>
                  <a:lnTo>
                    <a:pt x="5315" y="191"/>
                  </a:lnTo>
                  <a:close/>
                  <a:moveTo>
                    <a:pt x="5096" y="73"/>
                  </a:moveTo>
                  <a:cubicBezTo>
                    <a:pt x="5060" y="53"/>
                    <a:pt x="5023" y="33"/>
                    <a:pt x="4986" y="14"/>
                  </a:cubicBezTo>
                  <a:lnTo>
                    <a:pt x="4994" y="0"/>
                  </a:lnTo>
                  <a:cubicBezTo>
                    <a:pt x="5030" y="20"/>
                    <a:pt x="5067" y="39"/>
                    <a:pt x="5104" y="59"/>
                  </a:cubicBezTo>
                  <a:lnTo>
                    <a:pt x="5096" y="73"/>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0"/>
            <p:cNvSpPr>
              <a:spLocks noEditPoints="1"/>
            </p:cNvSpPr>
            <p:nvPr/>
          </p:nvSpPr>
          <p:spPr bwMode="auto">
            <a:xfrm>
              <a:off x="48" y="-49"/>
              <a:ext cx="5576" cy="3359"/>
            </a:xfrm>
            <a:custGeom>
              <a:avLst/>
              <a:gdLst>
                <a:gd name="T0" fmla="*/ 9769 w 12603"/>
                <a:gd name="T1" fmla="*/ 7591 h 7591"/>
                <a:gd name="T2" fmla="*/ 10105 w 12603"/>
                <a:gd name="T3" fmla="*/ 7569 h 7591"/>
                <a:gd name="T4" fmla="*/ 10229 w 12603"/>
                <a:gd name="T5" fmla="*/ 7578 h 7591"/>
                <a:gd name="T6" fmla="*/ 9114 w 12603"/>
                <a:gd name="T7" fmla="*/ 7555 h 7591"/>
                <a:gd name="T8" fmla="*/ 8743 w 12603"/>
                <a:gd name="T9" fmla="*/ 7541 h 7591"/>
                <a:gd name="T10" fmla="*/ 10723 w 12603"/>
                <a:gd name="T11" fmla="*/ 7531 h 7591"/>
                <a:gd name="T12" fmla="*/ 8251 w 12603"/>
                <a:gd name="T13" fmla="*/ 7472 h 7591"/>
                <a:gd name="T14" fmla="*/ 8127 w 12603"/>
                <a:gd name="T15" fmla="*/ 7471 h 7591"/>
                <a:gd name="T16" fmla="*/ 11330 w 12603"/>
                <a:gd name="T17" fmla="*/ 7406 h 7591"/>
                <a:gd name="T18" fmla="*/ 7514 w 12603"/>
                <a:gd name="T19" fmla="*/ 7377 h 7591"/>
                <a:gd name="T20" fmla="*/ 11449 w 12603"/>
                <a:gd name="T21" fmla="*/ 7369 h 7591"/>
                <a:gd name="T22" fmla="*/ 7029 w 12603"/>
                <a:gd name="T23" fmla="*/ 7272 h 7591"/>
                <a:gd name="T24" fmla="*/ 6905 w 12603"/>
                <a:gd name="T25" fmla="*/ 7263 h 7591"/>
                <a:gd name="T26" fmla="*/ 6665 w 12603"/>
                <a:gd name="T27" fmla="*/ 7197 h 7591"/>
                <a:gd name="T28" fmla="*/ 6299 w 12603"/>
                <a:gd name="T29" fmla="*/ 7131 h 7591"/>
                <a:gd name="T30" fmla="*/ 6178 w 12603"/>
                <a:gd name="T31" fmla="*/ 7102 h 7591"/>
                <a:gd name="T32" fmla="*/ 12195 w 12603"/>
                <a:gd name="T33" fmla="*/ 6940 h 7591"/>
                <a:gd name="T34" fmla="*/ 5457 w 12603"/>
                <a:gd name="T35" fmla="*/ 6920 h 7591"/>
                <a:gd name="T36" fmla="*/ 12371 w 12603"/>
                <a:gd name="T37" fmla="*/ 6767 h 7591"/>
                <a:gd name="T38" fmla="*/ 4860 w 12603"/>
                <a:gd name="T39" fmla="*/ 6752 h 7591"/>
                <a:gd name="T40" fmla="*/ 4742 w 12603"/>
                <a:gd name="T41" fmla="*/ 6717 h 7591"/>
                <a:gd name="T42" fmla="*/ 4504 w 12603"/>
                <a:gd name="T43" fmla="*/ 6645 h 7591"/>
                <a:gd name="T44" fmla="*/ 4272 w 12603"/>
                <a:gd name="T45" fmla="*/ 6557 h 7591"/>
                <a:gd name="T46" fmla="*/ 12530 w 12603"/>
                <a:gd name="T47" fmla="*/ 6423 h 7591"/>
                <a:gd name="T48" fmla="*/ 3796 w 12603"/>
                <a:gd name="T49" fmla="*/ 6419 h 7591"/>
                <a:gd name="T50" fmla="*/ 3215 w 12603"/>
                <a:gd name="T51" fmla="*/ 6203 h 7591"/>
                <a:gd name="T52" fmla="*/ 3093 w 12603"/>
                <a:gd name="T53" fmla="*/ 6176 h 7591"/>
                <a:gd name="T54" fmla="*/ 2865 w 12603"/>
                <a:gd name="T55" fmla="*/ 6077 h 7591"/>
                <a:gd name="T56" fmla="*/ 12571 w 12603"/>
                <a:gd name="T57" fmla="*/ 5814 h 7591"/>
                <a:gd name="T58" fmla="*/ 2396 w 12603"/>
                <a:gd name="T59" fmla="*/ 5918 h 7591"/>
                <a:gd name="T60" fmla="*/ 1824 w 12603"/>
                <a:gd name="T61" fmla="*/ 5677 h 7591"/>
                <a:gd name="T62" fmla="*/ 1704 w 12603"/>
                <a:gd name="T63" fmla="*/ 5645 h 7591"/>
                <a:gd name="T64" fmla="*/ 1480 w 12603"/>
                <a:gd name="T65" fmla="*/ 5536 h 7591"/>
                <a:gd name="T66" fmla="*/ 1132 w 12603"/>
                <a:gd name="T67" fmla="*/ 5406 h 7591"/>
                <a:gd name="T68" fmla="*/ 1018 w 12603"/>
                <a:gd name="T69" fmla="*/ 5357 h 7591"/>
                <a:gd name="T70" fmla="*/ 12359 w 12603"/>
                <a:gd name="T71" fmla="*/ 5105 h 7591"/>
                <a:gd name="T72" fmla="*/ 338 w 12603"/>
                <a:gd name="T73" fmla="*/ 5057 h 7591"/>
                <a:gd name="T74" fmla="*/ 12303 w 12603"/>
                <a:gd name="T75" fmla="*/ 4994 h 7591"/>
                <a:gd name="T76" fmla="*/ 12104 w 12603"/>
                <a:gd name="T77" fmla="*/ 4680 h 7591"/>
                <a:gd name="T78" fmla="*/ 12036 w 12603"/>
                <a:gd name="T79" fmla="*/ 4577 h 7591"/>
                <a:gd name="T80" fmla="*/ 11679 w 12603"/>
                <a:gd name="T81" fmla="*/ 4071 h 7591"/>
                <a:gd name="T82" fmla="*/ 11425 w 12603"/>
                <a:gd name="T83" fmla="*/ 3799 h 7591"/>
                <a:gd name="T84" fmla="*/ 11269 w 12603"/>
                <a:gd name="T85" fmla="*/ 3605 h 7591"/>
                <a:gd name="T86" fmla="*/ 10821 w 12603"/>
                <a:gd name="T87" fmla="*/ 3177 h 7591"/>
                <a:gd name="T88" fmla="*/ 10731 w 12603"/>
                <a:gd name="T89" fmla="*/ 3092 h 7591"/>
                <a:gd name="T90" fmla="*/ 10280 w 12603"/>
                <a:gd name="T91" fmla="*/ 2666 h 7591"/>
                <a:gd name="T92" fmla="*/ 9986 w 12603"/>
                <a:gd name="T93" fmla="*/ 2438 h 7591"/>
                <a:gd name="T94" fmla="*/ 9804 w 12603"/>
                <a:gd name="T95" fmla="*/ 2270 h 7591"/>
                <a:gd name="T96" fmla="*/ 9304 w 12603"/>
                <a:gd name="T97" fmla="*/ 1903 h 7591"/>
                <a:gd name="T98" fmla="*/ 9205 w 12603"/>
                <a:gd name="T99" fmla="*/ 1828 h 7591"/>
                <a:gd name="T100" fmla="*/ 8712 w 12603"/>
                <a:gd name="T101" fmla="*/ 1453 h 7591"/>
                <a:gd name="T102" fmla="*/ 8397 w 12603"/>
                <a:gd name="T103" fmla="*/ 1255 h 7591"/>
                <a:gd name="T104" fmla="*/ 8200 w 12603"/>
                <a:gd name="T105" fmla="*/ 1103 h 7591"/>
                <a:gd name="T106" fmla="*/ 7672 w 12603"/>
                <a:gd name="T107" fmla="*/ 779 h 7591"/>
                <a:gd name="T108" fmla="*/ 7567 w 12603"/>
                <a:gd name="T109" fmla="*/ 712 h 7591"/>
                <a:gd name="T110" fmla="*/ 7047 w 12603"/>
                <a:gd name="T111" fmla="*/ 375 h 7591"/>
                <a:gd name="T112" fmla="*/ 6719 w 12603"/>
                <a:gd name="T113" fmla="*/ 199 h 7591"/>
                <a:gd name="T114" fmla="*/ 6512 w 12603"/>
                <a:gd name="T115" fmla="*/ 62 h 7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03" h="7591">
                  <a:moveTo>
                    <a:pt x="9769" y="7591"/>
                  </a:moveTo>
                  <a:lnTo>
                    <a:pt x="9762" y="7591"/>
                  </a:lnTo>
                  <a:lnTo>
                    <a:pt x="9733" y="7591"/>
                  </a:lnTo>
                  <a:lnTo>
                    <a:pt x="9733" y="7576"/>
                  </a:lnTo>
                  <a:lnTo>
                    <a:pt x="9762" y="7576"/>
                  </a:lnTo>
                  <a:cubicBezTo>
                    <a:pt x="9794" y="7576"/>
                    <a:pt x="9826" y="7576"/>
                    <a:pt x="9857" y="7575"/>
                  </a:cubicBezTo>
                  <a:lnTo>
                    <a:pt x="9857" y="7591"/>
                  </a:lnTo>
                  <a:cubicBezTo>
                    <a:pt x="9828" y="7591"/>
                    <a:pt x="9799" y="7591"/>
                    <a:pt x="9769" y="7591"/>
                  </a:cubicBezTo>
                  <a:close/>
                  <a:moveTo>
                    <a:pt x="9609" y="7590"/>
                  </a:moveTo>
                  <a:cubicBezTo>
                    <a:pt x="9568" y="7589"/>
                    <a:pt x="9527" y="7588"/>
                    <a:pt x="9485" y="7587"/>
                  </a:cubicBezTo>
                  <a:lnTo>
                    <a:pt x="9485" y="7572"/>
                  </a:lnTo>
                  <a:cubicBezTo>
                    <a:pt x="9527" y="7573"/>
                    <a:pt x="9568" y="7574"/>
                    <a:pt x="9609" y="7574"/>
                  </a:cubicBezTo>
                  <a:lnTo>
                    <a:pt x="9609" y="7590"/>
                  </a:lnTo>
                  <a:close/>
                  <a:moveTo>
                    <a:pt x="9981" y="7588"/>
                  </a:moveTo>
                  <a:lnTo>
                    <a:pt x="9981" y="7573"/>
                  </a:lnTo>
                  <a:cubicBezTo>
                    <a:pt x="10022" y="7572"/>
                    <a:pt x="10064" y="7571"/>
                    <a:pt x="10105" y="7569"/>
                  </a:cubicBezTo>
                  <a:lnTo>
                    <a:pt x="10105" y="7584"/>
                  </a:lnTo>
                  <a:cubicBezTo>
                    <a:pt x="10064" y="7586"/>
                    <a:pt x="10023" y="7587"/>
                    <a:pt x="9981" y="7588"/>
                  </a:cubicBezTo>
                  <a:close/>
                  <a:moveTo>
                    <a:pt x="9361" y="7583"/>
                  </a:moveTo>
                  <a:cubicBezTo>
                    <a:pt x="9320" y="7581"/>
                    <a:pt x="9279" y="7579"/>
                    <a:pt x="9237" y="7577"/>
                  </a:cubicBezTo>
                  <a:lnTo>
                    <a:pt x="9238" y="7562"/>
                  </a:lnTo>
                  <a:cubicBezTo>
                    <a:pt x="9280" y="7564"/>
                    <a:pt x="9321" y="7566"/>
                    <a:pt x="9362" y="7567"/>
                  </a:cubicBezTo>
                  <a:lnTo>
                    <a:pt x="9361" y="7583"/>
                  </a:lnTo>
                  <a:close/>
                  <a:moveTo>
                    <a:pt x="10229" y="7578"/>
                  </a:moveTo>
                  <a:lnTo>
                    <a:pt x="10228" y="7563"/>
                  </a:lnTo>
                  <a:cubicBezTo>
                    <a:pt x="10270" y="7560"/>
                    <a:pt x="10311" y="7558"/>
                    <a:pt x="10352" y="7555"/>
                  </a:cubicBezTo>
                  <a:lnTo>
                    <a:pt x="10353" y="7570"/>
                  </a:lnTo>
                  <a:cubicBezTo>
                    <a:pt x="10312" y="7573"/>
                    <a:pt x="10271" y="7576"/>
                    <a:pt x="10229" y="7578"/>
                  </a:cubicBezTo>
                  <a:close/>
                  <a:moveTo>
                    <a:pt x="9113" y="7570"/>
                  </a:moveTo>
                  <a:cubicBezTo>
                    <a:pt x="9072" y="7567"/>
                    <a:pt x="9031" y="7565"/>
                    <a:pt x="8990" y="7562"/>
                  </a:cubicBezTo>
                  <a:lnTo>
                    <a:pt x="8991" y="7546"/>
                  </a:lnTo>
                  <a:cubicBezTo>
                    <a:pt x="9032" y="7549"/>
                    <a:pt x="9073" y="7552"/>
                    <a:pt x="9114" y="7555"/>
                  </a:cubicBezTo>
                  <a:lnTo>
                    <a:pt x="9113" y="7570"/>
                  </a:lnTo>
                  <a:close/>
                  <a:moveTo>
                    <a:pt x="10476" y="7560"/>
                  </a:moveTo>
                  <a:lnTo>
                    <a:pt x="10475" y="7544"/>
                  </a:lnTo>
                  <a:cubicBezTo>
                    <a:pt x="10516" y="7540"/>
                    <a:pt x="10558" y="7536"/>
                    <a:pt x="10598" y="7531"/>
                  </a:cubicBezTo>
                  <a:lnTo>
                    <a:pt x="10600" y="7547"/>
                  </a:lnTo>
                  <a:cubicBezTo>
                    <a:pt x="10559" y="7551"/>
                    <a:pt x="10518" y="7556"/>
                    <a:pt x="10476" y="7560"/>
                  </a:cubicBezTo>
                  <a:close/>
                  <a:moveTo>
                    <a:pt x="8866" y="7552"/>
                  </a:moveTo>
                  <a:cubicBezTo>
                    <a:pt x="8825" y="7549"/>
                    <a:pt x="8784" y="7545"/>
                    <a:pt x="8743" y="7541"/>
                  </a:cubicBezTo>
                  <a:lnTo>
                    <a:pt x="8744" y="7526"/>
                  </a:lnTo>
                  <a:cubicBezTo>
                    <a:pt x="8785" y="7530"/>
                    <a:pt x="8827" y="7533"/>
                    <a:pt x="8867" y="7537"/>
                  </a:cubicBezTo>
                  <a:lnTo>
                    <a:pt x="8866" y="7552"/>
                  </a:lnTo>
                  <a:close/>
                  <a:moveTo>
                    <a:pt x="10723" y="7531"/>
                  </a:moveTo>
                  <a:lnTo>
                    <a:pt x="10721" y="7516"/>
                  </a:lnTo>
                  <a:cubicBezTo>
                    <a:pt x="10762" y="7510"/>
                    <a:pt x="10803" y="7504"/>
                    <a:pt x="10843" y="7498"/>
                  </a:cubicBezTo>
                  <a:lnTo>
                    <a:pt x="10846" y="7513"/>
                  </a:lnTo>
                  <a:cubicBezTo>
                    <a:pt x="10805" y="7519"/>
                    <a:pt x="10764" y="7526"/>
                    <a:pt x="10723" y="7531"/>
                  </a:cubicBezTo>
                  <a:close/>
                  <a:moveTo>
                    <a:pt x="8619" y="7529"/>
                  </a:moveTo>
                  <a:cubicBezTo>
                    <a:pt x="8578" y="7525"/>
                    <a:pt x="8537" y="7521"/>
                    <a:pt x="8496" y="7516"/>
                  </a:cubicBezTo>
                  <a:lnTo>
                    <a:pt x="8498" y="7501"/>
                  </a:lnTo>
                  <a:cubicBezTo>
                    <a:pt x="8539" y="7505"/>
                    <a:pt x="8580" y="7510"/>
                    <a:pt x="8621" y="7514"/>
                  </a:cubicBezTo>
                  <a:lnTo>
                    <a:pt x="8619" y="7529"/>
                  </a:lnTo>
                  <a:close/>
                  <a:moveTo>
                    <a:pt x="8373" y="7502"/>
                  </a:moveTo>
                  <a:cubicBezTo>
                    <a:pt x="8332" y="7497"/>
                    <a:pt x="8291" y="7492"/>
                    <a:pt x="8249" y="7487"/>
                  </a:cubicBezTo>
                  <a:lnTo>
                    <a:pt x="8251" y="7472"/>
                  </a:lnTo>
                  <a:cubicBezTo>
                    <a:pt x="8292" y="7477"/>
                    <a:pt x="8334" y="7482"/>
                    <a:pt x="8374" y="7487"/>
                  </a:cubicBezTo>
                  <a:lnTo>
                    <a:pt x="8373" y="7502"/>
                  </a:lnTo>
                  <a:close/>
                  <a:moveTo>
                    <a:pt x="10968" y="7491"/>
                  </a:moveTo>
                  <a:lnTo>
                    <a:pt x="10965" y="7476"/>
                  </a:lnTo>
                  <a:cubicBezTo>
                    <a:pt x="11006" y="7468"/>
                    <a:pt x="11046" y="7460"/>
                    <a:pt x="11086" y="7451"/>
                  </a:cubicBezTo>
                  <a:lnTo>
                    <a:pt x="11090" y="7467"/>
                  </a:lnTo>
                  <a:cubicBezTo>
                    <a:pt x="11050" y="7475"/>
                    <a:pt x="11009" y="7484"/>
                    <a:pt x="10968" y="7491"/>
                  </a:cubicBezTo>
                  <a:close/>
                  <a:moveTo>
                    <a:pt x="8127" y="7471"/>
                  </a:moveTo>
                  <a:cubicBezTo>
                    <a:pt x="8086" y="7465"/>
                    <a:pt x="8045" y="7460"/>
                    <a:pt x="8004" y="7454"/>
                  </a:cubicBezTo>
                  <a:lnTo>
                    <a:pt x="8006" y="7438"/>
                  </a:lnTo>
                  <a:cubicBezTo>
                    <a:pt x="8047" y="7444"/>
                    <a:pt x="8088" y="7450"/>
                    <a:pt x="8129" y="7456"/>
                  </a:cubicBezTo>
                  <a:lnTo>
                    <a:pt x="8127" y="7471"/>
                  </a:lnTo>
                  <a:close/>
                  <a:moveTo>
                    <a:pt x="11210" y="7438"/>
                  </a:moveTo>
                  <a:lnTo>
                    <a:pt x="11207" y="7423"/>
                  </a:lnTo>
                  <a:cubicBezTo>
                    <a:pt x="11247" y="7413"/>
                    <a:pt x="11287" y="7402"/>
                    <a:pt x="11326" y="7391"/>
                  </a:cubicBezTo>
                  <a:lnTo>
                    <a:pt x="11330" y="7406"/>
                  </a:lnTo>
                  <a:cubicBezTo>
                    <a:pt x="11291" y="7417"/>
                    <a:pt x="11251" y="7428"/>
                    <a:pt x="11210" y="7438"/>
                  </a:cubicBezTo>
                  <a:close/>
                  <a:moveTo>
                    <a:pt x="7881" y="7436"/>
                  </a:moveTo>
                  <a:cubicBezTo>
                    <a:pt x="7841" y="7430"/>
                    <a:pt x="7800" y="7424"/>
                    <a:pt x="7759" y="7417"/>
                  </a:cubicBezTo>
                  <a:lnTo>
                    <a:pt x="7761" y="7402"/>
                  </a:lnTo>
                  <a:cubicBezTo>
                    <a:pt x="7802" y="7408"/>
                    <a:pt x="7843" y="7414"/>
                    <a:pt x="7883" y="7421"/>
                  </a:cubicBezTo>
                  <a:lnTo>
                    <a:pt x="7881" y="7436"/>
                  </a:lnTo>
                  <a:close/>
                  <a:moveTo>
                    <a:pt x="7636" y="7397"/>
                  </a:moveTo>
                  <a:cubicBezTo>
                    <a:pt x="7596" y="7391"/>
                    <a:pt x="7555" y="7384"/>
                    <a:pt x="7514" y="7377"/>
                  </a:cubicBezTo>
                  <a:lnTo>
                    <a:pt x="7517" y="7362"/>
                  </a:lnTo>
                  <a:cubicBezTo>
                    <a:pt x="7558" y="7368"/>
                    <a:pt x="7598" y="7375"/>
                    <a:pt x="7639" y="7382"/>
                  </a:cubicBezTo>
                  <a:lnTo>
                    <a:pt x="7636" y="7397"/>
                  </a:lnTo>
                  <a:close/>
                  <a:moveTo>
                    <a:pt x="11449" y="7369"/>
                  </a:moveTo>
                  <a:lnTo>
                    <a:pt x="11444" y="7355"/>
                  </a:lnTo>
                  <a:cubicBezTo>
                    <a:pt x="11484" y="7341"/>
                    <a:pt x="11523" y="7328"/>
                    <a:pt x="11561" y="7313"/>
                  </a:cubicBezTo>
                  <a:lnTo>
                    <a:pt x="11566" y="7328"/>
                  </a:lnTo>
                  <a:cubicBezTo>
                    <a:pt x="11529" y="7342"/>
                    <a:pt x="11489" y="7356"/>
                    <a:pt x="11449" y="7369"/>
                  </a:cubicBezTo>
                  <a:close/>
                  <a:moveTo>
                    <a:pt x="7392" y="7356"/>
                  </a:moveTo>
                  <a:cubicBezTo>
                    <a:pt x="7351" y="7348"/>
                    <a:pt x="7310" y="7341"/>
                    <a:pt x="7270" y="7333"/>
                  </a:cubicBezTo>
                  <a:lnTo>
                    <a:pt x="7273" y="7318"/>
                  </a:lnTo>
                  <a:cubicBezTo>
                    <a:pt x="7313" y="7326"/>
                    <a:pt x="7354" y="7333"/>
                    <a:pt x="7394" y="7340"/>
                  </a:cubicBezTo>
                  <a:lnTo>
                    <a:pt x="7392" y="7356"/>
                  </a:lnTo>
                  <a:close/>
                  <a:moveTo>
                    <a:pt x="7148" y="7310"/>
                  </a:moveTo>
                  <a:cubicBezTo>
                    <a:pt x="7107" y="7303"/>
                    <a:pt x="7067" y="7295"/>
                    <a:pt x="7026" y="7287"/>
                  </a:cubicBezTo>
                  <a:lnTo>
                    <a:pt x="7029" y="7272"/>
                  </a:lnTo>
                  <a:cubicBezTo>
                    <a:pt x="7070" y="7280"/>
                    <a:pt x="7110" y="7287"/>
                    <a:pt x="7151" y="7295"/>
                  </a:cubicBezTo>
                  <a:lnTo>
                    <a:pt x="7148" y="7310"/>
                  </a:lnTo>
                  <a:close/>
                  <a:moveTo>
                    <a:pt x="11681" y="7281"/>
                  </a:moveTo>
                  <a:lnTo>
                    <a:pt x="11675" y="7267"/>
                  </a:lnTo>
                  <a:cubicBezTo>
                    <a:pt x="11714" y="7250"/>
                    <a:pt x="11751" y="7233"/>
                    <a:pt x="11787" y="7215"/>
                  </a:cubicBezTo>
                  <a:lnTo>
                    <a:pt x="11794" y="7229"/>
                  </a:lnTo>
                  <a:cubicBezTo>
                    <a:pt x="11758" y="7247"/>
                    <a:pt x="11720" y="7265"/>
                    <a:pt x="11681" y="7281"/>
                  </a:cubicBezTo>
                  <a:close/>
                  <a:moveTo>
                    <a:pt x="6905" y="7263"/>
                  </a:moveTo>
                  <a:cubicBezTo>
                    <a:pt x="6864" y="7254"/>
                    <a:pt x="6824" y="7246"/>
                    <a:pt x="6783" y="7238"/>
                  </a:cubicBezTo>
                  <a:lnTo>
                    <a:pt x="6786" y="7222"/>
                  </a:lnTo>
                  <a:cubicBezTo>
                    <a:pt x="6827" y="7231"/>
                    <a:pt x="6867" y="7239"/>
                    <a:pt x="6908" y="7247"/>
                  </a:cubicBezTo>
                  <a:lnTo>
                    <a:pt x="6905" y="7263"/>
                  </a:lnTo>
                  <a:close/>
                  <a:moveTo>
                    <a:pt x="6662" y="7212"/>
                  </a:moveTo>
                  <a:cubicBezTo>
                    <a:pt x="6622" y="7203"/>
                    <a:pt x="6581" y="7194"/>
                    <a:pt x="6541" y="7185"/>
                  </a:cubicBezTo>
                  <a:lnTo>
                    <a:pt x="6544" y="7170"/>
                  </a:lnTo>
                  <a:cubicBezTo>
                    <a:pt x="6585" y="7179"/>
                    <a:pt x="6625" y="7188"/>
                    <a:pt x="6665" y="7197"/>
                  </a:cubicBezTo>
                  <a:lnTo>
                    <a:pt x="6662" y="7212"/>
                  </a:lnTo>
                  <a:close/>
                  <a:moveTo>
                    <a:pt x="11904" y="7170"/>
                  </a:moveTo>
                  <a:lnTo>
                    <a:pt x="11896" y="7157"/>
                  </a:lnTo>
                  <a:cubicBezTo>
                    <a:pt x="11932" y="7136"/>
                    <a:pt x="11967" y="7114"/>
                    <a:pt x="12001" y="7092"/>
                  </a:cubicBezTo>
                  <a:lnTo>
                    <a:pt x="12009" y="7105"/>
                  </a:lnTo>
                  <a:cubicBezTo>
                    <a:pt x="11976" y="7127"/>
                    <a:pt x="11940" y="7149"/>
                    <a:pt x="11904" y="7170"/>
                  </a:cubicBezTo>
                  <a:close/>
                  <a:moveTo>
                    <a:pt x="6420" y="7158"/>
                  </a:moveTo>
                  <a:cubicBezTo>
                    <a:pt x="6380" y="7149"/>
                    <a:pt x="6339" y="7140"/>
                    <a:pt x="6299" y="7131"/>
                  </a:cubicBezTo>
                  <a:lnTo>
                    <a:pt x="6302" y="7115"/>
                  </a:lnTo>
                  <a:cubicBezTo>
                    <a:pt x="6343" y="7125"/>
                    <a:pt x="6383" y="7134"/>
                    <a:pt x="6423" y="7143"/>
                  </a:cubicBezTo>
                  <a:lnTo>
                    <a:pt x="6420" y="7158"/>
                  </a:lnTo>
                  <a:close/>
                  <a:moveTo>
                    <a:pt x="6178" y="7102"/>
                  </a:moveTo>
                  <a:cubicBezTo>
                    <a:pt x="6138" y="7093"/>
                    <a:pt x="6098" y="7083"/>
                    <a:pt x="6058" y="7073"/>
                  </a:cubicBezTo>
                  <a:lnTo>
                    <a:pt x="6061" y="7058"/>
                  </a:lnTo>
                  <a:cubicBezTo>
                    <a:pt x="6102" y="7068"/>
                    <a:pt x="6142" y="7077"/>
                    <a:pt x="6182" y="7087"/>
                  </a:cubicBezTo>
                  <a:lnTo>
                    <a:pt x="6178" y="7102"/>
                  </a:lnTo>
                  <a:close/>
                  <a:moveTo>
                    <a:pt x="5937" y="7044"/>
                  </a:moveTo>
                  <a:cubicBezTo>
                    <a:pt x="5897" y="7034"/>
                    <a:pt x="5857" y="7024"/>
                    <a:pt x="5817" y="7014"/>
                  </a:cubicBezTo>
                  <a:lnTo>
                    <a:pt x="5821" y="6999"/>
                  </a:lnTo>
                  <a:cubicBezTo>
                    <a:pt x="5861" y="7009"/>
                    <a:pt x="5901" y="7019"/>
                    <a:pt x="5941" y="7029"/>
                  </a:cubicBezTo>
                  <a:lnTo>
                    <a:pt x="5937" y="7044"/>
                  </a:lnTo>
                  <a:close/>
                  <a:moveTo>
                    <a:pt x="12110" y="7032"/>
                  </a:moveTo>
                  <a:lnTo>
                    <a:pt x="12101" y="7020"/>
                  </a:lnTo>
                  <a:cubicBezTo>
                    <a:pt x="12133" y="6994"/>
                    <a:pt x="12165" y="6968"/>
                    <a:pt x="12195" y="6940"/>
                  </a:cubicBezTo>
                  <a:lnTo>
                    <a:pt x="12205" y="6952"/>
                  </a:lnTo>
                  <a:cubicBezTo>
                    <a:pt x="12175" y="6979"/>
                    <a:pt x="12143" y="7007"/>
                    <a:pt x="12110" y="7032"/>
                  </a:cubicBezTo>
                  <a:close/>
                  <a:moveTo>
                    <a:pt x="5697" y="6983"/>
                  </a:moveTo>
                  <a:cubicBezTo>
                    <a:pt x="5657" y="6972"/>
                    <a:pt x="5617" y="6962"/>
                    <a:pt x="5577" y="6951"/>
                  </a:cubicBezTo>
                  <a:lnTo>
                    <a:pt x="5581" y="6936"/>
                  </a:lnTo>
                  <a:cubicBezTo>
                    <a:pt x="5621" y="6947"/>
                    <a:pt x="5661" y="6957"/>
                    <a:pt x="5701" y="6968"/>
                  </a:cubicBezTo>
                  <a:lnTo>
                    <a:pt x="5697" y="6983"/>
                  </a:lnTo>
                  <a:close/>
                  <a:moveTo>
                    <a:pt x="5457" y="6920"/>
                  </a:moveTo>
                  <a:cubicBezTo>
                    <a:pt x="5418" y="6909"/>
                    <a:pt x="5378" y="6898"/>
                    <a:pt x="5338" y="6887"/>
                  </a:cubicBezTo>
                  <a:lnTo>
                    <a:pt x="5342" y="6872"/>
                  </a:lnTo>
                  <a:cubicBezTo>
                    <a:pt x="5382" y="6883"/>
                    <a:pt x="5422" y="6894"/>
                    <a:pt x="5461" y="6904"/>
                  </a:cubicBezTo>
                  <a:lnTo>
                    <a:pt x="5457" y="6920"/>
                  </a:lnTo>
                  <a:close/>
                  <a:moveTo>
                    <a:pt x="12293" y="6863"/>
                  </a:moveTo>
                  <a:lnTo>
                    <a:pt x="12281" y="6853"/>
                  </a:lnTo>
                  <a:cubicBezTo>
                    <a:pt x="12309" y="6822"/>
                    <a:pt x="12335" y="6790"/>
                    <a:pt x="12359" y="6757"/>
                  </a:cubicBezTo>
                  <a:lnTo>
                    <a:pt x="12371" y="6767"/>
                  </a:lnTo>
                  <a:cubicBezTo>
                    <a:pt x="12347" y="6800"/>
                    <a:pt x="12321" y="6832"/>
                    <a:pt x="12293" y="6863"/>
                  </a:cubicBezTo>
                  <a:close/>
                  <a:moveTo>
                    <a:pt x="5218" y="6854"/>
                  </a:moveTo>
                  <a:cubicBezTo>
                    <a:pt x="5179" y="6843"/>
                    <a:pt x="5139" y="6832"/>
                    <a:pt x="5099" y="6821"/>
                  </a:cubicBezTo>
                  <a:lnTo>
                    <a:pt x="5103" y="6806"/>
                  </a:lnTo>
                  <a:cubicBezTo>
                    <a:pt x="5143" y="6817"/>
                    <a:pt x="5183" y="6828"/>
                    <a:pt x="5222" y="6839"/>
                  </a:cubicBezTo>
                  <a:lnTo>
                    <a:pt x="5218" y="6854"/>
                  </a:lnTo>
                  <a:close/>
                  <a:moveTo>
                    <a:pt x="4980" y="6787"/>
                  </a:moveTo>
                  <a:cubicBezTo>
                    <a:pt x="4940" y="6775"/>
                    <a:pt x="4900" y="6764"/>
                    <a:pt x="4860" y="6752"/>
                  </a:cubicBezTo>
                  <a:lnTo>
                    <a:pt x="4865" y="6737"/>
                  </a:lnTo>
                  <a:cubicBezTo>
                    <a:pt x="4905" y="6749"/>
                    <a:pt x="4944" y="6760"/>
                    <a:pt x="4984" y="6772"/>
                  </a:cubicBezTo>
                  <a:lnTo>
                    <a:pt x="4980" y="6787"/>
                  </a:lnTo>
                  <a:close/>
                  <a:moveTo>
                    <a:pt x="4742" y="6717"/>
                  </a:moveTo>
                  <a:cubicBezTo>
                    <a:pt x="4702" y="6705"/>
                    <a:pt x="4663" y="6693"/>
                    <a:pt x="4623" y="6681"/>
                  </a:cubicBezTo>
                  <a:lnTo>
                    <a:pt x="4627" y="6666"/>
                  </a:lnTo>
                  <a:cubicBezTo>
                    <a:pt x="4667" y="6678"/>
                    <a:pt x="4707" y="6690"/>
                    <a:pt x="4746" y="6702"/>
                  </a:cubicBezTo>
                  <a:lnTo>
                    <a:pt x="4742" y="6717"/>
                  </a:lnTo>
                  <a:close/>
                  <a:moveTo>
                    <a:pt x="12440" y="6663"/>
                  </a:moveTo>
                  <a:lnTo>
                    <a:pt x="12426" y="6655"/>
                  </a:lnTo>
                  <a:cubicBezTo>
                    <a:pt x="12447" y="6620"/>
                    <a:pt x="12466" y="6583"/>
                    <a:pt x="12483" y="6546"/>
                  </a:cubicBezTo>
                  <a:lnTo>
                    <a:pt x="12486" y="6538"/>
                  </a:lnTo>
                  <a:lnTo>
                    <a:pt x="12500" y="6544"/>
                  </a:lnTo>
                  <a:lnTo>
                    <a:pt x="12497" y="6552"/>
                  </a:lnTo>
                  <a:cubicBezTo>
                    <a:pt x="12480" y="6590"/>
                    <a:pt x="12461" y="6627"/>
                    <a:pt x="12440" y="6663"/>
                  </a:cubicBezTo>
                  <a:close/>
                  <a:moveTo>
                    <a:pt x="4504" y="6645"/>
                  </a:moveTo>
                  <a:cubicBezTo>
                    <a:pt x="4465" y="6633"/>
                    <a:pt x="4425" y="6621"/>
                    <a:pt x="4386" y="6609"/>
                  </a:cubicBezTo>
                  <a:lnTo>
                    <a:pt x="4390" y="6594"/>
                  </a:lnTo>
                  <a:cubicBezTo>
                    <a:pt x="4430" y="6606"/>
                    <a:pt x="4469" y="6618"/>
                    <a:pt x="4509" y="6630"/>
                  </a:cubicBezTo>
                  <a:lnTo>
                    <a:pt x="4504" y="6645"/>
                  </a:lnTo>
                  <a:close/>
                  <a:moveTo>
                    <a:pt x="4268" y="6572"/>
                  </a:moveTo>
                  <a:cubicBezTo>
                    <a:pt x="4228" y="6559"/>
                    <a:pt x="4189" y="6547"/>
                    <a:pt x="4149" y="6534"/>
                  </a:cubicBezTo>
                  <a:lnTo>
                    <a:pt x="4154" y="6519"/>
                  </a:lnTo>
                  <a:cubicBezTo>
                    <a:pt x="4194" y="6532"/>
                    <a:pt x="4233" y="6545"/>
                    <a:pt x="4272" y="6557"/>
                  </a:cubicBezTo>
                  <a:lnTo>
                    <a:pt x="4268" y="6572"/>
                  </a:lnTo>
                  <a:close/>
                  <a:moveTo>
                    <a:pt x="4031" y="6496"/>
                  </a:moveTo>
                  <a:cubicBezTo>
                    <a:pt x="3992" y="6483"/>
                    <a:pt x="3953" y="6470"/>
                    <a:pt x="3914" y="6457"/>
                  </a:cubicBezTo>
                  <a:lnTo>
                    <a:pt x="3918" y="6443"/>
                  </a:lnTo>
                  <a:cubicBezTo>
                    <a:pt x="3958" y="6456"/>
                    <a:pt x="3997" y="6468"/>
                    <a:pt x="4036" y="6481"/>
                  </a:cubicBezTo>
                  <a:lnTo>
                    <a:pt x="4031" y="6496"/>
                  </a:lnTo>
                  <a:close/>
                  <a:moveTo>
                    <a:pt x="12545" y="6428"/>
                  </a:moveTo>
                  <a:lnTo>
                    <a:pt x="12530" y="6423"/>
                  </a:lnTo>
                  <a:cubicBezTo>
                    <a:pt x="12542" y="6384"/>
                    <a:pt x="12553" y="6344"/>
                    <a:pt x="12561" y="6304"/>
                  </a:cubicBezTo>
                  <a:lnTo>
                    <a:pt x="12576" y="6307"/>
                  </a:lnTo>
                  <a:cubicBezTo>
                    <a:pt x="12568" y="6348"/>
                    <a:pt x="12557" y="6388"/>
                    <a:pt x="12545" y="6428"/>
                  </a:cubicBezTo>
                  <a:close/>
                  <a:moveTo>
                    <a:pt x="3796" y="6419"/>
                  </a:moveTo>
                  <a:cubicBezTo>
                    <a:pt x="3757" y="6406"/>
                    <a:pt x="3718" y="6393"/>
                    <a:pt x="3678" y="6379"/>
                  </a:cubicBezTo>
                  <a:lnTo>
                    <a:pt x="3683" y="6365"/>
                  </a:lnTo>
                  <a:cubicBezTo>
                    <a:pt x="3723" y="6378"/>
                    <a:pt x="3762" y="6391"/>
                    <a:pt x="3801" y="6404"/>
                  </a:cubicBezTo>
                  <a:lnTo>
                    <a:pt x="3796" y="6419"/>
                  </a:lnTo>
                  <a:close/>
                  <a:moveTo>
                    <a:pt x="3561" y="6340"/>
                  </a:moveTo>
                  <a:cubicBezTo>
                    <a:pt x="3522" y="6326"/>
                    <a:pt x="3483" y="6313"/>
                    <a:pt x="3444" y="6299"/>
                  </a:cubicBezTo>
                  <a:lnTo>
                    <a:pt x="3449" y="6285"/>
                  </a:lnTo>
                  <a:cubicBezTo>
                    <a:pt x="3488" y="6298"/>
                    <a:pt x="3527" y="6311"/>
                    <a:pt x="3566" y="6325"/>
                  </a:cubicBezTo>
                  <a:lnTo>
                    <a:pt x="3561" y="6340"/>
                  </a:lnTo>
                  <a:close/>
                  <a:moveTo>
                    <a:pt x="3327" y="6259"/>
                  </a:moveTo>
                  <a:cubicBezTo>
                    <a:pt x="3288" y="6245"/>
                    <a:pt x="3249" y="6231"/>
                    <a:pt x="3210" y="6217"/>
                  </a:cubicBezTo>
                  <a:lnTo>
                    <a:pt x="3215" y="6203"/>
                  </a:lnTo>
                  <a:cubicBezTo>
                    <a:pt x="3254" y="6217"/>
                    <a:pt x="3293" y="6230"/>
                    <a:pt x="3332" y="6244"/>
                  </a:cubicBezTo>
                  <a:lnTo>
                    <a:pt x="3327" y="6259"/>
                  </a:lnTo>
                  <a:close/>
                  <a:moveTo>
                    <a:pt x="12595" y="6184"/>
                  </a:moveTo>
                  <a:lnTo>
                    <a:pt x="12580" y="6182"/>
                  </a:lnTo>
                  <a:cubicBezTo>
                    <a:pt x="12584" y="6142"/>
                    <a:pt x="12587" y="6101"/>
                    <a:pt x="12587" y="6059"/>
                  </a:cubicBezTo>
                  <a:lnTo>
                    <a:pt x="12603" y="6060"/>
                  </a:lnTo>
                  <a:cubicBezTo>
                    <a:pt x="12602" y="6102"/>
                    <a:pt x="12600" y="6143"/>
                    <a:pt x="12595" y="6184"/>
                  </a:cubicBezTo>
                  <a:close/>
                  <a:moveTo>
                    <a:pt x="3093" y="6176"/>
                  </a:moveTo>
                  <a:cubicBezTo>
                    <a:pt x="3054" y="6162"/>
                    <a:pt x="3015" y="6148"/>
                    <a:pt x="2976" y="6134"/>
                  </a:cubicBezTo>
                  <a:lnTo>
                    <a:pt x="2981" y="6119"/>
                  </a:lnTo>
                  <a:cubicBezTo>
                    <a:pt x="3020" y="6133"/>
                    <a:pt x="3059" y="6147"/>
                    <a:pt x="3098" y="6161"/>
                  </a:cubicBezTo>
                  <a:lnTo>
                    <a:pt x="3093" y="6176"/>
                  </a:lnTo>
                  <a:close/>
                  <a:moveTo>
                    <a:pt x="2860" y="6091"/>
                  </a:moveTo>
                  <a:cubicBezTo>
                    <a:pt x="2821" y="6077"/>
                    <a:pt x="2782" y="6063"/>
                    <a:pt x="2744" y="6049"/>
                  </a:cubicBezTo>
                  <a:lnTo>
                    <a:pt x="2749" y="6034"/>
                  </a:lnTo>
                  <a:cubicBezTo>
                    <a:pt x="2788" y="6048"/>
                    <a:pt x="2827" y="6063"/>
                    <a:pt x="2865" y="6077"/>
                  </a:cubicBezTo>
                  <a:lnTo>
                    <a:pt x="2860" y="6091"/>
                  </a:lnTo>
                  <a:close/>
                  <a:moveTo>
                    <a:pt x="2627" y="6005"/>
                  </a:moveTo>
                  <a:cubicBezTo>
                    <a:pt x="2589" y="5991"/>
                    <a:pt x="2550" y="5976"/>
                    <a:pt x="2511" y="5962"/>
                  </a:cubicBezTo>
                  <a:lnTo>
                    <a:pt x="2517" y="5947"/>
                  </a:lnTo>
                  <a:cubicBezTo>
                    <a:pt x="2556" y="5962"/>
                    <a:pt x="2594" y="5976"/>
                    <a:pt x="2633" y="5991"/>
                  </a:cubicBezTo>
                  <a:lnTo>
                    <a:pt x="2627" y="6005"/>
                  </a:lnTo>
                  <a:close/>
                  <a:moveTo>
                    <a:pt x="12584" y="5936"/>
                  </a:moveTo>
                  <a:cubicBezTo>
                    <a:pt x="12581" y="5896"/>
                    <a:pt x="12577" y="5855"/>
                    <a:pt x="12571" y="5814"/>
                  </a:cubicBezTo>
                  <a:lnTo>
                    <a:pt x="12586" y="5811"/>
                  </a:lnTo>
                  <a:cubicBezTo>
                    <a:pt x="12592" y="5853"/>
                    <a:pt x="12597" y="5895"/>
                    <a:pt x="12599" y="5935"/>
                  </a:cubicBezTo>
                  <a:lnTo>
                    <a:pt x="12584" y="5936"/>
                  </a:lnTo>
                  <a:close/>
                  <a:moveTo>
                    <a:pt x="2396" y="5918"/>
                  </a:moveTo>
                  <a:cubicBezTo>
                    <a:pt x="2357" y="5903"/>
                    <a:pt x="2318" y="5888"/>
                    <a:pt x="2280" y="5873"/>
                  </a:cubicBezTo>
                  <a:lnTo>
                    <a:pt x="2286" y="5859"/>
                  </a:lnTo>
                  <a:cubicBezTo>
                    <a:pt x="2324" y="5873"/>
                    <a:pt x="2363" y="5888"/>
                    <a:pt x="2401" y="5903"/>
                  </a:cubicBezTo>
                  <a:lnTo>
                    <a:pt x="2396" y="5918"/>
                  </a:lnTo>
                  <a:close/>
                  <a:moveTo>
                    <a:pt x="2164" y="5828"/>
                  </a:moveTo>
                  <a:cubicBezTo>
                    <a:pt x="2126" y="5813"/>
                    <a:pt x="2087" y="5798"/>
                    <a:pt x="2049" y="5783"/>
                  </a:cubicBezTo>
                  <a:lnTo>
                    <a:pt x="2055" y="5768"/>
                  </a:lnTo>
                  <a:cubicBezTo>
                    <a:pt x="2093" y="5784"/>
                    <a:pt x="2132" y="5799"/>
                    <a:pt x="2170" y="5814"/>
                  </a:cubicBezTo>
                  <a:lnTo>
                    <a:pt x="2164" y="5828"/>
                  </a:lnTo>
                  <a:close/>
                  <a:moveTo>
                    <a:pt x="1934" y="5737"/>
                  </a:moveTo>
                  <a:cubicBezTo>
                    <a:pt x="1895" y="5722"/>
                    <a:pt x="1857" y="5707"/>
                    <a:pt x="1818" y="5691"/>
                  </a:cubicBezTo>
                  <a:lnTo>
                    <a:pt x="1824" y="5677"/>
                  </a:lnTo>
                  <a:cubicBezTo>
                    <a:pt x="1863" y="5692"/>
                    <a:pt x="1901" y="5707"/>
                    <a:pt x="1939" y="5723"/>
                  </a:cubicBezTo>
                  <a:lnTo>
                    <a:pt x="1934" y="5737"/>
                  </a:lnTo>
                  <a:close/>
                  <a:moveTo>
                    <a:pt x="12549" y="5692"/>
                  </a:moveTo>
                  <a:cubicBezTo>
                    <a:pt x="12541" y="5653"/>
                    <a:pt x="12531" y="5613"/>
                    <a:pt x="12520" y="5573"/>
                  </a:cubicBezTo>
                  <a:lnTo>
                    <a:pt x="12535" y="5569"/>
                  </a:lnTo>
                  <a:cubicBezTo>
                    <a:pt x="12546" y="5609"/>
                    <a:pt x="12556" y="5650"/>
                    <a:pt x="12565" y="5689"/>
                  </a:cubicBezTo>
                  <a:lnTo>
                    <a:pt x="12549" y="5692"/>
                  </a:lnTo>
                  <a:close/>
                  <a:moveTo>
                    <a:pt x="1704" y="5645"/>
                  </a:moveTo>
                  <a:cubicBezTo>
                    <a:pt x="1665" y="5629"/>
                    <a:pt x="1627" y="5613"/>
                    <a:pt x="1589" y="5598"/>
                  </a:cubicBezTo>
                  <a:lnTo>
                    <a:pt x="1595" y="5583"/>
                  </a:lnTo>
                  <a:cubicBezTo>
                    <a:pt x="1633" y="5599"/>
                    <a:pt x="1671" y="5615"/>
                    <a:pt x="1709" y="5630"/>
                  </a:cubicBezTo>
                  <a:lnTo>
                    <a:pt x="1704" y="5645"/>
                  </a:lnTo>
                  <a:close/>
                  <a:moveTo>
                    <a:pt x="1474" y="5550"/>
                  </a:moveTo>
                  <a:cubicBezTo>
                    <a:pt x="1436" y="5535"/>
                    <a:pt x="1398" y="5519"/>
                    <a:pt x="1360" y="5503"/>
                  </a:cubicBezTo>
                  <a:lnTo>
                    <a:pt x="1366" y="5489"/>
                  </a:lnTo>
                  <a:cubicBezTo>
                    <a:pt x="1404" y="5505"/>
                    <a:pt x="1442" y="5520"/>
                    <a:pt x="1480" y="5536"/>
                  </a:cubicBezTo>
                  <a:lnTo>
                    <a:pt x="1474" y="5550"/>
                  </a:lnTo>
                  <a:close/>
                  <a:moveTo>
                    <a:pt x="12485" y="5455"/>
                  </a:moveTo>
                  <a:cubicBezTo>
                    <a:pt x="12472" y="5416"/>
                    <a:pt x="12458" y="5377"/>
                    <a:pt x="12443" y="5338"/>
                  </a:cubicBezTo>
                  <a:lnTo>
                    <a:pt x="12457" y="5333"/>
                  </a:lnTo>
                  <a:cubicBezTo>
                    <a:pt x="12472" y="5372"/>
                    <a:pt x="12486" y="5411"/>
                    <a:pt x="12499" y="5450"/>
                  </a:cubicBezTo>
                  <a:lnTo>
                    <a:pt x="12485" y="5455"/>
                  </a:lnTo>
                  <a:close/>
                  <a:moveTo>
                    <a:pt x="1246" y="5455"/>
                  </a:moveTo>
                  <a:cubicBezTo>
                    <a:pt x="1208" y="5439"/>
                    <a:pt x="1170" y="5422"/>
                    <a:pt x="1132" y="5406"/>
                  </a:cubicBezTo>
                  <a:lnTo>
                    <a:pt x="1138" y="5392"/>
                  </a:lnTo>
                  <a:cubicBezTo>
                    <a:pt x="1176" y="5408"/>
                    <a:pt x="1214" y="5424"/>
                    <a:pt x="1252" y="5440"/>
                  </a:cubicBezTo>
                  <a:lnTo>
                    <a:pt x="1246" y="5455"/>
                  </a:lnTo>
                  <a:close/>
                  <a:moveTo>
                    <a:pt x="1018" y="5357"/>
                  </a:moveTo>
                  <a:cubicBezTo>
                    <a:pt x="980" y="5341"/>
                    <a:pt x="942" y="5325"/>
                    <a:pt x="904" y="5308"/>
                  </a:cubicBezTo>
                  <a:lnTo>
                    <a:pt x="910" y="5294"/>
                  </a:lnTo>
                  <a:cubicBezTo>
                    <a:pt x="948" y="5311"/>
                    <a:pt x="986" y="5327"/>
                    <a:pt x="1024" y="5343"/>
                  </a:cubicBezTo>
                  <a:lnTo>
                    <a:pt x="1018" y="5357"/>
                  </a:lnTo>
                  <a:close/>
                  <a:moveTo>
                    <a:pt x="790" y="5259"/>
                  </a:moveTo>
                  <a:cubicBezTo>
                    <a:pt x="753" y="5242"/>
                    <a:pt x="715" y="5226"/>
                    <a:pt x="677" y="5209"/>
                  </a:cubicBezTo>
                  <a:lnTo>
                    <a:pt x="683" y="5195"/>
                  </a:lnTo>
                  <a:cubicBezTo>
                    <a:pt x="721" y="5211"/>
                    <a:pt x="759" y="5228"/>
                    <a:pt x="796" y="5245"/>
                  </a:cubicBezTo>
                  <a:lnTo>
                    <a:pt x="790" y="5259"/>
                  </a:lnTo>
                  <a:close/>
                  <a:moveTo>
                    <a:pt x="12396" y="5224"/>
                  </a:moveTo>
                  <a:cubicBezTo>
                    <a:pt x="12380" y="5188"/>
                    <a:pt x="12363" y="5150"/>
                    <a:pt x="12345" y="5112"/>
                  </a:cubicBezTo>
                  <a:lnTo>
                    <a:pt x="12359" y="5105"/>
                  </a:lnTo>
                  <a:cubicBezTo>
                    <a:pt x="12377" y="5143"/>
                    <a:pt x="12394" y="5181"/>
                    <a:pt x="12410" y="5218"/>
                  </a:cubicBezTo>
                  <a:lnTo>
                    <a:pt x="12396" y="5224"/>
                  </a:lnTo>
                  <a:close/>
                  <a:moveTo>
                    <a:pt x="564" y="5159"/>
                  </a:moveTo>
                  <a:cubicBezTo>
                    <a:pt x="526" y="5142"/>
                    <a:pt x="489" y="5125"/>
                    <a:pt x="451" y="5108"/>
                  </a:cubicBezTo>
                  <a:lnTo>
                    <a:pt x="457" y="5094"/>
                  </a:lnTo>
                  <a:cubicBezTo>
                    <a:pt x="495" y="5111"/>
                    <a:pt x="533" y="5128"/>
                    <a:pt x="570" y="5145"/>
                  </a:cubicBezTo>
                  <a:lnTo>
                    <a:pt x="564" y="5159"/>
                  </a:lnTo>
                  <a:close/>
                  <a:moveTo>
                    <a:pt x="338" y="5057"/>
                  </a:moveTo>
                  <a:cubicBezTo>
                    <a:pt x="300" y="5040"/>
                    <a:pt x="263" y="5023"/>
                    <a:pt x="225" y="5006"/>
                  </a:cubicBezTo>
                  <a:lnTo>
                    <a:pt x="232" y="4991"/>
                  </a:lnTo>
                  <a:cubicBezTo>
                    <a:pt x="269" y="5009"/>
                    <a:pt x="307" y="5026"/>
                    <a:pt x="344" y="5043"/>
                  </a:cubicBezTo>
                  <a:lnTo>
                    <a:pt x="338" y="5057"/>
                  </a:lnTo>
                  <a:close/>
                  <a:moveTo>
                    <a:pt x="12290" y="5001"/>
                  </a:moveTo>
                  <a:cubicBezTo>
                    <a:pt x="12271" y="4965"/>
                    <a:pt x="12251" y="4929"/>
                    <a:pt x="12231" y="4893"/>
                  </a:cubicBezTo>
                  <a:lnTo>
                    <a:pt x="12244" y="4885"/>
                  </a:lnTo>
                  <a:cubicBezTo>
                    <a:pt x="12264" y="4921"/>
                    <a:pt x="12284" y="4958"/>
                    <a:pt x="12303" y="4994"/>
                  </a:cubicBezTo>
                  <a:lnTo>
                    <a:pt x="12290" y="5001"/>
                  </a:lnTo>
                  <a:close/>
                  <a:moveTo>
                    <a:pt x="113" y="4954"/>
                  </a:moveTo>
                  <a:cubicBezTo>
                    <a:pt x="75" y="4936"/>
                    <a:pt x="38" y="4919"/>
                    <a:pt x="0" y="4902"/>
                  </a:cubicBezTo>
                  <a:lnTo>
                    <a:pt x="7" y="4888"/>
                  </a:lnTo>
                  <a:cubicBezTo>
                    <a:pt x="44" y="4905"/>
                    <a:pt x="81" y="4922"/>
                    <a:pt x="119" y="4940"/>
                  </a:cubicBezTo>
                  <a:lnTo>
                    <a:pt x="113" y="4954"/>
                  </a:lnTo>
                  <a:close/>
                  <a:moveTo>
                    <a:pt x="12169" y="4786"/>
                  </a:moveTo>
                  <a:cubicBezTo>
                    <a:pt x="12147" y="4750"/>
                    <a:pt x="12126" y="4715"/>
                    <a:pt x="12104" y="4680"/>
                  </a:cubicBezTo>
                  <a:lnTo>
                    <a:pt x="12117" y="4672"/>
                  </a:lnTo>
                  <a:cubicBezTo>
                    <a:pt x="12139" y="4707"/>
                    <a:pt x="12161" y="4742"/>
                    <a:pt x="12182" y="4778"/>
                  </a:cubicBezTo>
                  <a:lnTo>
                    <a:pt x="12169" y="4786"/>
                  </a:lnTo>
                  <a:close/>
                  <a:moveTo>
                    <a:pt x="12036" y="4577"/>
                  </a:moveTo>
                  <a:cubicBezTo>
                    <a:pt x="12013" y="4543"/>
                    <a:pt x="11990" y="4509"/>
                    <a:pt x="11966" y="4475"/>
                  </a:cubicBezTo>
                  <a:lnTo>
                    <a:pt x="11979" y="4466"/>
                  </a:lnTo>
                  <a:cubicBezTo>
                    <a:pt x="12003" y="4500"/>
                    <a:pt x="12026" y="4534"/>
                    <a:pt x="12049" y="4568"/>
                  </a:cubicBezTo>
                  <a:lnTo>
                    <a:pt x="12036" y="4577"/>
                  </a:lnTo>
                  <a:close/>
                  <a:moveTo>
                    <a:pt x="11894" y="4374"/>
                  </a:moveTo>
                  <a:cubicBezTo>
                    <a:pt x="11870" y="4341"/>
                    <a:pt x="11845" y="4308"/>
                    <a:pt x="11820" y="4275"/>
                  </a:cubicBezTo>
                  <a:lnTo>
                    <a:pt x="11832" y="4266"/>
                  </a:lnTo>
                  <a:cubicBezTo>
                    <a:pt x="11858" y="4299"/>
                    <a:pt x="11882" y="4332"/>
                    <a:pt x="11907" y="4365"/>
                  </a:cubicBezTo>
                  <a:lnTo>
                    <a:pt x="11894" y="4374"/>
                  </a:lnTo>
                  <a:close/>
                  <a:moveTo>
                    <a:pt x="11744" y="4177"/>
                  </a:moveTo>
                  <a:cubicBezTo>
                    <a:pt x="11719" y="4145"/>
                    <a:pt x="11693" y="4113"/>
                    <a:pt x="11667" y="4081"/>
                  </a:cubicBezTo>
                  <a:lnTo>
                    <a:pt x="11679" y="4071"/>
                  </a:lnTo>
                  <a:cubicBezTo>
                    <a:pt x="11705" y="4103"/>
                    <a:pt x="11731" y="4135"/>
                    <a:pt x="11756" y="4167"/>
                  </a:cubicBezTo>
                  <a:lnTo>
                    <a:pt x="11744" y="4177"/>
                  </a:lnTo>
                  <a:close/>
                  <a:moveTo>
                    <a:pt x="11587" y="3986"/>
                  </a:moveTo>
                  <a:cubicBezTo>
                    <a:pt x="11561" y="3954"/>
                    <a:pt x="11534" y="3923"/>
                    <a:pt x="11507" y="3891"/>
                  </a:cubicBezTo>
                  <a:lnTo>
                    <a:pt x="11519" y="3881"/>
                  </a:lnTo>
                  <a:cubicBezTo>
                    <a:pt x="11546" y="3913"/>
                    <a:pt x="11573" y="3944"/>
                    <a:pt x="11599" y="3976"/>
                  </a:cubicBezTo>
                  <a:lnTo>
                    <a:pt x="11587" y="3986"/>
                  </a:lnTo>
                  <a:close/>
                  <a:moveTo>
                    <a:pt x="11425" y="3799"/>
                  </a:moveTo>
                  <a:cubicBezTo>
                    <a:pt x="11398" y="3768"/>
                    <a:pt x="11370" y="3737"/>
                    <a:pt x="11342" y="3707"/>
                  </a:cubicBezTo>
                  <a:lnTo>
                    <a:pt x="11353" y="3696"/>
                  </a:lnTo>
                  <a:cubicBezTo>
                    <a:pt x="11382" y="3727"/>
                    <a:pt x="11409" y="3758"/>
                    <a:pt x="11437" y="3788"/>
                  </a:cubicBezTo>
                  <a:lnTo>
                    <a:pt x="11425" y="3799"/>
                  </a:lnTo>
                  <a:close/>
                  <a:moveTo>
                    <a:pt x="11258" y="3616"/>
                  </a:moveTo>
                  <a:cubicBezTo>
                    <a:pt x="11230" y="3586"/>
                    <a:pt x="11201" y="3556"/>
                    <a:pt x="11172" y="3526"/>
                  </a:cubicBezTo>
                  <a:lnTo>
                    <a:pt x="11184" y="3515"/>
                  </a:lnTo>
                  <a:cubicBezTo>
                    <a:pt x="11212" y="3545"/>
                    <a:pt x="11241" y="3575"/>
                    <a:pt x="11269" y="3605"/>
                  </a:cubicBezTo>
                  <a:lnTo>
                    <a:pt x="11258" y="3616"/>
                  </a:lnTo>
                  <a:close/>
                  <a:moveTo>
                    <a:pt x="11086" y="3438"/>
                  </a:moveTo>
                  <a:cubicBezTo>
                    <a:pt x="11057" y="3408"/>
                    <a:pt x="11028" y="3379"/>
                    <a:pt x="10999" y="3350"/>
                  </a:cubicBezTo>
                  <a:lnTo>
                    <a:pt x="11010" y="3339"/>
                  </a:lnTo>
                  <a:cubicBezTo>
                    <a:pt x="11039" y="3368"/>
                    <a:pt x="11068" y="3397"/>
                    <a:pt x="11097" y="3427"/>
                  </a:cubicBezTo>
                  <a:lnTo>
                    <a:pt x="11086" y="3438"/>
                  </a:lnTo>
                  <a:close/>
                  <a:moveTo>
                    <a:pt x="10910" y="3263"/>
                  </a:moveTo>
                  <a:cubicBezTo>
                    <a:pt x="10881" y="3234"/>
                    <a:pt x="10851" y="3206"/>
                    <a:pt x="10821" y="3177"/>
                  </a:cubicBezTo>
                  <a:lnTo>
                    <a:pt x="10832" y="3166"/>
                  </a:lnTo>
                  <a:cubicBezTo>
                    <a:pt x="10862" y="3194"/>
                    <a:pt x="10892" y="3223"/>
                    <a:pt x="10921" y="3252"/>
                  </a:cubicBezTo>
                  <a:lnTo>
                    <a:pt x="10910" y="3263"/>
                  </a:lnTo>
                  <a:close/>
                  <a:moveTo>
                    <a:pt x="10731" y="3092"/>
                  </a:moveTo>
                  <a:cubicBezTo>
                    <a:pt x="10701" y="3064"/>
                    <a:pt x="10671" y="3035"/>
                    <a:pt x="10640" y="3007"/>
                  </a:cubicBezTo>
                  <a:lnTo>
                    <a:pt x="10651" y="2996"/>
                  </a:lnTo>
                  <a:cubicBezTo>
                    <a:pt x="10682" y="3024"/>
                    <a:pt x="10712" y="3052"/>
                    <a:pt x="10742" y="3080"/>
                  </a:cubicBezTo>
                  <a:lnTo>
                    <a:pt x="10731" y="3092"/>
                  </a:lnTo>
                  <a:close/>
                  <a:moveTo>
                    <a:pt x="10549" y="2924"/>
                  </a:moveTo>
                  <a:cubicBezTo>
                    <a:pt x="10519" y="2896"/>
                    <a:pt x="10488" y="2869"/>
                    <a:pt x="10457" y="2841"/>
                  </a:cubicBezTo>
                  <a:lnTo>
                    <a:pt x="10467" y="2829"/>
                  </a:lnTo>
                  <a:cubicBezTo>
                    <a:pt x="10498" y="2857"/>
                    <a:pt x="10529" y="2885"/>
                    <a:pt x="10559" y="2912"/>
                  </a:cubicBezTo>
                  <a:lnTo>
                    <a:pt x="10549" y="2924"/>
                  </a:lnTo>
                  <a:close/>
                  <a:moveTo>
                    <a:pt x="10364" y="2759"/>
                  </a:moveTo>
                  <a:cubicBezTo>
                    <a:pt x="10333" y="2732"/>
                    <a:pt x="10302" y="2705"/>
                    <a:pt x="10270" y="2678"/>
                  </a:cubicBezTo>
                  <a:lnTo>
                    <a:pt x="10280" y="2666"/>
                  </a:lnTo>
                  <a:cubicBezTo>
                    <a:pt x="10312" y="2693"/>
                    <a:pt x="10343" y="2720"/>
                    <a:pt x="10374" y="2747"/>
                  </a:cubicBezTo>
                  <a:lnTo>
                    <a:pt x="10364" y="2759"/>
                  </a:lnTo>
                  <a:close/>
                  <a:moveTo>
                    <a:pt x="10176" y="2598"/>
                  </a:moveTo>
                  <a:cubicBezTo>
                    <a:pt x="10145" y="2571"/>
                    <a:pt x="10113" y="2544"/>
                    <a:pt x="10081" y="2518"/>
                  </a:cubicBezTo>
                  <a:lnTo>
                    <a:pt x="10091" y="2506"/>
                  </a:lnTo>
                  <a:cubicBezTo>
                    <a:pt x="10123" y="2532"/>
                    <a:pt x="10155" y="2559"/>
                    <a:pt x="10186" y="2586"/>
                  </a:cubicBezTo>
                  <a:lnTo>
                    <a:pt x="10176" y="2598"/>
                  </a:lnTo>
                  <a:close/>
                  <a:moveTo>
                    <a:pt x="9986" y="2438"/>
                  </a:moveTo>
                  <a:cubicBezTo>
                    <a:pt x="9954" y="2412"/>
                    <a:pt x="9922" y="2386"/>
                    <a:pt x="9890" y="2360"/>
                  </a:cubicBezTo>
                  <a:lnTo>
                    <a:pt x="9900" y="2348"/>
                  </a:lnTo>
                  <a:cubicBezTo>
                    <a:pt x="9932" y="2374"/>
                    <a:pt x="9964" y="2400"/>
                    <a:pt x="9996" y="2426"/>
                  </a:cubicBezTo>
                  <a:lnTo>
                    <a:pt x="9986" y="2438"/>
                  </a:lnTo>
                  <a:close/>
                  <a:moveTo>
                    <a:pt x="9794" y="2282"/>
                  </a:moveTo>
                  <a:cubicBezTo>
                    <a:pt x="9762" y="2257"/>
                    <a:pt x="9729" y="2231"/>
                    <a:pt x="9697" y="2205"/>
                  </a:cubicBezTo>
                  <a:lnTo>
                    <a:pt x="9707" y="2193"/>
                  </a:lnTo>
                  <a:cubicBezTo>
                    <a:pt x="9739" y="2219"/>
                    <a:pt x="9771" y="2245"/>
                    <a:pt x="9804" y="2270"/>
                  </a:cubicBezTo>
                  <a:lnTo>
                    <a:pt x="9794" y="2282"/>
                  </a:lnTo>
                  <a:close/>
                  <a:moveTo>
                    <a:pt x="9599" y="2129"/>
                  </a:moveTo>
                  <a:cubicBezTo>
                    <a:pt x="9567" y="2103"/>
                    <a:pt x="9534" y="2078"/>
                    <a:pt x="9501" y="2053"/>
                  </a:cubicBezTo>
                  <a:lnTo>
                    <a:pt x="9511" y="2040"/>
                  </a:lnTo>
                  <a:cubicBezTo>
                    <a:pt x="9544" y="2066"/>
                    <a:pt x="9576" y="2091"/>
                    <a:pt x="9609" y="2116"/>
                  </a:cubicBezTo>
                  <a:lnTo>
                    <a:pt x="9599" y="2129"/>
                  </a:lnTo>
                  <a:close/>
                  <a:moveTo>
                    <a:pt x="9403" y="1977"/>
                  </a:moveTo>
                  <a:cubicBezTo>
                    <a:pt x="9370" y="1952"/>
                    <a:pt x="9338" y="1927"/>
                    <a:pt x="9304" y="1903"/>
                  </a:cubicBezTo>
                  <a:lnTo>
                    <a:pt x="9314" y="1890"/>
                  </a:lnTo>
                  <a:cubicBezTo>
                    <a:pt x="9347" y="1915"/>
                    <a:pt x="9380" y="1940"/>
                    <a:pt x="9413" y="1965"/>
                  </a:cubicBezTo>
                  <a:lnTo>
                    <a:pt x="9403" y="1977"/>
                  </a:lnTo>
                  <a:close/>
                  <a:moveTo>
                    <a:pt x="9205" y="1828"/>
                  </a:moveTo>
                  <a:cubicBezTo>
                    <a:pt x="9172" y="1804"/>
                    <a:pt x="9139" y="1779"/>
                    <a:pt x="9106" y="1755"/>
                  </a:cubicBezTo>
                  <a:lnTo>
                    <a:pt x="9115" y="1742"/>
                  </a:lnTo>
                  <a:cubicBezTo>
                    <a:pt x="9148" y="1767"/>
                    <a:pt x="9181" y="1791"/>
                    <a:pt x="9215" y="1816"/>
                  </a:cubicBezTo>
                  <a:lnTo>
                    <a:pt x="9205" y="1828"/>
                  </a:lnTo>
                  <a:close/>
                  <a:moveTo>
                    <a:pt x="9006" y="1682"/>
                  </a:moveTo>
                  <a:cubicBezTo>
                    <a:pt x="8972" y="1657"/>
                    <a:pt x="8939" y="1633"/>
                    <a:pt x="8905" y="1609"/>
                  </a:cubicBezTo>
                  <a:lnTo>
                    <a:pt x="8914" y="1597"/>
                  </a:lnTo>
                  <a:cubicBezTo>
                    <a:pt x="8948" y="1621"/>
                    <a:pt x="8981" y="1645"/>
                    <a:pt x="9015" y="1669"/>
                  </a:cubicBezTo>
                  <a:lnTo>
                    <a:pt x="9006" y="1682"/>
                  </a:lnTo>
                  <a:close/>
                  <a:moveTo>
                    <a:pt x="8804" y="1537"/>
                  </a:moveTo>
                  <a:cubicBezTo>
                    <a:pt x="8770" y="1513"/>
                    <a:pt x="8737" y="1490"/>
                    <a:pt x="8703" y="1466"/>
                  </a:cubicBezTo>
                  <a:lnTo>
                    <a:pt x="8712" y="1453"/>
                  </a:lnTo>
                  <a:cubicBezTo>
                    <a:pt x="8746" y="1477"/>
                    <a:pt x="8780" y="1501"/>
                    <a:pt x="8813" y="1525"/>
                  </a:cubicBezTo>
                  <a:lnTo>
                    <a:pt x="8804" y="1537"/>
                  </a:lnTo>
                  <a:close/>
                  <a:moveTo>
                    <a:pt x="8601" y="1395"/>
                  </a:moveTo>
                  <a:cubicBezTo>
                    <a:pt x="8568" y="1371"/>
                    <a:pt x="8534" y="1348"/>
                    <a:pt x="8499" y="1324"/>
                  </a:cubicBezTo>
                  <a:lnTo>
                    <a:pt x="8508" y="1312"/>
                  </a:lnTo>
                  <a:cubicBezTo>
                    <a:pt x="8542" y="1335"/>
                    <a:pt x="8576" y="1359"/>
                    <a:pt x="8610" y="1382"/>
                  </a:cubicBezTo>
                  <a:lnTo>
                    <a:pt x="8601" y="1395"/>
                  </a:lnTo>
                  <a:close/>
                  <a:moveTo>
                    <a:pt x="8397" y="1255"/>
                  </a:moveTo>
                  <a:cubicBezTo>
                    <a:pt x="8363" y="1231"/>
                    <a:pt x="8329" y="1208"/>
                    <a:pt x="8295" y="1185"/>
                  </a:cubicBezTo>
                  <a:lnTo>
                    <a:pt x="8303" y="1172"/>
                  </a:lnTo>
                  <a:cubicBezTo>
                    <a:pt x="8338" y="1195"/>
                    <a:pt x="8372" y="1218"/>
                    <a:pt x="8406" y="1242"/>
                  </a:cubicBezTo>
                  <a:lnTo>
                    <a:pt x="8397" y="1255"/>
                  </a:lnTo>
                  <a:close/>
                  <a:moveTo>
                    <a:pt x="8192" y="1116"/>
                  </a:moveTo>
                  <a:cubicBezTo>
                    <a:pt x="8157" y="1093"/>
                    <a:pt x="8123" y="1071"/>
                    <a:pt x="8088" y="1048"/>
                  </a:cubicBezTo>
                  <a:lnTo>
                    <a:pt x="8097" y="1035"/>
                  </a:lnTo>
                  <a:cubicBezTo>
                    <a:pt x="8131" y="1058"/>
                    <a:pt x="8166" y="1080"/>
                    <a:pt x="8200" y="1103"/>
                  </a:cubicBezTo>
                  <a:lnTo>
                    <a:pt x="8192" y="1116"/>
                  </a:lnTo>
                  <a:close/>
                  <a:moveTo>
                    <a:pt x="7985" y="980"/>
                  </a:moveTo>
                  <a:cubicBezTo>
                    <a:pt x="7950" y="957"/>
                    <a:pt x="7916" y="935"/>
                    <a:pt x="7881" y="912"/>
                  </a:cubicBezTo>
                  <a:lnTo>
                    <a:pt x="7889" y="899"/>
                  </a:lnTo>
                  <a:cubicBezTo>
                    <a:pt x="7924" y="922"/>
                    <a:pt x="7959" y="944"/>
                    <a:pt x="7993" y="967"/>
                  </a:cubicBezTo>
                  <a:lnTo>
                    <a:pt x="7985" y="980"/>
                  </a:lnTo>
                  <a:close/>
                  <a:moveTo>
                    <a:pt x="7777" y="845"/>
                  </a:moveTo>
                  <a:cubicBezTo>
                    <a:pt x="7742" y="823"/>
                    <a:pt x="7707" y="801"/>
                    <a:pt x="7672" y="779"/>
                  </a:cubicBezTo>
                  <a:lnTo>
                    <a:pt x="7680" y="765"/>
                  </a:lnTo>
                  <a:cubicBezTo>
                    <a:pt x="7715" y="788"/>
                    <a:pt x="7750" y="810"/>
                    <a:pt x="7785" y="832"/>
                  </a:cubicBezTo>
                  <a:lnTo>
                    <a:pt x="7777" y="845"/>
                  </a:lnTo>
                  <a:close/>
                  <a:moveTo>
                    <a:pt x="7567" y="712"/>
                  </a:moveTo>
                  <a:cubicBezTo>
                    <a:pt x="7532" y="691"/>
                    <a:pt x="7497" y="669"/>
                    <a:pt x="7462" y="647"/>
                  </a:cubicBezTo>
                  <a:lnTo>
                    <a:pt x="7470" y="634"/>
                  </a:lnTo>
                  <a:cubicBezTo>
                    <a:pt x="7506" y="655"/>
                    <a:pt x="7541" y="677"/>
                    <a:pt x="7575" y="699"/>
                  </a:cubicBezTo>
                  <a:lnTo>
                    <a:pt x="7567" y="712"/>
                  </a:lnTo>
                  <a:close/>
                  <a:moveTo>
                    <a:pt x="7357" y="582"/>
                  </a:moveTo>
                  <a:cubicBezTo>
                    <a:pt x="7322" y="560"/>
                    <a:pt x="7287" y="538"/>
                    <a:pt x="7251" y="517"/>
                  </a:cubicBezTo>
                  <a:lnTo>
                    <a:pt x="7259" y="503"/>
                  </a:lnTo>
                  <a:cubicBezTo>
                    <a:pt x="7295" y="525"/>
                    <a:pt x="7330" y="547"/>
                    <a:pt x="7365" y="568"/>
                  </a:cubicBezTo>
                  <a:lnTo>
                    <a:pt x="7357" y="582"/>
                  </a:lnTo>
                  <a:close/>
                  <a:moveTo>
                    <a:pt x="7145" y="452"/>
                  </a:moveTo>
                  <a:cubicBezTo>
                    <a:pt x="7110" y="431"/>
                    <a:pt x="7075" y="410"/>
                    <a:pt x="7039" y="388"/>
                  </a:cubicBezTo>
                  <a:lnTo>
                    <a:pt x="7047" y="375"/>
                  </a:lnTo>
                  <a:cubicBezTo>
                    <a:pt x="7083" y="397"/>
                    <a:pt x="7118" y="418"/>
                    <a:pt x="7153" y="439"/>
                  </a:cubicBezTo>
                  <a:lnTo>
                    <a:pt x="7145" y="452"/>
                  </a:lnTo>
                  <a:close/>
                  <a:moveTo>
                    <a:pt x="6933" y="325"/>
                  </a:moveTo>
                  <a:cubicBezTo>
                    <a:pt x="6898" y="304"/>
                    <a:pt x="6862" y="283"/>
                    <a:pt x="6826" y="262"/>
                  </a:cubicBezTo>
                  <a:lnTo>
                    <a:pt x="6834" y="249"/>
                  </a:lnTo>
                  <a:cubicBezTo>
                    <a:pt x="6870" y="270"/>
                    <a:pt x="6905" y="291"/>
                    <a:pt x="6941" y="312"/>
                  </a:cubicBezTo>
                  <a:lnTo>
                    <a:pt x="6933" y="325"/>
                  </a:lnTo>
                  <a:close/>
                  <a:moveTo>
                    <a:pt x="6719" y="199"/>
                  </a:moveTo>
                  <a:cubicBezTo>
                    <a:pt x="6684" y="179"/>
                    <a:pt x="6648" y="158"/>
                    <a:pt x="6612" y="137"/>
                  </a:cubicBezTo>
                  <a:lnTo>
                    <a:pt x="6620" y="124"/>
                  </a:lnTo>
                  <a:cubicBezTo>
                    <a:pt x="6656" y="144"/>
                    <a:pt x="6692" y="165"/>
                    <a:pt x="6727" y="186"/>
                  </a:cubicBezTo>
                  <a:lnTo>
                    <a:pt x="6719" y="199"/>
                  </a:lnTo>
                  <a:close/>
                  <a:moveTo>
                    <a:pt x="6505" y="75"/>
                  </a:moveTo>
                  <a:cubicBezTo>
                    <a:pt x="6469" y="55"/>
                    <a:pt x="6433" y="34"/>
                    <a:pt x="6397" y="14"/>
                  </a:cubicBezTo>
                  <a:lnTo>
                    <a:pt x="6405" y="0"/>
                  </a:lnTo>
                  <a:cubicBezTo>
                    <a:pt x="6441" y="21"/>
                    <a:pt x="6477" y="41"/>
                    <a:pt x="6512" y="62"/>
                  </a:cubicBezTo>
                  <a:lnTo>
                    <a:pt x="6505" y="75"/>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
            <p:cNvSpPr>
              <a:spLocks noEditPoints="1"/>
            </p:cNvSpPr>
            <p:nvPr/>
          </p:nvSpPr>
          <p:spPr bwMode="auto">
            <a:xfrm>
              <a:off x="6" y="-2"/>
              <a:ext cx="6422" cy="3727"/>
            </a:xfrm>
            <a:custGeom>
              <a:avLst/>
              <a:gdLst>
                <a:gd name="T0" fmla="*/ 10932 w 14515"/>
                <a:gd name="T1" fmla="*/ 8403 h 8422"/>
                <a:gd name="T2" fmla="*/ 10684 w 14515"/>
                <a:gd name="T3" fmla="*/ 8409 h 8422"/>
                <a:gd name="T4" fmla="*/ 10560 w 14515"/>
                <a:gd name="T5" fmla="*/ 8403 h 8422"/>
                <a:gd name="T6" fmla="*/ 11925 w 14515"/>
                <a:gd name="T7" fmla="*/ 8397 h 8422"/>
                <a:gd name="T8" fmla="*/ 12296 w 14515"/>
                <a:gd name="T9" fmla="*/ 8359 h 8422"/>
                <a:gd name="T10" fmla="*/ 9695 w 14515"/>
                <a:gd name="T11" fmla="*/ 8312 h 8422"/>
                <a:gd name="T12" fmla="*/ 9447 w 14515"/>
                <a:gd name="T13" fmla="*/ 8298 h 8422"/>
                <a:gd name="T14" fmla="*/ 9324 w 14515"/>
                <a:gd name="T15" fmla="*/ 8282 h 8422"/>
                <a:gd name="T16" fmla="*/ 9078 w 14515"/>
                <a:gd name="T17" fmla="*/ 8247 h 8422"/>
                <a:gd name="T18" fmla="*/ 8835 w 14515"/>
                <a:gd name="T19" fmla="*/ 8193 h 8422"/>
                <a:gd name="T20" fmla="*/ 8468 w 14515"/>
                <a:gd name="T21" fmla="*/ 8131 h 8422"/>
                <a:gd name="T22" fmla="*/ 13375 w 14515"/>
                <a:gd name="T23" fmla="*/ 8078 h 8422"/>
                <a:gd name="T24" fmla="*/ 7855 w 14515"/>
                <a:gd name="T25" fmla="*/ 8028 h 8422"/>
                <a:gd name="T26" fmla="*/ 13607 w 14515"/>
                <a:gd name="T27" fmla="*/ 7990 h 8422"/>
                <a:gd name="T28" fmla="*/ 7373 w 14515"/>
                <a:gd name="T29" fmla="*/ 7908 h 8422"/>
                <a:gd name="T30" fmla="*/ 13914 w 14515"/>
                <a:gd name="T31" fmla="*/ 7780 h 8422"/>
                <a:gd name="T32" fmla="*/ 6525 w 14515"/>
                <a:gd name="T33" fmla="*/ 7718 h 8422"/>
                <a:gd name="T34" fmla="*/ 6404 w 14515"/>
                <a:gd name="T35" fmla="*/ 7687 h 8422"/>
                <a:gd name="T36" fmla="*/ 6164 w 14515"/>
                <a:gd name="T37" fmla="*/ 7623 h 8422"/>
                <a:gd name="T38" fmla="*/ 14270 w 14515"/>
                <a:gd name="T39" fmla="*/ 7437 h 8422"/>
                <a:gd name="T40" fmla="*/ 5333 w 14515"/>
                <a:gd name="T41" fmla="*/ 7369 h 8422"/>
                <a:gd name="T42" fmla="*/ 14323 w 14515"/>
                <a:gd name="T43" fmla="*/ 7324 h 8422"/>
                <a:gd name="T44" fmla="*/ 4977 w 14515"/>
                <a:gd name="T45" fmla="*/ 7260 h 8422"/>
                <a:gd name="T46" fmla="*/ 4386 w 14515"/>
                <a:gd name="T47" fmla="*/ 7070 h 8422"/>
                <a:gd name="T48" fmla="*/ 4146 w 14515"/>
                <a:gd name="T49" fmla="*/ 7006 h 8422"/>
                <a:gd name="T50" fmla="*/ 3793 w 14515"/>
                <a:gd name="T51" fmla="*/ 6885 h 8422"/>
                <a:gd name="T52" fmla="*/ 14499 w 14515"/>
                <a:gd name="T53" fmla="*/ 6852 h 8422"/>
                <a:gd name="T54" fmla="*/ 3331 w 14515"/>
                <a:gd name="T55" fmla="*/ 6703 h 8422"/>
                <a:gd name="T56" fmla="*/ 14509 w 14515"/>
                <a:gd name="T57" fmla="*/ 6478 h 8422"/>
                <a:gd name="T58" fmla="*/ 2512 w 14515"/>
                <a:gd name="T59" fmla="*/ 6412 h 8422"/>
                <a:gd name="T60" fmla="*/ 14480 w 14515"/>
                <a:gd name="T61" fmla="*/ 6357 h 8422"/>
                <a:gd name="T62" fmla="*/ 2165 w 14515"/>
                <a:gd name="T63" fmla="*/ 6275 h 8422"/>
                <a:gd name="T64" fmla="*/ 14445 w 14515"/>
                <a:gd name="T65" fmla="*/ 6111 h 8422"/>
                <a:gd name="T66" fmla="*/ 1367 w 14515"/>
                <a:gd name="T67" fmla="*/ 5931 h 8422"/>
                <a:gd name="T68" fmla="*/ 14312 w 14515"/>
                <a:gd name="T69" fmla="*/ 5764 h 8422"/>
                <a:gd name="T70" fmla="*/ 791 w 14515"/>
                <a:gd name="T71" fmla="*/ 5699 h 8422"/>
                <a:gd name="T72" fmla="*/ 14264 w 14515"/>
                <a:gd name="T73" fmla="*/ 5650 h 8422"/>
                <a:gd name="T74" fmla="*/ 345 w 14515"/>
                <a:gd name="T75" fmla="*/ 5483 h 8422"/>
                <a:gd name="T76" fmla="*/ 6 w 14515"/>
                <a:gd name="T77" fmla="*/ 5328 h 8422"/>
                <a:gd name="T78" fmla="*/ 13836 w 14515"/>
                <a:gd name="T79" fmla="*/ 4896 h 8422"/>
                <a:gd name="T80" fmla="*/ 13619 w 14515"/>
                <a:gd name="T81" fmla="*/ 4594 h 8422"/>
                <a:gd name="T82" fmla="*/ 13466 w 14515"/>
                <a:gd name="T83" fmla="*/ 4399 h 8422"/>
                <a:gd name="T84" fmla="*/ 13156 w 14515"/>
                <a:gd name="T85" fmla="*/ 4011 h 8422"/>
                <a:gd name="T86" fmla="*/ 12729 w 14515"/>
                <a:gd name="T87" fmla="*/ 3560 h 8422"/>
                <a:gd name="T88" fmla="*/ 12362 w 14515"/>
                <a:gd name="T89" fmla="*/ 3225 h 8422"/>
                <a:gd name="T90" fmla="*/ 12088 w 14515"/>
                <a:gd name="T91" fmla="*/ 2973 h 8422"/>
                <a:gd name="T92" fmla="*/ 11902 w 14515"/>
                <a:gd name="T93" fmla="*/ 2808 h 8422"/>
                <a:gd name="T94" fmla="*/ 11533 w 14515"/>
                <a:gd name="T95" fmla="*/ 2475 h 8422"/>
                <a:gd name="T96" fmla="*/ 11049 w 14515"/>
                <a:gd name="T97" fmla="*/ 2086 h 8422"/>
                <a:gd name="T98" fmla="*/ 10645 w 14515"/>
                <a:gd name="T99" fmla="*/ 1797 h 8422"/>
                <a:gd name="T100" fmla="*/ 10345 w 14515"/>
                <a:gd name="T101" fmla="*/ 1576 h 8422"/>
                <a:gd name="T102" fmla="*/ 10143 w 14515"/>
                <a:gd name="T103" fmla="*/ 1431 h 8422"/>
                <a:gd name="T104" fmla="*/ 9745 w 14515"/>
                <a:gd name="T105" fmla="*/ 1134 h 8422"/>
                <a:gd name="T106" fmla="*/ 9229 w 14515"/>
                <a:gd name="T107" fmla="*/ 789 h 8422"/>
                <a:gd name="T108" fmla="*/ 8803 w 14515"/>
                <a:gd name="T109" fmla="*/ 533 h 8422"/>
                <a:gd name="T110" fmla="*/ 8488 w 14515"/>
                <a:gd name="T111" fmla="*/ 335 h 8422"/>
                <a:gd name="T112" fmla="*/ 8276 w 14515"/>
                <a:gd name="T113" fmla="*/ 205 h 8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15" h="8422">
                  <a:moveTo>
                    <a:pt x="11229" y="8422"/>
                  </a:moveTo>
                  <a:cubicBezTo>
                    <a:pt x="11213" y="8422"/>
                    <a:pt x="11197" y="8422"/>
                    <a:pt x="11180" y="8422"/>
                  </a:cubicBezTo>
                  <a:lnTo>
                    <a:pt x="11180" y="8407"/>
                  </a:lnTo>
                  <a:cubicBezTo>
                    <a:pt x="11222" y="8407"/>
                    <a:pt x="11263" y="8407"/>
                    <a:pt x="11305" y="8407"/>
                  </a:cubicBezTo>
                  <a:lnTo>
                    <a:pt x="11305" y="8422"/>
                  </a:lnTo>
                  <a:cubicBezTo>
                    <a:pt x="11279" y="8422"/>
                    <a:pt x="11254" y="8422"/>
                    <a:pt x="11229" y="8422"/>
                  </a:cubicBezTo>
                  <a:close/>
                  <a:moveTo>
                    <a:pt x="11056" y="8421"/>
                  </a:moveTo>
                  <a:cubicBezTo>
                    <a:pt x="11015" y="8420"/>
                    <a:pt x="10974" y="8419"/>
                    <a:pt x="10932" y="8418"/>
                  </a:cubicBezTo>
                  <a:lnTo>
                    <a:pt x="10932" y="8403"/>
                  </a:lnTo>
                  <a:cubicBezTo>
                    <a:pt x="10974" y="8404"/>
                    <a:pt x="11015" y="8405"/>
                    <a:pt x="11056" y="8405"/>
                  </a:cubicBezTo>
                  <a:lnTo>
                    <a:pt x="11056" y="8421"/>
                  </a:lnTo>
                  <a:close/>
                  <a:moveTo>
                    <a:pt x="11429" y="8420"/>
                  </a:moveTo>
                  <a:lnTo>
                    <a:pt x="11429" y="8405"/>
                  </a:lnTo>
                  <a:cubicBezTo>
                    <a:pt x="11470" y="8404"/>
                    <a:pt x="11512" y="8403"/>
                    <a:pt x="11553" y="8402"/>
                  </a:cubicBezTo>
                  <a:lnTo>
                    <a:pt x="11553" y="8417"/>
                  </a:lnTo>
                  <a:cubicBezTo>
                    <a:pt x="11512" y="8419"/>
                    <a:pt x="11471" y="8420"/>
                    <a:pt x="11429" y="8420"/>
                  </a:cubicBezTo>
                  <a:close/>
                  <a:moveTo>
                    <a:pt x="10808" y="8414"/>
                  </a:moveTo>
                  <a:cubicBezTo>
                    <a:pt x="10767" y="8413"/>
                    <a:pt x="10725" y="8411"/>
                    <a:pt x="10684" y="8409"/>
                  </a:cubicBezTo>
                  <a:lnTo>
                    <a:pt x="10684" y="8394"/>
                  </a:lnTo>
                  <a:cubicBezTo>
                    <a:pt x="10726" y="8396"/>
                    <a:pt x="10767" y="8397"/>
                    <a:pt x="10808" y="8399"/>
                  </a:cubicBezTo>
                  <a:lnTo>
                    <a:pt x="10808" y="8414"/>
                  </a:lnTo>
                  <a:close/>
                  <a:moveTo>
                    <a:pt x="11677" y="8412"/>
                  </a:moveTo>
                  <a:lnTo>
                    <a:pt x="11677" y="8397"/>
                  </a:lnTo>
                  <a:cubicBezTo>
                    <a:pt x="11718" y="8395"/>
                    <a:pt x="11760" y="8393"/>
                    <a:pt x="11800" y="8390"/>
                  </a:cubicBezTo>
                  <a:lnTo>
                    <a:pt x="11801" y="8406"/>
                  </a:lnTo>
                  <a:cubicBezTo>
                    <a:pt x="11760" y="8408"/>
                    <a:pt x="11719" y="8410"/>
                    <a:pt x="11677" y="8412"/>
                  </a:cubicBezTo>
                  <a:close/>
                  <a:moveTo>
                    <a:pt x="10560" y="8403"/>
                  </a:moveTo>
                  <a:cubicBezTo>
                    <a:pt x="10519" y="8400"/>
                    <a:pt x="10477" y="8398"/>
                    <a:pt x="10436" y="8395"/>
                  </a:cubicBezTo>
                  <a:lnTo>
                    <a:pt x="10437" y="8380"/>
                  </a:lnTo>
                  <a:cubicBezTo>
                    <a:pt x="10478" y="8382"/>
                    <a:pt x="10520" y="8385"/>
                    <a:pt x="10561" y="8387"/>
                  </a:cubicBezTo>
                  <a:lnTo>
                    <a:pt x="10560" y="8403"/>
                  </a:lnTo>
                  <a:close/>
                  <a:moveTo>
                    <a:pt x="11925" y="8397"/>
                  </a:moveTo>
                  <a:lnTo>
                    <a:pt x="11924" y="8381"/>
                  </a:lnTo>
                  <a:cubicBezTo>
                    <a:pt x="11966" y="8378"/>
                    <a:pt x="12007" y="8375"/>
                    <a:pt x="12048" y="8371"/>
                  </a:cubicBezTo>
                  <a:lnTo>
                    <a:pt x="12049" y="8386"/>
                  </a:lnTo>
                  <a:cubicBezTo>
                    <a:pt x="12008" y="8390"/>
                    <a:pt x="11967" y="8394"/>
                    <a:pt x="11925" y="8397"/>
                  </a:cubicBezTo>
                  <a:close/>
                  <a:moveTo>
                    <a:pt x="10312" y="8387"/>
                  </a:moveTo>
                  <a:cubicBezTo>
                    <a:pt x="10271" y="8383"/>
                    <a:pt x="10229" y="8380"/>
                    <a:pt x="10188" y="8377"/>
                  </a:cubicBezTo>
                  <a:lnTo>
                    <a:pt x="10189" y="8361"/>
                  </a:lnTo>
                  <a:cubicBezTo>
                    <a:pt x="10231" y="8365"/>
                    <a:pt x="10272" y="8368"/>
                    <a:pt x="10313" y="8371"/>
                  </a:cubicBezTo>
                  <a:lnTo>
                    <a:pt x="10312" y="8387"/>
                  </a:lnTo>
                  <a:close/>
                  <a:moveTo>
                    <a:pt x="12173" y="8374"/>
                  </a:moveTo>
                  <a:lnTo>
                    <a:pt x="12171" y="8358"/>
                  </a:lnTo>
                  <a:cubicBezTo>
                    <a:pt x="12213" y="8354"/>
                    <a:pt x="12254" y="8349"/>
                    <a:pt x="12294" y="8343"/>
                  </a:cubicBezTo>
                  <a:lnTo>
                    <a:pt x="12296" y="8359"/>
                  </a:lnTo>
                  <a:cubicBezTo>
                    <a:pt x="12256" y="8364"/>
                    <a:pt x="12215" y="8369"/>
                    <a:pt x="12173" y="8374"/>
                  </a:cubicBezTo>
                  <a:close/>
                  <a:moveTo>
                    <a:pt x="10064" y="8366"/>
                  </a:moveTo>
                  <a:cubicBezTo>
                    <a:pt x="10023" y="8362"/>
                    <a:pt x="9982" y="8358"/>
                    <a:pt x="9940" y="8354"/>
                  </a:cubicBezTo>
                  <a:lnTo>
                    <a:pt x="9942" y="8339"/>
                  </a:lnTo>
                  <a:cubicBezTo>
                    <a:pt x="9983" y="8343"/>
                    <a:pt x="10025" y="8347"/>
                    <a:pt x="10065" y="8350"/>
                  </a:cubicBezTo>
                  <a:lnTo>
                    <a:pt x="10064" y="8366"/>
                  </a:lnTo>
                  <a:close/>
                  <a:moveTo>
                    <a:pt x="9817" y="8341"/>
                  </a:moveTo>
                  <a:cubicBezTo>
                    <a:pt x="9776" y="8337"/>
                    <a:pt x="9735" y="8332"/>
                    <a:pt x="9693" y="8328"/>
                  </a:cubicBezTo>
                  <a:lnTo>
                    <a:pt x="9695" y="8312"/>
                  </a:lnTo>
                  <a:cubicBezTo>
                    <a:pt x="9736" y="8317"/>
                    <a:pt x="9778" y="8322"/>
                    <a:pt x="9819" y="8326"/>
                  </a:cubicBezTo>
                  <a:lnTo>
                    <a:pt x="9817" y="8341"/>
                  </a:lnTo>
                  <a:close/>
                  <a:moveTo>
                    <a:pt x="12419" y="8341"/>
                  </a:moveTo>
                  <a:lnTo>
                    <a:pt x="12417" y="8326"/>
                  </a:lnTo>
                  <a:cubicBezTo>
                    <a:pt x="12459" y="8320"/>
                    <a:pt x="12499" y="8313"/>
                    <a:pt x="12540" y="8306"/>
                  </a:cubicBezTo>
                  <a:lnTo>
                    <a:pt x="12542" y="8322"/>
                  </a:lnTo>
                  <a:cubicBezTo>
                    <a:pt x="12502" y="8329"/>
                    <a:pt x="12461" y="8335"/>
                    <a:pt x="12419" y="8341"/>
                  </a:cubicBezTo>
                  <a:close/>
                  <a:moveTo>
                    <a:pt x="9570" y="8313"/>
                  </a:moveTo>
                  <a:cubicBezTo>
                    <a:pt x="9529" y="8308"/>
                    <a:pt x="9488" y="8303"/>
                    <a:pt x="9447" y="8298"/>
                  </a:cubicBezTo>
                  <a:lnTo>
                    <a:pt x="9449" y="8282"/>
                  </a:lnTo>
                  <a:cubicBezTo>
                    <a:pt x="9490" y="8288"/>
                    <a:pt x="9531" y="8293"/>
                    <a:pt x="9572" y="8298"/>
                  </a:cubicBezTo>
                  <a:lnTo>
                    <a:pt x="9570" y="8313"/>
                  </a:lnTo>
                  <a:close/>
                  <a:moveTo>
                    <a:pt x="12664" y="8299"/>
                  </a:moveTo>
                  <a:lnTo>
                    <a:pt x="12661" y="8284"/>
                  </a:lnTo>
                  <a:cubicBezTo>
                    <a:pt x="12702" y="8276"/>
                    <a:pt x="12743" y="8267"/>
                    <a:pt x="12783" y="8258"/>
                  </a:cubicBezTo>
                  <a:lnTo>
                    <a:pt x="12786" y="8273"/>
                  </a:lnTo>
                  <a:cubicBezTo>
                    <a:pt x="12746" y="8282"/>
                    <a:pt x="12705" y="8291"/>
                    <a:pt x="12664" y="8299"/>
                  </a:cubicBezTo>
                  <a:close/>
                  <a:moveTo>
                    <a:pt x="9324" y="8282"/>
                  </a:moveTo>
                  <a:cubicBezTo>
                    <a:pt x="9283" y="8276"/>
                    <a:pt x="9242" y="8270"/>
                    <a:pt x="9201" y="8264"/>
                  </a:cubicBezTo>
                  <a:lnTo>
                    <a:pt x="9203" y="8249"/>
                  </a:lnTo>
                  <a:cubicBezTo>
                    <a:pt x="9244" y="8255"/>
                    <a:pt x="9285" y="8260"/>
                    <a:pt x="9326" y="8266"/>
                  </a:cubicBezTo>
                  <a:lnTo>
                    <a:pt x="9324" y="8282"/>
                  </a:lnTo>
                  <a:close/>
                  <a:moveTo>
                    <a:pt x="9078" y="8247"/>
                  </a:moveTo>
                  <a:cubicBezTo>
                    <a:pt x="9037" y="8241"/>
                    <a:pt x="8996" y="8234"/>
                    <a:pt x="8955" y="8228"/>
                  </a:cubicBezTo>
                  <a:lnTo>
                    <a:pt x="8957" y="8213"/>
                  </a:lnTo>
                  <a:cubicBezTo>
                    <a:pt x="8998" y="8219"/>
                    <a:pt x="9039" y="8225"/>
                    <a:pt x="9080" y="8231"/>
                  </a:cubicBezTo>
                  <a:lnTo>
                    <a:pt x="9078" y="8247"/>
                  </a:lnTo>
                  <a:close/>
                  <a:moveTo>
                    <a:pt x="12907" y="8245"/>
                  </a:moveTo>
                  <a:lnTo>
                    <a:pt x="12903" y="8230"/>
                  </a:lnTo>
                  <a:cubicBezTo>
                    <a:pt x="12944" y="8219"/>
                    <a:pt x="12984" y="8209"/>
                    <a:pt x="13023" y="8198"/>
                  </a:cubicBezTo>
                  <a:lnTo>
                    <a:pt x="13027" y="8213"/>
                  </a:lnTo>
                  <a:cubicBezTo>
                    <a:pt x="12988" y="8224"/>
                    <a:pt x="12948" y="8234"/>
                    <a:pt x="12907" y="8245"/>
                  </a:cubicBezTo>
                  <a:close/>
                  <a:moveTo>
                    <a:pt x="8832" y="8209"/>
                  </a:moveTo>
                  <a:cubicBezTo>
                    <a:pt x="8792" y="8202"/>
                    <a:pt x="8751" y="8195"/>
                    <a:pt x="8710" y="8188"/>
                  </a:cubicBezTo>
                  <a:lnTo>
                    <a:pt x="8712" y="8173"/>
                  </a:lnTo>
                  <a:cubicBezTo>
                    <a:pt x="8753" y="8180"/>
                    <a:pt x="8794" y="8187"/>
                    <a:pt x="8835" y="8193"/>
                  </a:cubicBezTo>
                  <a:lnTo>
                    <a:pt x="8832" y="8209"/>
                  </a:lnTo>
                  <a:close/>
                  <a:moveTo>
                    <a:pt x="13146" y="8177"/>
                  </a:moveTo>
                  <a:lnTo>
                    <a:pt x="13141" y="8162"/>
                  </a:lnTo>
                  <a:cubicBezTo>
                    <a:pt x="13181" y="8149"/>
                    <a:pt x="13221" y="8136"/>
                    <a:pt x="13259" y="8122"/>
                  </a:cubicBezTo>
                  <a:lnTo>
                    <a:pt x="13264" y="8137"/>
                  </a:lnTo>
                  <a:cubicBezTo>
                    <a:pt x="13226" y="8151"/>
                    <a:pt x="13186" y="8164"/>
                    <a:pt x="13146" y="8177"/>
                  </a:cubicBezTo>
                  <a:close/>
                  <a:moveTo>
                    <a:pt x="8587" y="8168"/>
                  </a:moveTo>
                  <a:cubicBezTo>
                    <a:pt x="8547" y="8161"/>
                    <a:pt x="8506" y="8153"/>
                    <a:pt x="8465" y="8146"/>
                  </a:cubicBezTo>
                  <a:lnTo>
                    <a:pt x="8468" y="8131"/>
                  </a:lnTo>
                  <a:cubicBezTo>
                    <a:pt x="8508" y="8138"/>
                    <a:pt x="8549" y="8145"/>
                    <a:pt x="8590" y="8152"/>
                  </a:cubicBezTo>
                  <a:lnTo>
                    <a:pt x="8587" y="8168"/>
                  </a:lnTo>
                  <a:close/>
                  <a:moveTo>
                    <a:pt x="8343" y="8124"/>
                  </a:moveTo>
                  <a:cubicBezTo>
                    <a:pt x="8302" y="8116"/>
                    <a:pt x="8261" y="8109"/>
                    <a:pt x="8221" y="8101"/>
                  </a:cubicBezTo>
                  <a:lnTo>
                    <a:pt x="8223" y="8086"/>
                  </a:lnTo>
                  <a:cubicBezTo>
                    <a:pt x="8264" y="8093"/>
                    <a:pt x="8305" y="8101"/>
                    <a:pt x="8345" y="8108"/>
                  </a:cubicBezTo>
                  <a:lnTo>
                    <a:pt x="8343" y="8124"/>
                  </a:lnTo>
                  <a:close/>
                  <a:moveTo>
                    <a:pt x="13380" y="8093"/>
                  </a:moveTo>
                  <a:lnTo>
                    <a:pt x="13375" y="8078"/>
                  </a:lnTo>
                  <a:cubicBezTo>
                    <a:pt x="13414" y="8062"/>
                    <a:pt x="13452" y="8046"/>
                    <a:pt x="13488" y="8029"/>
                  </a:cubicBezTo>
                  <a:lnTo>
                    <a:pt x="13495" y="8044"/>
                  </a:lnTo>
                  <a:cubicBezTo>
                    <a:pt x="13458" y="8060"/>
                    <a:pt x="13419" y="8077"/>
                    <a:pt x="13380" y="8093"/>
                  </a:cubicBezTo>
                  <a:close/>
                  <a:moveTo>
                    <a:pt x="8098" y="8077"/>
                  </a:moveTo>
                  <a:cubicBezTo>
                    <a:pt x="8058" y="8070"/>
                    <a:pt x="8017" y="8061"/>
                    <a:pt x="7977" y="8053"/>
                  </a:cubicBezTo>
                  <a:lnTo>
                    <a:pt x="7980" y="8038"/>
                  </a:lnTo>
                  <a:cubicBezTo>
                    <a:pt x="8020" y="8046"/>
                    <a:pt x="8061" y="8054"/>
                    <a:pt x="8101" y="8062"/>
                  </a:cubicBezTo>
                  <a:lnTo>
                    <a:pt x="8098" y="8077"/>
                  </a:lnTo>
                  <a:close/>
                  <a:moveTo>
                    <a:pt x="7855" y="8028"/>
                  </a:moveTo>
                  <a:cubicBezTo>
                    <a:pt x="7815" y="8020"/>
                    <a:pt x="7774" y="8012"/>
                    <a:pt x="7733" y="8003"/>
                  </a:cubicBezTo>
                  <a:lnTo>
                    <a:pt x="7737" y="7988"/>
                  </a:lnTo>
                  <a:cubicBezTo>
                    <a:pt x="7777" y="7997"/>
                    <a:pt x="7818" y="8005"/>
                    <a:pt x="7858" y="8013"/>
                  </a:cubicBezTo>
                  <a:lnTo>
                    <a:pt x="7855" y="8028"/>
                  </a:lnTo>
                  <a:close/>
                  <a:moveTo>
                    <a:pt x="13607" y="7990"/>
                  </a:moveTo>
                  <a:lnTo>
                    <a:pt x="13600" y="7976"/>
                  </a:lnTo>
                  <a:cubicBezTo>
                    <a:pt x="13637" y="7957"/>
                    <a:pt x="13674" y="7937"/>
                    <a:pt x="13708" y="7916"/>
                  </a:cubicBezTo>
                  <a:lnTo>
                    <a:pt x="13716" y="7930"/>
                  </a:lnTo>
                  <a:cubicBezTo>
                    <a:pt x="13681" y="7950"/>
                    <a:pt x="13644" y="7970"/>
                    <a:pt x="13607" y="7990"/>
                  </a:cubicBezTo>
                  <a:close/>
                  <a:moveTo>
                    <a:pt x="7612" y="7977"/>
                  </a:moveTo>
                  <a:cubicBezTo>
                    <a:pt x="7572" y="7968"/>
                    <a:pt x="7531" y="7959"/>
                    <a:pt x="7491" y="7951"/>
                  </a:cubicBezTo>
                  <a:lnTo>
                    <a:pt x="7494" y="7935"/>
                  </a:lnTo>
                  <a:cubicBezTo>
                    <a:pt x="7534" y="7944"/>
                    <a:pt x="7575" y="7953"/>
                    <a:pt x="7615" y="7962"/>
                  </a:cubicBezTo>
                  <a:lnTo>
                    <a:pt x="7612" y="7977"/>
                  </a:lnTo>
                  <a:close/>
                  <a:moveTo>
                    <a:pt x="7369" y="7923"/>
                  </a:moveTo>
                  <a:cubicBezTo>
                    <a:pt x="7329" y="7914"/>
                    <a:pt x="7289" y="7905"/>
                    <a:pt x="7248" y="7896"/>
                  </a:cubicBezTo>
                  <a:lnTo>
                    <a:pt x="7252" y="7880"/>
                  </a:lnTo>
                  <a:cubicBezTo>
                    <a:pt x="7292" y="7890"/>
                    <a:pt x="7333" y="7899"/>
                    <a:pt x="7373" y="7908"/>
                  </a:cubicBezTo>
                  <a:lnTo>
                    <a:pt x="7369" y="7923"/>
                  </a:lnTo>
                  <a:close/>
                  <a:moveTo>
                    <a:pt x="7127" y="7867"/>
                  </a:moveTo>
                  <a:cubicBezTo>
                    <a:pt x="7087" y="7858"/>
                    <a:pt x="7047" y="7848"/>
                    <a:pt x="7007" y="7839"/>
                  </a:cubicBezTo>
                  <a:lnTo>
                    <a:pt x="7010" y="7824"/>
                  </a:lnTo>
                  <a:cubicBezTo>
                    <a:pt x="7051" y="7833"/>
                    <a:pt x="7091" y="7843"/>
                    <a:pt x="7131" y="7852"/>
                  </a:cubicBezTo>
                  <a:lnTo>
                    <a:pt x="7127" y="7867"/>
                  </a:lnTo>
                  <a:close/>
                  <a:moveTo>
                    <a:pt x="13822" y="7864"/>
                  </a:moveTo>
                  <a:lnTo>
                    <a:pt x="13813" y="7851"/>
                  </a:lnTo>
                  <a:cubicBezTo>
                    <a:pt x="13848" y="7828"/>
                    <a:pt x="13882" y="7804"/>
                    <a:pt x="13914" y="7780"/>
                  </a:cubicBezTo>
                  <a:lnTo>
                    <a:pt x="13924" y="7792"/>
                  </a:lnTo>
                  <a:cubicBezTo>
                    <a:pt x="13891" y="7817"/>
                    <a:pt x="13857" y="7841"/>
                    <a:pt x="13822" y="7864"/>
                  </a:cubicBezTo>
                  <a:close/>
                  <a:moveTo>
                    <a:pt x="6886" y="7809"/>
                  </a:moveTo>
                  <a:cubicBezTo>
                    <a:pt x="6846" y="7800"/>
                    <a:pt x="6806" y="7790"/>
                    <a:pt x="6765" y="7780"/>
                  </a:cubicBezTo>
                  <a:lnTo>
                    <a:pt x="6769" y="7764"/>
                  </a:lnTo>
                  <a:cubicBezTo>
                    <a:pt x="6809" y="7774"/>
                    <a:pt x="6850" y="7785"/>
                    <a:pt x="6889" y="7794"/>
                  </a:cubicBezTo>
                  <a:lnTo>
                    <a:pt x="6886" y="7809"/>
                  </a:lnTo>
                  <a:close/>
                  <a:moveTo>
                    <a:pt x="6645" y="7749"/>
                  </a:moveTo>
                  <a:cubicBezTo>
                    <a:pt x="6605" y="7739"/>
                    <a:pt x="6565" y="7729"/>
                    <a:pt x="6525" y="7718"/>
                  </a:cubicBezTo>
                  <a:lnTo>
                    <a:pt x="6528" y="7703"/>
                  </a:lnTo>
                  <a:cubicBezTo>
                    <a:pt x="6569" y="7714"/>
                    <a:pt x="6609" y="7724"/>
                    <a:pt x="6649" y="7734"/>
                  </a:cubicBezTo>
                  <a:lnTo>
                    <a:pt x="6645" y="7749"/>
                  </a:lnTo>
                  <a:close/>
                  <a:moveTo>
                    <a:pt x="14020" y="7714"/>
                  </a:moveTo>
                  <a:lnTo>
                    <a:pt x="14010" y="7702"/>
                  </a:lnTo>
                  <a:cubicBezTo>
                    <a:pt x="14041" y="7675"/>
                    <a:pt x="14072" y="7646"/>
                    <a:pt x="14100" y="7617"/>
                  </a:cubicBezTo>
                  <a:lnTo>
                    <a:pt x="14111" y="7628"/>
                  </a:lnTo>
                  <a:cubicBezTo>
                    <a:pt x="14082" y="7658"/>
                    <a:pt x="14052" y="7686"/>
                    <a:pt x="14020" y="7714"/>
                  </a:cubicBezTo>
                  <a:close/>
                  <a:moveTo>
                    <a:pt x="6404" y="7687"/>
                  </a:moveTo>
                  <a:cubicBezTo>
                    <a:pt x="6365" y="7677"/>
                    <a:pt x="6324" y="7666"/>
                    <a:pt x="6284" y="7655"/>
                  </a:cubicBezTo>
                  <a:lnTo>
                    <a:pt x="6288" y="7640"/>
                  </a:lnTo>
                  <a:cubicBezTo>
                    <a:pt x="6328" y="7651"/>
                    <a:pt x="6368" y="7661"/>
                    <a:pt x="6408" y="7672"/>
                  </a:cubicBezTo>
                  <a:lnTo>
                    <a:pt x="6404" y="7687"/>
                  </a:lnTo>
                  <a:close/>
                  <a:moveTo>
                    <a:pt x="6164" y="7623"/>
                  </a:moveTo>
                  <a:cubicBezTo>
                    <a:pt x="6125" y="7612"/>
                    <a:pt x="6085" y="7601"/>
                    <a:pt x="6045" y="7590"/>
                  </a:cubicBezTo>
                  <a:lnTo>
                    <a:pt x="6049" y="7575"/>
                  </a:lnTo>
                  <a:cubicBezTo>
                    <a:pt x="6089" y="7586"/>
                    <a:pt x="6129" y="7597"/>
                    <a:pt x="6169" y="7608"/>
                  </a:cubicBezTo>
                  <a:lnTo>
                    <a:pt x="6164" y="7623"/>
                  </a:lnTo>
                  <a:close/>
                  <a:moveTo>
                    <a:pt x="5925" y="7557"/>
                  </a:moveTo>
                  <a:cubicBezTo>
                    <a:pt x="5885" y="7546"/>
                    <a:pt x="5845" y="7534"/>
                    <a:pt x="5806" y="7523"/>
                  </a:cubicBezTo>
                  <a:lnTo>
                    <a:pt x="5810" y="7508"/>
                  </a:lnTo>
                  <a:cubicBezTo>
                    <a:pt x="5850" y="7520"/>
                    <a:pt x="5890" y="7531"/>
                    <a:pt x="5929" y="7542"/>
                  </a:cubicBezTo>
                  <a:lnTo>
                    <a:pt x="5925" y="7557"/>
                  </a:lnTo>
                  <a:close/>
                  <a:moveTo>
                    <a:pt x="14195" y="7536"/>
                  </a:moveTo>
                  <a:lnTo>
                    <a:pt x="14183" y="7526"/>
                  </a:lnTo>
                  <a:cubicBezTo>
                    <a:pt x="14209" y="7495"/>
                    <a:pt x="14234" y="7462"/>
                    <a:pt x="14257" y="7428"/>
                  </a:cubicBezTo>
                  <a:lnTo>
                    <a:pt x="14270" y="7437"/>
                  </a:lnTo>
                  <a:cubicBezTo>
                    <a:pt x="14247" y="7471"/>
                    <a:pt x="14221" y="7504"/>
                    <a:pt x="14195" y="7536"/>
                  </a:cubicBezTo>
                  <a:close/>
                  <a:moveTo>
                    <a:pt x="5686" y="7489"/>
                  </a:moveTo>
                  <a:cubicBezTo>
                    <a:pt x="5646" y="7477"/>
                    <a:pt x="5607" y="7466"/>
                    <a:pt x="5567" y="7454"/>
                  </a:cubicBezTo>
                  <a:lnTo>
                    <a:pt x="5571" y="7439"/>
                  </a:lnTo>
                  <a:cubicBezTo>
                    <a:pt x="5611" y="7451"/>
                    <a:pt x="5651" y="7463"/>
                    <a:pt x="5690" y="7474"/>
                  </a:cubicBezTo>
                  <a:lnTo>
                    <a:pt x="5686" y="7489"/>
                  </a:lnTo>
                  <a:close/>
                  <a:moveTo>
                    <a:pt x="5448" y="7419"/>
                  </a:moveTo>
                  <a:cubicBezTo>
                    <a:pt x="5408" y="7408"/>
                    <a:pt x="5368" y="7396"/>
                    <a:pt x="5329" y="7384"/>
                  </a:cubicBezTo>
                  <a:lnTo>
                    <a:pt x="5333" y="7369"/>
                  </a:lnTo>
                  <a:cubicBezTo>
                    <a:pt x="5373" y="7381"/>
                    <a:pt x="5413" y="7393"/>
                    <a:pt x="5452" y="7404"/>
                  </a:cubicBezTo>
                  <a:lnTo>
                    <a:pt x="5448" y="7419"/>
                  </a:lnTo>
                  <a:close/>
                  <a:moveTo>
                    <a:pt x="5210" y="7348"/>
                  </a:moveTo>
                  <a:cubicBezTo>
                    <a:pt x="5170" y="7336"/>
                    <a:pt x="5131" y="7324"/>
                    <a:pt x="5091" y="7311"/>
                  </a:cubicBezTo>
                  <a:lnTo>
                    <a:pt x="5096" y="7297"/>
                  </a:lnTo>
                  <a:cubicBezTo>
                    <a:pt x="5135" y="7309"/>
                    <a:pt x="5175" y="7321"/>
                    <a:pt x="5214" y="7333"/>
                  </a:cubicBezTo>
                  <a:lnTo>
                    <a:pt x="5210" y="7348"/>
                  </a:lnTo>
                  <a:close/>
                  <a:moveTo>
                    <a:pt x="14336" y="7331"/>
                  </a:moveTo>
                  <a:lnTo>
                    <a:pt x="14323" y="7324"/>
                  </a:lnTo>
                  <a:cubicBezTo>
                    <a:pt x="14343" y="7288"/>
                    <a:pt x="14362" y="7251"/>
                    <a:pt x="14379" y="7214"/>
                  </a:cubicBezTo>
                  <a:lnTo>
                    <a:pt x="14383" y="7205"/>
                  </a:lnTo>
                  <a:lnTo>
                    <a:pt x="14397" y="7211"/>
                  </a:lnTo>
                  <a:lnTo>
                    <a:pt x="14393" y="7220"/>
                  </a:lnTo>
                  <a:cubicBezTo>
                    <a:pt x="14376" y="7258"/>
                    <a:pt x="14357" y="7295"/>
                    <a:pt x="14336" y="7331"/>
                  </a:cubicBezTo>
                  <a:close/>
                  <a:moveTo>
                    <a:pt x="4972" y="7275"/>
                  </a:moveTo>
                  <a:cubicBezTo>
                    <a:pt x="4933" y="7262"/>
                    <a:pt x="4893" y="7250"/>
                    <a:pt x="4854" y="7237"/>
                  </a:cubicBezTo>
                  <a:lnTo>
                    <a:pt x="4859" y="7223"/>
                  </a:lnTo>
                  <a:cubicBezTo>
                    <a:pt x="4898" y="7235"/>
                    <a:pt x="4938" y="7248"/>
                    <a:pt x="4977" y="7260"/>
                  </a:cubicBezTo>
                  <a:lnTo>
                    <a:pt x="4972" y="7275"/>
                  </a:lnTo>
                  <a:close/>
                  <a:moveTo>
                    <a:pt x="4736" y="7200"/>
                  </a:moveTo>
                  <a:cubicBezTo>
                    <a:pt x="4696" y="7187"/>
                    <a:pt x="4657" y="7175"/>
                    <a:pt x="4617" y="7162"/>
                  </a:cubicBezTo>
                  <a:lnTo>
                    <a:pt x="4622" y="7147"/>
                  </a:lnTo>
                  <a:cubicBezTo>
                    <a:pt x="4662" y="7160"/>
                    <a:pt x="4701" y="7173"/>
                    <a:pt x="4740" y="7185"/>
                  </a:cubicBezTo>
                  <a:lnTo>
                    <a:pt x="4736" y="7200"/>
                  </a:lnTo>
                  <a:close/>
                  <a:moveTo>
                    <a:pt x="4499" y="7123"/>
                  </a:moveTo>
                  <a:cubicBezTo>
                    <a:pt x="4460" y="7111"/>
                    <a:pt x="4421" y="7098"/>
                    <a:pt x="4381" y="7085"/>
                  </a:cubicBezTo>
                  <a:lnTo>
                    <a:pt x="4386" y="7070"/>
                  </a:lnTo>
                  <a:cubicBezTo>
                    <a:pt x="4426" y="7083"/>
                    <a:pt x="4465" y="7096"/>
                    <a:pt x="4504" y="7109"/>
                  </a:cubicBezTo>
                  <a:lnTo>
                    <a:pt x="4499" y="7123"/>
                  </a:lnTo>
                  <a:close/>
                  <a:moveTo>
                    <a:pt x="14442" y="7094"/>
                  </a:moveTo>
                  <a:lnTo>
                    <a:pt x="14427" y="7089"/>
                  </a:lnTo>
                  <a:cubicBezTo>
                    <a:pt x="14440" y="7051"/>
                    <a:pt x="14452" y="7011"/>
                    <a:pt x="14461" y="6971"/>
                  </a:cubicBezTo>
                  <a:lnTo>
                    <a:pt x="14476" y="6974"/>
                  </a:lnTo>
                  <a:cubicBezTo>
                    <a:pt x="14466" y="7015"/>
                    <a:pt x="14455" y="7055"/>
                    <a:pt x="14442" y="7094"/>
                  </a:cubicBezTo>
                  <a:close/>
                  <a:moveTo>
                    <a:pt x="4263" y="7045"/>
                  </a:moveTo>
                  <a:cubicBezTo>
                    <a:pt x="4224" y="7032"/>
                    <a:pt x="4185" y="7019"/>
                    <a:pt x="4146" y="7006"/>
                  </a:cubicBezTo>
                  <a:lnTo>
                    <a:pt x="4151" y="6991"/>
                  </a:lnTo>
                  <a:cubicBezTo>
                    <a:pt x="4190" y="7004"/>
                    <a:pt x="4229" y="7018"/>
                    <a:pt x="4268" y="7031"/>
                  </a:cubicBezTo>
                  <a:lnTo>
                    <a:pt x="4263" y="7045"/>
                  </a:lnTo>
                  <a:close/>
                  <a:moveTo>
                    <a:pt x="4028" y="6966"/>
                  </a:moveTo>
                  <a:cubicBezTo>
                    <a:pt x="3989" y="6952"/>
                    <a:pt x="3950" y="6939"/>
                    <a:pt x="3911" y="6925"/>
                  </a:cubicBezTo>
                  <a:lnTo>
                    <a:pt x="3916" y="6911"/>
                  </a:lnTo>
                  <a:cubicBezTo>
                    <a:pt x="3955" y="6924"/>
                    <a:pt x="3994" y="6938"/>
                    <a:pt x="4033" y="6951"/>
                  </a:cubicBezTo>
                  <a:lnTo>
                    <a:pt x="4028" y="6966"/>
                  </a:lnTo>
                  <a:close/>
                  <a:moveTo>
                    <a:pt x="3793" y="6885"/>
                  </a:moveTo>
                  <a:cubicBezTo>
                    <a:pt x="3754" y="6871"/>
                    <a:pt x="3715" y="6857"/>
                    <a:pt x="3676" y="6843"/>
                  </a:cubicBezTo>
                  <a:lnTo>
                    <a:pt x="3681" y="6829"/>
                  </a:lnTo>
                  <a:cubicBezTo>
                    <a:pt x="3721" y="6843"/>
                    <a:pt x="3760" y="6856"/>
                    <a:pt x="3799" y="6870"/>
                  </a:cubicBezTo>
                  <a:lnTo>
                    <a:pt x="3793" y="6885"/>
                  </a:lnTo>
                  <a:close/>
                  <a:moveTo>
                    <a:pt x="14499" y="6852"/>
                  </a:moveTo>
                  <a:lnTo>
                    <a:pt x="14484" y="6849"/>
                  </a:lnTo>
                  <a:cubicBezTo>
                    <a:pt x="14490" y="6809"/>
                    <a:pt x="14494" y="6768"/>
                    <a:pt x="14497" y="6727"/>
                  </a:cubicBezTo>
                  <a:lnTo>
                    <a:pt x="14512" y="6728"/>
                  </a:lnTo>
                  <a:cubicBezTo>
                    <a:pt x="14510" y="6770"/>
                    <a:pt x="14505" y="6811"/>
                    <a:pt x="14499" y="6852"/>
                  </a:cubicBezTo>
                  <a:close/>
                  <a:moveTo>
                    <a:pt x="3559" y="6802"/>
                  </a:moveTo>
                  <a:cubicBezTo>
                    <a:pt x="3520" y="6788"/>
                    <a:pt x="3481" y="6774"/>
                    <a:pt x="3442" y="6760"/>
                  </a:cubicBezTo>
                  <a:lnTo>
                    <a:pt x="3448" y="6745"/>
                  </a:lnTo>
                  <a:cubicBezTo>
                    <a:pt x="3487" y="6759"/>
                    <a:pt x="3526" y="6773"/>
                    <a:pt x="3565" y="6787"/>
                  </a:cubicBezTo>
                  <a:lnTo>
                    <a:pt x="3559" y="6802"/>
                  </a:lnTo>
                  <a:close/>
                  <a:moveTo>
                    <a:pt x="3326" y="6718"/>
                  </a:moveTo>
                  <a:cubicBezTo>
                    <a:pt x="3287" y="6704"/>
                    <a:pt x="3248" y="6689"/>
                    <a:pt x="3209" y="6675"/>
                  </a:cubicBezTo>
                  <a:lnTo>
                    <a:pt x="3214" y="6661"/>
                  </a:lnTo>
                  <a:cubicBezTo>
                    <a:pt x="3253" y="6675"/>
                    <a:pt x="3292" y="6689"/>
                    <a:pt x="3331" y="6703"/>
                  </a:cubicBezTo>
                  <a:lnTo>
                    <a:pt x="3326" y="6718"/>
                  </a:lnTo>
                  <a:close/>
                  <a:moveTo>
                    <a:pt x="3092" y="6632"/>
                  </a:moveTo>
                  <a:cubicBezTo>
                    <a:pt x="3054" y="6618"/>
                    <a:pt x="3015" y="6603"/>
                    <a:pt x="2976" y="6589"/>
                  </a:cubicBezTo>
                  <a:lnTo>
                    <a:pt x="2982" y="6574"/>
                  </a:lnTo>
                  <a:cubicBezTo>
                    <a:pt x="3020" y="6589"/>
                    <a:pt x="3059" y="6603"/>
                    <a:pt x="3098" y="6618"/>
                  </a:cubicBezTo>
                  <a:lnTo>
                    <a:pt x="3092" y="6632"/>
                  </a:lnTo>
                  <a:close/>
                  <a:moveTo>
                    <a:pt x="14500" y="6603"/>
                  </a:moveTo>
                  <a:cubicBezTo>
                    <a:pt x="14499" y="6563"/>
                    <a:pt x="14497" y="6521"/>
                    <a:pt x="14494" y="6480"/>
                  </a:cubicBezTo>
                  <a:lnTo>
                    <a:pt x="14509" y="6478"/>
                  </a:lnTo>
                  <a:cubicBezTo>
                    <a:pt x="14513" y="6520"/>
                    <a:pt x="14515" y="6562"/>
                    <a:pt x="14515" y="6603"/>
                  </a:cubicBezTo>
                  <a:lnTo>
                    <a:pt x="14500" y="6603"/>
                  </a:lnTo>
                  <a:close/>
                  <a:moveTo>
                    <a:pt x="2860" y="6545"/>
                  </a:moveTo>
                  <a:cubicBezTo>
                    <a:pt x="2821" y="6530"/>
                    <a:pt x="2782" y="6516"/>
                    <a:pt x="2744" y="6501"/>
                  </a:cubicBezTo>
                  <a:lnTo>
                    <a:pt x="2749" y="6486"/>
                  </a:lnTo>
                  <a:cubicBezTo>
                    <a:pt x="2788" y="6501"/>
                    <a:pt x="2827" y="6516"/>
                    <a:pt x="2865" y="6531"/>
                  </a:cubicBezTo>
                  <a:lnTo>
                    <a:pt x="2860" y="6545"/>
                  </a:lnTo>
                  <a:close/>
                  <a:moveTo>
                    <a:pt x="2628" y="6457"/>
                  </a:moveTo>
                  <a:cubicBezTo>
                    <a:pt x="2589" y="6442"/>
                    <a:pt x="2551" y="6427"/>
                    <a:pt x="2512" y="6412"/>
                  </a:cubicBezTo>
                  <a:lnTo>
                    <a:pt x="2517" y="6397"/>
                  </a:lnTo>
                  <a:cubicBezTo>
                    <a:pt x="2556" y="6412"/>
                    <a:pt x="2595" y="6427"/>
                    <a:pt x="2633" y="6442"/>
                  </a:cubicBezTo>
                  <a:lnTo>
                    <a:pt x="2628" y="6457"/>
                  </a:lnTo>
                  <a:close/>
                  <a:moveTo>
                    <a:pt x="2396" y="6367"/>
                  </a:moveTo>
                  <a:cubicBezTo>
                    <a:pt x="2358" y="6352"/>
                    <a:pt x="2319" y="6336"/>
                    <a:pt x="2281" y="6321"/>
                  </a:cubicBezTo>
                  <a:lnTo>
                    <a:pt x="2286" y="6307"/>
                  </a:lnTo>
                  <a:cubicBezTo>
                    <a:pt x="2325" y="6322"/>
                    <a:pt x="2363" y="6337"/>
                    <a:pt x="2402" y="6352"/>
                  </a:cubicBezTo>
                  <a:lnTo>
                    <a:pt x="2396" y="6367"/>
                  </a:lnTo>
                  <a:close/>
                  <a:moveTo>
                    <a:pt x="14480" y="6357"/>
                  </a:moveTo>
                  <a:cubicBezTo>
                    <a:pt x="14474" y="6317"/>
                    <a:pt x="14466" y="6276"/>
                    <a:pt x="14458" y="6236"/>
                  </a:cubicBezTo>
                  <a:lnTo>
                    <a:pt x="14473" y="6232"/>
                  </a:lnTo>
                  <a:cubicBezTo>
                    <a:pt x="14482" y="6273"/>
                    <a:pt x="14489" y="6314"/>
                    <a:pt x="14495" y="6355"/>
                  </a:cubicBezTo>
                  <a:lnTo>
                    <a:pt x="14480" y="6357"/>
                  </a:lnTo>
                  <a:close/>
                  <a:moveTo>
                    <a:pt x="2165" y="6275"/>
                  </a:moveTo>
                  <a:cubicBezTo>
                    <a:pt x="2127" y="6260"/>
                    <a:pt x="2088" y="6245"/>
                    <a:pt x="2050" y="6229"/>
                  </a:cubicBezTo>
                  <a:lnTo>
                    <a:pt x="2056" y="6215"/>
                  </a:lnTo>
                  <a:cubicBezTo>
                    <a:pt x="2094" y="6230"/>
                    <a:pt x="2133" y="6246"/>
                    <a:pt x="2171" y="6261"/>
                  </a:cubicBezTo>
                  <a:lnTo>
                    <a:pt x="2165" y="6275"/>
                  </a:lnTo>
                  <a:close/>
                  <a:moveTo>
                    <a:pt x="1935" y="6183"/>
                  </a:moveTo>
                  <a:cubicBezTo>
                    <a:pt x="1896" y="6167"/>
                    <a:pt x="1858" y="6152"/>
                    <a:pt x="1820" y="6136"/>
                  </a:cubicBezTo>
                  <a:lnTo>
                    <a:pt x="1826" y="6122"/>
                  </a:lnTo>
                  <a:cubicBezTo>
                    <a:pt x="1864" y="6137"/>
                    <a:pt x="1902" y="6153"/>
                    <a:pt x="1941" y="6168"/>
                  </a:cubicBezTo>
                  <a:lnTo>
                    <a:pt x="1935" y="6183"/>
                  </a:lnTo>
                  <a:close/>
                  <a:moveTo>
                    <a:pt x="14430" y="6115"/>
                  </a:moveTo>
                  <a:cubicBezTo>
                    <a:pt x="14420" y="6077"/>
                    <a:pt x="14408" y="6037"/>
                    <a:pt x="14396" y="5996"/>
                  </a:cubicBezTo>
                  <a:lnTo>
                    <a:pt x="14410" y="5992"/>
                  </a:lnTo>
                  <a:cubicBezTo>
                    <a:pt x="14423" y="6032"/>
                    <a:pt x="14435" y="6072"/>
                    <a:pt x="14445" y="6111"/>
                  </a:cubicBezTo>
                  <a:lnTo>
                    <a:pt x="14430" y="6115"/>
                  </a:lnTo>
                  <a:close/>
                  <a:moveTo>
                    <a:pt x="1705" y="6089"/>
                  </a:moveTo>
                  <a:cubicBezTo>
                    <a:pt x="1667" y="6073"/>
                    <a:pt x="1628" y="6057"/>
                    <a:pt x="1590" y="6041"/>
                  </a:cubicBezTo>
                  <a:lnTo>
                    <a:pt x="1596" y="6027"/>
                  </a:lnTo>
                  <a:cubicBezTo>
                    <a:pt x="1634" y="6043"/>
                    <a:pt x="1673" y="6059"/>
                    <a:pt x="1711" y="6074"/>
                  </a:cubicBezTo>
                  <a:lnTo>
                    <a:pt x="1705" y="6089"/>
                  </a:lnTo>
                  <a:close/>
                  <a:moveTo>
                    <a:pt x="1476" y="5993"/>
                  </a:moveTo>
                  <a:cubicBezTo>
                    <a:pt x="1437" y="5977"/>
                    <a:pt x="1399" y="5961"/>
                    <a:pt x="1361" y="5945"/>
                  </a:cubicBezTo>
                  <a:lnTo>
                    <a:pt x="1367" y="5931"/>
                  </a:lnTo>
                  <a:cubicBezTo>
                    <a:pt x="1405" y="5947"/>
                    <a:pt x="1443" y="5963"/>
                    <a:pt x="1481" y="5979"/>
                  </a:cubicBezTo>
                  <a:lnTo>
                    <a:pt x="1476" y="5993"/>
                  </a:lnTo>
                  <a:close/>
                  <a:moveTo>
                    <a:pt x="1247" y="5897"/>
                  </a:moveTo>
                  <a:cubicBezTo>
                    <a:pt x="1209" y="5880"/>
                    <a:pt x="1171" y="5864"/>
                    <a:pt x="1133" y="5848"/>
                  </a:cubicBezTo>
                  <a:lnTo>
                    <a:pt x="1139" y="5834"/>
                  </a:lnTo>
                  <a:cubicBezTo>
                    <a:pt x="1177" y="5850"/>
                    <a:pt x="1215" y="5866"/>
                    <a:pt x="1253" y="5882"/>
                  </a:cubicBezTo>
                  <a:lnTo>
                    <a:pt x="1247" y="5897"/>
                  </a:lnTo>
                  <a:close/>
                  <a:moveTo>
                    <a:pt x="14356" y="5879"/>
                  </a:moveTo>
                  <a:cubicBezTo>
                    <a:pt x="14343" y="5841"/>
                    <a:pt x="14328" y="5802"/>
                    <a:pt x="14312" y="5764"/>
                  </a:cubicBezTo>
                  <a:lnTo>
                    <a:pt x="14327" y="5758"/>
                  </a:lnTo>
                  <a:cubicBezTo>
                    <a:pt x="14342" y="5797"/>
                    <a:pt x="14357" y="5836"/>
                    <a:pt x="14371" y="5874"/>
                  </a:cubicBezTo>
                  <a:lnTo>
                    <a:pt x="14356" y="5879"/>
                  </a:lnTo>
                  <a:close/>
                  <a:moveTo>
                    <a:pt x="1019" y="5799"/>
                  </a:moveTo>
                  <a:cubicBezTo>
                    <a:pt x="981" y="5782"/>
                    <a:pt x="943" y="5766"/>
                    <a:pt x="905" y="5749"/>
                  </a:cubicBezTo>
                  <a:lnTo>
                    <a:pt x="911" y="5735"/>
                  </a:lnTo>
                  <a:cubicBezTo>
                    <a:pt x="949" y="5752"/>
                    <a:pt x="987" y="5768"/>
                    <a:pt x="1025" y="5784"/>
                  </a:cubicBezTo>
                  <a:lnTo>
                    <a:pt x="1019" y="5799"/>
                  </a:lnTo>
                  <a:close/>
                  <a:moveTo>
                    <a:pt x="791" y="5699"/>
                  </a:moveTo>
                  <a:cubicBezTo>
                    <a:pt x="754" y="5683"/>
                    <a:pt x="716" y="5666"/>
                    <a:pt x="678" y="5649"/>
                  </a:cubicBezTo>
                  <a:lnTo>
                    <a:pt x="684" y="5635"/>
                  </a:lnTo>
                  <a:cubicBezTo>
                    <a:pt x="722" y="5652"/>
                    <a:pt x="760" y="5669"/>
                    <a:pt x="797" y="5685"/>
                  </a:cubicBezTo>
                  <a:lnTo>
                    <a:pt x="791" y="5699"/>
                  </a:lnTo>
                  <a:close/>
                  <a:moveTo>
                    <a:pt x="14264" y="5650"/>
                  </a:moveTo>
                  <a:cubicBezTo>
                    <a:pt x="14247" y="5613"/>
                    <a:pt x="14230" y="5575"/>
                    <a:pt x="14212" y="5537"/>
                  </a:cubicBezTo>
                  <a:lnTo>
                    <a:pt x="14225" y="5531"/>
                  </a:lnTo>
                  <a:cubicBezTo>
                    <a:pt x="14244" y="5569"/>
                    <a:pt x="14261" y="5607"/>
                    <a:pt x="14278" y="5643"/>
                  </a:cubicBezTo>
                  <a:lnTo>
                    <a:pt x="14264" y="5650"/>
                  </a:lnTo>
                  <a:close/>
                  <a:moveTo>
                    <a:pt x="565" y="5599"/>
                  </a:moveTo>
                  <a:cubicBezTo>
                    <a:pt x="527" y="5582"/>
                    <a:pt x="489" y="5565"/>
                    <a:pt x="451" y="5548"/>
                  </a:cubicBezTo>
                  <a:lnTo>
                    <a:pt x="458" y="5534"/>
                  </a:lnTo>
                  <a:cubicBezTo>
                    <a:pt x="495" y="5551"/>
                    <a:pt x="533" y="5568"/>
                    <a:pt x="571" y="5585"/>
                  </a:cubicBezTo>
                  <a:lnTo>
                    <a:pt x="565" y="5599"/>
                  </a:lnTo>
                  <a:close/>
                  <a:moveTo>
                    <a:pt x="338" y="5497"/>
                  </a:moveTo>
                  <a:cubicBezTo>
                    <a:pt x="300" y="5480"/>
                    <a:pt x="263" y="5463"/>
                    <a:pt x="225" y="5446"/>
                  </a:cubicBezTo>
                  <a:lnTo>
                    <a:pt x="232" y="5432"/>
                  </a:lnTo>
                  <a:cubicBezTo>
                    <a:pt x="269" y="5449"/>
                    <a:pt x="307" y="5466"/>
                    <a:pt x="345" y="5483"/>
                  </a:cubicBezTo>
                  <a:lnTo>
                    <a:pt x="338" y="5497"/>
                  </a:lnTo>
                  <a:close/>
                  <a:moveTo>
                    <a:pt x="14156" y="5427"/>
                  </a:moveTo>
                  <a:cubicBezTo>
                    <a:pt x="14138" y="5391"/>
                    <a:pt x="14118" y="5355"/>
                    <a:pt x="14097" y="5318"/>
                  </a:cubicBezTo>
                  <a:lnTo>
                    <a:pt x="14111" y="5310"/>
                  </a:lnTo>
                  <a:cubicBezTo>
                    <a:pt x="14131" y="5347"/>
                    <a:pt x="14151" y="5384"/>
                    <a:pt x="14170" y="5420"/>
                  </a:cubicBezTo>
                  <a:lnTo>
                    <a:pt x="14156" y="5427"/>
                  </a:lnTo>
                  <a:close/>
                  <a:moveTo>
                    <a:pt x="112" y="5394"/>
                  </a:moveTo>
                  <a:cubicBezTo>
                    <a:pt x="75" y="5377"/>
                    <a:pt x="37" y="5359"/>
                    <a:pt x="0" y="5342"/>
                  </a:cubicBezTo>
                  <a:lnTo>
                    <a:pt x="6" y="5328"/>
                  </a:lnTo>
                  <a:cubicBezTo>
                    <a:pt x="43" y="5345"/>
                    <a:pt x="81" y="5363"/>
                    <a:pt x="119" y="5380"/>
                  </a:cubicBezTo>
                  <a:lnTo>
                    <a:pt x="112" y="5394"/>
                  </a:lnTo>
                  <a:close/>
                  <a:moveTo>
                    <a:pt x="14036" y="5210"/>
                  </a:moveTo>
                  <a:cubicBezTo>
                    <a:pt x="14015" y="5175"/>
                    <a:pt x="13993" y="5139"/>
                    <a:pt x="13972" y="5104"/>
                  </a:cubicBezTo>
                  <a:lnTo>
                    <a:pt x="13985" y="5096"/>
                  </a:lnTo>
                  <a:cubicBezTo>
                    <a:pt x="14007" y="5131"/>
                    <a:pt x="14028" y="5167"/>
                    <a:pt x="14049" y="5202"/>
                  </a:cubicBezTo>
                  <a:lnTo>
                    <a:pt x="14036" y="5210"/>
                  </a:lnTo>
                  <a:close/>
                  <a:moveTo>
                    <a:pt x="13905" y="5000"/>
                  </a:moveTo>
                  <a:cubicBezTo>
                    <a:pt x="13883" y="4965"/>
                    <a:pt x="13860" y="4931"/>
                    <a:pt x="13836" y="4896"/>
                  </a:cubicBezTo>
                  <a:lnTo>
                    <a:pt x="13849" y="4888"/>
                  </a:lnTo>
                  <a:cubicBezTo>
                    <a:pt x="13873" y="4922"/>
                    <a:pt x="13896" y="4957"/>
                    <a:pt x="13918" y="4991"/>
                  </a:cubicBezTo>
                  <a:lnTo>
                    <a:pt x="13905" y="5000"/>
                  </a:lnTo>
                  <a:close/>
                  <a:moveTo>
                    <a:pt x="13766" y="4794"/>
                  </a:moveTo>
                  <a:cubicBezTo>
                    <a:pt x="13742" y="4761"/>
                    <a:pt x="13718" y="4727"/>
                    <a:pt x="13693" y="4694"/>
                  </a:cubicBezTo>
                  <a:lnTo>
                    <a:pt x="13706" y="4685"/>
                  </a:lnTo>
                  <a:cubicBezTo>
                    <a:pt x="13730" y="4718"/>
                    <a:pt x="13755" y="4752"/>
                    <a:pt x="13778" y="4785"/>
                  </a:cubicBezTo>
                  <a:lnTo>
                    <a:pt x="13766" y="4794"/>
                  </a:lnTo>
                  <a:close/>
                  <a:moveTo>
                    <a:pt x="13619" y="4594"/>
                  </a:moveTo>
                  <a:cubicBezTo>
                    <a:pt x="13594" y="4562"/>
                    <a:pt x="13569" y="4529"/>
                    <a:pt x="13543" y="4496"/>
                  </a:cubicBezTo>
                  <a:lnTo>
                    <a:pt x="13555" y="4487"/>
                  </a:lnTo>
                  <a:cubicBezTo>
                    <a:pt x="13581" y="4519"/>
                    <a:pt x="13607" y="4552"/>
                    <a:pt x="13631" y="4585"/>
                  </a:cubicBezTo>
                  <a:lnTo>
                    <a:pt x="13619" y="4594"/>
                  </a:lnTo>
                  <a:close/>
                  <a:moveTo>
                    <a:pt x="13466" y="4399"/>
                  </a:moveTo>
                  <a:cubicBezTo>
                    <a:pt x="13440" y="4367"/>
                    <a:pt x="13414" y="4335"/>
                    <a:pt x="13387" y="4303"/>
                  </a:cubicBezTo>
                  <a:lnTo>
                    <a:pt x="13399" y="4293"/>
                  </a:lnTo>
                  <a:cubicBezTo>
                    <a:pt x="13426" y="4325"/>
                    <a:pt x="13452" y="4357"/>
                    <a:pt x="13478" y="4389"/>
                  </a:cubicBezTo>
                  <a:lnTo>
                    <a:pt x="13466" y="4399"/>
                  </a:lnTo>
                  <a:close/>
                  <a:moveTo>
                    <a:pt x="13307" y="4208"/>
                  </a:moveTo>
                  <a:cubicBezTo>
                    <a:pt x="13281" y="4177"/>
                    <a:pt x="13254" y="4146"/>
                    <a:pt x="13226" y="4114"/>
                  </a:cubicBezTo>
                  <a:lnTo>
                    <a:pt x="13238" y="4104"/>
                  </a:lnTo>
                  <a:cubicBezTo>
                    <a:pt x="13266" y="4136"/>
                    <a:pt x="13293" y="4167"/>
                    <a:pt x="13319" y="4198"/>
                  </a:cubicBezTo>
                  <a:lnTo>
                    <a:pt x="13307" y="4208"/>
                  </a:lnTo>
                  <a:close/>
                  <a:moveTo>
                    <a:pt x="13144" y="4022"/>
                  </a:moveTo>
                  <a:cubicBezTo>
                    <a:pt x="13117" y="3991"/>
                    <a:pt x="13089" y="3960"/>
                    <a:pt x="13061" y="3930"/>
                  </a:cubicBezTo>
                  <a:lnTo>
                    <a:pt x="13072" y="3919"/>
                  </a:lnTo>
                  <a:cubicBezTo>
                    <a:pt x="13101" y="3950"/>
                    <a:pt x="13128" y="3981"/>
                    <a:pt x="13156" y="4011"/>
                  </a:cubicBezTo>
                  <a:lnTo>
                    <a:pt x="13144" y="4022"/>
                  </a:lnTo>
                  <a:close/>
                  <a:moveTo>
                    <a:pt x="12976" y="3838"/>
                  </a:moveTo>
                  <a:cubicBezTo>
                    <a:pt x="12948" y="3808"/>
                    <a:pt x="12920" y="3778"/>
                    <a:pt x="12891" y="3748"/>
                  </a:cubicBezTo>
                  <a:lnTo>
                    <a:pt x="12902" y="3738"/>
                  </a:lnTo>
                  <a:cubicBezTo>
                    <a:pt x="12931" y="3768"/>
                    <a:pt x="12960" y="3798"/>
                    <a:pt x="12988" y="3828"/>
                  </a:cubicBezTo>
                  <a:lnTo>
                    <a:pt x="12976" y="3838"/>
                  </a:lnTo>
                  <a:close/>
                  <a:moveTo>
                    <a:pt x="12805" y="3659"/>
                  </a:moveTo>
                  <a:cubicBezTo>
                    <a:pt x="12776" y="3630"/>
                    <a:pt x="12747" y="3600"/>
                    <a:pt x="12718" y="3571"/>
                  </a:cubicBezTo>
                  <a:lnTo>
                    <a:pt x="12729" y="3560"/>
                  </a:lnTo>
                  <a:cubicBezTo>
                    <a:pt x="12758" y="3589"/>
                    <a:pt x="12787" y="3619"/>
                    <a:pt x="12816" y="3648"/>
                  </a:cubicBezTo>
                  <a:lnTo>
                    <a:pt x="12805" y="3659"/>
                  </a:lnTo>
                  <a:close/>
                  <a:moveTo>
                    <a:pt x="12630" y="3483"/>
                  </a:moveTo>
                  <a:cubicBezTo>
                    <a:pt x="12601" y="3454"/>
                    <a:pt x="12571" y="3425"/>
                    <a:pt x="12542" y="3396"/>
                  </a:cubicBezTo>
                  <a:lnTo>
                    <a:pt x="12552" y="3385"/>
                  </a:lnTo>
                  <a:cubicBezTo>
                    <a:pt x="12582" y="3414"/>
                    <a:pt x="12612" y="3443"/>
                    <a:pt x="12641" y="3472"/>
                  </a:cubicBezTo>
                  <a:lnTo>
                    <a:pt x="12630" y="3483"/>
                  </a:lnTo>
                  <a:close/>
                  <a:moveTo>
                    <a:pt x="12452" y="3310"/>
                  </a:moveTo>
                  <a:cubicBezTo>
                    <a:pt x="12422" y="3282"/>
                    <a:pt x="12392" y="3253"/>
                    <a:pt x="12362" y="3225"/>
                  </a:cubicBezTo>
                  <a:lnTo>
                    <a:pt x="12373" y="3213"/>
                  </a:lnTo>
                  <a:cubicBezTo>
                    <a:pt x="12403" y="3242"/>
                    <a:pt x="12433" y="3270"/>
                    <a:pt x="12463" y="3299"/>
                  </a:cubicBezTo>
                  <a:lnTo>
                    <a:pt x="12452" y="3310"/>
                  </a:lnTo>
                  <a:close/>
                  <a:moveTo>
                    <a:pt x="12271" y="3140"/>
                  </a:moveTo>
                  <a:cubicBezTo>
                    <a:pt x="12241" y="3112"/>
                    <a:pt x="12211" y="3084"/>
                    <a:pt x="12180" y="3056"/>
                  </a:cubicBezTo>
                  <a:lnTo>
                    <a:pt x="12190" y="3045"/>
                  </a:lnTo>
                  <a:cubicBezTo>
                    <a:pt x="12221" y="3073"/>
                    <a:pt x="12251" y="3101"/>
                    <a:pt x="12282" y="3129"/>
                  </a:cubicBezTo>
                  <a:lnTo>
                    <a:pt x="12271" y="3140"/>
                  </a:lnTo>
                  <a:close/>
                  <a:moveTo>
                    <a:pt x="12088" y="2973"/>
                  </a:moveTo>
                  <a:cubicBezTo>
                    <a:pt x="12057" y="2945"/>
                    <a:pt x="12026" y="2918"/>
                    <a:pt x="11995" y="2890"/>
                  </a:cubicBezTo>
                  <a:lnTo>
                    <a:pt x="12005" y="2879"/>
                  </a:lnTo>
                  <a:cubicBezTo>
                    <a:pt x="12036" y="2906"/>
                    <a:pt x="12067" y="2934"/>
                    <a:pt x="12098" y="2961"/>
                  </a:cubicBezTo>
                  <a:lnTo>
                    <a:pt x="12088" y="2973"/>
                  </a:lnTo>
                  <a:close/>
                  <a:moveTo>
                    <a:pt x="11902" y="2808"/>
                  </a:moveTo>
                  <a:cubicBezTo>
                    <a:pt x="11871" y="2781"/>
                    <a:pt x="11839" y="2754"/>
                    <a:pt x="11808" y="2727"/>
                  </a:cubicBezTo>
                  <a:lnTo>
                    <a:pt x="11818" y="2715"/>
                  </a:lnTo>
                  <a:cubicBezTo>
                    <a:pt x="11849" y="2742"/>
                    <a:pt x="11881" y="2770"/>
                    <a:pt x="11912" y="2797"/>
                  </a:cubicBezTo>
                  <a:lnTo>
                    <a:pt x="11902" y="2808"/>
                  </a:lnTo>
                  <a:close/>
                  <a:moveTo>
                    <a:pt x="11714" y="2647"/>
                  </a:moveTo>
                  <a:cubicBezTo>
                    <a:pt x="11682" y="2620"/>
                    <a:pt x="11651" y="2593"/>
                    <a:pt x="11619" y="2567"/>
                  </a:cubicBezTo>
                  <a:lnTo>
                    <a:pt x="11629" y="2555"/>
                  </a:lnTo>
                  <a:cubicBezTo>
                    <a:pt x="11660" y="2581"/>
                    <a:pt x="11692" y="2608"/>
                    <a:pt x="11724" y="2635"/>
                  </a:cubicBezTo>
                  <a:lnTo>
                    <a:pt x="11714" y="2647"/>
                  </a:lnTo>
                  <a:close/>
                  <a:moveTo>
                    <a:pt x="11523" y="2487"/>
                  </a:moveTo>
                  <a:cubicBezTo>
                    <a:pt x="11492" y="2461"/>
                    <a:pt x="11460" y="2435"/>
                    <a:pt x="11427" y="2408"/>
                  </a:cubicBezTo>
                  <a:lnTo>
                    <a:pt x="11437" y="2396"/>
                  </a:lnTo>
                  <a:cubicBezTo>
                    <a:pt x="11470" y="2423"/>
                    <a:pt x="11501" y="2449"/>
                    <a:pt x="11533" y="2475"/>
                  </a:cubicBezTo>
                  <a:lnTo>
                    <a:pt x="11523" y="2487"/>
                  </a:lnTo>
                  <a:close/>
                  <a:moveTo>
                    <a:pt x="11331" y="2330"/>
                  </a:moveTo>
                  <a:cubicBezTo>
                    <a:pt x="11299" y="2304"/>
                    <a:pt x="11267" y="2278"/>
                    <a:pt x="11234" y="2252"/>
                  </a:cubicBezTo>
                  <a:lnTo>
                    <a:pt x="11244" y="2240"/>
                  </a:lnTo>
                  <a:cubicBezTo>
                    <a:pt x="11277" y="2266"/>
                    <a:pt x="11309" y="2292"/>
                    <a:pt x="11341" y="2318"/>
                  </a:cubicBezTo>
                  <a:lnTo>
                    <a:pt x="11331" y="2330"/>
                  </a:lnTo>
                  <a:close/>
                  <a:moveTo>
                    <a:pt x="11137" y="2175"/>
                  </a:moveTo>
                  <a:cubicBezTo>
                    <a:pt x="11105" y="2150"/>
                    <a:pt x="11072" y="2124"/>
                    <a:pt x="11040" y="2098"/>
                  </a:cubicBezTo>
                  <a:lnTo>
                    <a:pt x="11049" y="2086"/>
                  </a:lnTo>
                  <a:cubicBezTo>
                    <a:pt x="11082" y="2112"/>
                    <a:pt x="11114" y="2137"/>
                    <a:pt x="11147" y="2163"/>
                  </a:cubicBezTo>
                  <a:lnTo>
                    <a:pt x="11137" y="2175"/>
                  </a:lnTo>
                  <a:close/>
                  <a:moveTo>
                    <a:pt x="10942" y="2022"/>
                  </a:moveTo>
                  <a:cubicBezTo>
                    <a:pt x="10909" y="1997"/>
                    <a:pt x="10876" y="1972"/>
                    <a:pt x="10843" y="1947"/>
                  </a:cubicBezTo>
                  <a:lnTo>
                    <a:pt x="10852" y="1934"/>
                  </a:lnTo>
                  <a:cubicBezTo>
                    <a:pt x="10885" y="1960"/>
                    <a:pt x="10918" y="1985"/>
                    <a:pt x="10951" y="2010"/>
                  </a:cubicBezTo>
                  <a:lnTo>
                    <a:pt x="10942" y="2022"/>
                  </a:lnTo>
                  <a:close/>
                  <a:moveTo>
                    <a:pt x="10744" y="1872"/>
                  </a:moveTo>
                  <a:cubicBezTo>
                    <a:pt x="10711" y="1847"/>
                    <a:pt x="10678" y="1822"/>
                    <a:pt x="10645" y="1797"/>
                  </a:cubicBezTo>
                  <a:lnTo>
                    <a:pt x="10654" y="1785"/>
                  </a:lnTo>
                  <a:cubicBezTo>
                    <a:pt x="10687" y="1809"/>
                    <a:pt x="10721" y="1834"/>
                    <a:pt x="10753" y="1859"/>
                  </a:cubicBezTo>
                  <a:lnTo>
                    <a:pt x="10744" y="1872"/>
                  </a:lnTo>
                  <a:close/>
                  <a:moveTo>
                    <a:pt x="10545" y="1723"/>
                  </a:moveTo>
                  <a:cubicBezTo>
                    <a:pt x="10512" y="1698"/>
                    <a:pt x="10479" y="1674"/>
                    <a:pt x="10445" y="1649"/>
                  </a:cubicBezTo>
                  <a:lnTo>
                    <a:pt x="10455" y="1637"/>
                  </a:lnTo>
                  <a:cubicBezTo>
                    <a:pt x="10488" y="1661"/>
                    <a:pt x="10521" y="1686"/>
                    <a:pt x="10555" y="1710"/>
                  </a:cubicBezTo>
                  <a:lnTo>
                    <a:pt x="10545" y="1723"/>
                  </a:lnTo>
                  <a:close/>
                  <a:moveTo>
                    <a:pt x="10345" y="1576"/>
                  </a:moveTo>
                  <a:cubicBezTo>
                    <a:pt x="10312" y="1552"/>
                    <a:pt x="10278" y="1528"/>
                    <a:pt x="10245" y="1504"/>
                  </a:cubicBezTo>
                  <a:lnTo>
                    <a:pt x="10254" y="1491"/>
                  </a:lnTo>
                  <a:cubicBezTo>
                    <a:pt x="10287" y="1515"/>
                    <a:pt x="10321" y="1539"/>
                    <a:pt x="10354" y="1564"/>
                  </a:cubicBezTo>
                  <a:lnTo>
                    <a:pt x="10345" y="1576"/>
                  </a:lnTo>
                  <a:close/>
                  <a:moveTo>
                    <a:pt x="10143" y="1431"/>
                  </a:moveTo>
                  <a:cubicBezTo>
                    <a:pt x="10110" y="1408"/>
                    <a:pt x="10076" y="1384"/>
                    <a:pt x="10042" y="1360"/>
                  </a:cubicBezTo>
                  <a:lnTo>
                    <a:pt x="10051" y="1347"/>
                  </a:lnTo>
                  <a:cubicBezTo>
                    <a:pt x="10085" y="1371"/>
                    <a:pt x="10119" y="1395"/>
                    <a:pt x="10152" y="1419"/>
                  </a:cubicBezTo>
                  <a:lnTo>
                    <a:pt x="10143" y="1431"/>
                  </a:lnTo>
                  <a:close/>
                  <a:moveTo>
                    <a:pt x="9941" y="1288"/>
                  </a:moveTo>
                  <a:cubicBezTo>
                    <a:pt x="9907" y="1265"/>
                    <a:pt x="9873" y="1241"/>
                    <a:pt x="9839" y="1218"/>
                  </a:cubicBezTo>
                  <a:lnTo>
                    <a:pt x="9847" y="1205"/>
                  </a:lnTo>
                  <a:cubicBezTo>
                    <a:pt x="9882" y="1228"/>
                    <a:pt x="9916" y="1252"/>
                    <a:pt x="9949" y="1276"/>
                  </a:cubicBezTo>
                  <a:lnTo>
                    <a:pt x="9941" y="1288"/>
                  </a:lnTo>
                  <a:close/>
                  <a:moveTo>
                    <a:pt x="9736" y="1147"/>
                  </a:moveTo>
                  <a:cubicBezTo>
                    <a:pt x="9702" y="1124"/>
                    <a:pt x="9668" y="1101"/>
                    <a:pt x="9634" y="1077"/>
                  </a:cubicBezTo>
                  <a:lnTo>
                    <a:pt x="9643" y="1064"/>
                  </a:lnTo>
                  <a:cubicBezTo>
                    <a:pt x="9677" y="1088"/>
                    <a:pt x="9711" y="1111"/>
                    <a:pt x="9745" y="1134"/>
                  </a:cubicBezTo>
                  <a:lnTo>
                    <a:pt x="9736" y="1147"/>
                  </a:lnTo>
                  <a:close/>
                  <a:moveTo>
                    <a:pt x="9531" y="1008"/>
                  </a:moveTo>
                  <a:cubicBezTo>
                    <a:pt x="9497" y="985"/>
                    <a:pt x="9462" y="962"/>
                    <a:pt x="9428" y="939"/>
                  </a:cubicBezTo>
                  <a:lnTo>
                    <a:pt x="9436" y="926"/>
                  </a:lnTo>
                  <a:cubicBezTo>
                    <a:pt x="9471" y="949"/>
                    <a:pt x="9505" y="972"/>
                    <a:pt x="9540" y="995"/>
                  </a:cubicBezTo>
                  <a:lnTo>
                    <a:pt x="9531" y="1008"/>
                  </a:lnTo>
                  <a:close/>
                  <a:moveTo>
                    <a:pt x="9324" y="870"/>
                  </a:moveTo>
                  <a:cubicBezTo>
                    <a:pt x="9290" y="847"/>
                    <a:pt x="9255" y="824"/>
                    <a:pt x="9221" y="802"/>
                  </a:cubicBezTo>
                  <a:lnTo>
                    <a:pt x="9229" y="789"/>
                  </a:lnTo>
                  <a:cubicBezTo>
                    <a:pt x="9264" y="811"/>
                    <a:pt x="9299" y="834"/>
                    <a:pt x="9333" y="857"/>
                  </a:cubicBezTo>
                  <a:lnTo>
                    <a:pt x="9324" y="870"/>
                  </a:lnTo>
                  <a:close/>
                  <a:moveTo>
                    <a:pt x="9117" y="734"/>
                  </a:moveTo>
                  <a:cubicBezTo>
                    <a:pt x="9082" y="711"/>
                    <a:pt x="9047" y="689"/>
                    <a:pt x="9013" y="666"/>
                  </a:cubicBezTo>
                  <a:lnTo>
                    <a:pt x="9021" y="653"/>
                  </a:lnTo>
                  <a:cubicBezTo>
                    <a:pt x="9056" y="676"/>
                    <a:pt x="9091" y="698"/>
                    <a:pt x="9125" y="721"/>
                  </a:cubicBezTo>
                  <a:lnTo>
                    <a:pt x="9117" y="734"/>
                  </a:lnTo>
                  <a:close/>
                  <a:moveTo>
                    <a:pt x="8908" y="599"/>
                  </a:moveTo>
                  <a:cubicBezTo>
                    <a:pt x="8873" y="577"/>
                    <a:pt x="8838" y="555"/>
                    <a:pt x="8803" y="533"/>
                  </a:cubicBezTo>
                  <a:lnTo>
                    <a:pt x="8811" y="520"/>
                  </a:lnTo>
                  <a:cubicBezTo>
                    <a:pt x="8846" y="542"/>
                    <a:pt x="8882" y="564"/>
                    <a:pt x="8916" y="586"/>
                  </a:cubicBezTo>
                  <a:lnTo>
                    <a:pt x="8908" y="599"/>
                  </a:lnTo>
                  <a:close/>
                  <a:moveTo>
                    <a:pt x="8698" y="466"/>
                  </a:moveTo>
                  <a:cubicBezTo>
                    <a:pt x="8663" y="444"/>
                    <a:pt x="8628" y="423"/>
                    <a:pt x="8593" y="401"/>
                  </a:cubicBezTo>
                  <a:lnTo>
                    <a:pt x="8601" y="387"/>
                  </a:lnTo>
                  <a:cubicBezTo>
                    <a:pt x="8637" y="409"/>
                    <a:pt x="8672" y="431"/>
                    <a:pt x="8707" y="453"/>
                  </a:cubicBezTo>
                  <a:lnTo>
                    <a:pt x="8698" y="466"/>
                  </a:lnTo>
                  <a:close/>
                  <a:moveTo>
                    <a:pt x="8488" y="335"/>
                  </a:moveTo>
                  <a:cubicBezTo>
                    <a:pt x="8453" y="313"/>
                    <a:pt x="8417" y="292"/>
                    <a:pt x="8382" y="270"/>
                  </a:cubicBezTo>
                  <a:lnTo>
                    <a:pt x="8390" y="257"/>
                  </a:lnTo>
                  <a:cubicBezTo>
                    <a:pt x="8426" y="278"/>
                    <a:pt x="8461" y="300"/>
                    <a:pt x="8496" y="322"/>
                  </a:cubicBezTo>
                  <a:lnTo>
                    <a:pt x="8488" y="335"/>
                  </a:lnTo>
                  <a:close/>
                  <a:moveTo>
                    <a:pt x="8276" y="205"/>
                  </a:moveTo>
                  <a:cubicBezTo>
                    <a:pt x="8241" y="184"/>
                    <a:pt x="8205" y="162"/>
                    <a:pt x="8170" y="141"/>
                  </a:cubicBezTo>
                  <a:lnTo>
                    <a:pt x="8178" y="128"/>
                  </a:lnTo>
                  <a:cubicBezTo>
                    <a:pt x="8213" y="149"/>
                    <a:pt x="8249" y="170"/>
                    <a:pt x="8284" y="192"/>
                  </a:cubicBezTo>
                  <a:lnTo>
                    <a:pt x="8276" y="205"/>
                  </a:lnTo>
                  <a:close/>
                  <a:moveTo>
                    <a:pt x="8063" y="77"/>
                  </a:moveTo>
                  <a:cubicBezTo>
                    <a:pt x="8028" y="56"/>
                    <a:pt x="7992" y="35"/>
                    <a:pt x="7957" y="13"/>
                  </a:cubicBezTo>
                  <a:lnTo>
                    <a:pt x="7965" y="0"/>
                  </a:lnTo>
                  <a:cubicBezTo>
                    <a:pt x="8000" y="21"/>
                    <a:pt x="8036" y="42"/>
                    <a:pt x="8071" y="64"/>
                  </a:cubicBezTo>
                  <a:lnTo>
                    <a:pt x="8063"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2"/>
            <p:cNvSpPr>
              <a:spLocks noEditPoints="1"/>
            </p:cNvSpPr>
            <p:nvPr/>
          </p:nvSpPr>
          <p:spPr bwMode="auto">
            <a:xfrm>
              <a:off x="35" y="-52"/>
              <a:ext cx="7165" cy="4213"/>
            </a:xfrm>
            <a:custGeom>
              <a:avLst/>
              <a:gdLst>
                <a:gd name="T0" fmla="*/ 12153 w 16196"/>
                <a:gd name="T1" fmla="*/ 9502 h 9520"/>
                <a:gd name="T2" fmla="*/ 11904 w 16196"/>
                <a:gd name="T3" fmla="*/ 9494 h 9520"/>
                <a:gd name="T4" fmla="*/ 11656 w 16196"/>
                <a:gd name="T5" fmla="*/ 9482 h 9520"/>
                <a:gd name="T6" fmla="*/ 11408 w 16196"/>
                <a:gd name="T7" fmla="*/ 9465 h 9520"/>
                <a:gd name="T8" fmla="*/ 11161 w 16196"/>
                <a:gd name="T9" fmla="*/ 9445 h 9520"/>
                <a:gd name="T10" fmla="*/ 10914 w 16196"/>
                <a:gd name="T11" fmla="*/ 9421 h 9520"/>
                <a:gd name="T12" fmla="*/ 14007 w 16196"/>
                <a:gd name="T13" fmla="*/ 9377 h 9520"/>
                <a:gd name="T14" fmla="*/ 14250 w 16196"/>
                <a:gd name="T15" fmla="*/ 9327 h 9520"/>
                <a:gd name="T16" fmla="*/ 9928 w 16196"/>
                <a:gd name="T17" fmla="*/ 9296 h 9520"/>
                <a:gd name="T18" fmla="*/ 9683 w 16196"/>
                <a:gd name="T19" fmla="*/ 9258 h 9520"/>
                <a:gd name="T20" fmla="*/ 14727 w 16196"/>
                <a:gd name="T21" fmla="*/ 9191 h 9520"/>
                <a:gd name="T22" fmla="*/ 8949 w 16196"/>
                <a:gd name="T23" fmla="*/ 9128 h 9520"/>
                <a:gd name="T24" fmla="*/ 8705 w 16196"/>
                <a:gd name="T25" fmla="*/ 9079 h 9520"/>
                <a:gd name="T26" fmla="*/ 15182 w 16196"/>
                <a:gd name="T27" fmla="*/ 8995 h 9520"/>
                <a:gd name="T28" fmla="*/ 7976 w 16196"/>
                <a:gd name="T29" fmla="*/ 8923 h 9520"/>
                <a:gd name="T30" fmla="*/ 7735 w 16196"/>
                <a:gd name="T31" fmla="*/ 8867 h 9520"/>
                <a:gd name="T32" fmla="*/ 15593 w 16196"/>
                <a:gd name="T33" fmla="*/ 8722 h 9520"/>
                <a:gd name="T34" fmla="*/ 7011 w 16196"/>
                <a:gd name="T35" fmla="*/ 8687 h 9520"/>
                <a:gd name="T36" fmla="*/ 15771 w 16196"/>
                <a:gd name="T37" fmla="*/ 8551 h 9520"/>
                <a:gd name="T38" fmla="*/ 6292 w 16196"/>
                <a:gd name="T39" fmla="*/ 8492 h 9520"/>
                <a:gd name="T40" fmla="*/ 15923 w 16196"/>
                <a:gd name="T41" fmla="*/ 8356 h 9520"/>
                <a:gd name="T42" fmla="*/ 5577 w 16196"/>
                <a:gd name="T43" fmla="*/ 8282 h 9520"/>
                <a:gd name="T44" fmla="*/ 16042 w 16196"/>
                <a:gd name="T45" fmla="*/ 8140 h 9520"/>
                <a:gd name="T46" fmla="*/ 4979 w 16196"/>
                <a:gd name="T47" fmla="*/ 8112 h 9520"/>
                <a:gd name="T48" fmla="*/ 16106 w 16196"/>
                <a:gd name="T49" fmla="*/ 8020 h 9520"/>
                <a:gd name="T50" fmla="*/ 4271 w 16196"/>
                <a:gd name="T51" fmla="*/ 7878 h 9520"/>
                <a:gd name="T52" fmla="*/ 16169 w 16196"/>
                <a:gd name="T53" fmla="*/ 7778 h 9520"/>
                <a:gd name="T54" fmla="*/ 3567 w 16196"/>
                <a:gd name="T55" fmla="*/ 7631 h 9520"/>
                <a:gd name="T56" fmla="*/ 16195 w 16196"/>
                <a:gd name="T57" fmla="*/ 7530 h 9520"/>
                <a:gd name="T58" fmla="*/ 3106 w 16196"/>
                <a:gd name="T59" fmla="*/ 7446 h 9520"/>
                <a:gd name="T60" fmla="*/ 2641 w 16196"/>
                <a:gd name="T61" fmla="*/ 7271 h 9520"/>
                <a:gd name="T62" fmla="*/ 2409 w 16196"/>
                <a:gd name="T63" fmla="*/ 7181 h 9520"/>
                <a:gd name="T64" fmla="*/ 16151 w 16196"/>
                <a:gd name="T65" fmla="*/ 7035 h 9520"/>
                <a:gd name="T66" fmla="*/ 1717 w 16196"/>
                <a:gd name="T67" fmla="*/ 6905 h 9520"/>
                <a:gd name="T68" fmla="*/ 16092 w 16196"/>
                <a:gd name="T69" fmla="*/ 6793 h 9520"/>
                <a:gd name="T70" fmla="*/ 1029 w 16196"/>
                <a:gd name="T71" fmla="*/ 6618 h 9520"/>
                <a:gd name="T72" fmla="*/ 801 w 16196"/>
                <a:gd name="T73" fmla="*/ 6520 h 9520"/>
                <a:gd name="T74" fmla="*/ 347 w 16196"/>
                <a:gd name="T75" fmla="*/ 6321 h 9520"/>
                <a:gd name="T76" fmla="*/ 7 w 16196"/>
                <a:gd name="T77" fmla="*/ 6168 h 9520"/>
                <a:gd name="T78" fmla="*/ 15613 w 16196"/>
                <a:gd name="T79" fmla="*/ 5787 h 9520"/>
                <a:gd name="T80" fmla="*/ 15341 w 16196"/>
                <a:gd name="T81" fmla="*/ 5372 h 9520"/>
                <a:gd name="T82" fmla="*/ 15042 w 16196"/>
                <a:gd name="T83" fmla="*/ 4975 h 9520"/>
                <a:gd name="T84" fmla="*/ 14724 w 16196"/>
                <a:gd name="T85" fmla="*/ 4594 h 9520"/>
                <a:gd name="T86" fmla="*/ 14389 w 16196"/>
                <a:gd name="T87" fmla="*/ 4227 h 9520"/>
                <a:gd name="T88" fmla="*/ 14042 w 16196"/>
                <a:gd name="T89" fmla="*/ 3872 h 9520"/>
                <a:gd name="T90" fmla="*/ 13683 w 16196"/>
                <a:gd name="T91" fmla="*/ 3528 h 9520"/>
                <a:gd name="T92" fmla="*/ 13315 w 16196"/>
                <a:gd name="T93" fmla="*/ 3194 h 9520"/>
                <a:gd name="T94" fmla="*/ 12939 w 16196"/>
                <a:gd name="T95" fmla="*/ 2870 h 9520"/>
                <a:gd name="T96" fmla="*/ 12556 w 16196"/>
                <a:gd name="T97" fmla="*/ 2553 h 9520"/>
                <a:gd name="T98" fmla="*/ 12167 w 16196"/>
                <a:gd name="T99" fmla="*/ 2245 h 9520"/>
                <a:gd name="T100" fmla="*/ 11771 w 16196"/>
                <a:gd name="T101" fmla="*/ 1944 h 9520"/>
                <a:gd name="T102" fmla="*/ 11371 w 16196"/>
                <a:gd name="T103" fmla="*/ 1650 h 9520"/>
                <a:gd name="T104" fmla="*/ 10966 w 16196"/>
                <a:gd name="T105" fmla="*/ 1362 h 9520"/>
                <a:gd name="T106" fmla="*/ 10556 w 16196"/>
                <a:gd name="T107" fmla="*/ 1081 h 9520"/>
                <a:gd name="T108" fmla="*/ 10143 w 16196"/>
                <a:gd name="T109" fmla="*/ 805 h 9520"/>
                <a:gd name="T110" fmla="*/ 9725 w 16196"/>
                <a:gd name="T111" fmla="*/ 536 h 9520"/>
                <a:gd name="T112" fmla="*/ 9304 w 16196"/>
                <a:gd name="T113" fmla="*/ 272 h 9520"/>
                <a:gd name="T114" fmla="*/ 8880 w 16196"/>
                <a:gd name="T115" fmla="*/ 13 h 9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96" h="9520">
                  <a:moveTo>
                    <a:pt x="12438" y="9520"/>
                  </a:moveTo>
                  <a:lnTo>
                    <a:pt x="12401" y="9520"/>
                  </a:lnTo>
                  <a:lnTo>
                    <a:pt x="12401" y="9505"/>
                  </a:lnTo>
                  <a:lnTo>
                    <a:pt x="12438" y="9505"/>
                  </a:lnTo>
                  <a:cubicBezTo>
                    <a:pt x="12467" y="9505"/>
                    <a:pt x="12496" y="9505"/>
                    <a:pt x="12525" y="9504"/>
                  </a:cubicBezTo>
                  <a:lnTo>
                    <a:pt x="12525" y="9520"/>
                  </a:lnTo>
                  <a:cubicBezTo>
                    <a:pt x="12496" y="9520"/>
                    <a:pt x="12467" y="9520"/>
                    <a:pt x="12438" y="9520"/>
                  </a:cubicBezTo>
                  <a:close/>
                  <a:moveTo>
                    <a:pt x="12277" y="9519"/>
                  </a:moveTo>
                  <a:cubicBezTo>
                    <a:pt x="12235" y="9519"/>
                    <a:pt x="12194" y="9518"/>
                    <a:pt x="12152" y="9517"/>
                  </a:cubicBezTo>
                  <a:lnTo>
                    <a:pt x="12153" y="9502"/>
                  </a:lnTo>
                  <a:cubicBezTo>
                    <a:pt x="12194" y="9503"/>
                    <a:pt x="12236" y="9503"/>
                    <a:pt x="12277" y="9504"/>
                  </a:cubicBezTo>
                  <a:lnTo>
                    <a:pt x="12277" y="9519"/>
                  </a:lnTo>
                  <a:close/>
                  <a:moveTo>
                    <a:pt x="12649" y="9519"/>
                  </a:moveTo>
                  <a:lnTo>
                    <a:pt x="12649" y="9503"/>
                  </a:lnTo>
                  <a:cubicBezTo>
                    <a:pt x="12691" y="9502"/>
                    <a:pt x="12732" y="9501"/>
                    <a:pt x="12773" y="9500"/>
                  </a:cubicBezTo>
                  <a:lnTo>
                    <a:pt x="12774" y="9516"/>
                  </a:lnTo>
                  <a:cubicBezTo>
                    <a:pt x="12733" y="9517"/>
                    <a:pt x="12691" y="9518"/>
                    <a:pt x="12649" y="9519"/>
                  </a:cubicBezTo>
                  <a:close/>
                  <a:moveTo>
                    <a:pt x="12028" y="9514"/>
                  </a:moveTo>
                  <a:cubicBezTo>
                    <a:pt x="11987" y="9513"/>
                    <a:pt x="11945" y="9511"/>
                    <a:pt x="11904" y="9509"/>
                  </a:cubicBezTo>
                  <a:lnTo>
                    <a:pt x="11904" y="9494"/>
                  </a:lnTo>
                  <a:cubicBezTo>
                    <a:pt x="11946" y="9496"/>
                    <a:pt x="11987" y="9497"/>
                    <a:pt x="12028" y="9498"/>
                  </a:cubicBezTo>
                  <a:lnTo>
                    <a:pt x="12028" y="9514"/>
                  </a:lnTo>
                  <a:close/>
                  <a:moveTo>
                    <a:pt x="12898" y="9511"/>
                  </a:moveTo>
                  <a:lnTo>
                    <a:pt x="12897" y="9496"/>
                  </a:lnTo>
                  <a:cubicBezTo>
                    <a:pt x="12939" y="9494"/>
                    <a:pt x="12980" y="9492"/>
                    <a:pt x="13021" y="9490"/>
                  </a:cubicBezTo>
                  <a:lnTo>
                    <a:pt x="13022" y="9505"/>
                  </a:lnTo>
                  <a:cubicBezTo>
                    <a:pt x="12981" y="9507"/>
                    <a:pt x="12940" y="9509"/>
                    <a:pt x="12898" y="9511"/>
                  </a:cubicBezTo>
                  <a:close/>
                  <a:moveTo>
                    <a:pt x="11780" y="9504"/>
                  </a:moveTo>
                  <a:cubicBezTo>
                    <a:pt x="11738" y="9502"/>
                    <a:pt x="11697" y="9499"/>
                    <a:pt x="11655" y="9497"/>
                  </a:cubicBezTo>
                  <a:lnTo>
                    <a:pt x="11656" y="9482"/>
                  </a:lnTo>
                  <a:cubicBezTo>
                    <a:pt x="11698" y="9484"/>
                    <a:pt x="11739" y="9486"/>
                    <a:pt x="11780" y="9488"/>
                  </a:cubicBezTo>
                  <a:lnTo>
                    <a:pt x="11780" y="9504"/>
                  </a:lnTo>
                  <a:close/>
                  <a:moveTo>
                    <a:pt x="13146" y="9498"/>
                  </a:moveTo>
                  <a:lnTo>
                    <a:pt x="13145" y="9482"/>
                  </a:lnTo>
                  <a:cubicBezTo>
                    <a:pt x="13187" y="9479"/>
                    <a:pt x="13228" y="9476"/>
                    <a:pt x="13269" y="9473"/>
                  </a:cubicBezTo>
                  <a:lnTo>
                    <a:pt x="13270" y="9489"/>
                  </a:lnTo>
                  <a:cubicBezTo>
                    <a:pt x="13229" y="9492"/>
                    <a:pt x="13188" y="9495"/>
                    <a:pt x="13146" y="9498"/>
                  </a:cubicBezTo>
                  <a:close/>
                  <a:moveTo>
                    <a:pt x="11531" y="9489"/>
                  </a:moveTo>
                  <a:cubicBezTo>
                    <a:pt x="11490" y="9487"/>
                    <a:pt x="11449" y="9484"/>
                    <a:pt x="11407" y="9481"/>
                  </a:cubicBezTo>
                  <a:lnTo>
                    <a:pt x="11408" y="9465"/>
                  </a:lnTo>
                  <a:cubicBezTo>
                    <a:pt x="11450" y="9468"/>
                    <a:pt x="11491" y="9471"/>
                    <a:pt x="11532" y="9474"/>
                  </a:cubicBezTo>
                  <a:lnTo>
                    <a:pt x="11531" y="9489"/>
                  </a:lnTo>
                  <a:close/>
                  <a:moveTo>
                    <a:pt x="13394" y="9478"/>
                  </a:moveTo>
                  <a:lnTo>
                    <a:pt x="13393" y="9462"/>
                  </a:lnTo>
                  <a:cubicBezTo>
                    <a:pt x="13434" y="9458"/>
                    <a:pt x="13475" y="9454"/>
                    <a:pt x="13516" y="9449"/>
                  </a:cubicBezTo>
                  <a:lnTo>
                    <a:pt x="13518" y="9465"/>
                  </a:lnTo>
                  <a:cubicBezTo>
                    <a:pt x="13477" y="9469"/>
                    <a:pt x="13436" y="9474"/>
                    <a:pt x="13394" y="9478"/>
                  </a:cubicBezTo>
                  <a:close/>
                  <a:moveTo>
                    <a:pt x="11283" y="9471"/>
                  </a:moveTo>
                  <a:cubicBezTo>
                    <a:pt x="11242" y="9468"/>
                    <a:pt x="11201" y="9464"/>
                    <a:pt x="11159" y="9461"/>
                  </a:cubicBezTo>
                  <a:lnTo>
                    <a:pt x="11161" y="9445"/>
                  </a:lnTo>
                  <a:cubicBezTo>
                    <a:pt x="11202" y="9449"/>
                    <a:pt x="11244" y="9452"/>
                    <a:pt x="11285" y="9456"/>
                  </a:cubicBezTo>
                  <a:lnTo>
                    <a:pt x="11283" y="9471"/>
                  </a:lnTo>
                  <a:close/>
                  <a:moveTo>
                    <a:pt x="13641" y="9450"/>
                  </a:moveTo>
                  <a:lnTo>
                    <a:pt x="13639" y="9435"/>
                  </a:lnTo>
                  <a:cubicBezTo>
                    <a:pt x="13681" y="9429"/>
                    <a:pt x="13722" y="9424"/>
                    <a:pt x="13762" y="9418"/>
                  </a:cubicBezTo>
                  <a:lnTo>
                    <a:pt x="13765" y="9433"/>
                  </a:lnTo>
                  <a:cubicBezTo>
                    <a:pt x="13724" y="9439"/>
                    <a:pt x="13683" y="9445"/>
                    <a:pt x="13641" y="9450"/>
                  </a:cubicBezTo>
                  <a:close/>
                  <a:moveTo>
                    <a:pt x="11036" y="9449"/>
                  </a:moveTo>
                  <a:cubicBezTo>
                    <a:pt x="10995" y="9445"/>
                    <a:pt x="10953" y="9441"/>
                    <a:pt x="10912" y="9437"/>
                  </a:cubicBezTo>
                  <a:lnTo>
                    <a:pt x="10914" y="9421"/>
                  </a:lnTo>
                  <a:cubicBezTo>
                    <a:pt x="10955" y="9426"/>
                    <a:pt x="10996" y="9430"/>
                    <a:pt x="11037" y="9434"/>
                  </a:cubicBezTo>
                  <a:lnTo>
                    <a:pt x="11036" y="9449"/>
                  </a:lnTo>
                  <a:close/>
                  <a:moveTo>
                    <a:pt x="10788" y="9424"/>
                  </a:moveTo>
                  <a:cubicBezTo>
                    <a:pt x="10747" y="9420"/>
                    <a:pt x="10706" y="9415"/>
                    <a:pt x="10665" y="9410"/>
                  </a:cubicBezTo>
                  <a:lnTo>
                    <a:pt x="10667" y="9395"/>
                  </a:lnTo>
                  <a:cubicBezTo>
                    <a:pt x="10708" y="9400"/>
                    <a:pt x="10749" y="9404"/>
                    <a:pt x="10790" y="9409"/>
                  </a:cubicBezTo>
                  <a:lnTo>
                    <a:pt x="10788" y="9424"/>
                  </a:lnTo>
                  <a:close/>
                  <a:moveTo>
                    <a:pt x="13888" y="9414"/>
                  </a:moveTo>
                  <a:lnTo>
                    <a:pt x="13885" y="9399"/>
                  </a:lnTo>
                  <a:cubicBezTo>
                    <a:pt x="13926" y="9392"/>
                    <a:pt x="13967" y="9385"/>
                    <a:pt x="14007" y="9377"/>
                  </a:cubicBezTo>
                  <a:lnTo>
                    <a:pt x="14010" y="9393"/>
                  </a:lnTo>
                  <a:cubicBezTo>
                    <a:pt x="13970" y="9400"/>
                    <a:pt x="13929" y="9407"/>
                    <a:pt x="13888" y="9414"/>
                  </a:cubicBezTo>
                  <a:close/>
                  <a:moveTo>
                    <a:pt x="10541" y="9396"/>
                  </a:moveTo>
                  <a:cubicBezTo>
                    <a:pt x="10501" y="9391"/>
                    <a:pt x="10459" y="9386"/>
                    <a:pt x="10418" y="9380"/>
                  </a:cubicBezTo>
                  <a:lnTo>
                    <a:pt x="10420" y="9365"/>
                  </a:lnTo>
                  <a:cubicBezTo>
                    <a:pt x="10461" y="9370"/>
                    <a:pt x="10502" y="9375"/>
                    <a:pt x="10543" y="9380"/>
                  </a:cubicBezTo>
                  <a:lnTo>
                    <a:pt x="10541" y="9396"/>
                  </a:lnTo>
                  <a:close/>
                  <a:moveTo>
                    <a:pt x="14132" y="9369"/>
                  </a:moveTo>
                  <a:lnTo>
                    <a:pt x="14129" y="9354"/>
                  </a:lnTo>
                  <a:cubicBezTo>
                    <a:pt x="14169" y="9345"/>
                    <a:pt x="14210" y="9336"/>
                    <a:pt x="14250" y="9327"/>
                  </a:cubicBezTo>
                  <a:lnTo>
                    <a:pt x="14254" y="9342"/>
                  </a:lnTo>
                  <a:cubicBezTo>
                    <a:pt x="14213" y="9352"/>
                    <a:pt x="14172" y="9361"/>
                    <a:pt x="14132" y="9369"/>
                  </a:cubicBezTo>
                  <a:close/>
                  <a:moveTo>
                    <a:pt x="10295" y="9364"/>
                  </a:moveTo>
                  <a:cubicBezTo>
                    <a:pt x="10254" y="9359"/>
                    <a:pt x="10213" y="9353"/>
                    <a:pt x="10172" y="9347"/>
                  </a:cubicBezTo>
                  <a:lnTo>
                    <a:pt x="10174" y="9332"/>
                  </a:lnTo>
                  <a:cubicBezTo>
                    <a:pt x="10215" y="9338"/>
                    <a:pt x="10256" y="9343"/>
                    <a:pt x="10297" y="9349"/>
                  </a:cubicBezTo>
                  <a:lnTo>
                    <a:pt x="10295" y="9364"/>
                  </a:lnTo>
                  <a:close/>
                  <a:moveTo>
                    <a:pt x="10049" y="9330"/>
                  </a:moveTo>
                  <a:cubicBezTo>
                    <a:pt x="10008" y="9324"/>
                    <a:pt x="9967" y="9318"/>
                    <a:pt x="9926" y="9311"/>
                  </a:cubicBezTo>
                  <a:lnTo>
                    <a:pt x="9928" y="9296"/>
                  </a:lnTo>
                  <a:cubicBezTo>
                    <a:pt x="9969" y="9302"/>
                    <a:pt x="10010" y="9308"/>
                    <a:pt x="10051" y="9314"/>
                  </a:cubicBezTo>
                  <a:lnTo>
                    <a:pt x="10049" y="9330"/>
                  </a:lnTo>
                  <a:close/>
                  <a:moveTo>
                    <a:pt x="14375" y="9313"/>
                  </a:moveTo>
                  <a:lnTo>
                    <a:pt x="14371" y="9298"/>
                  </a:lnTo>
                  <a:cubicBezTo>
                    <a:pt x="14411" y="9287"/>
                    <a:pt x="14451" y="9277"/>
                    <a:pt x="14490" y="9266"/>
                  </a:cubicBezTo>
                  <a:lnTo>
                    <a:pt x="14495" y="9281"/>
                  </a:lnTo>
                  <a:cubicBezTo>
                    <a:pt x="14455" y="9292"/>
                    <a:pt x="14415" y="9303"/>
                    <a:pt x="14375" y="9313"/>
                  </a:cubicBezTo>
                  <a:close/>
                  <a:moveTo>
                    <a:pt x="9803" y="9293"/>
                  </a:moveTo>
                  <a:cubicBezTo>
                    <a:pt x="9762" y="9286"/>
                    <a:pt x="9721" y="9280"/>
                    <a:pt x="9680" y="9273"/>
                  </a:cubicBezTo>
                  <a:lnTo>
                    <a:pt x="9683" y="9258"/>
                  </a:lnTo>
                  <a:cubicBezTo>
                    <a:pt x="9724" y="9264"/>
                    <a:pt x="9764" y="9271"/>
                    <a:pt x="9805" y="9277"/>
                  </a:cubicBezTo>
                  <a:lnTo>
                    <a:pt x="9803" y="9293"/>
                  </a:lnTo>
                  <a:close/>
                  <a:moveTo>
                    <a:pt x="9558" y="9253"/>
                  </a:moveTo>
                  <a:cubicBezTo>
                    <a:pt x="9517" y="9246"/>
                    <a:pt x="9476" y="9239"/>
                    <a:pt x="9435" y="9232"/>
                  </a:cubicBezTo>
                  <a:lnTo>
                    <a:pt x="9438" y="9217"/>
                  </a:lnTo>
                  <a:cubicBezTo>
                    <a:pt x="9479" y="9224"/>
                    <a:pt x="9519" y="9231"/>
                    <a:pt x="9560" y="9238"/>
                  </a:cubicBezTo>
                  <a:lnTo>
                    <a:pt x="9558" y="9253"/>
                  </a:lnTo>
                  <a:close/>
                  <a:moveTo>
                    <a:pt x="14614" y="9245"/>
                  </a:moveTo>
                  <a:lnTo>
                    <a:pt x="14609" y="9230"/>
                  </a:lnTo>
                  <a:cubicBezTo>
                    <a:pt x="14649" y="9218"/>
                    <a:pt x="14688" y="9205"/>
                    <a:pt x="14727" y="9191"/>
                  </a:cubicBezTo>
                  <a:lnTo>
                    <a:pt x="14732" y="9206"/>
                  </a:lnTo>
                  <a:cubicBezTo>
                    <a:pt x="14693" y="9219"/>
                    <a:pt x="14654" y="9232"/>
                    <a:pt x="14614" y="9245"/>
                  </a:cubicBezTo>
                  <a:close/>
                  <a:moveTo>
                    <a:pt x="9313" y="9211"/>
                  </a:moveTo>
                  <a:cubicBezTo>
                    <a:pt x="9272" y="9203"/>
                    <a:pt x="9231" y="9196"/>
                    <a:pt x="9190" y="9189"/>
                  </a:cubicBezTo>
                  <a:lnTo>
                    <a:pt x="9193" y="9173"/>
                  </a:lnTo>
                  <a:cubicBezTo>
                    <a:pt x="9234" y="9181"/>
                    <a:pt x="9275" y="9188"/>
                    <a:pt x="9315" y="9195"/>
                  </a:cubicBezTo>
                  <a:lnTo>
                    <a:pt x="9313" y="9211"/>
                  </a:lnTo>
                  <a:close/>
                  <a:moveTo>
                    <a:pt x="9068" y="9166"/>
                  </a:moveTo>
                  <a:cubicBezTo>
                    <a:pt x="9027" y="9158"/>
                    <a:pt x="8987" y="9151"/>
                    <a:pt x="8946" y="9143"/>
                  </a:cubicBezTo>
                  <a:lnTo>
                    <a:pt x="8949" y="9128"/>
                  </a:lnTo>
                  <a:cubicBezTo>
                    <a:pt x="8990" y="9135"/>
                    <a:pt x="9030" y="9143"/>
                    <a:pt x="9071" y="9151"/>
                  </a:cubicBezTo>
                  <a:lnTo>
                    <a:pt x="9068" y="9166"/>
                  </a:lnTo>
                  <a:close/>
                  <a:moveTo>
                    <a:pt x="14849" y="9163"/>
                  </a:moveTo>
                  <a:lnTo>
                    <a:pt x="14843" y="9148"/>
                  </a:lnTo>
                  <a:cubicBezTo>
                    <a:pt x="14882" y="9134"/>
                    <a:pt x="14920" y="9118"/>
                    <a:pt x="14958" y="9102"/>
                  </a:cubicBezTo>
                  <a:lnTo>
                    <a:pt x="14964" y="9116"/>
                  </a:lnTo>
                  <a:cubicBezTo>
                    <a:pt x="14926" y="9132"/>
                    <a:pt x="14888" y="9148"/>
                    <a:pt x="14849" y="9163"/>
                  </a:cubicBezTo>
                  <a:close/>
                  <a:moveTo>
                    <a:pt x="8824" y="9119"/>
                  </a:moveTo>
                  <a:cubicBezTo>
                    <a:pt x="8783" y="9111"/>
                    <a:pt x="8743" y="9103"/>
                    <a:pt x="8702" y="9095"/>
                  </a:cubicBezTo>
                  <a:lnTo>
                    <a:pt x="8705" y="9079"/>
                  </a:lnTo>
                  <a:cubicBezTo>
                    <a:pt x="8746" y="9088"/>
                    <a:pt x="8787" y="9096"/>
                    <a:pt x="8827" y="9104"/>
                  </a:cubicBezTo>
                  <a:lnTo>
                    <a:pt x="8824" y="9119"/>
                  </a:lnTo>
                  <a:close/>
                  <a:moveTo>
                    <a:pt x="8580" y="9070"/>
                  </a:moveTo>
                  <a:cubicBezTo>
                    <a:pt x="8540" y="9062"/>
                    <a:pt x="8499" y="9053"/>
                    <a:pt x="8459" y="9045"/>
                  </a:cubicBezTo>
                  <a:lnTo>
                    <a:pt x="8462" y="9029"/>
                  </a:lnTo>
                  <a:cubicBezTo>
                    <a:pt x="8503" y="9038"/>
                    <a:pt x="8543" y="9046"/>
                    <a:pt x="8584" y="9055"/>
                  </a:cubicBezTo>
                  <a:lnTo>
                    <a:pt x="8580" y="9070"/>
                  </a:lnTo>
                  <a:close/>
                  <a:moveTo>
                    <a:pt x="15078" y="9065"/>
                  </a:moveTo>
                  <a:lnTo>
                    <a:pt x="15071" y="9051"/>
                  </a:lnTo>
                  <a:cubicBezTo>
                    <a:pt x="15109" y="9033"/>
                    <a:pt x="15146" y="9014"/>
                    <a:pt x="15182" y="8995"/>
                  </a:cubicBezTo>
                  <a:lnTo>
                    <a:pt x="15189" y="9009"/>
                  </a:lnTo>
                  <a:cubicBezTo>
                    <a:pt x="15153" y="9028"/>
                    <a:pt x="15116" y="9047"/>
                    <a:pt x="15078" y="9065"/>
                  </a:cubicBezTo>
                  <a:close/>
                  <a:moveTo>
                    <a:pt x="8337" y="9019"/>
                  </a:moveTo>
                  <a:cubicBezTo>
                    <a:pt x="8297" y="9010"/>
                    <a:pt x="8256" y="9001"/>
                    <a:pt x="8216" y="8992"/>
                  </a:cubicBezTo>
                  <a:lnTo>
                    <a:pt x="8219" y="8977"/>
                  </a:lnTo>
                  <a:cubicBezTo>
                    <a:pt x="8260" y="8986"/>
                    <a:pt x="8300" y="8995"/>
                    <a:pt x="8340" y="9004"/>
                  </a:cubicBezTo>
                  <a:lnTo>
                    <a:pt x="8337" y="9019"/>
                  </a:lnTo>
                  <a:close/>
                  <a:moveTo>
                    <a:pt x="8094" y="8965"/>
                  </a:moveTo>
                  <a:cubicBezTo>
                    <a:pt x="8054" y="8956"/>
                    <a:pt x="8014" y="8947"/>
                    <a:pt x="7973" y="8938"/>
                  </a:cubicBezTo>
                  <a:lnTo>
                    <a:pt x="7976" y="8923"/>
                  </a:lnTo>
                  <a:cubicBezTo>
                    <a:pt x="8017" y="8932"/>
                    <a:pt x="8057" y="8941"/>
                    <a:pt x="8098" y="8950"/>
                  </a:cubicBezTo>
                  <a:lnTo>
                    <a:pt x="8094" y="8965"/>
                  </a:lnTo>
                  <a:close/>
                  <a:moveTo>
                    <a:pt x="15298" y="8948"/>
                  </a:moveTo>
                  <a:lnTo>
                    <a:pt x="15290" y="8935"/>
                  </a:lnTo>
                  <a:cubicBezTo>
                    <a:pt x="15326" y="8914"/>
                    <a:pt x="15361" y="8892"/>
                    <a:pt x="15395" y="8869"/>
                  </a:cubicBezTo>
                  <a:lnTo>
                    <a:pt x="15403" y="8882"/>
                  </a:lnTo>
                  <a:cubicBezTo>
                    <a:pt x="15370" y="8905"/>
                    <a:pt x="15334" y="8927"/>
                    <a:pt x="15298" y="8948"/>
                  </a:cubicBezTo>
                  <a:close/>
                  <a:moveTo>
                    <a:pt x="7852" y="8910"/>
                  </a:moveTo>
                  <a:cubicBezTo>
                    <a:pt x="7812" y="8901"/>
                    <a:pt x="7771" y="8891"/>
                    <a:pt x="7731" y="8882"/>
                  </a:cubicBezTo>
                  <a:lnTo>
                    <a:pt x="7735" y="8867"/>
                  </a:lnTo>
                  <a:cubicBezTo>
                    <a:pt x="7775" y="8876"/>
                    <a:pt x="7815" y="8886"/>
                    <a:pt x="7856" y="8895"/>
                  </a:cubicBezTo>
                  <a:lnTo>
                    <a:pt x="7852" y="8910"/>
                  </a:lnTo>
                  <a:close/>
                  <a:moveTo>
                    <a:pt x="7610" y="8853"/>
                  </a:moveTo>
                  <a:cubicBezTo>
                    <a:pt x="7570" y="8843"/>
                    <a:pt x="7529" y="8834"/>
                    <a:pt x="7489" y="8824"/>
                  </a:cubicBezTo>
                  <a:lnTo>
                    <a:pt x="7493" y="8809"/>
                  </a:lnTo>
                  <a:cubicBezTo>
                    <a:pt x="7533" y="8818"/>
                    <a:pt x="7574" y="8828"/>
                    <a:pt x="7614" y="8838"/>
                  </a:cubicBezTo>
                  <a:lnTo>
                    <a:pt x="7610" y="8853"/>
                  </a:lnTo>
                  <a:close/>
                  <a:moveTo>
                    <a:pt x="15506" y="8811"/>
                  </a:moveTo>
                  <a:lnTo>
                    <a:pt x="15496" y="8799"/>
                  </a:lnTo>
                  <a:cubicBezTo>
                    <a:pt x="15530" y="8774"/>
                    <a:pt x="15563" y="8748"/>
                    <a:pt x="15593" y="8722"/>
                  </a:cubicBezTo>
                  <a:lnTo>
                    <a:pt x="15603" y="8734"/>
                  </a:lnTo>
                  <a:cubicBezTo>
                    <a:pt x="15572" y="8760"/>
                    <a:pt x="15539" y="8786"/>
                    <a:pt x="15506" y="8811"/>
                  </a:cubicBezTo>
                  <a:close/>
                  <a:moveTo>
                    <a:pt x="7368" y="8794"/>
                  </a:moveTo>
                  <a:cubicBezTo>
                    <a:pt x="7328" y="8784"/>
                    <a:pt x="7288" y="8774"/>
                    <a:pt x="7248" y="8764"/>
                  </a:cubicBezTo>
                  <a:lnTo>
                    <a:pt x="7252" y="8749"/>
                  </a:lnTo>
                  <a:cubicBezTo>
                    <a:pt x="7292" y="8759"/>
                    <a:pt x="7332" y="8769"/>
                    <a:pt x="7372" y="8779"/>
                  </a:cubicBezTo>
                  <a:lnTo>
                    <a:pt x="7368" y="8794"/>
                  </a:lnTo>
                  <a:close/>
                  <a:moveTo>
                    <a:pt x="7128" y="8733"/>
                  </a:moveTo>
                  <a:cubicBezTo>
                    <a:pt x="7087" y="8723"/>
                    <a:pt x="7047" y="8712"/>
                    <a:pt x="7007" y="8702"/>
                  </a:cubicBezTo>
                  <a:lnTo>
                    <a:pt x="7011" y="8687"/>
                  </a:lnTo>
                  <a:cubicBezTo>
                    <a:pt x="7051" y="8697"/>
                    <a:pt x="7091" y="8708"/>
                    <a:pt x="7131" y="8718"/>
                  </a:cubicBezTo>
                  <a:lnTo>
                    <a:pt x="7128" y="8733"/>
                  </a:lnTo>
                  <a:close/>
                  <a:moveTo>
                    <a:pt x="6887" y="8670"/>
                  </a:moveTo>
                  <a:cubicBezTo>
                    <a:pt x="6847" y="8660"/>
                    <a:pt x="6807" y="8649"/>
                    <a:pt x="6767" y="8639"/>
                  </a:cubicBezTo>
                  <a:lnTo>
                    <a:pt x="6771" y="8624"/>
                  </a:lnTo>
                  <a:cubicBezTo>
                    <a:pt x="6811" y="8634"/>
                    <a:pt x="6851" y="8645"/>
                    <a:pt x="6891" y="8655"/>
                  </a:cubicBezTo>
                  <a:lnTo>
                    <a:pt x="6887" y="8670"/>
                  </a:lnTo>
                  <a:close/>
                  <a:moveTo>
                    <a:pt x="15696" y="8650"/>
                  </a:moveTo>
                  <a:lnTo>
                    <a:pt x="15685" y="8639"/>
                  </a:lnTo>
                  <a:cubicBezTo>
                    <a:pt x="15715" y="8610"/>
                    <a:pt x="15744" y="8580"/>
                    <a:pt x="15771" y="8551"/>
                  </a:cubicBezTo>
                  <a:lnTo>
                    <a:pt x="15783" y="8561"/>
                  </a:lnTo>
                  <a:cubicBezTo>
                    <a:pt x="15756" y="8591"/>
                    <a:pt x="15726" y="8621"/>
                    <a:pt x="15696" y="8650"/>
                  </a:cubicBezTo>
                  <a:close/>
                  <a:moveTo>
                    <a:pt x="6647" y="8606"/>
                  </a:moveTo>
                  <a:cubicBezTo>
                    <a:pt x="6607" y="8595"/>
                    <a:pt x="6567" y="8584"/>
                    <a:pt x="6527" y="8573"/>
                  </a:cubicBezTo>
                  <a:lnTo>
                    <a:pt x="6531" y="8558"/>
                  </a:lnTo>
                  <a:cubicBezTo>
                    <a:pt x="6571" y="8569"/>
                    <a:pt x="6611" y="8580"/>
                    <a:pt x="6651" y="8591"/>
                  </a:cubicBezTo>
                  <a:lnTo>
                    <a:pt x="6647" y="8606"/>
                  </a:lnTo>
                  <a:close/>
                  <a:moveTo>
                    <a:pt x="6407" y="8540"/>
                  </a:moveTo>
                  <a:cubicBezTo>
                    <a:pt x="6368" y="8529"/>
                    <a:pt x="6328" y="8518"/>
                    <a:pt x="6288" y="8507"/>
                  </a:cubicBezTo>
                  <a:lnTo>
                    <a:pt x="6292" y="8492"/>
                  </a:lnTo>
                  <a:cubicBezTo>
                    <a:pt x="6332" y="8503"/>
                    <a:pt x="6372" y="8514"/>
                    <a:pt x="6411" y="8525"/>
                  </a:cubicBezTo>
                  <a:lnTo>
                    <a:pt x="6407" y="8540"/>
                  </a:lnTo>
                  <a:close/>
                  <a:moveTo>
                    <a:pt x="6168" y="8473"/>
                  </a:moveTo>
                  <a:cubicBezTo>
                    <a:pt x="6128" y="8461"/>
                    <a:pt x="6089" y="8450"/>
                    <a:pt x="6049" y="8438"/>
                  </a:cubicBezTo>
                  <a:lnTo>
                    <a:pt x="6053" y="8423"/>
                  </a:lnTo>
                  <a:cubicBezTo>
                    <a:pt x="6093" y="8435"/>
                    <a:pt x="6133" y="8446"/>
                    <a:pt x="6172" y="8458"/>
                  </a:cubicBezTo>
                  <a:lnTo>
                    <a:pt x="6168" y="8473"/>
                  </a:lnTo>
                  <a:close/>
                  <a:moveTo>
                    <a:pt x="15863" y="8466"/>
                  </a:moveTo>
                  <a:lnTo>
                    <a:pt x="15851" y="8456"/>
                  </a:lnTo>
                  <a:cubicBezTo>
                    <a:pt x="15876" y="8423"/>
                    <a:pt x="15900" y="8390"/>
                    <a:pt x="15923" y="8356"/>
                  </a:cubicBezTo>
                  <a:lnTo>
                    <a:pt x="15936" y="8364"/>
                  </a:lnTo>
                  <a:cubicBezTo>
                    <a:pt x="15913" y="8399"/>
                    <a:pt x="15889" y="8433"/>
                    <a:pt x="15863" y="8466"/>
                  </a:cubicBezTo>
                  <a:close/>
                  <a:moveTo>
                    <a:pt x="5929" y="8403"/>
                  </a:moveTo>
                  <a:cubicBezTo>
                    <a:pt x="5890" y="8392"/>
                    <a:pt x="5850" y="8380"/>
                    <a:pt x="5810" y="8368"/>
                  </a:cubicBezTo>
                  <a:lnTo>
                    <a:pt x="5815" y="8353"/>
                  </a:lnTo>
                  <a:cubicBezTo>
                    <a:pt x="5854" y="8365"/>
                    <a:pt x="5894" y="8377"/>
                    <a:pt x="5934" y="8388"/>
                  </a:cubicBezTo>
                  <a:lnTo>
                    <a:pt x="5929" y="8403"/>
                  </a:lnTo>
                  <a:close/>
                  <a:moveTo>
                    <a:pt x="5691" y="8333"/>
                  </a:moveTo>
                  <a:cubicBezTo>
                    <a:pt x="5652" y="8321"/>
                    <a:pt x="5612" y="8309"/>
                    <a:pt x="5572" y="8297"/>
                  </a:cubicBezTo>
                  <a:lnTo>
                    <a:pt x="5577" y="8282"/>
                  </a:lnTo>
                  <a:cubicBezTo>
                    <a:pt x="5616" y="8294"/>
                    <a:pt x="5656" y="8306"/>
                    <a:pt x="5696" y="8318"/>
                  </a:cubicBezTo>
                  <a:lnTo>
                    <a:pt x="5691" y="8333"/>
                  </a:lnTo>
                  <a:close/>
                  <a:moveTo>
                    <a:pt x="5453" y="8260"/>
                  </a:moveTo>
                  <a:cubicBezTo>
                    <a:pt x="5414" y="8248"/>
                    <a:pt x="5374" y="8236"/>
                    <a:pt x="5335" y="8224"/>
                  </a:cubicBezTo>
                  <a:lnTo>
                    <a:pt x="5339" y="8209"/>
                  </a:lnTo>
                  <a:cubicBezTo>
                    <a:pt x="5379" y="8221"/>
                    <a:pt x="5418" y="8234"/>
                    <a:pt x="5458" y="8246"/>
                  </a:cubicBezTo>
                  <a:lnTo>
                    <a:pt x="5453" y="8260"/>
                  </a:lnTo>
                  <a:close/>
                  <a:moveTo>
                    <a:pt x="16000" y="8258"/>
                  </a:moveTo>
                  <a:lnTo>
                    <a:pt x="15987" y="8250"/>
                  </a:lnTo>
                  <a:cubicBezTo>
                    <a:pt x="16006" y="8214"/>
                    <a:pt x="16025" y="8177"/>
                    <a:pt x="16042" y="8140"/>
                  </a:cubicBezTo>
                  <a:lnTo>
                    <a:pt x="16046" y="8129"/>
                  </a:lnTo>
                  <a:lnTo>
                    <a:pt x="16060" y="8136"/>
                  </a:lnTo>
                  <a:lnTo>
                    <a:pt x="16056" y="8146"/>
                  </a:lnTo>
                  <a:cubicBezTo>
                    <a:pt x="16039" y="8184"/>
                    <a:pt x="16020" y="8221"/>
                    <a:pt x="16000" y="8258"/>
                  </a:cubicBezTo>
                  <a:close/>
                  <a:moveTo>
                    <a:pt x="5216" y="8187"/>
                  </a:moveTo>
                  <a:cubicBezTo>
                    <a:pt x="5177" y="8174"/>
                    <a:pt x="5137" y="8162"/>
                    <a:pt x="5098" y="8149"/>
                  </a:cubicBezTo>
                  <a:lnTo>
                    <a:pt x="5102" y="8135"/>
                  </a:lnTo>
                  <a:cubicBezTo>
                    <a:pt x="5142" y="8147"/>
                    <a:pt x="5181" y="8160"/>
                    <a:pt x="5221" y="8172"/>
                  </a:cubicBezTo>
                  <a:lnTo>
                    <a:pt x="5216" y="8187"/>
                  </a:lnTo>
                  <a:close/>
                  <a:moveTo>
                    <a:pt x="4979" y="8112"/>
                  </a:moveTo>
                  <a:cubicBezTo>
                    <a:pt x="4940" y="8099"/>
                    <a:pt x="4900" y="8086"/>
                    <a:pt x="4861" y="8073"/>
                  </a:cubicBezTo>
                  <a:lnTo>
                    <a:pt x="4866" y="8059"/>
                  </a:lnTo>
                  <a:cubicBezTo>
                    <a:pt x="4905" y="8071"/>
                    <a:pt x="4945" y="8084"/>
                    <a:pt x="4984" y="8097"/>
                  </a:cubicBezTo>
                  <a:lnTo>
                    <a:pt x="4979" y="8112"/>
                  </a:lnTo>
                  <a:close/>
                  <a:moveTo>
                    <a:pt x="4743" y="8035"/>
                  </a:moveTo>
                  <a:cubicBezTo>
                    <a:pt x="4703" y="8022"/>
                    <a:pt x="4664" y="8009"/>
                    <a:pt x="4625" y="7996"/>
                  </a:cubicBezTo>
                  <a:lnTo>
                    <a:pt x="4630" y="7981"/>
                  </a:lnTo>
                  <a:cubicBezTo>
                    <a:pt x="4669" y="7994"/>
                    <a:pt x="4708" y="8007"/>
                    <a:pt x="4748" y="8020"/>
                  </a:cubicBezTo>
                  <a:lnTo>
                    <a:pt x="4743" y="8035"/>
                  </a:lnTo>
                  <a:close/>
                  <a:moveTo>
                    <a:pt x="16106" y="8020"/>
                  </a:moveTo>
                  <a:lnTo>
                    <a:pt x="16092" y="8015"/>
                  </a:lnTo>
                  <a:cubicBezTo>
                    <a:pt x="16105" y="7976"/>
                    <a:pt x="16117" y="7936"/>
                    <a:pt x="16127" y="7896"/>
                  </a:cubicBezTo>
                  <a:lnTo>
                    <a:pt x="16142" y="7900"/>
                  </a:lnTo>
                  <a:cubicBezTo>
                    <a:pt x="16132" y="7941"/>
                    <a:pt x="16120" y="7981"/>
                    <a:pt x="16106" y="8020"/>
                  </a:cubicBezTo>
                  <a:close/>
                  <a:moveTo>
                    <a:pt x="4507" y="7957"/>
                  </a:moveTo>
                  <a:cubicBezTo>
                    <a:pt x="4467" y="7944"/>
                    <a:pt x="4428" y="7931"/>
                    <a:pt x="4389" y="7918"/>
                  </a:cubicBezTo>
                  <a:lnTo>
                    <a:pt x="4394" y="7903"/>
                  </a:lnTo>
                  <a:cubicBezTo>
                    <a:pt x="4433" y="7916"/>
                    <a:pt x="4472" y="7929"/>
                    <a:pt x="4512" y="7942"/>
                  </a:cubicBezTo>
                  <a:lnTo>
                    <a:pt x="4507" y="7957"/>
                  </a:lnTo>
                  <a:close/>
                  <a:moveTo>
                    <a:pt x="4271" y="7878"/>
                  </a:moveTo>
                  <a:cubicBezTo>
                    <a:pt x="4232" y="7864"/>
                    <a:pt x="4193" y="7851"/>
                    <a:pt x="4154" y="7837"/>
                  </a:cubicBezTo>
                  <a:lnTo>
                    <a:pt x="4159" y="7823"/>
                  </a:lnTo>
                  <a:cubicBezTo>
                    <a:pt x="4198" y="7836"/>
                    <a:pt x="4237" y="7850"/>
                    <a:pt x="4276" y="7863"/>
                  </a:cubicBezTo>
                  <a:lnTo>
                    <a:pt x="4271" y="7878"/>
                  </a:lnTo>
                  <a:close/>
                  <a:moveTo>
                    <a:pt x="4036" y="7797"/>
                  </a:moveTo>
                  <a:cubicBezTo>
                    <a:pt x="3997" y="7783"/>
                    <a:pt x="3958" y="7770"/>
                    <a:pt x="3919" y="7756"/>
                  </a:cubicBezTo>
                  <a:lnTo>
                    <a:pt x="3924" y="7741"/>
                  </a:lnTo>
                  <a:cubicBezTo>
                    <a:pt x="3963" y="7755"/>
                    <a:pt x="4002" y="7769"/>
                    <a:pt x="4041" y="7782"/>
                  </a:cubicBezTo>
                  <a:lnTo>
                    <a:pt x="4036" y="7797"/>
                  </a:lnTo>
                  <a:close/>
                  <a:moveTo>
                    <a:pt x="16169" y="7778"/>
                  </a:moveTo>
                  <a:lnTo>
                    <a:pt x="16154" y="7775"/>
                  </a:lnTo>
                  <a:cubicBezTo>
                    <a:pt x="16161" y="7735"/>
                    <a:pt x="16167" y="7694"/>
                    <a:pt x="16171" y="7653"/>
                  </a:cubicBezTo>
                  <a:lnTo>
                    <a:pt x="16187" y="7655"/>
                  </a:lnTo>
                  <a:cubicBezTo>
                    <a:pt x="16182" y="7696"/>
                    <a:pt x="16176" y="7738"/>
                    <a:pt x="16169" y="7778"/>
                  </a:cubicBezTo>
                  <a:close/>
                  <a:moveTo>
                    <a:pt x="3801" y="7715"/>
                  </a:moveTo>
                  <a:cubicBezTo>
                    <a:pt x="3762" y="7701"/>
                    <a:pt x="3723" y="7687"/>
                    <a:pt x="3684" y="7673"/>
                  </a:cubicBezTo>
                  <a:lnTo>
                    <a:pt x="3690" y="7659"/>
                  </a:lnTo>
                  <a:cubicBezTo>
                    <a:pt x="3729" y="7673"/>
                    <a:pt x="3768" y="7686"/>
                    <a:pt x="3807" y="7700"/>
                  </a:cubicBezTo>
                  <a:lnTo>
                    <a:pt x="3801" y="7715"/>
                  </a:lnTo>
                  <a:close/>
                  <a:moveTo>
                    <a:pt x="3567" y="7631"/>
                  </a:moveTo>
                  <a:cubicBezTo>
                    <a:pt x="3528" y="7617"/>
                    <a:pt x="3489" y="7603"/>
                    <a:pt x="3450" y="7589"/>
                  </a:cubicBezTo>
                  <a:lnTo>
                    <a:pt x="3456" y="7575"/>
                  </a:lnTo>
                  <a:cubicBezTo>
                    <a:pt x="3495" y="7589"/>
                    <a:pt x="3534" y="7603"/>
                    <a:pt x="3573" y="7617"/>
                  </a:cubicBezTo>
                  <a:lnTo>
                    <a:pt x="3567" y="7631"/>
                  </a:lnTo>
                  <a:close/>
                  <a:moveTo>
                    <a:pt x="3334" y="7547"/>
                  </a:moveTo>
                  <a:lnTo>
                    <a:pt x="3217" y="7504"/>
                  </a:lnTo>
                  <a:lnTo>
                    <a:pt x="3222" y="7490"/>
                  </a:lnTo>
                  <a:cubicBezTo>
                    <a:pt x="3261" y="7504"/>
                    <a:pt x="3300" y="7518"/>
                    <a:pt x="3339" y="7532"/>
                  </a:cubicBezTo>
                  <a:lnTo>
                    <a:pt x="3334" y="7547"/>
                  </a:lnTo>
                  <a:close/>
                  <a:moveTo>
                    <a:pt x="16195" y="7530"/>
                  </a:moveTo>
                  <a:lnTo>
                    <a:pt x="16180" y="7530"/>
                  </a:lnTo>
                  <a:cubicBezTo>
                    <a:pt x="16180" y="7509"/>
                    <a:pt x="16181" y="7488"/>
                    <a:pt x="16181" y="7467"/>
                  </a:cubicBezTo>
                  <a:cubicBezTo>
                    <a:pt x="16181" y="7447"/>
                    <a:pt x="16180" y="7426"/>
                    <a:pt x="16180" y="7406"/>
                  </a:cubicBezTo>
                  <a:lnTo>
                    <a:pt x="16195" y="7406"/>
                  </a:lnTo>
                  <a:cubicBezTo>
                    <a:pt x="16196" y="7426"/>
                    <a:pt x="16196" y="7447"/>
                    <a:pt x="16196" y="7467"/>
                  </a:cubicBezTo>
                  <a:cubicBezTo>
                    <a:pt x="16196" y="7488"/>
                    <a:pt x="16196" y="7509"/>
                    <a:pt x="16195" y="7530"/>
                  </a:cubicBezTo>
                  <a:close/>
                  <a:moveTo>
                    <a:pt x="3100" y="7461"/>
                  </a:moveTo>
                  <a:cubicBezTo>
                    <a:pt x="3062" y="7446"/>
                    <a:pt x="3023" y="7432"/>
                    <a:pt x="2984" y="7417"/>
                  </a:cubicBezTo>
                  <a:lnTo>
                    <a:pt x="2990" y="7403"/>
                  </a:lnTo>
                  <a:cubicBezTo>
                    <a:pt x="3028" y="7417"/>
                    <a:pt x="3067" y="7432"/>
                    <a:pt x="3106" y="7446"/>
                  </a:cubicBezTo>
                  <a:lnTo>
                    <a:pt x="3100" y="7461"/>
                  </a:lnTo>
                  <a:close/>
                  <a:moveTo>
                    <a:pt x="2868" y="7374"/>
                  </a:moveTo>
                  <a:cubicBezTo>
                    <a:pt x="2829" y="7359"/>
                    <a:pt x="2790" y="7344"/>
                    <a:pt x="2752" y="7329"/>
                  </a:cubicBezTo>
                  <a:lnTo>
                    <a:pt x="2757" y="7315"/>
                  </a:lnTo>
                  <a:cubicBezTo>
                    <a:pt x="2796" y="7330"/>
                    <a:pt x="2835" y="7344"/>
                    <a:pt x="2873" y="7359"/>
                  </a:cubicBezTo>
                  <a:lnTo>
                    <a:pt x="2868" y="7374"/>
                  </a:lnTo>
                  <a:close/>
                  <a:moveTo>
                    <a:pt x="2635" y="7285"/>
                  </a:moveTo>
                  <a:lnTo>
                    <a:pt x="2520" y="7240"/>
                  </a:lnTo>
                  <a:lnTo>
                    <a:pt x="2525" y="7226"/>
                  </a:lnTo>
                  <a:cubicBezTo>
                    <a:pt x="2564" y="7241"/>
                    <a:pt x="2602" y="7256"/>
                    <a:pt x="2641" y="7271"/>
                  </a:cubicBezTo>
                  <a:lnTo>
                    <a:pt x="2635" y="7285"/>
                  </a:lnTo>
                  <a:close/>
                  <a:moveTo>
                    <a:pt x="16172" y="7282"/>
                  </a:moveTo>
                  <a:cubicBezTo>
                    <a:pt x="16168" y="7242"/>
                    <a:pt x="16163" y="7201"/>
                    <a:pt x="16157" y="7160"/>
                  </a:cubicBezTo>
                  <a:lnTo>
                    <a:pt x="16172" y="7157"/>
                  </a:lnTo>
                  <a:cubicBezTo>
                    <a:pt x="16179" y="7199"/>
                    <a:pt x="16184" y="7241"/>
                    <a:pt x="16187" y="7281"/>
                  </a:cubicBezTo>
                  <a:lnTo>
                    <a:pt x="16172" y="7282"/>
                  </a:lnTo>
                  <a:close/>
                  <a:moveTo>
                    <a:pt x="2404" y="7195"/>
                  </a:moveTo>
                  <a:cubicBezTo>
                    <a:pt x="2365" y="7180"/>
                    <a:pt x="2327" y="7165"/>
                    <a:pt x="2288" y="7150"/>
                  </a:cubicBezTo>
                  <a:lnTo>
                    <a:pt x="2294" y="7136"/>
                  </a:lnTo>
                  <a:cubicBezTo>
                    <a:pt x="2332" y="7151"/>
                    <a:pt x="2371" y="7166"/>
                    <a:pt x="2409" y="7181"/>
                  </a:cubicBezTo>
                  <a:lnTo>
                    <a:pt x="2404" y="7195"/>
                  </a:lnTo>
                  <a:close/>
                  <a:moveTo>
                    <a:pt x="2172" y="7105"/>
                  </a:moveTo>
                  <a:cubicBezTo>
                    <a:pt x="2134" y="7089"/>
                    <a:pt x="2095" y="7074"/>
                    <a:pt x="2057" y="7059"/>
                  </a:cubicBezTo>
                  <a:lnTo>
                    <a:pt x="2063" y="7044"/>
                  </a:lnTo>
                  <a:cubicBezTo>
                    <a:pt x="2101" y="7060"/>
                    <a:pt x="2140" y="7075"/>
                    <a:pt x="2178" y="7090"/>
                  </a:cubicBezTo>
                  <a:lnTo>
                    <a:pt x="2172" y="7105"/>
                  </a:lnTo>
                  <a:close/>
                  <a:moveTo>
                    <a:pt x="16136" y="7038"/>
                  </a:moveTo>
                  <a:cubicBezTo>
                    <a:pt x="16128" y="6998"/>
                    <a:pt x="16119" y="6957"/>
                    <a:pt x="16109" y="6917"/>
                  </a:cubicBezTo>
                  <a:lnTo>
                    <a:pt x="16124" y="6914"/>
                  </a:lnTo>
                  <a:cubicBezTo>
                    <a:pt x="16134" y="6954"/>
                    <a:pt x="16143" y="6995"/>
                    <a:pt x="16151" y="7035"/>
                  </a:cubicBezTo>
                  <a:lnTo>
                    <a:pt x="16136" y="7038"/>
                  </a:lnTo>
                  <a:close/>
                  <a:moveTo>
                    <a:pt x="1941" y="7012"/>
                  </a:moveTo>
                  <a:cubicBezTo>
                    <a:pt x="1903" y="6997"/>
                    <a:pt x="1865" y="6981"/>
                    <a:pt x="1826" y="6966"/>
                  </a:cubicBezTo>
                  <a:lnTo>
                    <a:pt x="1832" y="6952"/>
                  </a:lnTo>
                  <a:cubicBezTo>
                    <a:pt x="1871" y="6967"/>
                    <a:pt x="1909" y="6983"/>
                    <a:pt x="1947" y="6998"/>
                  </a:cubicBezTo>
                  <a:lnTo>
                    <a:pt x="1941" y="7012"/>
                  </a:lnTo>
                  <a:close/>
                  <a:moveTo>
                    <a:pt x="1711" y="6919"/>
                  </a:moveTo>
                  <a:cubicBezTo>
                    <a:pt x="1673" y="6903"/>
                    <a:pt x="1635" y="6888"/>
                    <a:pt x="1596" y="6872"/>
                  </a:cubicBezTo>
                  <a:lnTo>
                    <a:pt x="1602" y="6858"/>
                  </a:lnTo>
                  <a:cubicBezTo>
                    <a:pt x="1640" y="6873"/>
                    <a:pt x="1679" y="6889"/>
                    <a:pt x="1717" y="6905"/>
                  </a:cubicBezTo>
                  <a:lnTo>
                    <a:pt x="1711" y="6919"/>
                  </a:lnTo>
                  <a:close/>
                  <a:moveTo>
                    <a:pt x="1481" y="6825"/>
                  </a:moveTo>
                  <a:cubicBezTo>
                    <a:pt x="1443" y="6809"/>
                    <a:pt x="1405" y="6793"/>
                    <a:pt x="1366" y="6777"/>
                  </a:cubicBezTo>
                  <a:lnTo>
                    <a:pt x="1372" y="6763"/>
                  </a:lnTo>
                  <a:cubicBezTo>
                    <a:pt x="1411" y="6779"/>
                    <a:pt x="1449" y="6794"/>
                    <a:pt x="1487" y="6810"/>
                  </a:cubicBezTo>
                  <a:lnTo>
                    <a:pt x="1481" y="6825"/>
                  </a:lnTo>
                  <a:close/>
                  <a:moveTo>
                    <a:pt x="16077" y="6798"/>
                  </a:moveTo>
                  <a:cubicBezTo>
                    <a:pt x="16065" y="6758"/>
                    <a:pt x="16053" y="6719"/>
                    <a:pt x="16039" y="6680"/>
                  </a:cubicBezTo>
                  <a:lnTo>
                    <a:pt x="16054" y="6675"/>
                  </a:lnTo>
                  <a:cubicBezTo>
                    <a:pt x="16067" y="6714"/>
                    <a:pt x="16080" y="6754"/>
                    <a:pt x="16092" y="6793"/>
                  </a:cubicBezTo>
                  <a:lnTo>
                    <a:pt x="16077" y="6798"/>
                  </a:lnTo>
                  <a:close/>
                  <a:moveTo>
                    <a:pt x="1252" y="6729"/>
                  </a:moveTo>
                  <a:cubicBezTo>
                    <a:pt x="1214" y="6713"/>
                    <a:pt x="1176" y="6697"/>
                    <a:pt x="1138" y="6681"/>
                  </a:cubicBezTo>
                  <a:lnTo>
                    <a:pt x="1144" y="6666"/>
                  </a:lnTo>
                  <a:cubicBezTo>
                    <a:pt x="1182" y="6682"/>
                    <a:pt x="1220" y="6699"/>
                    <a:pt x="1258" y="6715"/>
                  </a:cubicBezTo>
                  <a:lnTo>
                    <a:pt x="1252" y="6729"/>
                  </a:lnTo>
                  <a:close/>
                  <a:moveTo>
                    <a:pt x="1023" y="6632"/>
                  </a:moveTo>
                  <a:cubicBezTo>
                    <a:pt x="985" y="6616"/>
                    <a:pt x="947" y="6599"/>
                    <a:pt x="909" y="6583"/>
                  </a:cubicBezTo>
                  <a:lnTo>
                    <a:pt x="915" y="6569"/>
                  </a:lnTo>
                  <a:cubicBezTo>
                    <a:pt x="953" y="6585"/>
                    <a:pt x="991" y="6602"/>
                    <a:pt x="1029" y="6618"/>
                  </a:cubicBezTo>
                  <a:lnTo>
                    <a:pt x="1023" y="6632"/>
                  </a:lnTo>
                  <a:close/>
                  <a:moveTo>
                    <a:pt x="15998" y="6563"/>
                  </a:moveTo>
                  <a:cubicBezTo>
                    <a:pt x="15984" y="6526"/>
                    <a:pt x="15968" y="6487"/>
                    <a:pt x="15952" y="6448"/>
                  </a:cubicBezTo>
                  <a:lnTo>
                    <a:pt x="15967" y="6442"/>
                  </a:lnTo>
                  <a:cubicBezTo>
                    <a:pt x="15983" y="6481"/>
                    <a:pt x="15998" y="6520"/>
                    <a:pt x="16012" y="6558"/>
                  </a:cubicBezTo>
                  <a:lnTo>
                    <a:pt x="15998" y="6563"/>
                  </a:lnTo>
                  <a:close/>
                  <a:moveTo>
                    <a:pt x="795" y="6534"/>
                  </a:moveTo>
                  <a:cubicBezTo>
                    <a:pt x="757" y="6518"/>
                    <a:pt x="719" y="6501"/>
                    <a:pt x="681" y="6485"/>
                  </a:cubicBezTo>
                  <a:lnTo>
                    <a:pt x="687" y="6470"/>
                  </a:lnTo>
                  <a:cubicBezTo>
                    <a:pt x="725" y="6487"/>
                    <a:pt x="763" y="6503"/>
                    <a:pt x="801" y="6520"/>
                  </a:cubicBezTo>
                  <a:lnTo>
                    <a:pt x="795" y="6534"/>
                  </a:lnTo>
                  <a:close/>
                  <a:moveTo>
                    <a:pt x="567" y="6435"/>
                  </a:moveTo>
                  <a:cubicBezTo>
                    <a:pt x="530" y="6418"/>
                    <a:pt x="492" y="6402"/>
                    <a:pt x="454" y="6385"/>
                  </a:cubicBezTo>
                  <a:lnTo>
                    <a:pt x="460" y="6371"/>
                  </a:lnTo>
                  <a:cubicBezTo>
                    <a:pt x="498" y="6388"/>
                    <a:pt x="536" y="6404"/>
                    <a:pt x="574" y="6421"/>
                  </a:cubicBezTo>
                  <a:lnTo>
                    <a:pt x="567" y="6435"/>
                  </a:lnTo>
                  <a:close/>
                  <a:moveTo>
                    <a:pt x="340" y="6335"/>
                  </a:moveTo>
                  <a:lnTo>
                    <a:pt x="227" y="6285"/>
                  </a:lnTo>
                  <a:lnTo>
                    <a:pt x="233" y="6270"/>
                  </a:lnTo>
                  <a:lnTo>
                    <a:pt x="347" y="6321"/>
                  </a:lnTo>
                  <a:lnTo>
                    <a:pt x="340" y="6335"/>
                  </a:lnTo>
                  <a:close/>
                  <a:moveTo>
                    <a:pt x="15903" y="6334"/>
                  </a:moveTo>
                  <a:cubicBezTo>
                    <a:pt x="15887" y="6297"/>
                    <a:pt x="15869" y="6260"/>
                    <a:pt x="15851" y="6222"/>
                  </a:cubicBezTo>
                  <a:lnTo>
                    <a:pt x="15864" y="6215"/>
                  </a:lnTo>
                  <a:cubicBezTo>
                    <a:pt x="15883" y="6253"/>
                    <a:pt x="15901" y="6291"/>
                    <a:pt x="15917" y="6328"/>
                  </a:cubicBezTo>
                  <a:lnTo>
                    <a:pt x="15903" y="6334"/>
                  </a:lnTo>
                  <a:close/>
                  <a:moveTo>
                    <a:pt x="114" y="6234"/>
                  </a:moveTo>
                  <a:lnTo>
                    <a:pt x="110" y="6232"/>
                  </a:lnTo>
                  <a:cubicBezTo>
                    <a:pt x="74" y="6216"/>
                    <a:pt x="37" y="6199"/>
                    <a:pt x="0" y="6183"/>
                  </a:cubicBezTo>
                  <a:lnTo>
                    <a:pt x="7" y="6168"/>
                  </a:lnTo>
                  <a:cubicBezTo>
                    <a:pt x="43" y="6185"/>
                    <a:pt x="80" y="6201"/>
                    <a:pt x="117" y="6218"/>
                  </a:cubicBezTo>
                  <a:lnTo>
                    <a:pt x="120" y="6219"/>
                  </a:lnTo>
                  <a:lnTo>
                    <a:pt x="114" y="6234"/>
                  </a:lnTo>
                  <a:close/>
                  <a:moveTo>
                    <a:pt x="15795" y="6111"/>
                  </a:moveTo>
                  <a:cubicBezTo>
                    <a:pt x="15776" y="6075"/>
                    <a:pt x="15757" y="6038"/>
                    <a:pt x="15737" y="6002"/>
                  </a:cubicBezTo>
                  <a:lnTo>
                    <a:pt x="15750" y="5994"/>
                  </a:lnTo>
                  <a:cubicBezTo>
                    <a:pt x="15770" y="6031"/>
                    <a:pt x="15790" y="6067"/>
                    <a:pt x="15809" y="6104"/>
                  </a:cubicBezTo>
                  <a:lnTo>
                    <a:pt x="15795" y="6111"/>
                  </a:lnTo>
                  <a:close/>
                  <a:moveTo>
                    <a:pt x="15676" y="5893"/>
                  </a:moveTo>
                  <a:cubicBezTo>
                    <a:pt x="15656" y="5859"/>
                    <a:pt x="15635" y="5823"/>
                    <a:pt x="15613" y="5787"/>
                  </a:cubicBezTo>
                  <a:lnTo>
                    <a:pt x="15626" y="5779"/>
                  </a:lnTo>
                  <a:cubicBezTo>
                    <a:pt x="15648" y="5815"/>
                    <a:pt x="15670" y="5851"/>
                    <a:pt x="15690" y="5886"/>
                  </a:cubicBezTo>
                  <a:lnTo>
                    <a:pt x="15676" y="5893"/>
                  </a:lnTo>
                  <a:close/>
                  <a:moveTo>
                    <a:pt x="15548" y="5681"/>
                  </a:moveTo>
                  <a:cubicBezTo>
                    <a:pt x="15526" y="5647"/>
                    <a:pt x="15504" y="5612"/>
                    <a:pt x="15481" y="5577"/>
                  </a:cubicBezTo>
                  <a:lnTo>
                    <a:pt x="15494" y="5568"/>
                  </a:lnTo>
                  <a:cubicBezTo>
                    <a:pt x="15516" y="5603"/>
                    <a:pt x="15539" y="5638"/>
                    <a:pt x="15561" y="5673"/>
                  </a:cubicBezTo>
                  <a:lnTo>
                    <a:pt x="15548" y="5681"/>
                  </a:lnTo>
                  <a:close/>
                  <a:moveTo>
                    <a:pt x="15411" y="5474"/>
                  </a:moveTo>
                  <a:cubicBezTo>
                    <a:pt x="15388" y="5440"/>
                    <a:pt x="15365" y="5406"/>
                    <a:pt x="15341" y="5372"/>
                  </a:cubicBezTo>
                  <a:lnTo>
                    <a:pt x="15353" y="5363"/>
                  </a:lnTo>
                  <a:cubicBezTo>
                    <a:pt x="15377" y="5397"/>
                    <a:pt x="15401" y="5431"/>
                    <a:pt x="15424" y="5465"/>
                  </a:cubicBezTo>
                  <a:lnTo>
                    <a:pt x="15411" y="5474"/>
                  </a:lnTo>
                  <a:close/>
                  <a:moveTo>
                    <a:pt x="15268" y="5271"/>
                  </a:moveTo>
                  <a:cubicBezTo>
                    <a:pt x="15244" y="5238"/>
                    <a:pt x="15219" y="5205"/>
                    <a:pt x="15194" y="5171"/>
                  </a:cubicBezTo>
                  <a:lnTo>
                    <a:pt x="15206" y="5162"/>
                  </a:lnTo>
                  <a:cubicBezTo>
                    <a:pt x="15232" y="5195"/>
                    <a:pt x="15256" y="5229"/>
                    <a:pt x="15281" y="5262"/>
                  </a:cubicBezTo>
                  <a:lnTo>
                    <a:pt x="15268" y="5271"/>
                  </a:lnTo>
                  <a:close/>
                  <a:moveTo>
                    <a:pt x="15119" y="5073"/>
                  </a:moveTo>
                  <a:cubicBezTo>
                    <a:pt x="15094" y="5040"/>
                    <a:pt x="15068" y="5008"/>
                    <a:pt x="15042" y="4975"/>
                  </a:cubicBezTo>
                  <a:lnTo>
                    <a:pt x="15054" y="4966"/>
                  </a:lnTo>
                  <a:cubicBezTo>
                    <a:pt x="15080" y="4998"/>
                    <a:pt x="15106" y="5031"/>
                    <a:pt x="15131" y="5063"/>
                  </a:cubicBezTo>
                  <a:lnTo>
                    <a:pt x="15119" y="5073"/>
                  </a:lnTo>
                  <a:close/>
                  <a:moveTo>
                    <a:pt x="14964" y="4878"/>
                  </a:moveTo>
                  <a:cubicBezTo>
                    <a:pt x="14938" y="4847"/>
                    <a:pt x="14912" y="4815"/>
                    <a:pt x="14885" y="4783"/>
                  </a:cubicBezTo>
                  <a:lnTo>
                    <a:pt x="14897" y="4773"/>
                  </a:lnTo>
                  <a:cubicBezTo>
                    <a:pt x="14924" y="4805"/>
                    <a:pt x="14950" y="4837"/>
                    <a:pt x="14976" y="4869"/>
                  </a:cubicBezTo>
                  <a:lnTo>
                    <a:pt x="14964" y="4878"/>
                  </a:lnTo>
                  <a:close/>
                  <a:moveTo>
                    <a:pt x="14805" y="4688"/>
                  </a:moveTo>
                  <a:cubicBezTo>
                    <a:pt x="14778" y="4657"/>
                    <a:pt x="14751" y="4625"/>
                    <a:pt x="14724" y="4594"/>
                  </a:cubicBezTo>
                  <a:lnTo>
                    <a:pt x="14735" y="4584"/>
                  </a:lnTo>
                  <a:cubicBezTo>
                    <a:pt x="14763" y="4615"/>
                    <a:pt x="14790" y="4647"/>
                    <a:pt x="14817" y="4678"/>
                  </a:cubicBezTo>
                  <a:lnTo>
                    <a:pt x="14805" y="4688"/>
                  </a:lnTo>
                  <a:close/>
                  <a:moveTo>
                    <a:pt x="14642" y="4501"/>
                  </a:moveTo>
                  <a:cubicBezTo>
                    <a:pt x="14614" y="4470"/>
                    <a:pt x="14586" y="4440"/>
                    <a:pt x="14558" y="4409"/>
                  </a:cubicBezTo>
                  <a:lnTo>
                    <a:pt x="14570" y="4398"/>
                  </a:lnTo>
                  <a:cubicBezTo>
                    <a:pt x="14598" y="4429"/>
                    <a:pt x="14626" y="4460"/>
                    <a:pt x="14653" y="4491"/>
                  </a:cubicBezTo>
                  <a:lnTo>
                    <a:pt x="14642" y="4501"/>
                  </a:lnTo>
                  <a:close/>
                  <a:moveTo>
                    <a:pt x="14474" y="4317"/>
                  </a:moveTo>
                  <a:cubicBezTo>
                    <a:pt x="14446" y="4287"/>
                    <a:pt x="14418" y="4257"/>
                    <a:pt x="14389" y="4227"/>
                  </a:cubicBezTo>
                  <a:lnTo>
                    <a:pt x="14401" y="4216"/>
                  </a:lnTo>
                  <a:cubicBezTo>
                    <a:pt x="14429" y="4246"/>
                    <a:pt x="14458" y="4277"/>
                    <a:pt x="14486" y="4307"/>
                  </a:cubicBezTo>
                  <a:lnTo>
                    <a:pt x="14474" y="4317"/>
                  </a:lnTo>
                  <a:close/>
                  <a:moveTo>
                    <a:pt x="14303" y="4137"/>
                  </a:moveTo>
                  <a:cubicBezTo>
                    <a:pt x="14275" y="4107"/>
                    <a:pt x="14246" y="4078"/>
                    <a:pt x="14217" y="4048"/>
                  </a:cubicBezTo>
                  <a:lnTo>
                    <a:pt x="14228" y="4037"/>
                  </a:lnTo>
                  <a:cubicBezTo>
                    <a:pt x="14257" y="4067"/>
                    <a:pt x="14286" y="4097"/>
                    <a:pt x="14315" y="4126"/>
                  </a:cubicBezTo>
                  <a:lnTo>
                    <a:pt x="14303" y="4137"/>
                  </a:lnTo>
                  <a:close/>
                  <a:moveTo>
                    <a:pt x="14130" y="3960"/>
                  </a:moveTo>
                  <a:cubicBezTo>
                    <a:pt x="14101" y="3930"/>
                    <a:pt x="14071" y="3901"/>
                    <a:pt x="14042" y="3872"/>
                  </a:cubicBezTo>
                  <a:lnTo>
                    <a:pt x="14053" y="3861"/>
                  </a:lnTo>
                  <a:cubicBezTo>
                    <a:pt x="14082" y="3890"/>
                    <a:pt x="14112" y="3919"/>
                    <a:pt x="14141" y="3949"/>
                  </a:cubicBezTo>
                  <a:lnTo>
                    <a:pt x="14130" y="3960"/>
                  </a:lnTo>
                  <a:close/>
                  <a:moveTo>
                    <a:pt x="13953" y="3785"/>
                  </a:moveTo>
                  <a:cubicBezTo>
                    <a:pt x="13924" y="3756"/>
                    <a:pt x="13894" y="3727"/>
                    <a:pt x="13864" y="3699"/>
                  </a:cubicBezTo>
                  <a:lnTo>
                    <a:pt x="13874" y="3687"/>
                  </a:lnTo>
                  <a:cubicBezTo>
                    <a:pt x="13905" y="3716"/>
                    <a:pt x="13934" y="3745"/>
                    <a:pt x="13964" y="3774"/>
                  </a:cubicBezTo>
                  <a:lnTo>
                    <a:pt x="13953" y="3785"/>
                  </a:lnTo>
                  <a:close/>
                  <a:moveTo>
                    <a:pt x="13774" y="3613"/>
                  </a:moveTo>
                  <a:cubicBezTo>
                    <a:pt x="13744" y="3585"/>
                    <a:pt x="13714" y="3557"/>
                    <a:pt x="13683" y="3528"/>
                  </a:cubicBezTo>
                  <a:lnTo>
                    <a:pt x="13694" y="3517"/>
                  </a:lnTo>
                  <a:cubicBezTo>
                    <a:pt x="13724" y="3545"/>
                    <a:pt x="13754" y="3574"/>
                    <a:pt x="13784" y="3602"/>
                  </a:cubicBezTo>
                  <a:lnTo>
                    <a:pt x="13774" y="3613"/>
                  </a:lnTo>
                  <a:close/>
                  <a:moveTo>
                    <a:pt x="13592" y="3444"/>
                  </a:moveTo>
                  <a:cubicBezTo>
                    <a:pt x="13562" y="3416"/>
                    <a:pt x="13531" y="3388"/>
                    <a:pt x="13500" y="3360"/>
                  </a:cubicBezTo>
                  <a:lnTo>
                    <a:pt x="13511" y="3348"/>
                  </a:lnTo>
                  <a:cubicBezTo>
                    <a:pt x="13542" y="3376"/>
                    <a:pt x="13572" y="3404"/>
                    <a:pt x="13603" y="3432"/>
                  </a:cubicBezTo>
                  <a:lnTo>
                    <a:pt x="13592" y="3444"/>
                  </a:lnTo>
                  <a:close/>
                  <a:moveTo>
                    <a:pt x="13408" y="3277"/>
                  </a:moveTo>
                  <a:cubicBezTo>
                    <a:pt x="13378" y="3249"/>
                    <a:pt x="13347" y="3222"/>
                    <a:pt x="13315" y="3194"/>
                  </a:cubicBezTo>
                  <a:lnTo>
                    <a:pt x="13326" y="3182"/>
                  </a:lnTo>
                  <a:cubicBezTo>
                    <a:pt x="13357" y="3210"/>
                    <a:pt x="13388" y="3238"/>
                    <a:pt x="13419" y="3265"/>
                  </a:cubicBezTo>
                  <a:lnTo>
                    <a:pt x="13408" y="3277"/>
                  </a:lnTo>
                  <a:close/>
                  <a:moveTo>
                    <a:pt x="13222" y="3112"/>
                  </a:moveTo>
                  <a:cubicBezTo>
                    <a:pt x="13191" y="3085"/>
                    <a:pt x="13160" y="3058"/>
                    <a:pt x="13128" y="3031"/>
                  </a:cubicBezTo>
                  <a:lnTo>
                    <a:pt x="13138" y="3019"/>
                  </a:lnTo>
                  <a:cubicBezTo>
                    <a:pt x="13170" y="3046"/>
                    <a:pt x="13201" y="3073"/>
                    <a:pt x="13232" y="3101"/>
                  </a:cubicBezTo>
                  <a:lnTo>
                    <a:pt x="13222" y="3112"/>
                  </a:lnTo>
                  <a:close/>
                  <a:moveTo>
                    <a:pt x="13034" y="2950"/>
                  </a:moveTo>
                  <a:cubicBezTo>
                    <a:pt x="13003" y="2923"/>
                    <a:pt x="12971" y="2896"/>
                    <a:pt x="12939" y="2870"/>
                  </a:cubicBezTo>
                  <a:lnTo>
                    <a:pt x="12949" y="2858"/>
                  </a:lnTo>
                  <a:cubicBezTo>
                    <a:pt x="12981" y="2885"/>
                    <a:pt x="13013" y="2911"/>
                    <a:pt x="13044" y="2938"/>
                  </a:cubicBezTo>
                  <a:lnTo>
                    <a:pt x="13034" y="2950"/>
                  </a:lnTo>
                  <a:close/>
                  <a:moveTo>
                    <a:pt x="12844" y="2790"/>
                  </a:moveTo>
                  <a:cubicBezTo>
                    <a:pt x="12813" y="2763"/>
                    <a:pt x="12781" y="2737"/>
                    <a:pt x="12749" y="2710"/>
                  </a:cubicBezTo>
                  <a:lnTo>
                    <a:pt x="12758" y="2698"/>
                  </a:lnTo>
                  <a:cubicBezTo>
                    <a:pt x="12791" y="2725"/>
                    <a:pt x="12822" y="2751"/>
                    <a:pt x="12854" y="2778"/>
                  </a:cubicBezTo>
                  <a:lnTo>
                    <a:pt x="12844" y="2790"/>
                  </a:lnTo>
                  <a:close/>
                  <a:moveTo>
                    <a:pt x="12653" y="2632"/>
                  </a:moveTo>
                  <a:cubicBezTo>
                    <a:pt x="12621" y="2605"/>
                    <a:pt x="12589" y="2579"/>
                    <a:pt x="12556" y="2553"/>
                  </a:cubicBezTo>
                  <a:lnTo>
                    <a:pt x="12566" y="2541"/>
                  </a:lnTo>
                  <a:cubicBezTo>
                    <a:pt x="12598" y="2567"/>
                    <a:pt x="12630" y="2593"/>
                    <a:pt x="12662" y="2620"/>
                  </a:cubicBezTo>
                  <a:lnTo>
                    <a:pt x="12653" y="2632"/>
                  </a:lnTo>
                  <a:close/>
                  <a:moveTo>
                    <a:pt x="12459" y="2475"/>
                  </a:moveTo>
                  <a:cubicBezTo>
                    <a:pt x="12427" y="2450"/>
                    <a:pt x="12395" y="2424"/>
                    <a:pt x="12362" y="2398"/>
                  </a:cubicBezTo>
                  <a:lnTo>
                    <a:pt x="12372" y="2386"/>
                  </a:lnTo>
                  <a:cubicBezTo>
                    <a:pt x="12404" y="2412"/>
                    <a:pt x="12437" y="2438"/>
                    <a:pt x="12469" y="2463"/>
                  </a:cubicBezTo>
                  <a:lnTo>
                    <a:pt x="12459" y="2475"/>
                  </a:lnTo>
                  <a:close/>
                  <a:moveTo>
                    <a:pt x="12265" y="2321"/>
                  </a:moveTo>
                  <a:cubicBezTo>
                    <a:pt x="12232" y="2296"/>
                    <a:pt x="12200" y="2270"/>
                    <a:pt x="12167" y="2245"/>
                  </a:cubicBezTo>
                  <a:lnTo>
                    <a:pt x="12176" y="2233"/>
                  </a:lnTo>
                  <a:cubicBezTo>
                    <a:pt x="12209" y="2258"/>
                    <a:pt x="12242" y="2284"/>
                    <a:pt x="12274" y="2309"/>
                  </a:cubicBezTo>
                  <a:lnTo>
                    <a:pt x="12265" y="2321"/>
                  </a:lnTo>
                  <a:close/>
                  <a:moveTo>
                    <a:pt x="12068" y="2169"/>
                  </a:moveTo>
                  <a:cubicBezTo>
                    <a:pt x="12036" y="2144"/>
                    <a:pt x="12003" y="2119"/>
                    <a:pt x="11970" y="2093"/>
                  </a:cubicBezTo>
                  <a:lnTo>
                    <a:pt x="11979" y="2081"/>
                  </a:lnTo>
                  <a:cubicBezTo>
                    <a:pt x="12012" y="2106"/>
                    <a:pt x="12045" y="2131"/>
                    <a:pt x="12078" y="2157"/>
                  </a:cubicBezTo>
                  <a:lnTo>
                    <a:pt x="12068" y="2169"/>
                  </a:lnTo>
                  <a:close/>
                  <a:moveTo>
                    <a:pt x="11871" y="2018"/>
                  </a:moveTo>
                  <a:cubicBezTo>
                    <a:pt x="11838" y="1993"/>
                    <a:pt x="11805" y="1969"/>
                    <a:pt x="11771" y="1944"/>
                  </a:cubicBezTo>
                  <a:lnTo>
                    <a:pt x="11781" y="1931"/>
                  </a:lnTo>
                  <a:cubicBezTo>
                    <a:pt x="11814" y="1956"/>
                    <a:pt x="11847" y="1981"/>
                    <a:pt x="11880" y="2006"/>
                  </a:cubicBezTo>
                  <a:lnTo>
                    <a:pt x="11871" y="2018"/>
                  </a:lnTo>
                  <a:close/>
                  <a:moveTo>
                    <a:pt x="11672" y="1870"/>
                  </a:moveTo>
                  <a:cubicBezTo>
                    <a:pt x="11639" y="1845"/>
                    <a:pt x="11605" y="1821"/>
                    <a:pt x="11572" y="1796"/>
                  </a:cubicBezTo>
                  <a:lnTo>
                    <a:pt x="11581" y="1783"/>
                  </a:lnTo>
                  <a:cubicBezTo>
                    <a:pt x="11614" y="1808"/>
                    <a:pt x="11648" y="1833"/>
                    <a:pt x="11681" y="1857"/>
                  </a:cubicBezTo>
                  <a:lnTo>
                    <a:pt x="11672" y="1870"/>
                  </a:lnTo>
                  <a:close/>
                  <a:moveTo>
                    <a:pt x="11472" y="1723"/>
                  </a:moveTo>
                  <a:cubicBezTo>
                    <a:pt x="11438" y="1698"/>
                    <a:pt x="11405" y="1674"/>
                    <a:pt x="11371" y="1650"/>
                  </a:cubicBezTo>
                  <a:lnTo>
                    <a:pt x="11380" y="1637"/>
                  </a:lnTo>
                  <a:cubicBezTo>
                    <a:pt x="11414" y="1661"/>
                    <a:pt x="11447" y="1686"/>
                    <a:pt x="11481" y="1710"/>
                  </a:cubicBezTo>
                  <a:lnTo>
                    <a:pt x="11472" y="1723"/>
                  </a:lnTo>
                  <a:close/>
                  <a:moveTo>
                    <a:pt x="11270" y="1577"/>
                  </a:moveTo>
                  <a:cubicBezTo>
                    <a:pt x="11236" y="1553"/>
                    <a:pt x="11203" y="1529"/>
                    <a:pt x="11169" y="1505"/>
                  </a:cubicBezTo>
                  <a:lnTo>
                    <a:pt x="11178" y="1492"/>
                  </a:lnTo>
                  <a:cubicBezTo>
                    <a:pt x="11212" y="1516"/>
                    <a:pt x="11245" y="1540"/>
                    <a:pt x="11279" y="1565"/>
                  </a:cubicBezTo>
                  <a:lnTo>
                    <a:pt x="11270" y="1577"/>
                  </a:lnTo>
                  <a:close/>
                  <a:moveTo>
                    <a:pt x="11067" y="1433"/>
                  </a:moveTo>
                  <a:cubicBezTo>
                    <a:pt x="11034" y="1410"/>
                    <a:pt x="11000" y="1386"/>
                    <a:pt x="10966" y="1362"/>
                  </a:cubicBezTo>
                  <a:lnTo>
                    <a:pt x="10975" y="1349"/>
                  </a:lnTo>
                  <a:cubicBezTo>
                    <a:pt x="11009" y="1373"/>
                    <a:pt x="11043" y="1397"/>
                    <a:pt x="11076" y="1421"/>
                  </a:cubicBezTo>
                  <a:lnTo>
                    <a:pt x="11067" y="1433"/>
                  </a:lnTo>
                  <a:close/>
                  <a:moveTo>
                    <a:pt x="10864" y="1291"/>
                  </a:moveTo>
                  <a:cubicBezTo>
                    <a:pt x="10830" y="1268"/>
                    <a:pt x="10796" y="1244"/>
                    <a:pt x="10761" y="1221"/>
                  </a:cubicBezTo>
                  <a:lnTo>
                    <a:pt x="10770" y="1208"/>
                  </a:lnTo>
                  <a:cubicBezTo>
                    <a:pt x="10804" y="1231"/>
                    <a:pt x="10839" y="1255"/>
                    <a:pt x="10873" y="1278"/>
                  </a:cubicBezTo>
                  <a:lnTo>
                    <a:pt x="10864" y="1291"/>
                  </a:lnTo>
                  <a:close/>
                  <a:moveTo>
                    <a:pt x="10659" y="1151"/>
                  </a:moveTo>
                  <a:cubicBezTo>
                    <a:pt x="10625" y="1127"/>
                    <a:pt x="10591" y="1104"/>
                    <a:pt x="10556" y="1081"/>
                  </a:cubicBezTo>
                  <a:lnTo>
                    <a:pt x="10565" y="1068"/>
                  </a:lnTo>
                  <a:cubicBezTo>
                    <a:pt x="10599" y="1091"/>
                    <a:pt x="10634" y="1114"/>
                    <a:pt x="10668" y="1138"/>
                  </a:cubicBezTo>
                  <a:lnTo>
                    <a:pt x="10659" y="1151"/>
                  </a:lnTo>
                  <a:close/>
                  <a:moveTo>
                    <a:pt x="10453" y="1011"/>
                  </a:moveTo>
                  <a:cubicBezTo>
                    <a:pt x="10419" y="988"/>
                    <a:pt x="10384" y="965"/>
                    <a:pt x="10350" y="942"/>
                  </a:cubicBezTo>
                  <a:lnTo>
                    <a:pt x="10359" y="930"/>
                  </a:lnTo>
                  <a:cubicBezTo>
                    <a:pt x="10393" y="953"/>
                    <a:pt x="10428" y="976"/>
                    <a:pt x="10462" y="999"/>
                  </a:cubicBezTo>
                  <a:lnTo>
                    <a:pt x="10453" y="1011"/>
                  </a:lnTo>
                  <a:close/>
                  <a:moveTo>
                    <a:pt x="10246" y="874"/>
                  </a:moveTo>
                  <a:cubicBezTo>
                    <a:pt x="10212" y="851"/>
                    <a:pt x="10177" y="828"/>
                    <a:pt x="10143" y="805"/>
                  </a:cubicBezTo>
                  <a:lnTo>
                    <a:pt x="10151" y="792"/>
                  </a:lnTo>
                  <a:cubicBezTo>
                    <a:pt x="10186" y="815"/>
                    <a:pt x="10220" y="838"/>
                    <a:pt x="10255" y="861"/>
                  </a:cubicBezTo>
                  <a:lnTo>
                    <a:pt x="10246" y="874"/>
                  </a:lnTo>
                  <a:close/>
                  <a:moveTo>
                    <a:pt x="10039" y="738"/>
                  </a:moveTo>
                  <a:cubicBezTo>
                    <a:pt x="10004" y="715"/>
                    <a:pt x="9969" y="692"/>
                    <a:pt x="9934" y="670"/>
                  </a:cubicBezTo>
                  <a:lnTo>
                    <a:pt x="9943" y="657"/>
                  </a:lnTo>
                  <a:cubicBezTo>
                    <a:pt x="9977" y="679"/>
                    <a:pt x="10012" y="702"/>
                    <a:pt x="10047" y="725"/>
                  </a:cubicBezTo>
                  <a:lnTo>
                    <a:pt x="10039" y="738"/>
                  </a:lnTo>
                  <a:close/>
                  <a:moveTo>
                    <a:pt x="9830" y="603"/>
                  </a:moveTo>
                  <a:cubicBezTo>
                    <a:pt x="9795" y="580"/>
                    <a:pt x="9760" y="558"/>
                    <a:pt x="9725" y="536"/>
                  </a:cubicBezTo>
                  <a:lnTo>
                    <a:pt x="9733" y="523"/>
                  </a:lnTo>
                  <a:cubicBezTo>
                    <a:pt x="9768" y="545"/>
                    <a:pt x="9803" y="567"/>
                    <a:pt x="9838" y="590"/>
                  </a:cubicBezTo>
                  <a:lnTo>
                    <a:pt x="9830" y="603"/>
                  </a:lnTo>
                  <a:close/>
                  <a:moveTo>
                    <a:pt x="9620" y="469"/>
                  </a:moveTo>
                  <a:cubicBezTo>
                    <a:pt x="9585" y="447"/>
                    <a:pt x="9550" y="425"/>
                    <a:pt x="9515" y="403"/>
                  </a:cubicBezTo>
                  <a:lnTo>
                    <a:pt x="9523" y="390"/>
                  </a:lnTo>
                  <a:cubicBezTo>
                    <a:pt x="9558" y="412"/>
                    <a:pt x="9594" y="434"/>
                    <a:pt x="9628" y="456"/>
                  </a:cubicBezTo>
                  <a:lnTo>
                    <a:pt x="9620" y="469"/>
                  </a:lnTo>
                  <a:close/>
                  <a:moveTo>
                    <a:pt x="9410" y="337"/>
                  </a:moveTo>
                  <a:cubicBezTo>
                    <a:pt x="9375" y="315"/>
                    <a:pt x="9340" y="294"/>
                    <a:pt x="9304" y="272"/>
                  </a:cubicBezTo>
                  <a:lnTo>
                    <a:pt x="9312" y="259"/>
                  </a:lnTo>
                  <a:cubicBezTo>
                    <a:pt x="9348" y="280"/>
                    <a:pt x="9383" y="302"/>
                    <a:pt x="9418" y="324"/>
                  </a:cubicBezTo>
                  <a:lnTo>
                    <a:pt x="9410" y="337"/>
                  </a:lnTo>
                  <a:close/>
                  <a:moveTo>
                    <a:pt x="9198" y="207"/>
                  </a:moveTo>
                  <a:cubicBezTo>
                    <a:pt x="9163" y="185"/>
                    <a:pt x="9128" y="163"/>
                    <a:pt x="9092" y="142"/>
                  </a:cubicBezTo>
                  <a:lnTo>
                    <a:pt x="9100" y="128"/>
                  </a:lnTo>
                  <a:cubicBezTo>
                    <a:pt x="9136" y="150"/>
                    <a:pt x="9171" y="172"/>
                    <a:pt x="9206" y="193"/>
                  </a:cubicBezTo>
                  <a:lnTo>
                    <a:pt x="9198" y="207"/>
                  </a:lnTo>
                  <a:close/>
                  <a:moveTo>
                    <a:pt x="8986" y="77"/>
                  </a:moveTo>
                  <a:cubicBezTo>
                    <a:pt x="8951" y="56"/>
                    <a:pt x="8916" y="35"/>
                    <a:pt x="8880" y="13"/>
                  </a:cubicBezTo>
                  <a:lnTo>
                    <a:pt x="8888" y="0"/>
                  </a:lnTo>
                  <a:cubicBezTo>
                    <a:pt x="8923" y="21"/>
                    <a:pt x="8959" y="43"/>
                    <a:pt x="8994" y="64"/>
                  </a:cubicBezTo>
                  <a:lnTo>
                    <a:pt x="8986" y="77"/>
                  </a:lnTo>
                  <a:close/>
                </a:path>
              </a:pathLst>
            </a:custGeom>
            <a:grpFill/>
            <a:ln w="0">
              <a:solidFill>
                <a:schemeClr val="accent6">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número de diapositiva 1"/>
          <p:cNvSpPr>
            <a:spLocks noGrp="1"/>
          </p:cNvSpPr>
          <p:nvPr>
            <p:ph type="sldNum" sz="quarter" idx="4"/>
          </p:nvPr>
        </p:nvSpPr>
        <p:spPr/>
        <p:txBody>
          <a:bodyPr/>
          <a:lstStyle/>
          <a:p>
            <a:fld id="{DD42754F-0B62-BB43-A2E4-46EE8B5A483D}" type="slidenum">
              <a:rPr lang="en-US" smtClean="0"/>
              <a:pPr/>
              <a:t>9</a:t>
            </a:fld>
            <a:endParaRPr lang="en-US" dirty="0"/>
          </a:p>
        </p:txBody>
      </p:sp>
      <p:sp>
        <p:nvSpPr>
          <p:cNvPr id="4" name="CuadroTexto 3"/>
          <p:cNvSpPr txBox="1"/>
          <p:nvPr/>
        </p:nvSpPr>
        <p:spPr>
          <a:xfrm>
            <a:off x="6802664" y="5473700"/>
            <a:ext cx="7981950" cy="830997"/>
          </a:xfrm>
          <a:prstGeom prst="rect">
            <a:avLst/>
          </a:prstGeom>
          <a:noFill/>
        </p:spPr>
        <p:txBody>
          <a:bodyPr wrap="square" rtlCol="0">
            <a:spAutoFit/>
          </a:bodyPr>
          <a:lstStyle/>
          <a:p>
            <a:pPr algn="ctr"/>
            <a:r>
              <a:rPr lang="en-US" sz="4800" dirty="0">
                <a:solidFill>
                  <a:schemeClr val="bg1"/>
                </a:solidFill>
                <a:latin typeface="Montserrat Black" panose="00000A00000000000000" pitchFamily="50" charset="0"/>
              </a:rPr>
              <a:t>SOLAR </a:t>
            </a:r>
          </a:p>
        </p:txBody>
      </p:sp>
      <p:sp>
        <p:nvSpPr>
          <p:cNvPr id="5" name="Rectángulo 4"/>
          <p:cNvSpPr/>
          <p:nvPr/>
        </p:nvSpPr>
        <p:spPr>
          <a:xfrm>
            <a:off x="9610248" y="5257800"/>
            <a:ext cx="745717" cy="369332"/>
          </a:xfrm>
          <a:prstGeom prst="rect">
            <a:avLst/>
          </a:prstGeom>
        </p:spPr>
        <p:txBody>
          <a:bodyPr wrap="none">
            <a:spAutoFit/>
          </a:bodyPr>
          <a:lstStyle/>
          <a:p>
            <a:r>
              <a:rPr lang="en-US" dirty="0">
                <a:solidFill>
                  <a:schemeClr val="bg1"/>
                </a:solidFill>
                <a:latin typeface="Montserrat Black" panose="00000A00000000000000" pitchFamily="50" charset="0"/>
              </a:rPr>
              <a:t>THE </a:t>
            </a:r>
            <a:endParaRPr lang="en-US" dirty="0">
              <a:solidFill>
                <a:schemeClr val="bg1"/>
              </a:solidFill>
            </a:endParaRPr>
          </a:p>
        </p:txBody>
      </p:sp>
      <p:sp>
        <p:nvSpPr>
          <p:cNvPr id="6" name="Rectángulo 5"/>
          <p:cNvSpPr/>
          <p:nvPr/>
        </p:nvSpPr>
        <p:spPr>
          <a:xfrm>
            <a:off x="10168930" y="6100928"/>
            <a:ext cx="1872628" cy="584775"/>
          </a:xfrm>
          <a:prstGeom prst="rect">
            <a:avLst/>
          </a:prstGeom>
        </p:spPr>
        <p:txBody>
          <a:bodyPr wrap="none">
            <a:spAutoFit/>
          </a:bodyPr>
          <a:lstStyle/>
          <a:p>
            <a:pPr algn="ctr"/>
            <a:r>
              <a:rPr lang="en-US" sz="3200" dirty="0">
                <a:solidFill>
                  <a:schemeClr val="accent4"/>
                </a:solidFill>
                <a:latin typeface="Montserrat "/>
              </a:rPr>
              <a:t>SYSTEM</a:t>
            </a: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9260" y="7799062"/>
            <a:ext cx="1945479" cy="1871082"/>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352" y="6017570"/>
            <a:ext cx="627063" cy="680092"/>
          </a:xfrm>
          <a:prstGeom prst="rect">
            <a:avLst/>
          </a:prstGeom>
        </p:spPr>
      </p:pic>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337" y="5783528"/>
            <a:ext cx="627063" cy="680092"/>
          </a:xfrm>
          <a:prstGeom prst="rect">
            <a:avLst/>
          </a:prstGeom>
        </p:spPr>
      </p:pic>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337" y="581970"/>
            <a:ext cx="627063" cy="680092"/>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623" y="4495384"/>
            <a:ext cx="627063" cy="680092"/>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437" y="4645970"/>
            <a:ext cx="627063" cy="680092"/>
          </a:xfrm>
          <a:prstGeom prst="rect">
            <a:avLst/>
          </a:prstGeom>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237" y="665876"/>
            <a:ext cx="385763" cy="418386"/>
          </a:xfrm>
          <a:prstGeom prst="rect">
            <a:avLst/>
          </a:prstGeom>
        </p:spPr>
      </p:pic>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851" y="3211319"/>
            <a:ext cx="385763" cy="418386"/>
          </a:xfrm>
          <a:prstGeom prst="rect">
            <a:avLst/>
          </a:prstGeom>
        </p:spPr>
      </p:pic>
      <p:pic>
        <p:nvPicPr>
          <p:cNvPr id="25" name="Imagen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2062876"/>
            <a:ext cx="385763" cy="418386"/>
          </a:xfrm>
          <a:prstGeom prst="rect">
            <a:avLst/>
          </a:prstGeom>
        </p:spPr>
      </p:pic>
      <p:pic>
        <p:nvPicPr>
          <p:cNvPr id="26" name="Imagen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37" y="5771276"/>
            <a:ext cx="385763" cy="418386"/>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3472" y="1128519"/>
            <a:ext cx="385763" cy="418386"/>
          </a:xfrm>
          <a:prstGeom prst="rect">
            <a:avLst/>
          </a:prstGeom>
        </p:spPr>
      </p:pic>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329" y="4771572"/>
            <a:ext cx="385763" cy="418386"/>
          </a:xfrm>
          <a:prstGeom prst="rect">
            <a:avLst/>
          </a:prstGeom>
        </p:spPr>
      </p:pic>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737" y="558800"/>
            <a:ext cx="385763" cy="418386"/>
          </a:xfrm>
          <a:prstGeom prst="rect">
            <a:avLst/>
          </a:prstGeom>
        </p:spPr>
      </p:pic>
      <p:pic>
        <p:nvPicPr>
          <p:cNvPr id="30" name="Imagen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737" y="1357086"/>
            <a:ext cx="385763" cy="418386"/>
          </a:xfrm>
          <a:prstGeom prst="rect">
            <a:avLst/>
          </a:prstGeom>
        </p:spPr>
      </p:pic>
      <p:pic>
        <p:nvPicPr>
          <p:cNvPr id="31" name="Imagen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037" y="0"/>
            <a:ext cx="385763" cy="418386"/>
          </a:xfrm>
          <a:prstGeom prst="rect">
            <a:avLst/>
          </a:prstGeom>
        </p:spPr>
      </p:pic>
      <p:pic>
        <p:nvPicPr>
          <p:cNvPr id="32" name="Imagen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537" y="1168400"/>
            <a:ext cx="385763" cy="418386"/>
          </a:xfrm>
          <a:prstGeom prst="rect">
            <a:avLst/>
          </a:prstGeom>
        </p:spPr>
      </p:pic>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237" y="1485900"/>
            <a:ext cx="385763" cy="418386"/>
          </a:xfrm>
          <a:prstGeom prst="rect">
            <a:avLst/>
          </a:prstGeom>
        </p:spPr>
      </p:pic>
      <p:pic>
        <p:nvPicPr>
          <p:cNvPr id="34" name="Imagen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237" y="1993900"/>
            <a:ext cx="385763" cy="418386"/>
          </a:xfrm>
          <a:prstGeom prst="rect">
            <a:avLst/>
          </a:prstGeom>
        </p:spPr>
      </p:pic>
      <p:pic>
        <p:nvPicPr>
          <p:cNvPr id="35" name="Imagen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537" y="3454400"/>
            <a:ext cx="385763" cy="418386"/>
          </a:xfrm>
          <a:prstGeom prst="rect">
            <a:avLst/>
          </a:prstGeom>
        </p:spPr>
      </p:pic>
      <p:pic>
        <p:nvPicPr>
          <p:cNvPr id="36" name="Imagen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837" y="5753100"/>
            <a:ext cx="385763" cy="418386"/>
          </a:xfrm>
          <a:prstGeom prst="rect">
            <a:avLst/>
          </a:prstGeom>
        </p:spPr>
      </p:pic>
      <p:pic>
        <p:nvPicPr>
          <p:cNvPr id="37" name="Imagen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2337" y="5651500"/>
            <a:ext cx="385763" cy="418386"/>
          </a:xfrm>
          <a:prstGeom prst="rect">
            <a:avLst/>
          </a:prstGeom>
        </p:spPr>
      </p:pic>
      <p:pic>
        <p:nvPicPr>
          <p:cNvPr id="38" name="Imagen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738" y="1219200"/>
            <a:ext cx="233536" cy="253286"/>
          </a:xfrm>
          <a:prstGeom prst="rect">
            <a:avLst/>
          </a:prstGeom>
        </p:spPr>
      </p:pic>
      <p:pic>
        <p:nvPicPr>
          <p:cNvPr id="39" name="Imagen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5038" y="2476500"/>
            <a:ext cx="233536" cy="253286"/>
          </a:xfrm>
          <a:prstGeom prst="rect">
            <a:avLst/>
          </a:prstGeom>
        </p:spPr>
      </p:pic>
      <p:pic>
        <p:nvPicPr>
          <p:cNvPr id="40" name="Imagen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838" y="4381500"/>
            <a:ext cx="233536" cy="253286"/>
          </a:xfrm>
          <a:prstGeom prst="rect">
            <a:avLst/>
          </a:prstGeom>
        </p:spPr>
      </p:pic>
      <p:pic>
        <p:nvPicPr>
          <p:cNvPr id="41" name="Imagen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738" y="2781300"/>
            <a:ext cx="233536" cy="253286"/>
          </a:xfrm>
          <a:prstGeom prst="rect">
            <a:avLst/>
          </a:prstGeom>
        </p:spPr>
      </p:pic>
      <p:pic>
        <p:nvPicPr>
          <p:cNvPr id="42" name="Imagen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4965700"/>
            <a:ext cx="233536" cy="253286"/>
          </a:xfrm>
          <a:prstGeom prst="rect">
            <a:avLst/>
          </a:prstGeom>
        </p:spPr>
      </p:pic>
      <p:pic>
        <p:nvPicPr>
          <p:cNvPr id="43" name="Imagen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838" y="6134100"/>
            <a:ext cx="233536" cy="253286"/>
          </a:xfrm>
          <a:prstGeom prst="rect">
            <a:avLst/>
          </a:prstGeom>
        </p:spPr>
      </p:pic>
      <p:pic>
        <p:nvPicPr>
          <p:cNvPr id="44" name="Imagen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438" y="4051300"/>
            <a:ext cx="233536" cy="253286"/>
          </a:xfrm>
          <a:prstGeom prst="rect">
            <a:avLst/>
          </a:prstGeom>
        </p:spPr>
      </p:pic>
      <p:pic>
        <p:nvPicPr>
          <p:cNvPr id="45" name="Imagen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1938" y="101600"/>
            <a:ext cx="233536" cy="253286"/>
          </a:xfrm>
          <a:prstGeom prst="rect">
            <a:avLst/>
          </a:prstGeom>
        </p:spPr>
      </p:pic>
      <p:pic>
        <p:nvPicPr>
          <p:cNvPr id="46" name="Imagen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0338" y="1384300"/>
            <a:ext cx="233536" cy="253286"/>
          </a:xfrm>
          <a:prstGeom prst="rect">
            <a:avLst/>
          </a:prstGeom>
        </p:spPr>
      </p:pic>
      <p:pic>
        <p:nvPicPr>
          <p:cNvPr id="47" name="Imagen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5538" y="4965700"/>
            <a:ext cx="233536" cy="253286"/>
          </a:xfrm>
          <a:prstGeom prst="rect">
            <a:avLst/>
          </a:prstGeom>
        </p:spPr>
      </p:pic>
      <p:pic>
        <p:nvPicPr>
          <p:cNvPr id="48" name="Imagen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1538" y="5905500"/>
            <a:ext cx="233536" cy="253286"/>
          </a:xfrm>
          <a:prstGeom prst="rect">
            <a:avLst/>
          </a:prstGeom>
        </p:spPr>
      </p:pic>
      <p:pic>
        <p:nvPicPr>
          <p:cNvPr id="49" name="Imagen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438" y="1765300"/>
            <a:ext cx="233536" cy="253286"/>
          </a:xfrm>
          <a:prstGeom prst="rect">
            <a:avLst/>
          </a:prstGeom>
        </p:spPr>
      </p:pic>
      <p:pic>
        <p:nvPicPr>
          <p:cNvPr id="50" name="Imagen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938" y="4445000"/>
            <a:ext cx="233536" cy="253286"/>
          </a:xfrm>
          <a:prstGeom prst="rect">
            <a:avLst/>
          </a:prstGeom>
        </p:spPr>
      </p:pic>
      <p:pic>
        <p:nvPicPr>
          <p:cNvPr id="51" name="Imagen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238" y="952500"/>
            <a:ext cx="233536" cy="253286"/>
          </a:xfrm>
          <a:prstGeom prst="rect">
            <a:avLst/>
          </a:prstGeom>
        </p:spPr>
      </p:pic>
      <p:pic>
        <p:nvPicPr>
          <p:cNvPr id="52" name="Imagen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4238" y="190500"/>
            <a:ext cx="233536" cy="253286"/>
          </a:xfrm>
          <a:prstGeom prst="rect">
            <a:avLst/>
          </a:prstGeom>
        </p:spPr>
      </p:pic>
      <p:pic>
        <p:nvPicPr>
          <p:cNvPr id="53" name="Imagen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38" y="1193800"/>
            <a:ext cx="233536" cy="253286"/>
          </a:xfrm>
          <a:prstGeom prst="rect">
            <a:avLst/>
          </a:prstGeom>
        </p:spPr>
      </p:pic>
      <p:pic>
        <p:nvPicPr>
          <p:cNvPr id="54" name="Imagen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838" y="1943100"/>
            <a:ext cx="233536" cy="253286"/>
          </a:xfrm>
          <a:prstGeom prst="rect">
            <a:avLst/>
          </a:prstGeom>
        </p:spPr>
      </p:pic>
      <p:pic>
        <p:nvPicPr>
          <p:cNvPr id="55" name="Imagen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38" y="3124200"/>
            <a:ext cx="233536" cy="253286"/>
          </a:xfrm>
          <a:prstGeom prst="rect">
            <a:avLst/>
          </a:prstGeom>
        </p:spPr>
      </p:pic>
      <p:pic>
        <p:nvPicPr>
          <p:cNvPr id="56" name="Imagen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38" y="5143500"/>
            <a:ext cx="233536" cy="253286"/>
          </a:xfrm>
          <a:prstGeom prst="rect">
            <a:avLst/>
          </a:prstGeom>
        </p:spPr>
      </p:pic>
      <p:pic>
        <p:nvPicPr>
          <p:cNvPr id="57" name="Imagen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38" y="1397000"/>
            <a:ext cx="233536" cy="253286"/>
          </a:xfrm>
          <a:prstGeom prst="rect">
            <a:avLst/>
          </a:prstGeom>
        </p:spPr>
      </p:pic>
      <p:pic>
        <p:nvPicPr>
          <p:cNvPr id="58" name="Imagen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981" y="4078514"/>
            <a:ext cx="233536" cy="253286"/>
          </a:xfrm>
          <a:prstGeom prst="rect">
            <a:avLst/>
          </a:prstGeom>
        </p:spPr>
      </p:pic>
      <p:pic>
        <p:nvPicPr>
          <p:cNvPr id="59" name="Imagen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138" y="6197600"/>
            <a:ext cx="233536" cy="253286"/>
          </a:xfrm>
          <a:prstGeom prst="rect">
            <a:avLst/>
          </a:prstGeom>
        </p:spPr>
      </p:pic>
      <p:pic>
        <p:nvPicPr>
          <p:cNvPr id="60" name="Imagen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410" y="4951186"/>
            <a:ext cx="233536" cy="253286"/>
          </a:xfrm>
          <a:prstGeom prst="rect">
            <a:avLst/>
          </a:prstGeom>
        </p:spPr>
      </p:pic>
      <p:pic>
        <p:nvPicPr>
          <p:cNvPr id="61" name="Imagen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4938" y="3009900"/>
            <a:ext cx="233536" cy="253286"/>
          </a:xfrm>
          <a:prstGeom prst="rect">
            <a:avLst/>
          </a:prstGeom>
        </p:spPr>
      </p:pic>
      <p:pic>
        <p:nvPicPr>
          <p:cNvPr id="62" name="Imagen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1938" y="2908300"/>
            <a:ext cx="233536" cy="253286"/>
          </a:xfrm>
          <a:prstGeom prst="rect">
            <a:avLst/>
          </a:prstGeom>
        </p:spPr>
      </p:pic>
      <p:pic>
        <p:nvPicPr>
          <p:cNvPr id="63" name="Imagen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7538" y="3606800"/>
            <a:ext cx="233536" cy="253286"/>
          </a:xfrm>
          <a:prstGeom prst="rect">
            <a:avLst/>
          </a:prstGeom>
        </p:spPr>
      </p:pic>
      <p:pic>
        <p:nvPicPr>
          <p:cNvPr id="64" name="Imagen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0838" y="5207000"/>
            <a:ext cx="233536" cy="253286"/>
          </a:xfrm>
          <a:prstGeom prst="rect">
            <a:avLst/>
          </a:prstGeom>
        </p:spPr>
      </p:pic>
      <p:pic>
        <p:nvPicPr>
          <p:cNvPr id="78" name="Imagen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8288" y="7048500"/>
            <a:ext cx="361538" cy="392112"/>
          </a:xfrm>
          <a:prstGeom prst="rect">
            <a:avLst/>
          </a:prstGeom>
        </p:spPr>
      </p:pic>
      <p:pic>
        <p:nvPicPr>
          <p:cNvPr id="81" name="Imagen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024" y="-4693966"/>
            <a:ext cx="4326991" cy="4693966"/>
          </a:xfrm>
          <a:prstGeom prst="rect">
            <a:avLst/>
          </a:prstGeom>
        </p:spPr>
      </p:pic>
      <p:pic>
        <p:nvPicPr>
          <p:cNvPr id="83" name="Imagen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7672" y="-4133850"/>
            <a:ext cx="1598021" cy="1733550"/>
          </a:xfrm>
          <a:prstGeom prst="rect">
            <a:avLst/>
          </a:prstGeom>
        </p:spPr>
      </p:pic>
      <p:pic>
        <p:nvPicPr>
          <p:cNvPr id="84" name="Imagen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505406">
            <a:off x="11478515" y="-2143295"/>
            <a:ext cx="2981778" cy="1118531"/>
          </a:xfrm>
          <a:prstGeom prst="rect">
            <a:avLst/>
          </a:prstGeom>
        </p:spPr>
      </p:pic>
      <p:pic>
        <p:nvPicPr>
          <p:cNvPr id="86" name="Imagen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0" y="-5867400"/>
            <a:ext cx="1088762" cy="1181100"/>
          </a:xfrm>
          <a:prstGeom prst="rect">
            <a:avLst/>
          </a:prstGeom>
        </p:spPr>
      </p:pic>
      <p:pic>
        <p:nvPicPr>
          <p:cNvPr id="87" name="Imagen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96466" y="5640465"/>
            <a:ext cx="925837" cy="1004357"/>
          </a:xfrm>
          <a:prstGeom prst="rect">
            <a:avLst/>
          </a:prstGeom>
        </p:spPr>
      </p:pic>
      <p:pic>
        <p:nvPicPr>
          <p:cNvPr id="89" name="Imagen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546732">
            <a:off x="-1219200" y="-571501"/>
            <a:ext cx="7154596" cy="7761381"/>
          </a:xfrm>
          <a:prstGeom prst="rect">
            <a:avLst/>
          </a:prstGeom>
        </p:spPr>
      </p:pic>
      <p:pic>
        <p:nvPicPr>
          <p:cNvPr id="90" name="Imagen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8092" y="-2690586"/>
            <a:ext cx="1391474" cy="1509486"/>
          </a:xfrm>
          <a:prstGeom prst="rect">
            <a:avLst/>
          </a:prstGeom>
        </p:spPr>
      </p:pic>
      <p:pic>
        <p:nvPicPr>
          <p:cNvPr id="91" name="Imagen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1700000">
            <a:off x="9265557" y="4152902"/>
            <a:ext cx="4752874" cy="2510971"/>
          </a:xfrm>
          <a:prstGeom prst="rect">
            <a:avLst/>
          </a:prstGeom>
        </p:spPr>
      </p:pic>
      <p:pic>
        <p:nvPicPr>
          <p:cNvPr id="92" name="Imagen 9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7448" y="7852057"/>
            <a:ext cx="2104098" cy="2282543"/>
          </a:xfrm>
          <a:prstGeom prst="rect">
            <a:avLst/>
          </a:prstGeom>
        </p:spPr>
      </p:pic>
      <p:sp>
        <p:nvSpPr>
          <p:cNvPr id="75" name="Rectángulo 74"/>
          <p:cNvSpPr/>
          <p:nvPr/>
        </p:nvSpPr>
        <p:spPr>
          <a:xfrm>
            <a:off x="8225041" y="-2000250"/>
            <a:ext cx="1221809" cy="646331"/>
          </a:xfrm>
          <a:prstGeom prst="rect">
            <a:avLst/>
          </a:prstGeom>
        </p:spPr>
        <p:txBody>
          <a:bodyPr wrap="none">
            <a:spAutoFit/>
          </a:bodyPr>
          <a:lstStyle/>
          <a:p>
            <a:r>
              <a:rPr lang="en-US" sz="3600" dirty="0">
                <a:solidFill>
                  <a:schemeClr val="bg1"/>
                </a:solidFill>
                <a:latin typeface="Montserrat Black" panose="00000A00000000000000" pitchFamily="50" charset="0"/>
              </a:rPr>
              <a:t>SUN</a:t>
            </a:r>
            <a:endParaRPr lang="en-US" sz="3600" dirty="0">
              <a:solidFill>
                <a:schemeClr val="bg1"/>
              </a:solidFill>
            </a:endParaRPr>
          </a:p>
        </p:txBody>
      </p:sp>
      <p:sp>
        <p:nvSpPr>
          <p:cNvPr id="76" name="Rectángulo 75"/>
          <p:cNvSpPr/>
          <p:nvPr/>
        </p:nvSpPr>
        <p:spPr>
          <a:xfrm rot="18571371">
            <a:off x="7969224" y="-4213681"/>
            <a:ext cx="2929007" cy="707886"/>
          </a:xfrm>
          <a:prstGeom prst="rect">
            <a:avLst/>
          </a:prstGeom>
        </p:spPr>
        <p:txBody>
          <a:bodyPr wrap="none">
            <a:spAutoFit/>
          </a:bodyPr>
          <a:lstStyle/>
          <a:p>
            <a:r>
              <a:rPr lang="en-US" sz="4000" dirty="0">
                <a:solidFill>
                  <a:schemeClr val="bg1"/>
                </a:solidFill>
                <a:latin typeface="Montserrat Black" panose="00000A00000000000000" pitchFamily="50" charset="0"/>
              </a:rPr>
              <a:t>MERCURY</a:t>
            </a:r>
            <a:endParaRPr lang="en-US" sz="4000" dirty="0">
              <a:solidFill>
                <a:schemeClr val="bg1"/>
              </a:solidFill>
            </a:endParaRPr>
          </a:p>
        </p:txBody>
      </p:sp>
      <p:sp>
        <p:nvSpPr>
          <p:cNvPr id="77" name="Rectángulo 76"/>
          <p:cNvSpPr/>
          <p:nvPr/>
        </p:nvSpPr>
        <p:spPr>
          <a:xfrm rot="18500506">
            <a:off x="9203170" y="-3966938"/>
            <a:ext cx="2464136" cy="830997"/>
          </a:xfrm>
          <a:prstGeom prst="rect">
            <a:avLst/>
          </a:prstGeom>
        </p:spPr>
        <p:txBody>
          <a:bodyPr wrap="none">
            <a:spAutoFit/>
          </a:bodyPr>
          <a:lstStyle/>
          <a:p>
            <a:r>
              <a:rPr lang="en-US" sz="4800" dirty="0">
                <a:solidFill>
                  <a:schemeClr val="bg1"/>
                </a:solidFill>
                <a:latin typeface="Montserrat Black" panose="00000A00000000000000" pitchFamily="50" charset="0"/>
              </a:rPr>
              <a:t>VENUS</a:t>
            </a:r>
            <a:endParaRPr lang="en-US" sz="4800" dirty="0">
              <a:solidFill>
                <a:schemeClr val="bg1"/>
              </a:solidFill>
            </a:endParaRPr>
          </a:p>
        </p:txBody>
      </p:sp>
      <p:sp>
        <p:nvSpPr>
          <p:cNvPr id="79" name="Rectángulo 78"/>
          <p:cNvSpPr/>
          <p:nvPr/>
        </p:nvSpPr>
        <p:spPr>
          <a:xfrm rot="18900000">
            <a:off x="11150303" y="-3808612"/>
            <a:ext cx="1507144" cy="523220"/>
          </a:xfrm>
          <a:prstGeom prst="rect">
            <a:avLst/>
          </a:prstGeom>
        </p:spPr>
        <p:txBody>
          <a:bodyPr wrap="none">
            <a:spAutoFit/>
          </a:bodyPr>
          <a:lstStyle/>
          <a:p>
            <a:r>
              <a:rPr lang="en-US" sz="2800" dirty="0">
                <a:solidFill>
                  <a:schemeClr val="bg1"/>
                </a:solidFill>
                <a:latin typeface="Montserrat Black" panose="00000A00000000000000" pitchFamily="50" charset="0"/>
              </a:rPr>
              <a:t>EARTH</a:t>
            </a:r>
            <a:endParaRPr lang="en-US" sz="2800" dirty="0">
              <a:solidFill>
                <a:schemeClr val="bg1"/>
              </a:solidFill>
            </a:endParaRPr>
          </a:p>
        </p:txBody>
      </p:sp>
      <p:sp>
        <p:nvSpPr>
          <p:cNvPr id="80" name="Rectángulo 79"/>
          <p:cNvSpPr/>
          <p:nvPr/>
        </p:nvSpPr>
        <p:spPr>
          <a:xfrm rot="18885966">
            <a:off x="11850097" y="-3937911"/>
            <a:ext cx="2374368" cy="923330"/>
          </a:xfrm>
          <a:prstGeom prst="rect">
            <a:avLst/>
          </a:prstGeom>
        </p:spPr>
        <p:txBody>
          <a:bodyPr wrap="none">
            <a:spAutoFit/>
          </a:bodyPr>
          <a:lstStyle/>
          <a:p>
            <a:r>
              <a:rPr lang="en-US" sz="5400" dirty="0">
                <a:solidFill>
                  <a:schemeClr val="bg1"/>
                </a:solidFill>
                <a:latin typeface="Montserrat Black" panose="00000A00000000000000" pitchFamily="50" charset="0"/>
              </a:rPr>
              <a:t>MARS</a:t>
            </a:r>
            <a:endParaRPr lang="en-US" sz="5400" dirty="0">
              <a:solidFill>
                <a:schemeClr val="bg1"/>
              </a:solidFill>
            </a:endParaRPr>
          </a:p>
        </p:txBody>
      </p:sp>
      <p:sp>
        <p:nvSpPr>
          <p:cNvPr id="82" name="Rectángulo 81"/>
          <p:cNvSpPr/>
          <p:nvPr/>
        </p:nvSpPr>
        <p:spPr>
          <a:xfrm>
            <a:off x="6196224" y="1036864"/>
            <a:ext cx="2965877" cy="830997"/>
          </a:xfrm>
          <a:prstGeom prst="rect">
            <a:avLst/>
          </a:prstGeom>
        </p:spPr>
        <p:txBody>
          <a:bodyPr wrap="none">
            <a:spAutoFit/>
          </a:bodyPr>
          <a:lstStyle/>
          <a:p>
            <a:r>
              <a:rPr lang="en-US" sz="4800" dirty="0">
                <a:solidFill>
                  <a:schemeClr val="bg1"/>
                </a:solidFill>
                <a:latin typeface="Montserrat Black" panose="00000A00000000000000" pitchFamily="50" charset="0"/>
              </a:rPr>
              <a:t>JUPITER</a:t>
            </a:r>
            <a:endParaRPr lang="en-US" sz="4800" dirty="0">
              <a:solidFill>
                <a:schemeClr val="bg1"/>
              </a:solidFill>
            </a:endParaRPr>
          </a:p>
        </p:txBody>
      </p:sp>
      <p:sp>
        <p:nvSpPr>
          <p:cNvPr id="85" name="Rectángulo 84"/>
          <p:cNvSpPr/>
          <p:nvPr/>
        </p:nvSpPr>
        <p:spPr>
          <a:xfrm rot="18900000">
            <a:off x="14666768" y="-2552701"/>
            <a:ext cx="1326004" cy="400110"/>
          </a:xfrm>
          <a:prstGeom prst="rect">
            <a:avLst/>
          </a:prstGeom>
        </p:spPr>
        <p:txBody>
          <a:bodyPr wrap="none">
            <a:spAutoFit/>
          </a:bodyPr>
          <a:lstStyle/>
          <a:p>
            <a:r>
              <a:rPr lang="en-US" sz="2000" dirty="0">
                <a:solidFill>
                  <a:schemeClr val="bg1"/>
                </a:solidFill>
                <a:latin typeface="Montserrat Black" panose="00000A00000000000000" pitchFamily="50" charset="0"/>
              </a:rPr>
              <a:t>SATURN</a:t>
            </a:r>
            <a:endParaRPr lang="en-US" sz="2000" dirty="0">
              <a:solidFill>
                <a:schemeClr val="bg1"/>
              </a:solidFill>
            </a:endParaRPr>
          </a:p>
        </p:txBody>
      </p:sp>
      <p:sp>
        <p:nvSpPr>
          <p:cNvPr id="88" name="Rectángulo 87"/>
          <p:cNvSpPr/>
          <p:nvPr/>
        </p:nvSpPr>
        <p:spPr>
          <a:xfrm rot="18900000">
            <a:off x="15360125" y="-685801"/>
            <a:ext cx="1358064" cy="400110"/>
          </a:xfrm>
          <a:prstGeom prst="rect">
            <a:avLst/>
          </a:prstGeom>
        </p:spPr>
        <p:txBody>
          <a:bodyPr wrap="none">
            <a:spAutoFit/>
          </a:bodyPr>
          <a:lstStyle/>
          <a:p>
            <a:r>
              <a:rPr lang="en-US" sz="2000" dirty="0">
                <a:solidFill>
                  <a:schemeClr val="bg1"/>
                </a:solidFill>
                <a:latin typeface="Montserrat Black" panose="00000A00000000000000" pitchFamily="50" charset="0"/>
              </a:rPr>
              <a:t>URANUS</a:t>
            </a:r>
            <a:endParaRPr lang="en-US" sz="2000" dirty="0">
              <a:solidFill>
                <a:schemeClr val="bg1"/>
              </a:solidFill>
            </a:endParaRPr>
          </a:p>
        </p:txBody>
      </p:sp>
      <p:sp>
        <p:nvSpPr>
          <p:cNvPr id="93" name="Rectángulo 92"/>
          <p:cNvSpPr/>
          <p:nvPr/>
        </p:nvSpPr>
        <p:spPr>
          <a:xfrm rot="18900000">
            <a:off x="16863839" y="-129723"/>
            <a:ext cx="1503938" cy="400110"/>
          </a:xfrm>
          <a:prstGeom prst="rect">
            <a:avLst/>
          </a:prstGeom>
        </p:spPr>
        <p:txBody>
          <a:bodyPr wrap="none">
            <a:spAutoFit/>
          </a:bodyPr>
          <a:lstStyle/>
          <a:p>
            <a:r>
              <a:rPr lang="en-US" sz="2000" dirty="0">
                <a:solidFill>
                  <a:schemeClr val="bg1"/>
                </a:solidFill>
                <a:latin typeface="Montserrat Black" panose="00000A00000000000000" pitchFamily="50" charset="0"/>
              </a:rPr>
              <a:t>NEPTUNE</a:t>
            </a:r>
            <a:endParaRPr lang="en-US" sz="2000" dirty="0">
              <a:solidFill>
                <a:schemeClr val="bg1"/>
              </a:solidFill>
            </a:endParaRPr>
          </a:p>
        </p:txBody>
      </p:sp>
      <p:pic>
        <p:nvPicPr>
          <p:cNvPr id="94" name="Imagen 9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0564" y="9029700"/>
            <a:ext cx="1434336" cy="1104900"/>
          </a:xfrm>
          <a:prstGeom prst="rect">
            <a:avLst/>
          </a:prstGeom>
        </p:spPr>
      </p:pic>
      <p:pic>
        <p:nvPicPr>
          <p:cNvPr id="95" name="Imagen 9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5561" y="3009576"/>
            <a:ext cx="717589" cy="552774"/>
          </a:xfrm>
          <a:prstGeom prst="rect">
            <a:avLst/>
          </a:prstGeom>
        </p:spPr>
      </p:pic>
      <p:pic>
        <p:nvPicPr>
          <p:cNvPr id="96" name="Imagen 9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9861" y="6858000"/>
            <a:ext cx="755689" cy="582123"/>
          </a:xfrm>
          <a:prstGeom prst="rect">
            <a:avLst/>
          </a:prstGeom>
        </p:spPr>
      </p:pic>
      <p:pic>
        <p:nvPicPr>
          <p:cNvPr id="97" name="Imagen 9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91600" y="717166"/>
            <a:ext cx="800100" cy="616334"/>
          </a:xfrm>
          <a:prstGeom prst="rect">
            <a:avLst/>
          </a:prstGeom>
        </p:spPr>
      </p:pic>
      <p:pic>
        <p:nvPicPr>
          <p:cNvPr id="98" name="Imagen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96201" y="5536816"/>
            <a:ext cx="800100" cy="616334"/>
          </a:xfrm>
          <a:prstGeom prst="rect">
            <a:avLst/>
          </a:prstGeom>
        </p:spPr>
      </p:pic>
      <p:pic>
        <p:nvPicPr>
          <p:cNvPr id="99" name="Imagen 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097001" y="-4026284"/>
            <a:ext cx="800100" cy="616334"/>
          </a:xfrm>
          <a:prstGeom prst="rect">
            <a:avLst/>
          </a:prstGeom>
        </p:spPr>
      </p:pic>
      <p:pic>
        <p:nvPicPr>
          <p:cNvPr id="100" name="Imagen 9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57801" y="5803516"/>
            <a:ext cx="800100" cy="616334"/>
          </a:xfrm>
          <a:prstGeom prst="rect">
            <a:avLst/>
          </a:prstGeom>
        </p:spPr>
      </p:pic>
      <p:pic>
        <p:nvPicPr>
          <p:cNvPr id="101" name="Imagen 1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43750" y="7296150"/>
            <a:ext cx="1375106" cy="1059274"/>
          </a:xfrm>
          <a:prstGeom prst="rect">
            <a:avLst/>
          </a:prstGeom>
        </p:spPr>
      </p:pic>
      <p:pic>
        <p:nvPicPr>
          <p:cNvPr id="102" name="Imagen 10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91851" y="3212716"/>
            <a:ext cx="800100" cy="616334"/>
          </a:xfrm>
          <a:prstGeom prst="rect">
            <a:avLst/>
          </a:prstGeom>
        </p:spPr>
      </p:pic>
      <p:pic>
        <p:nvPicPr>
          <p:cNvPr id="103" name="Imagen 1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91900" y="1993516"/>
            <a:ext cx="800100" cy="616334"/>
          </a:xfrm>
          <a:prstGeom prst="rect">
            <a:avLst/>
          </a:prstGeom>
        </p:spPr>
      </p:pic>
      <p:pic>
        <p:nvPicPr>
          <p:cNvPr id="104" name="Imagen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97301" y="-2235584"/>
            <a:ext cx="800100" cy="616334"/>
          </a:xfrm>
          <a:prstGeom prst="rect">
            <a:avLst/>
          </a:prstGeom>
        </p:spPr>
      </p:pic>
      <p:pic>
        <p:nvPicPr>
          <p:cNvPr id="105" name="Imagen 1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29351" y="263333"/>
            <a:ext cx="800100" cy="616334"/>
          </a:xfrm>
          <a:prstGeom prst="rect">
            <a:avLst/>
          </a:prstGeom>
        </p:spPr>
      </p:pic>
      <p:pic>
        <p:nvPicPr>
          <p:cNvPr id="106" name="Imagen 10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70461" y="-2838450"/>
            <a:ext cx="1978395" cy="1524000"/>
          </a:xfrm>
          <a:prstGeom prst="rect">
            <a:avLst/>
          </a:prstGeom>
        </p:spPr>
      </p:pic>
      <p:pic>
        <p:nvPicPr>
          <p:cNvPr id="107" name="Imagen 10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65512" y="-4191000"/>
            <a:ext cx="1434336" cy="1104900"/>
          </a:xfrm>
          <a:prstGeom prst="rect">
            <a:avLst/>
          </a:prstGeom>
        </p:spPr>
      </p:pic>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39323" y="-3776890"/>
            <a:ext cx="1532678" cy="1474066"/>
          </a:xfrm>
          <a:prstGeom prst="rect">
            <a:avLst/>
          </a:prstGeom>
        </p:spPr>
      </p:pic>
      <p:sp>
        <p:nvSpPr>
          <p:cNvPr id="113" name="Text Placeholder 7">
            <a:extLst>
              <a:ext uri="{FF2B5EF4-FFF2-40B4-BE49-F238E27FC236}">
                <a16:creationId xmlns:a16="http://schemas.microsoft.com/office/drawing/2014/main" id="{4702D401-7D65-CA93-9061-A487368C8CE6}"/>
              </a:ext>
            </a:extLst>
          </p:cNvPr>
          <p:cNvSpPr txBox="1">
            <a:spLocks/>
          </p:cNvSpPr>
          <p:nvPr/>
        </p:nvSpPr>
        <p:spPr>
          <a:xfrm>
            <a:off x="6188242" y="2161246"/>
            <a:ext cx="4213058" cy="2925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pPr marL="0" indent="0">
              <a:buNone/>
            </a:pPr>
            <a:endParaRPr lang="en-US" sz="2000" spc="-30" dirty="0">
              <a:solidFill>
                <a:schemeClr val="bg1"/>
              </a:solidFill>
              <a:latin typeface="Poppins" pitchFamily="2" charset="77"/>
              <a:cs typeface="Poppins" pitchFamily="2" charset="77"/>
            </a:endParaRPr>
          </a:p>
          <a:p>
            <a:pPr marL="0" indent="0">
              <a:buNone/>
            </a:pPr>
            <a:r>
              <a:rPr lang="en-US" sz="2000" spc="-30" dirty="0">
                <a:solidFill>
                  <a:schemeClr val="bg1"/>
                </a:solidFill>
                <a:latin typeface="Poppins" pitchFamily="2" charset="77"/>
                <a:cs typeface="Poppins" pitchFamily="2" charset="77"/>
              </a:rPr>
              <a:t>You can do whatever you want, go a impress your audience with an amazing presentation.</a:t>
            </a:r>
          </a:p>
          <a:p>
            <a:endParaRPr lang="en-US" sz="2000" dirty="0">
              <a:solidFill>
                <a:schemeClr val="bg1"/>
              </a:solidFill>
            </a:endParaRPr>
          </a:p>
        </p:txBody>
      </p:sp>
      <mc:AlternateContent xmlns:mc="http://schemas.openxmlformats.org/markup-compatibility/2006">
        <mc:Choice xmlns:am3d="http://schemas.microsoft.com/office/drawing/2017/model3d" Requires="am3d">
          <p:graphicFrame>
            <p:nvGraphicFramePr>
              <p:cNvPr id="3" name="3D Model 2" descr="Sasha the Astronaut">
                <a:extLst>
                  <a:ext uri="{FF2B5EF4-FFF2-40B4-BE49-F238E27FC236}">
                    <a16:creationId xmlns:a16="http://schemas.microsoft.com/office/drawing/2014/main" id="{0902624A-0EBD-9E99-CC1D-A7DE6B528BA3}"/>
                  </a:ext>
                </a:extLst>
              </p:cNvPr>
              <p:cNvGraphicFramePr>
                <a:graphicFrameLocks noChangeAspect="1"/>
              </p:cNvGraphicFramePr>
              <p:nvPr>
                <p:extLst>
                  <p:ext uri="{D42A27DB-BD31-4B8C-83A1-F6EECF244321}">
                    <p14:modId xmlns:p14="http://schemas.microsoft.com/office/powerpoint/2010/main" val="1422646705"/>
                  </p:ext>
                </p:extLst>
              </p:nvPr>
            </p:nvGraphicFramePr>
            <p:xfrm>
              <a:off x="10162089" y="807097"/>
              <a:ext cx="1414110" cy="2652229"/>
            </p:xfrm>
            <a:graphic>
              <a:graphicData uri="http://schemas.microsoft.com/office/drawing/2017/model3d">
                <am3d:model3d r:embed="rId16">
                  <am3d:spPr>
                    <a:xfrm>
                      <a:off x="0" y="0"/>
                      <a:ext cx="1414110" cy="2652229"/>
                    </a:xfrm>
                    <a:prstGeom prst="rect">
                      <a:avLst/>
                    </a:prstGeom>
                  </am3d:spPr>
                  <am3d:camera>
                    <am3d:pos x="0" y="0" z="56305412"/>
                    <am3d:up dx="0" dy="36000000" dz="0"/>
                    <am3d:lookAt x="0" y="0" z="0"/>
                    <am3d:perspective fov="2700000"/>
                  </am3d:camera>
                  <am3d:trans>
                    <am3d:meterPerModelUnit n="4094768" d="1000000"/>
                    <am3d:preTrans dx="641376" dy="-17476659" dz="-2041582"/>
                    <am3d:scale>
                      <am3d:sx n="1000000" d="1000000"/>
                      <am3d:sy n="1000000" d="1000000"/>
                      <am3d:sz n="1000000" d="1000000"/>
                    </am3d:scale>
                    <am3d:rot ax="2510107" ay="-152682" az="-136561"/>
                    <am3d:postTrans dx="0" dy="0" dz="0"/>
                  </am3d:trans>
                  <am3d:raster rName="Office3DRenderer" rVer="16.0.8326">
                    <am3d:blip r:embed="rId17"/>
                  </am3d:raster>
                  <am3d:objViewport viewportSz="33628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Sasha the Astronaut">
                <a:extLst>
                  <a:ext uri="{FF2B5EF4-FFF2-40B4-BE49-F238E27FC236}">
                    <a16:creationId xmlns:a16="http://schemas.microsoft.com/office/drawing/2014/main" id="{0902624A-0EBD-9E99-CC1D-A7DE6B528BA3}"/>
                  </a:ext>
                </a:extLst>
              </p:cNvPr>
              <p:cNvPicPr>
                <a:picLocks noGrp="1" noRot="1" noChangeAspect="1" noMove="1" noResize="1" noEditPoints="1" noAdjustHandles="1" noChangeArrowheads="1" noChangeShapeType="1" noCrop="1"/>
              </p:cNvPicPr>
              <p:nvPr/>
            </p:nvPicPr>
            <p:blipFill>
              <a:blip r:embed="rId17"/>
              <a:stretch>
                <a:fillRect/>
              </a:stretch>
            </p:blipFill>
            <p:spPr>
              <a:xfrm>
                <a:off x="10162089" y="807097"/>
                <a:ext cx="1414110" cy="2652229"/>
              </a:xfrm>
              <a:prstGeom prst="rect">
                <a:avLst/>
              </a:prstGeom>
            </p:spPr>
          </p:pic>
        </mc:Fallback>
      </mc:AlternateContent>
    </p:spTree>
    <p:extLst>
      <p:ext uri="{BB962C8B-B14F-4D97-AF65-F5344CB8AC3E}">
        <p14:creationId xmlns:p14="http://schemas.microsoft.com/office/powerpoint/2010/main" val="1806262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2.2.2731"/>
  <p:tag name="SLIDO_PRESENTATION_ID" val="00000000-0000-0000-0000-000000000000"/>
  <p:tag name="SLIDO_EVENT_UUID" val="2d6f46e3-e44f-4a58-afd7-6c8fe1022e4b"/>
  <p:tag name="SLIDO_EVENT_SECTION_UUID" val="3d0b07fa-ab7f-4f8b-985c-e003674793c4"/>
</p:tagLst>
</file>

<file path=ppt/theme/theme1.xml><?xml version="1.0" encoding="utf-8"?>
<a:theme xmlns:a="http://schemas.openxmlformats.org/drawingml/2006/main" name="Tema de Office">
  <a:themeElements>
    <a:clrScheme name="Education Themes">
      <a:dk1>
        <a:srgbClr val="171717"/>
      </a:dk1>
      <a:lt1>
        <a:srgbClr val="FFFFFF"/>
      </a:lt1>
      <a:dk2>
        <a:srgbClr val="6D316A"/>
      </a:dk2>
      <a:lt2>
        <a:srgbClr val="FFFFFF"/>
      </a:lt2>
      <a:accent1>
        <a:srgbClr val="F3BFC0"/>
      </a:accent1>
      <a:accent2>
        <a:srgbClr val="7FD4D4"/>
      </a:accent2>
      <a:accent3>
        <a:srgbClr val="F1B62E"/>
      </a:accent3>
      <a:accent4>
        <a:srgbClr val="70E6FF"/>
      </a:accent4>
      <a:accent5>
        <a:srgbClr val="B83B76"/>
      </a:accent5>
      <a:accent6>
        <a:srgbClr val="57B6BF"/>
      </a:accent6>
      <a:hlink>
        <a:srgbClr val="FFFF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{A04B85F5-E6E2-824A-9695-461557F4DC93}tf16401378</Template>
  <TotalTime>12556</TotalTime>
  <Words>865</Words>
  <Application>Microsoft Office PowerPoint</Application>
  <PresentationFormat>Widescreen</PresentationFormat>
  <Paragraphs>215</Paragraphs>
  <Slides>14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Arial</vt:lpstr>
      <vt:lpstr>Calibri</vt:lpstr>
      <vt:lpstr>Calibri Light</vt:lpstr>
      <vt:lpstr>Gill Sans</vt:lpstr>
      <vt:lpstr>Lato Black</vt:lpstr>
      <vt:lpstr>Lato Light</vt:lpstr>
      <vt:lpstr>Montserrat </vt:lpstr>
      <vt:lpstr>Montserrat Black</vt:lpstr>
      <vt:lpstr>Montserrat Light</vt:lpstr>
      <vt:lpstr>Montserrat SemiBold</vt:lpstr>
      <vt:lpstr>Poppins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Jolie Serrano Delgado</dc:creator>
  <cp:lastModifiedBy>Jolie Serrano Delgado</cp:lastModifiedBy>
  <cp:revision>557</cp:revision>
  <dcterms:created xsi:type="dcterms:W3CDTF">2022-03-17T13:14:29Z</dcterms:created>
  <dcterms:modified xsi:type="dcterms:W3CDTF">2025-04-27T12:47:37Z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1.2.2.2731</vt:lpwstr>
  </property>
</Properties>
</file>