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484" r:id="rId3"/>
    <p:sldId id="1450" r:id="rId4"/>
    <p:sldId id="1393" r:id="rId5"/>
    <p:sldId id="1394" r:id="rId6"/>
    <p:sldId id="1416" r:id="rId7"/>
    <p:sldId id="1762" r:id="rId8"/>
    <p:sldId id="1427" r:id="rId9"/>
    <p:sldId id="1421" r:id="rId10"/>
    <p:sldId id="504" r:id="rId11"/>
    <p:sldId id="1443" r:id="rId12"/>
    <p:sldId id="1371" r:id="rId13"/>
    <p:sldId id="1340" r:id="rId14"/>
    <p:sldId id="1341" r:id="rId15"/>
    <p:sldId id="17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0C"/>
    <a:srgbClr val="000000"/>
    <a:srgbClr val="D0CECE"/>
    <a:srgbClr val="FFBE03"/>
    <a:srgbClr val="FFFFFF"/>
    <a:srgbClr val="162029"/>
    <a:srgbClr val="4C0339"/>
    <a:srgbClr val="01B9B7"/>
    <a:srgbClr val="F7A600"/>
    <a:srgbClr val="0F6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70" d="100"/>
          <a:sy n="70" d="100"/>
        </p:scale>
        <p:origin x="1086" y="66"/>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EDDB3D1B-0F07-4A52-9A82-0DE3EDA4B0DC}"/>
    <pc:docChg chg="undo custSel modSld">
      <pc:chgData name="Jolie Serrano Delgado" userId="d52b4219-5c60-4a0c-87ad-b1ec335c0c37" providerId="ADAL" clId="{EDDB3D1B-0F07-4A52-9A82-0DE3EDA4B0DC}" dt="2024-12-10T22:44:09.409" v="25" actId="20577"/>
      <pc:docMkLst>
        <pc:docMk/>
      </pc:docMkLst>
      <pc:sldChg chg="addSp delSp modSp mod">
        <pc:chgData name="Jolie Serrano Delgado" userId="d52b4219-5c60-4a0c-87ad-b1ec335c0c37" providerId="ADAL" clId="{EDDB3D1B-0F07-4A52-9A82-0DE3EDA4B0DC}" dt="2024-12-10T22:43:45.226" v="16" actId="478"/>
        <pc:sldMkLst>
          <pc:docMk/>
          <pc:sldMk cId="0" sldId="504"/>
        </pc:sldMkLst>
        <pc:spChg chg="add mod">
          <ac:chgData name="Jolie Serrano Delgado" userId="d52b4219-5c60-4a0c-87ad-b1ec335c0c37" providerId="ADAL" clId="{EDDB3D1B-0F07-4A52-9A82-0DE3EDA4B0DC}" dt="2024-12-10T22:43:45.226" v="16" actId="478"/>
          <ac:spMkLst>
            <pc:docMk/>
            <pc:sldMk cId="0" sldId="504"/>
            <ac:spMk id="8" creationId="{B86C9825-6B13-2E9E-730A-53A8735218CF}"/>
          </ac:spMkLst>
        </pc:spChg>
        <pc:picChg chg="del">
          <ac:chgData name="Jolie Serrano Delgado" userId="d52b4219-5c60-4a0c-87ad-b1ec335c0c37" providerId="ADAL" clId="{EDDB3D1B-0F07-4A52-9A82-0DE3EDA4B0DC}" dt="2024-12-10T22:43:45.226" v="16" actId="478"/>
          <ac:picMkLst>
            <pc:docMk/>
            <pc:sldMk cId="0" sldId="504"/>
            <ac:picMk id="5" creationId="{11076A8D-FD92-E9CC-451D-AE1A1396E8C9}"/>
          </ac:picMkLst>
        </pc:picChg>
      </pc:sldChg>
      <pc:sldChg chg="addSp delSp modSp mod">
        <pc:chgData name="Jolie Serrano Delgado" userId="d52b4219-5c60-4a0c-87ad-b1ec335c0c37" providerId="ADAL" clId="{EDDB3D1B-0F07-4A52-9A82-0DE3EDA4B0DC}" dt="2024-12-10T22:43:55.802" v="23" actId="478"/>
        <pc:sldMkLst>
          <pc:docMk/>
          <pc:sldMk cId="0" sldId="1340"/>
        </pc:sldMkLst>
        <pc:spChg chg="add mod">
          <ac:chgData name="Jolie Serrano Delgado" userId="d52b4219-5c60-4a0c-87ad-b1ec335c0c37" providerId="ADAL" clId="{EDDB3D1B-0F07-4A52-9A82-0DE3EDA4B0DC}" dt="2024-12-10T22:43:55.802" v="23" actId="478"/>
          <ac:spMkLst>
            <pc:docMk/>
            <pc:sldMk cId="0" sldId="1340"/>
            <ac:spMk id="12" creationId="{6F19A00F-3451-CBA6-57D5-194E9F351583}"/>
          </ac:spMkLst>
        </pc:spChg>
        <pc:picChg chg="del">
          <ac:chgData name="Jolie Serrano Delgado" userId="d52b4219-5c60-4a0c-87ad-b1ec335c0c37" providerId="ADAL" clId="{EDDB3D1B-0F07-4A52-9A82-0DE3EDA4B0DC}" dt="2024-12-10T22:43:55.802" v="23" actId="478"/>
          <ac:picMkLst>
            <pc:docMk/>
            <pc:sldMk cId="0" sldId="1340"/>
            <ac:picMk id="10" creationId="{C211362B-C1A3-2F0B-5528-B31B95C30F2E}"/>
          </ac:picMkLst>
        </pc:picChg>
      </pc:sldChg>
      <pc:sldChg chg="addSp delSp modSp mod">
        <pc:chgData name="Jolie Serrano Delgado" userId="d52b4219-5c60-4a0c-87ad-b1ec335c0c37" providerId="ADAL" clId="{EDDB3D1B-0F07-4A52-9A82-0DE3EDA4B0DC}" dt="2024-12-10T22:44:09.409" v="25" actId="20577"/>
        <pc:sldMkLst>
          <pc:docMk/>
          <pc:sldMk cId="0" sldId="1341"/>
        </pc:sldMkLst>
        <pc:spChg chg="add mod">
          <ac:chgData name="Jolie Serrano Delgado" userId="d52b4219-5c60-4a0c-87ad-b1ec335c0c37" providerId="ADAL" clId="{EDDB3D1B-0F07-4A52-9A82-0DE3EDA4B0DC}" dt="2024-12-10T22:43:59.066" v="24" actId="478"/>
          <ac:spMkLst>
            <pc:docMk/>
            <pc:sldMk cId="0" sldId="1341"/>
            <ac:spMk id="6" creationId="{93A63551-7F04-19C4-476C-B72F4A3CA69D}"/>
          </ac:spMkLst>
        </pc:spChg>
        <pc:spChg chg="mod">
          <ac:chgData name="Jolie Serrano Delgado" userId="d52b4219-5c60-4a0c-87ad-b1ec335c0c37" providerId="ADAL" clId="{EDDB3D1B-0F07-4A52-9A82-0DE3EDA4B0DC}" dt="2024-12-10T22:44:09.409" v="25" actId="20577"/>
          <ac:spMkLst>
            <pc:docMk/>
            <pc:sldMk cId="0" sldId="1341"/>
            <ac:spMk id="69" creationId="{9B6B9BAC-C5CE-45ED-924E-4948141EDB42}"/>
          </ac:spMkLst>
        </pc:spChg>
        <pc:picChg chg="del">
          <ac:chgData name="Jolie Serrano Delgado" userId="d52b4219-5c60-4a0c-87ad-b1ec335c0c37" providerId="ADAL" clId="{EDDB3D1B-0F07-4A52-9A82-0DE3EDA4B0DC}" dt="2024-12-10T22:43:59.066" v="24" actId="478"/>
          <ac:picMkLst>
            <pc:docMk/>
            <pc:sldMk cId="0" sldId="1341"/>
            <ac:picMk id="4" creationId="{AE1FDF37-F35D-9A88-50D1-E33083CEAE26}"/>
          </ac:picMkLst>
        </pc:picChg>
      </pc:sldChg>
      <pc:sldChg chg="addSp delSp modSp mod">
        <pc:chgData name="Jolie Serrano Delgado" userId="d52b4219-5c60-4a0c-87ad-b1ec335c0c37" providerId="ADAL" clId="{EDDB3D1B-0F07-4A52-9A82-0DE3EDA4B0DC}" dt="2024-12-10T22:43:53.615" v="22" actId="478"/>
        <pc:sldMkLst>
          <pc:docMk/>
          <pc:sldMk cId="0" sldId="1371"/>
        </pc:sldMkLst>
        <pc:spChg chg="add mod">
          <ac:chgData name="Jolie Serrano Delgado" userId="d52b4219-5c60-4a0c-87ad-b1ec335c0c37" providerId="ADAL" clId="{EDDB3D1B-0F07-4A52-9A82-0DE3EDA4B0DC}" dt="2024-12-10T22:43:52.177" v="19" actId="478"/>
          <ac:spMkLst>
            <pc:docMk/>
            <pc:sldMk cId="0" sldId="1371"/>
            <ac:spMk id="23" creationId="{B45DEB1C-1A6C-94CA-B80F-A074CAB8F822}"/>
          </ac:spMkLst>
        </pc:spChg>
        <pc:spChg chg="add mod">
          <ac:chgData name="Jolie Serrano Delgado" userId="d52b4219-5c60-4a0c-87ad-b1ec335c0c37" providerId="ADAL" clId="{EDDB3D1B-0F07-4A52-9A82-0DE3EDA4B0DC}" dt="2024-12-10T22:43:52.584" v="20" actId="478"/>
          <ac:spMkLst>
            <pc:docMk/>
            <pc:sldMk cId="0" sldId="1371"/>
            <ac:spMk id="25" creationId="{3A586637-1B23-D352-75FA-DB0A40E1680F}"/>
          </ac:spMkLst>
        </pc:spChg>
        <pc:spChg chg="add mod">
          <ac:chgData name="Jolie Serrano Delgado" userId="d52b4219-5c60-4a0c-87ad-b1ec335c0c37" providerId="ADAL" clId="{EDDB3D1B-0F07-4A52-9A82-0DE3EDA4B0DC}" dt="2024-12-10T22:43:53.071" v="21" actId="478"/>
          <ac:spMkLst>
            <pc:docMk/>
            <pc:sldMk cId="0" sldId="1371"/>
            <ac:spMk id="27" creationId="{FF963237-AF35-4680-7FEA-EF0DE70A53B4}"/>
          </ac:spMkLst>
        </pc:spChg>
        <pc:spChg chg="add mod">
          <ac:chgData name="Jolie Serrano Delgado" userId="d52b4219-5c60-4a0c-87ad-b1ec335c0c37" providerId="ADAL" clId="{EDDB3D1B-0F07-4A52-9A82-0DE3EDA4B0DC}" dt="2024-12-10T22:43:53.615" v="22" actId="478"/>
          <ac:spMkLst>
            <pc:docMk/>
            <pc:sldMk cId="0" sldId="1371"/>
            <ac:spMk id="29" creationId="{03823B33-8BE9-E957-2ACF-27E206E5A09A}"/>
          </ac:spMkLst>
        </pc:spChg>
        <pc:picChg chg="del">
          <ac:chgData name="Jolie Serrano Delgado" userId="d52b4219-5c60-4a0c-87ad-b1ec335c0c37" providerId="ADAL" clId="{EDDB3D1B-0F07-4A52-9A82-0DE3EDA4B0DC}" dt="2024-12-10T22:43:52.584" v="20" actId="478"/>
          <ac:picMkLst>
            <pc:docMk/>
            <pc:sldMk cId="0" sldId="1371"/>
            <ac:picMk id="11" creationId="{5CB7C4FE-B395-929B-1132-E96F0BAA1927}"/>
          </ac:picMkLst>
        </pc:picChg>
        <pc:picChg chg="del">
          <ac:chgData name="Jolie Serrano Delgado" userId="d52b4219-5c60-4a0c-87ad-b1ec335c0c37" providerId="ADAL" clId="{EDDB3D1B-0F07-4A52-9A82-0DE3EDA4B0DC}" dt="2024-12-10T22:43:52.177" v="19" actId="478"/>
          <ac:picMkLst>
            <pc:docMk/>
            <pc:sldMk cId="0" sldId="1371"/>
            <ac:picMk id="14" creationId="{735E4ACC-146F-AC45-BB0B-F9CC8E411608}"/>
          </ac:picMkLst>
        </pc:picChg>
        <pc:picChg chg="del">
          <ac:chgData name="Jolie Serrano Delgado" userId="d52b4219-5c60-4a0c-87ad-b1ec335c0c37" providerId="ADAL" clId="{EDDB3D1B-0F07-4A52-9A82-0DE3EDA4B0DC}" dt="2024-12-10T22:43:53.615" v="22" actId="478"/>
          <ac:picMkLst>
            <pc:docMk/>
            <pc:sldMk cId="0" sldId="1371"/>
            <ac:picMk id="18" creationId="{25B303EF-4AF7-A53E-7911-FBAE2EBF8B5B}"/>
          </ac:picMkLst>
        </pc:picChg>
        <pc:picChg chg="del">
          <ac:chgData name="Jolie Serrano Delgado" userId="d52b4219-5c60-4a0c-87ad-b1ec335c0c37" providerId="ADAL" clId="{EDDB3D1B-0F07-4A52-9A82-0DE3EDA4B0DC}" dt="2024-12-10T22:43:53.071" v="21" actId="478"/>
          <ac:picMkLst>
            <pc:docMk/>
            <pc:sldMk cId="0" sldId="1371"/>
            <ac:picMk id="21" creationId="{177C4AC3-559E-05C8-D79D-45E346BB1475}"/>
          </ac:picMkLst>
        </pc:picChg>
      </pc:sldChg>
      <pc:sldChg chg="addSp delSp modSp mod">
        <pc:chgData name="Jolie Serrano Delgado" userId="d52b4219-5c60-4a0c-87ad-b1ec335c0c37" providerId="ADAL" clId="{EDDB3D1B-0F07-4A52-9A82-0DE3EDA4B0DC}" dt="2024-12-10T22:43:27.239" v="0" actId="478"/>
        <pc:sldMkLst>
          <pc:docMk/>
          <pc:sldMk cId="0" sldId="1394"/>
        </pc:sldMkLst>
        <pc:spChg chg="add mod">
          <ac:chgData name="Jolie Serrano Delgado" userId="d52b4219-5c60-4a0c-87ad-b1ec335c0c37" providerId="ADAL" clId="{EDDB3D1B-0F07-4A52-9A82-0DE3EDA4B0DC}" dt="2024-12-10T22:43:27.239" v="0" actId="478"/>
          <ac:spMkLst>
            <pc:docMk/>
            <pc:sldMk cId="0" sldId="1394"/>
            <ac:spMk id="8" creationId="{55C8D615-4F1B-FA57-689E-8F11291A4B01}"/>
          </ac:spMkLst>
        </pc:spChg>
        <pc:picChg chg="del">
          <ac:chgData name="Jolie Serrano Delgado" userId="d52b4219-5c60-4a0c-87ad-b1ec335c0c37" providerId="ADAL" clId="{EDDB3D1B-0F07-4A52-9A82-0DE3EDA4B0DC}" dt="2024-12-10T22:43:27.239" v="0" actId="478"/>
          <ac:picMkLst>
            <pc:docMk/>
            <pc:sldMk cId="0" sldId="1394"/>
            <ac:picMk id="6" creationId="{D57293B3-7F7F-A057-7F84-64F0D715F8C8}"/>
          </ac:picMkLst>
        </pc:picChg>
      </pc:sldChg>
      <pc:sldChg chg="addSp delSp modSp mod">
        <pc:chgData name="Jolie Serrano Delgado" userId="d52b4219-5c60-4a0c-87ad-b1ec335c0c37" providerId="ADAL" clId="{EDDB3D1B-0F07-4A52-9A82-0DE3EDA4B0DC}" dt="2024-12-10T22:43:31.217" v="3" actId="478"/>
        <pc:sldMkLst>
          <pc:docMk/>
          <pc:sldMk cId="0" sldId="1416"/>
        </pc:sldMkLst>
        <pc:spChg chg="add mod">
          <ac:chgData name="Jolie Serrano Delgado" userId="d52b4219-5c60-4a0c-87ad-b1ec335c0c37" providerId="ADAL" clId="{EDDB3D1B-0F07-4A52-9A82-0DE3EDA4B0DC}" dt="2024-12-10T22:43:30.138" v="1" actId="478"/>
          <ac:spMkLst>
            <pc:docMk/>
            <pc:sldMk cId="0" sldId="1416"/>
            <ac:spMk id="20" creationId="{BB695A08-D902-1110-C634-8B90D7D0DCD2}"/>
          </ac:spMkLst>
        </pc:spChg>
        <pc:spChg chg="add mod">
          <ac:chgData name="Jolie Serrano Delgado" userId="d52b4219-5c60-4a0c-87ad-b1ec335c0c37" providerId="ADAL" clId="{EDDB3D1B-0F07-4A52-9A82-0DE3EDA4B0DC}" dt="2024-12-10T22:43:30.713" v="2" actId="478"/>
          <ac:spMkLst>
            <pc:docMk/>
            <pc:sldMk cId="0" sldId="1416"/>
            <ac:spMk id="22" creationId="{D177B15B-65F0-3B25-0CED-6153CB60651E}"/>
          </ac:spMkLst>
        </pc:spChg>
        <pc:spChg chg="add mod">
          <ac:chgData name="Jolie Serrano Delgado" userId="d52b4219-5c60-4a0c-87ad-b1ec335c0c37" providerId="ADAL" clId="{EDDB3D1B-0F07-4A52-9A82-0DE3EDA4B0DC}" dt="2024-12-10T22:43:31.217" v="3" actId="478"/>
          <ac:spMkLst>
            <pc:docMk/>
            <pc:sldMk cId="0" sldId="1416"/>
            <ac:spMk id="24" creationId="{F4C4A2B3-CD77-9E76-125C-DBA70635B934}"/>
          </ac:spMkLst>
        </pc:spChg>
        <pc:picChg chg="del">
          <ac:chgData name="Jolie Serrano Delgado" userId="d52b4219-5c60-4a0c-87ad-b1ec335c0c37" providerId="ADAL" clId="{EDDB3D1B-0F07-4A52-9A82-0DE3EDA4B0DC}" dt="2024-12-10T22:43:30.138" v="1" actId="478"/>
          <ac:picMkLst>
            <pc:docMk/>
            <pc:sldMk cId="0" sldId="1416"/>
            <ac:picMk id="13" creationId="{B8989021-0ED5-C1AB-32F6-39238E5AFD5C}"/>
          </ac:picMkLst>
        </pc:picChg>
        <pc:picChg chg="del">
          <ac:chgData name="Jolie Serrano Delgado" userId="d52b4219-5c60-4a0c-87ad-b1ec335c0c37" providerId="ADAL" clId="{EDDB3D1B-0F07-4A52-9A82-0DE3EDA4B0DC}" dt="2024-12-10T22:43:30.713" v="2" actId="478"/>
          <ac:picMkLst>
            <pc:docMk/>
            <pc:sldMk cId="0" sldId="1416"/>
            <ac:picMk id="15" creationId="{2CF1104C-705A-584A-72B9-E6E6A7BAEEBC}"/>
          </ac:picMkLst>
        </pc:picChg>
        <pc:picChg chg="del">
          <ac:chgData name="Jolie Serrano Delgado" userId="d52b4219-5c60-4a0c-87ad-b1ec335c0c37" providerId="ADAL" clId="{EDDB3D1B-0F07-4A52-9A82-0DE3EDA4B0DC}" dt="2024-12-10T22:43:31.217" v="3" actId="478"/>
          <ac:picMkLst>
            <pc:docMk/>
            <pc:sldMk cId="0" sldId="1416"/>
            <ac:picMk id="17" creationId="{B6283CD6-C6F0-EBEC-F3DA-0FC205220330}"/>
          </ac:picMkLst>
        </pc:picChg>
      </pc:sldChg>
      <pc:sldChg chg="addSp delSp modSp mod">
        <pc:chgData name="Jolie Serrano Delgado" userId="d52b4219-5c60-4a0c-87ad-b1ec335c0c37" providerId="ADAL" clId="{EDDB3D1B-0F07-4A52-9A82-0DE3EDA4B0DC}" dt="2024-12-10T22:43:42.564" v="15" actId="478"/>
        <pc:sldMkLst>
          <pc:docMk/>
          <pc:sldMk cId="0" sldId="1421"/>
        </pc:sldMkLst>
        <pc:spChg chg="add mod">
          <ac:chgData name="Jolie Serrano Delgado" userId="d52b4219-5c60-4a0c-87ad-b1ec335c0c37" providerId="ADAL" clId="{EDDB3D1B-0F07-4A52-9A82-0DE3EDA4B0DC}" dt="2024-12-10T22:43:41.908" v="14" actId="478"/>
          <ac:spMkLst>
            <pc:docMk/>
            <pc:sldMk cId="0" sldId="1421"/>
            <ac:spMk id="12" creationId="{B236A984-C028-59DE-E6F6-FC3A6CF6A19E}"/>
          </ac:spMkLst>
        </pc:spChg>
        <pc:spChg chg="add mod">
          <ac:chgData name="Jolie Serrano Delgado" userId="d52b4219-5c60-4a0c-87ad-b1ec335c0c37" providerId="ADAL" clId="{EDDB3D1B-0F07-4A52-9A82-0DE3EDA4B0DC}" dt="2024-12-10T22:43:42.564" v="15" actId="478"/>
          <ac:spMkLst>
            <pc:docMk/>
            <pc:sldMk cId="0" sldId="1421"/>
            <ac:spMk id="14" creationId="{782DC452-FDB4-C363-F014-717757D16883}"/>
          </ac:spMkLst>
        </pc:spChg>
        <pc:picChg chg="del">
          <ac:chgData name="Jolie Serrano Delgado" userId="d52b4219-5c60-4a0c-87ad-b1ec335c0c37" providerId="ADAL" clId="{EDDB3D1B-0F07-4A52-9A82-0DE3EDA4B0DC}" dt="2024-12-10T22:43:41.908" v="14" actId="478"/>
          <ac:picMkLst>
            <pc:docMk/>
            <pc:sldMk cId="0" sldId="1421"/>
            <ac:picMk id="7" creationId="{8358A882-A5B5-003E-A6C6-39B5416A732F}"/>
          </ac:picMkLst>
        </pc:picChg>
        <pc:picChg chg="del">
          <ac:chgData name="Jolie Serrano Delgado" userId="d52b4219-5c60-4a0c-87ad-b1ec335c0c37" providerId="ADAL" clId="{EDDB3D1B-0F07-4A52-9A82-0DE3EDA4B0DC}" dt="2024-12-10T22:43:42.564" v="15" actId="478"/>
          <ac:picMkLst>
            <pc:docMk/>
            <pc:sldMk cId="0" sldId="1421"/>
            <ac:picMk id="10" creationId="{C89EE824-3571-0EB4-1772-F6F1AED4139B}"/>
          </ac:picMkLst>
        </pc:picChg>
      </pc:sldChg>
      <pc:sldChg chg="addSp delSp mod">
        <pc:chgData name="Jolie Serrano Delgado" userId="d52b4219-5c60-4a0c-87ad-b1ec335c0c37" providerId="ADAL" clId="{EDDB3D1B-0F07-4A52-9A82-0DE3EDA4B0DC}" dt="2024-12-10T22:43:49.066" v="18" actId="478"/>
        <pc:sldMkLst>
          <pc:docMk/>
          <pc:sldMk cId="0" sldId="1443"/>
        </pc:sldMkLst>
        <pc:spChg chg="add del">
          <ac:chgData name="Jolie Serrano Delgado" userId="d52b4219-5c60-4a0c-87ad-b1ec335c0c37" providerId="ADAL" clId="{EDDB3D1B-0F07-4A52-9A82-0DE3EDA4B0DC}" dt="2024-12-10T22:43:49.066" v="18" actId="478"/>
          <ac:spMkLst>
            <pc:docMk/>
            <pc:sldMk cId="0" sldId="1443"/>
            <ac:spMk id="9" creationId="{2F5D5BA3-4251-41DF-8B5D-8E22CAD94103}"/>
          </ac:spMkLst>
        </pc:spChg>
      </pc:sldChg>
      <pc:sldChg chg="addSp delSp modSp mod">
        <pc:chgData name="Jolie Serrano Delgado" userId="d52b4219-5c60-4a0c-87ad-b1ec335c0c37" providerId="ADAL" clId="{EDDB3D1B-0F07-4A52-9A82-0DE3EDA4B0DC}" dt="2024-12-10T22:43:38.096" v="13" actId="478"/>
        <pc:sldMkLst>
          <pc:docMk/>
          <pc:sldMk cId="1751000003" sldId="1762"/>
        </pc:sldMkLst>
        <pc:spChg chg="add mod">
          <ac:chgData name="Jolie Serrano Delgado" userId="d52b4219-5c60-4a0c-87ad-b1ec335c0c37" providerId="ADAL" clId="{EDDB3D1B-0F07-4A52-9A82-0DE3EDA4B0DC}" dt="2024-12-10T22:43:34.329" v="4" actId="478"/>
          <ac:spMkLst>
            <pc:docMk/>
            <pc:sldMk cId="1751000003" sldId="1762"/>
            <ac:spMk id="33" creationId="{BA907DDE-4E54-8FF3-30A1-9D100170E6E5}"/>
          </ac:spMkLst>
        </pc:spChg>
        <pc:spChg chg="add mod">
          <ac:chgData name="Jolie Serrano Delgado" userId="d52b4219-5c60-4a0c-87ad-b1ec335c0c37" providerId="ADAL" clId="{EDDB3D1B-0F07-4A52-9A82-0DE3EDA4B0DC}" dt="2024-12-10T22:43:34.889" v="5" actId="478"/>
          <ac:spMkLst>
            <pc:docMk/>
            <pc:sldMk cId="1751000003" sldId="1762"/>
            <ac:spMk id="35" creationId="{90100FD9-9F70-6DBA-2BDE-30397FA5B51D}"/>
          </ac:spMkLst>
        </pc:spChg>
        <pc:spChg chg="add mod">
          <ac:chgData name="Jolie Serrano Delgado" userId="d52b4219-5c60-4a0c-87ad-b1ec335c0c37" providerId="ADAL" clId="{EDDB3D1B-0F07-4A52-9A82-0DE3EDA4B0DC}" dt="2024-12-10T22:43:35.264" v="6" actId="478"/>
          <ac:spMkLst>
            <pc:docMk/>
            <pc:sldMk cId="1751000003" sldId="1762"/>
            <ac:spMk id="37" creationId="{5932BDA8-4F2C-2BEF-AC25-2A8A78C41D2F}"/>
          </ac:spMkLst>
        </pc:spChg>
        <pc:spChg chg="add mod">
          <ac:chgData name="Jolie Serrano Delgado" userId="d52b4219-5c60-4a0c-87ad-b1ec335c0c37" providerId="ADAL" clId="{EDDB3D1B-0F07-4A52-9A82-0DE3EDA4B0DC}" dt="2024-12-10T22:43:35.620" v="7" actId="478"/>
          <ac:spMkLst>
            <pc:docMk/>
            <pc:sldMk cId="1751000003" sldId="1762"/>
            <ac:spMk id="39" creationId="{8A75E07E-6F31-7498-D2B9-44D45E03F431}"/>
          </ac:spMkLst>
        </pc:spChg>
        <pc:spChg chg="add mod">
          <ac:chgData name="Jolie Serrano Delgado" userId="d52b4219-5c60-4a0c-87ad-b1ec335c0c37" providerId="ADAL" clId="{EDDB3D1B-0F07-4A52-9A82-0DE3EDA4B0DC}" dt="2024-12-10T22:43:36.059" v="8" actId="478"/>
          <ac:spMkLst>
            <pc:docMk/>
            <pc:sldMk cId="1751000003" sldId="1762"/>
            <ac:spMk id="41" creationId="{7B717122-4A58-58C3-645F-992A702B3B11}"/>
          </ac:spMkLst>
        </pc:spChg>
        <pc:spChg chg="add mod">
          <ac:chgData name="Jolie Serrano Delgado" userId="d52b4219-5c60-4a0c-87ad-b1ec335c0c37" providerId="ADAL" clId="{EDDB3D1B-0F07-4A52-9A82-0DE3EDA4B0DC}" dt="2024-12-10T22:43:36.331" v="9" actId="478"/>
          <ac:spMkLst>
            <pc:docMk/>
            <pc:sldMk cId="1751000003" sldId="1762"/>
            <ac:spMk id="43" creationId="{7E4FFC30-4F21-756E-8EC2-FEAEA0E24522}"/>
          </ac:spMkLst>
        </pc:spChg>
        <pc:spChg chg="add mod">
          <ac:chgData name="Jolie Serrano Delgado" userId="d52b4219-5c60-4a0c-87ad-b1ec335c0c37" providerId="ADAL" clId="{EDDB3D1B-0F07-4A52-9A82-0DE3EDA4B0DC}" dt="2024-12-10T22:43:36.935" v="10" actId="478"/>
          <ac:spMkLst>
            <pc:docMk/>
            <pc:sldMk cId="1751000003" sldId="1762"/>
            <ac:spMk id="45" creationId="{15E86AD2-E4C6-B7AB-9680-FE10FEE8C705}"/>
          </ac:spMkLst>
        </pc:spChg>
        <pc:spChg chg="add mod">
          <ac:chgData name="Jolie Serrano Delgado" userId="d52b4219-5c60-4a0c-87ad-b1ec335c0c37" providerId="ADAL" clId="{EDDB3D1B-0F07-4A52-9A82-0DE3EDA4B0DC}" dt="2024-12-10T22:43:37.379" v="11" actId="478"/>
          <ac:spMkLst>
            <pc:docMk/>
            <pc:sldMk cId="1751000003" sldId="1762"/>
            <ac:spMk id="47" creationId="{01E8D90F-2409-5CF2-70DF-F70F67E8ECA9}"/>
          </ac:spMkLst>
        </pc:spChg>
        <pc:spChg chg="add mod">
          <ac:chgData name="Jolie Serrano Delgado" userId="d52b4219-5c60-4a0c-87ad-b1ec335c0c37" providerId="ADAL" clId="{EDDB3D1B-0F07-4A52-9A82-0DE3EDA4B0DC}" dt="2024-12-10T22:43:37.640" v="12" actId="478"/>
          <ac:spMkLst>
            <pc:docMk/>
            <pc:sldMk cId="1751000003" sldId="1762"/>
            <ac:spMk id="49" creationId="{62D5700E-4A54-C958-741C-AFA32A1CCE2B}"/>
          </ac:spMkLst>
        </pc:spChg>
        <pc:spChg chg="add mod">
          <ac:chgData name="Jolie Serrano Delgado" userId="d52b4219-5c60-4a0c-87ad-b1ec335c0c37" providerId="ADAL" clId="{EDDB3D1B-0F07-4A52-9A82-0DE3EDA4B0DC}" dt="2024-12-10T22:43:38.096" v="13" actId="478"/>
          <ac:spMkLst>
            <pc:docMk/>
            <pc:sldMk cId="1751000003" sldId="1762"/>
            <ac:spMk id="51" creationId="{7DD47BBB-4EAE-5553-5CBC-747F92BB9155}"/>
          </ac:spMkLst>
        </pc:spChg>
        <pc:picChg chg="del">
          <ac:chgData name="Jolie Serrano Delgado" userId="d52b4219-5c60-4a0c-87ad-b1ec335c0c37" providerId="ADAL" clId="{EDDB3D1B-0F07-4A52-9A82-0DE3EDA4B0DC}" dt="2024-12-10T22:43:34.329" v="4" actId="478"/>
          <ac:picMkLst>
            <pc:docMk/>
            <pc:sldMk cId="1751000003" sldId="1762"/>
            <ac:picMk id="13" creationId="{5BE33C02-C4EE-876F-D05F-DE71A92B7C68}"/>
          </ac:picMkLst>
        </pc:picChg>
        <pc:picChg chg="del">
          <ac:chgData name="Jolie Serrano Delgado" userId="d52b4219-5c60-4a0c-87ad-b1ec335c0c37" providerId="ADAL" clId="{EDDB3D1B-0F07-4A52-9A82-0DE3EDA4B0DC}" dt="2024-12-10T22:43:34.889" v="5" actId="478"/>
          <ac:picMkLst>
            <pc:docMk/>
            <pc:sldMk cId="1751000003" sldId="1762"/>
            <ac:picMk id="15" creationId="{F0D4C901-C1F4-D25E-2281-72AA01C0CFAA}"/>
          </ac:picMkLst>
        </pc:picChg>
        <pc:picChg chg="del">
          <ac:chgData name="Jolie Serrano Delgado" userId="d52b4219-5c60-4a0c-87ad-b1ec335c0c37" providerId="ADAL" clId="{EDDB3D1B-0F07-4A52-9A82-0DE3EDA4B0DC}" dt="2024-12-10T22:43:35.620" v="7" actId="478"/>
          <ac:picMkLst>
            <pc:docMk/>
            <pc:sldMk cId="1751000003" sldId="1762"/>
            <ac:picMk id="17" creationId="{9AD71E56-BD31-1376-B061-A8D0CCBCC183}"/>
          </ac:picMkLst>
        </pc:picChg>
        <pc:picChg chg="del">
          <ac:chgData name="Jolie Serrano Delgado" userId="d52b4219-5c60-4a0c-87ad-b1ec335c0c37" providerId="ADAL" clId="{EDDB3D1B-0F07-4A52-9A82-0DE3EDA4B0DC}" dt="2024-12-10T22:43:36.059" v="8" actId="478"/>
          <ac:picMkLst>
            <pc:docMk/>
            <pc:sldMk cId="1751000003" sldId="1762"/>
            <ac:picMk id="19" creationId="{32020268-57BF-951E-30C9-34CD2AA73D22}"/>
          </ac:picMkLst>
        </pc:picChg>
        <pc:picChg chg="del">
          <ac:chgData name="Jolie Serrano Delgado" userId="d52b4219-5c60-4a0c-87ad-b1ec335c0c37" providerId="ADAL" clId="{EDDB3D1B-0F07-4A52-9A82-0DE3EDA4B0DC}" dt="2024-12-10T22:43:36.331" v="9" actId="478"/>
          <ac:picMkLst>
            <pc:docMk/>
            <pc:sldMk cId="1751000003" sldId="1762"/>
            <ac:picMk id="21" creationId="{3C38D34F-CF15-8EFD-D6B6-E1C514C356ED}"/>
          </ac:picMkLst>
        </pc:picChg>
        <pc:picChg chg="del">
          <ac:chgData name="Jolie Serrano Delgado" userId="d52b4219-5c60-4a0c-87ad-b1ec335c0c37" providerId="ADAL" clId="{EDDB3D1B-0F07-4A52-9A82-0DE3EDA4B0DC}" dt="2024-12-10T22:43:35.264" v="6" actId="478"/>
          <ac:picMkLst>
            <pc:docMk/>
            <pc:sldMk cId="1751000003" sldId="1762"/>
            <ac:picMk id="23" creationId="{06E0290F-F7F6-453B-DAD7-2201E9B06667}"/>
          </ac:picMkLst>
        </pc:picChg>
        <pc:picChg chg="del">
          <ac:chgData name="Jolie Serrano Delgado" userId="d52b4219-5c60-4a0c-87ad-b1ec335c0c37" providerId="ADAL" clId="{EDDB3D1B-0F07-4A52-9A82-0DE3EDA4B0DC}" dt="2024-12-10T22:43:37.379" v="11" actId="478"/>
          <ac:picMkLst>
            <pc:docMk/>
            <pc:sldMk cId="1751000003" sldId="1762"/>
            <ac:picMk id="25" creationId="{E082C569-4E14-BB7D-439C-0759E0B0353C}"/>
          </ac:picMkLst>
        </pc:picChg>
        <pc:picChg chg="del">
          <ac:chgData name="Jolie Serrano Delgado" userId="d52b4219-5c60-4a0c-87ad-b1ec335c0c37" providerId="ADAL" clId="{EDDB3D1B-0F07-4A52-9A82-0DE3EDA4B0DC}" dt="2024-12-10T22:43:38.096" v="13" actId="478"/>
          <ac:picMkLst>
            <pc:docMk/>
            <pc:sldMk cId="1751000003" sldId="1762"/>
            <ac:picMk id="27" creationId="{15C37B31-3734-F56C-D9F4-6C099A8B427F}"/>
          </ac:picMkLst>
        </pc:picChg>
        <pc:picChg chg="del">
          <ac:chgData name="Jolie Serrano Delgado" userId="d52b4219-5c60-4a0c-87ad-b1ec335c0c37" providerId="ADAL" clId="{EDDB3D1B-0F07-4A52-9A82-0DE3EDA4B0DC}" dt="2024-12-10T22:43:37.640" v="12" actId="478"/>
          <ac:picMkLst>
            <pc:docMk/>
            <pc:sldMk cId="1751000003" sldId="1762"/>
            <ac:picMk id="29" creationId="{6BF483A6-BB5A-E028-EE18-5914FE4E758B}"/>
          </ac:picMkLst>
        </pc:picChg>
        <pc:picChg chg="del">
          <ac:chgData name="Jolie Serrano Delgado" userId="d52b4219-5c60-4a0c-87ad-b1ec335c0c37" providerId="ADAL" clId="{EDDB3D1B-0F07-4A52-9A82-0DE3EDA4B0DC}" dt="2024-12-10T22:43:36.935" v="10" actId="478"/>
          <ac:picMkLst>
            <pc:docMk/>
            <pc:sldMk cId="1751000003" sldId="1762"/>
            <ac:picMk id="31" creationId="{66720D92-034D-871C-F14B-42AE275C60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3/25/2025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pPr/>
              <a:t>5</a:t>
            </a:fld>
            <a:endParaRPr lang="en-US" altLang="es-MX" sz="1200">
              <a:latin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83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67CF3608-958E-4251-8CB1-525A16AFCBF3}" type="slidenum">
              <a:rPr lang="en-US" altLang="es-MX" sz="1200">
                <a:latin typeface="Calibri Light" panose="020F0302020204030204" pitchFamily="34" charset="0"/>
              </a:rPr>
              <a:pPr/>
              <a:t>8</a:t>
            </a:fld>
            <a:endParaRPr lang="en-US" altLang="es-MX" sz="1200">
              <a:latin typeface="Calibri Light" panose="020F0302020204030204" pitchFamily="34" charset="0"/>
            </a:endParaRPr>
          </a:p>
        </p:txBody>
      </p:sp>
      <p:sp>
        <p:nvSpPr>
          <p:cNvPr id="27649"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24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513811C-3731-46C7-8F04-E37E71138C3C}" type="slidenum">
              <a:rPr lang="en-US" altLang="es-MX" sz="1200">
                <a:latin typeface="Calibri Light" panose="020F0302020204030204" pitchFamily="34" charset="0"/>
              </a:rPr>
              <a:pPr/>
              <a:t>11</a:t>
            </a:fld>
            <a:endParaRPr lang="en-US" altLang="es-MX" sz="1200">
              <a:latin typeface="Calibri Light" panose="020F0302020204030204" pitchFamily="34" charset="0"/>
            </a:endParaRPr>
          </a:p>
        </p:txBody>
      </p:sp>
      <p:sp>
        <p:nvSpPr>
          <p:cNvPr id="8193"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4"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Light" panose="020F0302020204030204" pitchFamily="34"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E7AF344-397A-45AB-B2E1-6EB1202EF0B1}" type="slidenum">
              <a:rPr lang="en-US" altLang="es-MX" sz="1200">
                <a:latin typeface="Calibri Light" panose="020F0302020204030204" pitchFamily="34" charset="0"/>
              </a:rPr>
              <a:pPr/>
              <a:t>12</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6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7" name="Marcador de posición de imagen 26">
            <a:extLst>
              <a:ext uri="{FF2B5EF4-FFF2-40B4-BE49-F238E27FC236}">
                <a16:creationId xmlns:a16="http://schemas.microsoft.com/office/drawing/2014/main" id="{0571BDCF-8357-4E2A-83C8-249E4A427BC7}"/>
              </a:ext>
            </a:extLst>
          </p:cNvPr>
          <p:cNvSpPr>
            <a:spLocks noGrp="1"/>
          </p:cNvSpPr>
          <p:nvPr>
            <p:ph type="pic" sz="quarter" idx="10"/>
          </p:nvPr>
        </p:nvSpPr>
        <p:spPr>
          <a:xfrm>
            <a:off x="3324225" y="2506663"/>
            <a:ext cx="5541963" cy="3101975"/>
          </a:xfrm>
          <a:prstGeom prst="rect">
            <a:avLst/>
          </a:prstGeom>
        </p:spPr>
        <p:txBody>
          <a:bodyPr/>
          <a:lstStyle/>
          <a:p>
            <a:endParaRPr lang="en-US"/>
          </a:p>
        </p:txBody>
      </p:sp>
    </p:spTree>
    <p:extLst>
      <p:ext uri="{BB962C8B-B14F-4D97-AF65-F5344CB8AC3E}">
        <p14:creationId xmlns:p14="http://schemas.microsoft.com/office/powerpoint/2010/main" val="10807348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724C64C-4E46-B685-5EB9-78AA9DB1E2E7}"/>
              </a:ext>
            </a:extLst>
          </p:cNvPr>
          <p:cNvSpPr>
            <a:spLocks noGrp="1"/>
          </p:cNvSpPr>
          <p:nvPr>
            <p:ph type="pic" sz="quarter" idx="10"/>
          </p:nvPr>
        </p:nvSpPr>
        <p:spPr>
          <a:xfrm>
            <a:off x="4195985" y="400050"/>
            <a:ext cx="4239071" cy="4360491"/>
          </a:xfrm>
          <a:custGeom>
            <a:avLst/>
            <a:gdLst>
              <a:gd name="connsiteX0" fmla="*/ 3079279 w 4239071"/>
              <a:gd name="connsiteY0" fmla="*/ 1018552 h 4360491"/>
              <a:gd name="connsiteX1" fmla="*/ 4239071 w 4239071"/>
              <a:gd name="connsiteY1" fmla="*/ 1018552 h 4360491"/>
              <a:gd name="connsiteX2" fmla="*/ 3863290 w 4239071"/>
              <a:gd name="connsiteY2" fmla="*/ 3531015 h 4360491"/>
              <a:gd name="connsiteX3" fmla="*/ 2722056 w 4239071"/>
              <a:gd name="connsiteY3" fmla="*/ 3521167 h 4360491"/>
              <a:gd name="connsiteX4" fmla="*/ 773815 w 4239071"/>
              <a:gd name="connsiteY4" fmla="*/ 1018552 h 4360491"/>
              <a:gd name="connsiteX5" fmla="*/ 372330 w 4239071"/>
              <a:gd name="connsiteY5" fmla="*/ 3539561 h 4360491"/>
              <a:gd name="connsiteX6" fmla="*/ 0 w 4239071"/>
              <a:gd name="connsiteY6" fmla="*/ 3538259 h 4360491"/>
              <a:gd name="connsiteX7" fmla="*/ 377227 w 4239071"/>
              <a:gd name="connsiteY7" fmla="*/ 1027098 h 4360491"/>
              <a:gd name="connsiteX8" fmla="*/ 999903 w 4239071"/>
              <a:gd name="connsiteY8" fmla="*/ 0 h 4360491"/>
              <a:gd name="connsiteX9" fmla="*/ 3136307 w 4239071"/>
              <a:gd name="connsiteY9" fmla="*/ 0 h 4360491"/>
              <a:gd name="connsiteX10" fmla="*/ 2444097 w 4239071"/>
              <a:gd name="connsiteY10" fmla="*/ 4360491 h 4360491"/>
              <a:gd name="connsiteX11" fmla="*/ 341877 w 4239071"/>
              <a:gd name="connsiteY11" fmla="*/ 4343400 h 43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9071" h="4360491">
                <a:moveTo>
                  <a:pt x="3079279" y="1018552"/>
                </a:moveTo>
                <a:lnTo>
                  <a:pt x="4239071" y="1018552"/>
                </a:lnTo>
                <a:lnTo>
                  <a:pt x="3863290" y="3531015"/>
                </a:lnTo>
                <a:lnTo>
                  <a:pt x="2722056" y="3521167"/>
                </a:lnTo>
                <a:close/>
                <a:moveTo>
                  <a:pt x="773815" y="1018552"/>
                </a:moveTo>
                <a:lnTo>
                  <a:pt x="372330" y="3539561"/>
                </a:lnTo>
                <a:lnTo>
                  <a:pt x="0" y="3538259"/>
                </a:lnTo>
                <a:lnTo>
                  <a:pt x="377227" y="1027098"/>
                </a:lnTo>
                <a:close/>
                <a:moveTo>
                  <a:pt x="999903" y="0"/>
                </a:moveTo>
                <a:lnTo>
                  <a:pt x="3136307" y="0"/>
                </a:lnTo>
                <a:lnTo>
                  <a:pt x="2444097" y="4360491"/>
                </a:lnTo>
                <a:lnTo>
                  <a:pt x="341877" y="4343400"/>
                </a:lnTo>
                <a:close/>
              </a:path>
            </a:pathLst>
          </a:custGeom>
        </p:spPr>
        <p:txBody>
          <a:bodyPr wrap="square">
            <a:noAutofit/>
          </a:bodyPr>
          <a:lstStyle/>
          <a:p>
            <a:endParaRPr lang="es-CO"/>
          </a:p>
        </p:txBody>
      </p:sp>
    </p:spTree>
    <p:extLst>
      <p:ext uri="{BB962C8B-B14F-4D97-AF65-F5344CB8AC3E}">
        <p14:creationId xmlns:p14="http://schemas.microsoft.com/office/powerpoint/2010/main" val="98390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seño personalizado">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61825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88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6305550" y="600075"/>
            <a:ext cx="4741333" cy="5334000"/>
          </a:xfrm>
          <a:prstGeom prst="parallelogram">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5F053A2-8221-6DE1-2BF8-F7AA7148FFF6}"/>
              </a:ext>
            </a:extLst>
          </p:cNvPr>
          <p:cNvSpPr>
            <a:spLocks noGrp="1"/>
          </p:cNvSpPr>
          <p:nvPr>
            <p:ph type="pic" sz="quarter" idx="16"/>
          </p:nvPr>
        </p:nvSpPr>
        <p:spPr>
          <a:xfrm>
            <a:off x="4152671" y="1"/>
            <a:ext cx="3791614" cy="6861738"/>
          </a:xfrm>
          <a:custGeom>
            <a:avLst/>
            <a:gdLst>
              <a:gd name="connsiteX0" fmla="*/ 1669651 w 3791614"/>
              <a:gd name="connsiteY0" fmla="*/ 6234938 h 6861738"/>
              <a:gd name="connsiteX1" fmla="*/ 2199268 w 3791614"/>
              <a:gd name="connsiteY1" fmla="*/ 6234938 h 6861738"/>
              <a:gd name="connsiteX2" fmla="*/ 2199268 w 3791614"/>
              <a:gd name="connsiteY2" fmla="*/ 6861738 h 6861738"/>
              <a:gd name="connsiteX3" fmla="*/ 1669651 w 3791614"/>
              <a:gd name="connsiteY3" fmla="*/ 6861738 h 6861738"/>
              <a:gd name="connsiteX4" fmla="*/ 0 w 3791614"/>
              <a:gd name="connsiteY4" fmla="*/ 5076823 h 6861738"/>
              <a:gd name="connsiteX5" fmla="*/ 1504608 w 3791614"/>
              <a:gd name="connsiteY5" fmla="*/ 5076823 h 6861738"/>
              <a:gd name="connsiteX6" fmla="*/ 1504608 w 3791614"/>
              <a:gd name="connsiteY6" fmla="*/ 6857999 h 6861738"/>
              <a:gd name="connsiteX7" fmla="*/ 0 w 3791614"/>
              <a:gd name="connsiteY7" fmla="*/ 6857999 h 6861738"/>
              <a:gd name="connsiteX8" fmla="*/ 0 w 3791614"/>
              <a:gd name="connsiteY8" fmla="*/ 3005964 h 6861738"/>
              <a:gd name="connsiteX9" fmla="*/ 1504608 w 3791614"/>
              <a:gd name="connsiteY9" fmla="*/ 3005964 h 6861738"/>
              <a:gd name="connsiteX10" fmla="*/ 1504608 w 3791614"/>
              <a:gd name="connsiteY10" fmla="*/ 4981574 h 6861738"/>
              <a:gd name="connsiteX11" fmla="*/ 0 w 3791614"/>
              <a:gd name="connsiteY11" fmla="*/ 4981574 h 6861738"/>
              <a:gd name="connsiteX12" fmla="*/ 2287006 w 3791614"/>
              <a:gd name="connsiteY12" fmla="*/ 3005963 h 6861738"/>
              <a:gd name="connsiteX13" fmla="*/ 3791614 w 3791614"/>
              <a:gd name="connsiteY13" fmla="*/ 3005963 h 6861738"/>
              <a:gd name="connsiteX14" fmla="*/ 3791614 w 3791614"/>
              <a:gd name="connsiteY14" fmla="*/ 6857998 h 6861738"/>
              <a:gd name="connsiteX15" fmla="*/ 2287006 w 3791614"/>
              <a:gd name="connsiteY15" fmla="*/ 6857998 h 6861738"/>
              <a:gd name="connsiteX16" fmla="*/ 1669651 w 3791614"/>
              <a:gd name="connsiteY16" fmla="*/ 3005963 h 6861738"/>
              <a:gd name="connsiteX17" fmla="*/ 2199268 w 3791614"/>
              <a:gd name="connsiteY17" fmla="*/ 3005963 h 6861738"/>
              <a:gd name="connsiteX18" fmla="*/ 2199268 w 3791614"/>
              <a:gd name="connsiteY18" fmla="*/ 6162674 h 6861738"/>
              <a:gd name="connsiteX19" fmla="*/ 1669651 w 3791614"/>
              <a:gd name="connsiteY19" fmla="*/ 6162674 h 6861738"/>
              <a:gd name="connsiteX20" fmla="*/ 35153 w 3791614"/>
              <a:gd name="connsiteY20" fmla="*/ 0 h 6861738"/>
              <a:gd name="connsiteX21" fmla="*/ 1513116 w 3791614"/>
              <a:gd name="connsiteY21" fmla="*/ 0 h 6861738"/>
              <a:gd name="connsiteX22" fmla="*/ 1513116 w 3791614"/>
              <a:gd name="connsiteY22" fmla="*/ 2922587 h 6861738"/>
              <a:gd name="connsiteX23" fmla="*/ 35153 w 3791614"/>
              <a:gd name="connsiteY23" fmla="*/ 2922587 h 6861738"/>
              <a:gd name="connsiteX24" fmla="*/ 1607992 w 3791614"/>
              <a:gd name="connsiteY24" fmla="*/ 0 h 6861738"/>
              <a:gd name="connsiteX25" fmla="*/ 3781634 w 3791614"/>
              <a:gd name="connsiteY25" fmla="*/ 0 h 6861738"/>
              <a:gd name="connsiteX26" fmla="*/ 3781634 w 3791614"/>
              <a:gd name="connsiteY26" fmla="*/ 2922587 h 6861738"/>
              <a:gd name="connsiteX27" fmla="*/ 1607992 w 3791614"/>
              <a:gd name="connsiteY27" fmla="*/ 2922587 h 68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1614" h="6861738">
                <a:moveTo>
                  <a:pt x="1669651" y="6234938"/>
                </a:moveTo>
                <a:lnTo>
                  <a:pt x="2199268" y="6234938"/>
                </a:lnTo>
                <a:lnTo>
                  <a:pt x="2199268" y="6861738"/>
                </a:lnTo>
                <a:lnTo>
                  <a:pt x="1669651" y="6861738"/>
                </a:lnTo>
                <a:close/>
                <a:moveTo>
                  <a:pt x="0" y="5076823"/>
                </a:moveTo>
                <a:lnTo>
                  <a:pt x="1504608" y="5076823"/>
                </a:lnTo>
                <a:lnTo>
                  <a:pt x="1504608" y="6857999"/>
                </a:lnTo>
                <a:lnTo>
                  <a:pt x="0" y="6857999"/>
                </a:lnTo>
                <a:close/>
                <a:moveTo>
                  <a:pt x="0" y="3005964"/>
                </a:moveTo>
                <a:lnTo>
                  <a:pt x="1504608" y="3005964"/>
                </a:lnTo>
                <a:lnTo>
                  <a:pt x="1504608" y="4981574"/>
                </a:lnTo>
                <a:lnTo>
                  <a:pt x="0" y="4981574"/>
                </a:lnTo>
                <a:close/>
                <a:moveTo>
                  <a:pt x="2287006" y="3005963"/>
                </a:moveTo>
                <a:lnTo>
                  <a:pt x="3791614" y="3005963"/>
                </a:lnTo>
                <a:lnTo>
                  <a:pt x="3791614" y="6857998"/>
                </a:lnTo>
                <a:lnTo>
                  <a:pt x="2287006" y="6857998"/>
                </a:lnTo>
                <a:close/>
                <a:moveTo>
                  <a:pt x="1669651" y="3005963"/>
                </a:moveTo>
                <a:lnTo>
                  <a:pt x="2199268" y="3005963"/>
                </a:lnTo>
                <a:lnTo>
                  <a:pt x="2199268" y="6162674"/>
                </a:lnTo>
                <a:lnTo>
                  <a:pt x="1669651" y="6162674"/>
                </a:lnTo>
                <a:close/>
                <a:moveTo>
                  <a:pt x="35153" y="0"/>
                </a:moveTo>
                <a:lnTo>
                  <a:pt x="1513116" y="0"/>
                </a:lnTo>
                <a:lnTo>
                  <a:pt x="1513116" y="2922587"/>
                </a:lnTo>
                <a:lnTo>
                  <a:pt x="35153" y="2922587"/>
                </a:lnTo>
                <a:close/>
                <a:moveTo>
                  <a:pt x="1607992" y="0"/>
                </a:moveTo>
                <a:lnTo>
                  <a:pt x="3781634" y="0"/>
                </a:lnTo>
                <a:lnTo>
                  <a:pt x="3781634" y="2922587"/>
                </a:lnTo>
                <a:lnTo>
                  <a:pt x="1607992" y="2922587"/>
                </a:lnTo>
                <a:close/>
              </a:path>
            </a:pathLst>
          </a:custGeom>
        </p:spPr>
        <p:txBody>
          <a:bodyPr wrap="square">
            <a:noAutofit/>
          </a:bodyPr>
          <a:lstStyle/>
          <a:p>
            <a:endParaRPr lang="es-CO" dirty="0"/>
          </a:p>
        </p:txBody>
      </p:sp>
    </p:spTree>
    <p:extLst>
      <p:ext uri="{BB962C8B-B14F-4D97-AF65-F5344CB8AC3E}">
        <p14:creationId xmlns:p14="http://schemas.microsoft.com/office/powerpoint/2010/main" val="32767962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8CFDCAC-0FDA-4A70-A895-A50A0641E1E2}"/>
              </a:ext>
            </a:extLst>
          </p:cNvPr>
          <p:cNvSpPr>
            <a:spLocks noGrp="1"/>
          </p:cNvSpPr>
          <p:nvPr>
            <p:ph type="pic" sz="quarter" idx="10"/>
          </p:nvPr>
        </p:nvSpPr>
        <p:spPr>
          <a:xfrm>
            <a:off x="6908800" y="3136900"/>
            <a:ext cx="2425700" cy="2425700"/>
          </a:xfrm>
          <a:prstGeom prst="rect">
            <a:avLst/>
          </a:prstGeom>
        </p:spPr>
        <p:txBody>
          <a:bodyPr/>
          <a:lstStyle/>
          <a:p>
            <a:endParaRPr lang="en-US"/>
          </a:p>
        </p:txBody>
      </p:sp>
      <p:sp>
        <p:nvSpPr>
          <p:cNvPr id="6" name="Marcador de posición de imagen 2">
            <a:extLst>
              <a:ext uri="{FF2B5EF4-FFF2-40B4-BE49-F238E27FC236}">
                <a16:creationId xmlns:a16="http://schemas.microsoft.com/office/drawing/2014/main" id="{66944232-D435-4513-B060-F141ABCC2274}"/>
              </a:ext>
            </a:extLst>
          </p:cNvPr>
          <p:cNvSpPr>
            <a:spLocks noGrp="1"/>
          </p:cNvSpPr>
          <p:nvPr>
            <p:ph type="pic" sz="quarter" idx="11"/>
          </p:nvPr>
        </p:nvSpPr>
        <p:spPr>
          <a:xfrm>
            <a:off x="4483100" y="711200"/>
            <a:ext cx="2425700" cy="2425700"/>
          </a:xfrm>
          <a:prstGeom prst="rect">
            <a:avLst/>
          </a:prstGeom>
        </p:spPr>
        <p:txBody>
          <a:bodyPr/>
          <a:lstStyle/>
          <a:p>
            <a:endParaRPr lang="en-US"/>
          </a:p>
        </p:txBody>
      </p:sp>
      <p:sp>
        <p:nvSpPr>
          <p:cNvPr id="7" name="Marcador de posición de imagen 2">
            <a:extLst>
              <a:ext uri="{FF2B5EF4-FFF2-40B4-BE49-F238E27FC236}">
                <a16:creationId xmlns:a16="http://schemas.microsoft.com/office/drawing/2014/main" id="{29A451CA-A00C-4529-94CB-AC3A20276392}"/>
              </a:ext>
            </a:extLst>
          </p:cNvPr>
          <p:cNvSpPr>
            <a:spLocks noGrp="1"/>
          </p:cNvSpPr>
          <p:nvPr>
            <p:ph type="pic" sz="quarter" idx="12"/>
          </p:nvPr>
        </p:nvSpPr>
        <p:spPr>
          <a:xfrm>
            <a:off x="9334500" y="711200"/>
            <a:ext cx="2425700" cy="2425700"/>
          </a:xfrm>
          <a:prstGeom prst="rect">
            <a:avLst/>
          </a:prstGeom>
        </p:spPr>
        <p:txBody>
          <a:body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3600450"/>
            <a:ext cx="3622908" cy="3257550"/>
          </a:xfrm>
          <a:prstGeom prst="rect">
            <a:avLst/>
          </a:prstGeom>
        </p:spPr>
        <p:txBody>
          <a:bodyPr/>
          <a:lstStyle/>
          <a:p>
            <a:endParaRPr lang="en-US"/>
          </a:p>
        </p:txBody>
      </p:sp>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3622908" y="0"/>
            <a:ext cx="8569092" cy="3600450"/>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13" name="Marcador de posición de imagen 2">
            <a:extLst>
              <a:ext uri="{FF2B5EF4-FFF2-40B4-BE49-F238E27FC236}">
                <a16:creationId xmlns:a16="http://schemas.microsoft.com/office/drawing/2014/main" id="{B46955C4-4F5E-42A3-8708-F3F4EFA24DB9}"/>
              </a:ext>
            </a:extLst>
          </p:cNvPr>
          <p:cNvSpPr>
            <a:spLocks noGrp="1"/>
          </p:cNvSpPr>
          <p:nvPr>
            <p:ph type="pic" sz="quarter" idx="10"/>
          </p:nvPr>
        </p:nvSpPr>
        <p:spPr>
          <a:xfrm>
            <a:off x="6253163" y="739775"/>
            <a:ext cx="2433637" cy="1922463"/>
          </a:xfrm>
          <a:prstGeom prst="rect">
            <a:avLst/>
          </a:prstGeom>
        </p:spPr>
        <p:txBody>
          <a:bodyPr/>
          <a:lstStyle/>
          <a:p>
            <a:endParaRPr lang="en-US"/>
          </a:p>
        </p:txBody>
      </p:sp>
      <p:sp>
        <p:nvSpPr>
          <p:cNvPr id="14" name="Marcador de posición de imagen 2">
            <a:extLst>
              <a:ext uri="{FF2B5EF4-FFF2-40B4-BE49-F238E27FC236}">
                <a16:creationId xmlns:a16="http://schemas.microsoft.com/office/drawing/2014/main" id="{FFB1D958-7E44-4AA4-9C09-AB953BE39E64}"/>
              </a:ext>
            </a:extLst>
          </p:cNvPr>
          <p:cNvSpPr>
            <a:spLocks noGrp="1"/>
          </p:cNvSpPr>
          <p:nvPr>
            <p:ph type="pic" sz="quarter" idx="11"/>
          </p:nvPr>
        </p:nvSpPr>
        <p:spPr>
          <a:xfrm>
            <a:off x="6251390" y="4419881"/>
            <a:ext cx="2433637" cy="1617383"/>
          </a:xfrm>
          <a:prstGeom prst="rect">
            <a:avLst/>
          </a:prstGeom>
        </p:spPr>
        <p:txBody>
          <a:bodyPr/>
          <a:lstStyle/>
          <a:p>
            <a:endParaRPr lang="en-US" dirty="0"/>
          </a:p>
        </p:txBody>
      </p:sp>
      <p:sp>
        <p:nvSpPr>
          <p:cNvPr id="15" name="Marcador de posición de imagen 2">
            <a:extLst>
              <a:ext uri="{FF2B5EF4-FFF2-40B4-BE49-F238E27FC236}">
                <a16:creationId xmlns:a16="http://schemas.microsoft.com/office/drawing/2014/main" id="{A1B5E418-0D6D-41FF-9742-8B83D6259F14}"/>
              </a:ext>
            </a:extLst>
          </p:cNvPr>
          <p:cNvSpPr>
            <a:spLocks noGrp="1"/>
          </p:cNvSpPr>
          <p:nvPr>
            <p:ph type="pic" sz="quarter" idx="12"/>
          </p:nvPr>
        </p:nvSpPr>
        <p:spPr>
          <a:xfrm>
            <a:off x="3822513" y="2657476"/>
            <a:ext cx="2433637" cy="1752879"/>
          </a:xfrm>
          <a:prstGeom prst="rect">
            <a:avLst/>
          </a:prstGeom>
        </p:spPr>
        <p:txBody>
          <a:bodyPr/>
          <a:lstStyle/>
          <a:p>
            <a:endParaRPr lang="en-US"/>
          </a:p>
        </p:txBody>
      </p:sp>
      <p:sp>
        <p:nvSpPr>
          <p:cNvPr id="16" name="Marcador de posición de imagen 2">
            <a:extLst>
              <a:ext uri="{FF2B5EF4-FFF2-40B4-BE49-F238E27FC236}">
                <a16:creationId xmlns:a16="http://schemas.microsoft.com/office/drawing/2014/main" id="{CDBFD7CA-7B85-4E15-916C-9C57068C4CA2}"/>
              </a:ext>
            </a:extLst>
          </p:cNvPr>
          <p:cNvSpPr>
            <a:spLocks noGrp="1"/>
          </p:cNvSpPr>
          <p:nvPr>
            <p:ph type="pic" sz="quarter" idx="13"/>
          </p:nvPr>
        </p:nvSpPr>
        <p:spPr>
          <a:xfrm>
            <a:off x="8683253" y="765369"/>
            <a:ext cx="3508747" cy="5348678"/>
          </a:xfrm>
          <a:prstGeom prst="rect">
            <a:avLst/>
          </a:prstGeom>
        </p:spPr>
        <p:txBody>
          <a:bodyPr/>
          <a:lstStyle/>
          <a:p>
            <a:endParaRPr lang="en-US"/>
          </a:p>
        </p:txBody>
      </p:sp>
    </p:spTree>
    <p:extLst>
      <p:ext uri="{BB962C8B-B14F-4D97-AF65-F5344CB8AC3E}">
        <p14:creationId xmlns:p14="http://schemas.microsoft.com/office/powerpoint/2010/main" val="195064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F4F12239-20DF-4C29-AC8A-374E90178FB7}"/>
              </a:ext>
            </a:extLst>
          </p:cNvPr>
          <p:cNvSpPr>
            <a:spLocks noGrp="1"/>
          </p:cNvSpPr>
          <p:nvPr>
            <p:ph type="pic" sz="quarter" idx="11"/>
          </p:nvPr>
        </p:nvSpPr>
        <p:spPr>
          <a:xfrm>
            <a:off x="4381500" y="2247900"/>
            <a:ext cx="3390900" cy="1924050"/>
          </a:xfrm>
          <a:prstGeom prst="rect">
            <a:avLst/>
          </a:prstGeom>
        </p:spPr>
        <p:txBody>
          <a:bodyPr/>
          <a:lstStyle/>
          <a:p>
            <a:endParaRPr lang="en-US"/>
          </a:p>
        </p:txBody>
      </p:sp>
    </p:spTree>
    <p:extLst>
      <p:ext uri="{BB962C8B-B14F-4D97-AF65-F5344CB8AC3E}">
        <p14:creationId xmlns:p14="http://schemas.microsoft.com/office/powerpoint/2010/main" val="133303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57B04651-2A4B-4AC1-93C9-D24B43FD0F71}"/>
              </a:ext>
            </a:extLst>
          </p:cNvPr>
          <p:cNvSpPr>
            <a:spLocks noGrp="1"/>
          </p:cNvSpPr>
          <p:nvPr>
            <p:ph type="pic" sz="quarter" idx="10"/>
          </p:nvPr>
        </p:nvSpPr>
        <p:spPr>
          <a:xfrm>
            <a:off x="0" y="0"/>
            <a:ext cx="5905500" cy="6858000"/>
          </a:xfrm>
          <a:custGeom>
            <a:avLst/>
            <a:gdLst>
              <a:gd name="connsiteX0" fmla="*/ 0 w 5905500"/>
              <a:gd name="connsiteY0" fmla="*/ 0 h 6858000"/>
              <a:gd name="connsiteX1" fmla="*/ 5905500 w 5905500"/>
              <a:gd name="connsiteY1" fmla="*/ 0 h 6858000"/>
              <a:gd name="connsiteX2" fmla="*/ 5905500 w 5905500"/>
              <a:gd name="connsiteY2" fmla="*/ 6858000 h 6858000"/>
              <a:gd name="connsiteX3" fmla="*/ 0 w 5905500"/>
              <a:gd name="connsiteY3" fmla="*/ 6858000 h 6858000"/>
              <a:gd name="connsiteX4" fmla="*/ 0 w 5905500"/>
              <a:gd name="connsiteY4" fmla="*/ 0 h 6858000"/>
              <a:gd name="connsiteX0" fmla="*/ 0 w 5905500"/>
              <a:gd name="connsiteY0" fmla="*/ 0 h 6858000"/>
              <a:gd name="connsiteX1" fmla="*/ 5905500 w 5905500"/>
              <a:gd name="connsiteY1" fmla="*/ 0 h 6858000"/>
              <a:gd name="connsiteX2" fmla="*/ 3276600 w 5905500"/>
              <a:gd name="connsiteY2" fmla="*/ 6858000 h 6858000"/>
              <a:gd name="connsiteX3" fmla="*/ 0 w 5905500"/>
              <a:gd name="connsiteY3" fmla="*/ 6858000 h 6858000"/>
              <a:gd name="connsiteX4" fmla="*/ 0 w 590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0" h="6858000">
                <a:moveTo>
                  <a:pt x="0" y="0"/>
                </a:moveTo>
                <a:lnTo>
                  <a:pt x="5905500" y="0"/>
                </a:lnTo>
                <a:lnTo>
                  <a:pt x="3276600" y="6858000"/>
                </a:lnTo>
                <a:lnTo>
                  <a:pt x="0" y="6858000"/>
                </a:lnTo>
                <a:lnTo>
                  <a:pt x="0" y="0"/>
                </a:lnTo>
                <a:close/>
              </a:path>
            </a:pathLst>
          </a:custGeom>
        </p:spPr>
        <p:txBody>
          <a:bodyPr/>
          <a:lstStyle/>
          <a:p>
            <a:endParaRPr lang="en-US"/>
          </a:p>
        </p:txBody>
      </p:sp>
    </p:spTree>
    <p:extLst>
      <p:ext uri="{BB962C8B-B14F-4D97-AF65-F5344CB8AC3E}">
        <p14:creationId xmlns:p14="http://schemas.microsoft.com/office/powerpoint/2010/main" val="111203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EAF3D1-1381-2C1A-4DFA-AFB9F91581B0}"/>
              </a:ext>
            </a:extLst>
          </p:cNvPr>
          <p:cNvSpPr>
            <a:spLocks noGrp="1"/>
          </p:cNvSpPr>
          <p:nvPr>
            <p:ph type="pic" sz="quarter" idx="10"/>
          </p:nvPr>
        </p:nvSpPr>
        <p:spPr>
          <a:xfrm>
            <a:off x="0" y="0"/>
            <a:ext cx="3622675" cy="3613019"/>
          </a:xfrm>
          <a:prstGeom prst="rect">
            <a:avLst/>
          </a:prstGeom>
        </p:spPr>
        <p:txBody>
          <a:bodyPr/>
          <a:lstStyle/>
          <a:p>
            <a:endParaRPr lang="es-CO"/>
          </a:p>
        </p:txBody>
      </p:sp>
      <p:sp>
        <p:nvSpPr>
          <p:cNvPr id="4" name="Picture Placeholder 2">
            <a:extLst>
              <a:ext uri="{FF2B5EF4-FFF2-40B4-BE49-F238E27FC236}">
                <a16:creationId xmlns:a16="http://schemas.microsoft.com/office/drawing/2014/main" id="{F671B54F-79F3-6F84-66EB-22A7018F708C}"/>
              </a:ext>
            </a:extLst>
          </p:cNvPr>
          <p:cNvSpPr>
            <a:spLocks noGrp="1"/>
          </p:cNvSpPr>
          <p:nvPr>
            <p:ph type="pic" sz="quarter" idx="11"/>
          </p:nvPr>
        </p:nvSpPr>
        <p:spPr>
          <a:xfrm>
            <a:off x="3622675" y="1"/>
            <a:ext cx="2051731" cy="1743342"/>
          </a:xfrm>
          <a:prstGeom prst="rect">
            <a:avLst/>
          </a:prstGeom>
        </p:spPr>
        <p:txBody>
          <a:bodyPr/>
          <a:lstStyle/>
          <a:p>
            <a:endParaRPr lang="es-CO" dirty="0"/>
          </a:p>
        </p:txBody>
      </p:sp>
      <p:sp>
        <p:nvSpPr>
          <p:cNvPr id="5" name="Picture Placeholder 2">
            <a:extLst>
              <a:ext uri="{FF2B5EF4-FFF2-40B4-BE49-F238E27FC236}">
                <a16:creationId xmlns:a16="http://schemas.microsoft.com/office/drawing/2014/main" id="{77D3B7A9-99AE-C113-22F2-0FF1B6D2F0BB}"/>
              </a:ext>
            </a:extLst>
          </p:cNvPr>
          <p:cNvSpPr>
            <a:spLocks noGrp="1"/>
          </p:cNvSpPr>
          <p:nvPr>
            <p:ph type="pic" sz="quarter" idx="12"/>
          </p:nvPr>
        </p:nvSpPr>
        <p:spPr>
          <a:xfrm>
            <a:off x="3622675" y="1743342"/>
            <a:ext cx="2051731" cy="1869677"/>
          </a:xfrm>
          <a:prstGeom prst="rect">
            <a:avLst/>
          </a:prstGeom>
        </p:spPr>
        <p:txBody>
          <a:bodyPr/>
          <a:lstStyle/>
          <a:p>
            <a:endParaRPr lang="es-CO" dirty="0"/>
          </a:p>
        </p:txBody>
      </p:sp>
      <p:sp>
        <p:nvSpPr>
          <p:cNvPr id="6" name="Picture Placeholder 2">
            <a:extLst>
              <a:ext uri="{FF2B5EF4-FFF2-40B4-BE49-F238E27FC236}">
                <a16:creationId xmlns:a16="http://schemas.microsoft.com/office/drawing/2014/main" id="{AAC239A1-EB7C-1F93-2242-07F446ADEEE9}"/>
              </a:ext>
            </a:extLst>
          </p:cNvPr>
          <p:cNvSpPr>
            <a:spLocks noGrp="1"/>
          </p:cNvSpPr>
          <p:nvPr>
            <p:ph type="pic" sz="quarter" idx="13"/>
          </p:nvPr>
        </p:nvSpPr>
        <p:spPr>
          <a:xfrm>
            <a:off x="5674406" y="1"/>
            <a:ext cx="2051731" cy="6857998"/>
          </a:xfrm>
          <a:prstGeom prst="rect">
            <a:avLst/>
          </a:prstGeom>
        </p:spPr>
        <p:txBody>
          <a:bodyPr/>
          <a:lstStyle/>
          <a:p>
            <a:endParaRPr lang="es-CO" dirty="0"/>
          </a:p>
        </p:txBody>
      </p:sp>
      <p:sp>
        <p:nvSpPr>
          <p:cNvPr id="7" name="Picture Placeholder 2">
            <a:extLst>
              <a:ext uri="{FF2B5EF4-FFF2-40B4-BE49-F238E27FC236}">
                <a16:creationId xmlns:a16="http://schemas.microsoft.com/office/drawing/2014/main" id="{C9BE5FFC-BAF4-9D4E-40C2-883D0ECFF468}"/>
              </a:ext>
            </a:extLst>
          </p:cNvPr>
          <p:cNvSpPr>
            <a:spLocks noGrp="1"/>
          </p:cNvSpPr>
          <p:nvPr>
            <p:ph type="pic" sz="quarter" idx="14"/>
          </p:nvPr>
        </p:nvSpPr>
        <p:spPr>
          <a:xfrm>
            <a:off x="7726137" y="1"/>
            <a:ext cx="2051731" cy="5127475"/>
          </a:xfrm>
          <a:prstGeom prst="rect">
            <a:avLst/>
          </a:prstGeom>
        </p:spPr>
        <p:txBody>
          <a:bodyPr/>
          <a:lstStyle/>
          <a:p>
            <a:endParaRPr lang="es-CO" dirty="0"/>
          </a:p>
        </p:txBody>
      </p:sp>
      <p:sp>
        <p:nvSpPr>
          <p:cNvPr id="8" name="Picture Placeholder 2">
            <a:extLst>
              <a:ext uri="{FF2B5EF4-FFF2-40B4-BE49-F238E27FC236}">
                <a16:creationId xmlns:a16="http://schemas.microsoft.com/office/drawing/2014/main" id="{2468D160-316E-2C2D-EB76-1B2C071FA931}"/>
              </a:ext>
            </a:extLst>
          </p:cNvPr>
          <p:cNvSpPr>
            <a:spLocks noGrp="1"/>
          </p:cNvSpPr>
          <p:nvPr>
            <p:ph type="pic" sz="quarter" idx="15"/>
          </p:nvPr>
        </p:nvSpPr>
        <p:spPr>
          <a:xfrm>
            <a:off x="7726137" y="5127477"/>
            <a:ext cx="2051731" cy="1730523"/>
          </a:xfrm>
          <a:prstGeom prst="rect">
            <a:avLst/>
          </a:prstGeom>
        </p:spPr>
        <p:txBody>
          <a:bodyPr/>
          <a:lstStyle/>
          <a:p>
            <a:endParaRPr lang="es-CO" dirty="0"/>
          </a:p>
        </p:txBody>
      </p:sp>
      <p:sp>
        <p:nvSpPr>
          <p:cNvPr id="9" name="Picture Placeholder 2">
            <a:extLst>
              <a:ext uri="{FF2B5EF4-FFF2-40B4-BE49-F238E27FC236}">
                <a16:creationId xmlns:a16="http://schemas.microsoft.com/office/drawing/2014/main" id="{2C564B1E-46DC-5A2F-50AB-A528349B14BA}"/>
              </a:ext>
            </a:extLst>
          </p:cNvPr>
          <p:cNvSpPr>
            <a:spLocks noGrp="1"/>
          </p:cNvSpPr>
          <p:nvPr>
            <p:ph type="pic" sz="quarter" idx="16"/>
          </p:nvPr>
        </p:nvSpPr>
        <p:spPr>
          <a:xfrm>
            <a:off x="0" y="3622676"/>
            <a:ext cx="5674406" cy="1743342"/>
          </a:xfrm>
          <a:prstGeom prst="rect">
            <a:avLst/>
          </a:prstGeom>
        </p:spPr>
        <p:txBody>
          <a:bodyPr/>
          <a:lstStyle/>
          <a:p>
            <a:endParaRPr lang="es-CO" dirty="0"/>
          </a:p>
        </p:txBody>
      </p:sp>
      <p:sp>
        <p:nvSpPr>
          <p:cNvPr id="10" name="Picture Placeholder 2">
            <a:extLst>
              <a:ext uri="{FF2B5EF4-FFF2-40B4-BE49-F238E27FC236}">
                <a16:creationId xmlns:a16="http://schemas.microsoft.com/office/drawing/2014/main" id="{C0DD6A66-ACD1-A1AC-0B83-E21E2135D77F}"/>
              </a:ext>
            </a:extLst>
          </p:cNvPr>
          <p:cNvSpPr>
            <a:spLocks noGrp="1"/>
          </p:cNvSpPr>
          <p:nvPr>
            <p:ph type="pic" sz="quarter" idx="17"/>
          </p:nvPr>
        </p:nvSpPr>
        <p:spPr>
          <a:xfrm>
            <a:off x="0" y="5366018"/>
            <a:ext cx="2811566" cy="1482324"/>
          </a:xfrm>
          <a:prstGeom prst="rect">
            <a:avLst/>
          </a:prstGeom>
        </p:spPr>
        <p:txBody>
          <a:bodyPr/>
          <a:lstStyle/>
          <a:p>
            <a:endParaRPr lang="es-CO" dirty="0"/>
          </a:p>
        </p:txBody>
      </p:sp>
      <p:sp>
        <p:nvSpPr>
          <p:cNvPr id="11" name="Picture Placeholder 2">
            <a:extLst>
              <a:ext uri="{FF2B5EF4-FFF2-40B4-BE49-F238E27FC236}">
                <a16:creationId xmlns:a16="http://schemas.microsoft.com/office/drawing/2014/main" id="{1D1BD6D8-7F34-FE3B-5601-B0052884CBEB}"/>
              </a:ext>
            </a:extLst>
          </p:cNvPr>
          <p:cNvSpPr>
            <a:spLocks noGrp="1"/>
          </p:cNvSpPr>
          <p:nvPr>
            <p:ph type="pic" sz="quarter" idx="18"/>
          </p:nvPr>
        </p:nvSpPr>
        <p:spPr>
          <a:xfrm>
            <a:off x="2811567" y="5366018"/>
            <a:ext cx="2862840" cy="1482324"/>
          </a:xfrm>
          <a:prstGeom prst="rect">
            <a:avLst/>
          </a:prstGeom>
        </p:spPr>
        <p:txBody>
          <a:bodyPr/>
          <a:lstStyle/>
          <a:p>
            <a:endParaRPr lang="es-CO" dirty="0"/>
          </a:p>
        </p:txBody>
      </p:sp>
      <p:sp>
        <p:nvSpPr>
          <p:cNvPr id="12" name="Picture Placeholder 2">
            <a:extLst>
              <a:ext uri="{FF2B5EF4-FFF2-40B4-BE49-F238E27FC236}">
                <a16:creationId xmlns:a16="http://schemas.microsoft.com/office/drawing/2014/main" id="{577D88D1-BA94-3AE6-BDA2-6EA5536845A5}"/>
              </a:ext>
            </a:extLst>
          </p:cNvPr>
          <p:cNvSpPr>
            <a:spLocks noGrp="1"/>
          </p:cNvSpPr>
          <p:nvPr>
            <p:ph type="pic" sz="quarter" idx="19"/>
          </p:nvPr>
        </p:nvSpPr>
        <p:spPr>
          <a:xfrm>
            <a:off x="9777867" y="1"/>
            <a:ext cx="2414133" cy="6857998"/>
          </a:xfrm>
          <a:prstGeom prst="rect">
            <a:avLst/>
          </a:prstGeom>
        </p:spPr>
        <p:txBody>
          <a:bodyPr/>
          <a:lstStyle/>
          <a:p>
            <a:endParaRPr lang="es-CO" dirty="0"/>
          </a:p>
        </p:txBody>
      </p:sp>
    </p:spTree>
    <p:extLst>
      <p:ext uri="{BB962C8B-B14F-4D97-AF65-F5344CB8AC3E}">
        <p14:creationId xmlns:p14="http://schemas.microsoft.com/office/powerpoint/2010/main" val="1728090440"/>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free-powerpoint-templates-downloa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5134739" cy="369332"/>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3397" y="-967119"/>
            <a:ext cx="1856346" cy="713826"/>
          </a:xfrm>
          <a:prstGeom prst="rect">
            <a:avLst/>
          </a:prstGeom>
        </p:spPr>
      </p:pic>
      <p:sp>
        <p:nvSpPr>
          <p:cNvPr id="10" name="Rectángulo 9">
            <a:extLst>
              <a:ext uri="{FF2B5EF4-FFF2-40B4-BE49-F238E27FC236}">
                <a16:creationId xmlns:a16="http://schemas.microsoft.com/office/drawing/2014/main" id="{9E296472-046A-46D0-9E23-50DB911E346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67" r:id="rId3"/>
    <p:sldLayoutId id="2147483649" r:id="rId4"/>
    <p:sldLayoutId id="2147483661" r:id="rId5"/>
    <p:sldLayoutId id="2147483679" r:id="rId6"/>
    <p:sldLayoutId id="2147483668" r:id="rId7"/>
    <p:sldLayoutId id="2147483672" r:id="rId8"/>
    <p:sldLayoutId id="2147483673" r:id="rId9"/>
    <p:sldLayoutId id="2147483680" r:id="rId10"/>
    <p:sldLayoutId id="2147483678"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3.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9.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bg1"/>
                </a:solidFill>
                <a:latin typeface="+mj-lt"/>
                <a:hlinkClick r:id="rId3">
                  <a:extLst>
                    <a:ext uri="{A12FA001-AC4F-418D-AE19-62706E023703}">
                      <ahyp:hlinkClr xmlns:ahyp="http://schemas.microsoft.com/office/drawing/2018/hyperlinkcolor" val="tx"/>
                    </a:ext>
                  </a:extLst>
                </a:hlinkClick>
              </a:rPr>
              <a:t>Monserrat</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 Font </a:t>
            </a:r>
            <a:r>
              <a:rPr lang="en-US" altLang="ja-JP" sz="1400" dirty="0">
                <a:solidFill>
                  <a:schemeClr val="bg1"/>
                </a:solidFill>
                <a:cs typeface="Arial" panose="020B0604020202020204" pitchFamily="34" charset="0"/>
              </a:rPr>
              <a:t>before editing this template to ensure it looks just as you found it on PPTThemes.com.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74DA2D2-9B6F-4D12-98A6-DD36D7296AE9}"/>
              </a:ext>
            </a:extLst>
          </p:cNvPr>
          <p:cNvSpPr/>
          <p:nvPr/>
        </p:nvSpPr>
        <p:spPr>
          <a:xfrm>
            <a:off x="0" y="2247900"/>
            <a:ext cx="12192000" cy="192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6" descr="iPhone6_mockup_front_white.png">
            <a:extLst>
              <a:ext uri="{FF2B5EF4-FFF2-40B4-BE49-F238E27FC236}">
                <a16:creationId xmlns:a16="http://schemas.microsoft.com/office/drawing/2014/main" id="{257EA538-463B-4CFE-A982-2ADE3B2CBFC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4516040" y="727868"/>
            <a:ext cx="3159919"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uadroTexto 47">
            <a:extLst>
              <a:ext uri="{FF2B5EF4-FFF2-40B4-BE49-F238E27FC236}">
                <a16:creationId xmlns:a16="http://schemas.microsoft.com/office/drawing/2014/main" id="{E5F7DD47-424B-4AB7-A40D-87DA74EC2FB1}"/>
              </a:ext>
            </a:extLst>
          </p:cNvPr>
          <p:cNvSpPr txBox="1"/>
          <p:nvPr/>
        </p:nvSpPr>
        <p:spPr>
          <a:xfrm>
            <a:off x="2800349" y="935831"/>
            <a:ext cx="6096001" cy="646331"/>
          </a:xfrm>
          <a:prstGeom prst="rect">
            <a:avLst/>
          </a:prstGeom>
          <a:noFill/>
        </p:spPr>
        <p:txBody>
          <a:bodyPr wrap="square" rtlCol="0">
            <a:spAutoFit/>
          </a:bodyPr>
          <a:lstStyle/>
          <a:p>
            <a:pPr algn="ctr"/>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HERE</a:t>
            </a:r>
          </a:p>
        </p:txBody>
      </p:sp>
      <p:sp>
        <p:nvSpPr>
          <p:cNvPr id="49" name="Paralelogramo 6">
            <a:extLst>
              <a:ext uri="{FF2B5EF4-FFF2-40B4-BE49-F238E27FC236}">
                <a16:creationId xmlns:a16="http://schemas.microsoft.com/office/drawing/2014/main" id="{1F9C8FEF-813A-4EE8-AC66-F748F60B12E6}"/>
              </a:ext>
            </a:extLst>
          </p:cNvPr>
          <p:cNvSpPr/>
          <p:nvPr/>
        </p:nvSpPr>
        <p:spPr>
          <a:xfrm flipV="1">
            <a:off x="202009" y="2247898"/>
            <a:ext cx="3800475" cy="1924049"/>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elogramo 6">
            <a:extLst>
              <a:ext uri="{FF2B5EF4-FFF2-40B4-BE49-F238E27FC236}">
                <a16:creationId xmlns:a16="http://schemas.microsoft.com/office/drawing/2014/main" id="{017C3B80-49B6-431E-A21D-7D09931A61B0}"/>
              </a:ext>
            </a:extLst>
          </p:cNvPr>
          <p:cNvSpPr/>
          <p:nvPr/>
        </p:nvSpPr>
        <p:spPr>
          <a:xfrm flipV="1">
            <a:off x="8303022" y="2247900"/>
            <a:ext cx="3800475" cy="207645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arcador de texto 28">
            <a:extLst>
              <a:ext uri="{FF2B5EF4-FFF2-40B4-BE49-F238E27FC236}">
                <a16:creationId xmlns:a16="http://schemas.microsoft.com/office/drawing/2014/main" id="{FAFFBF1D-6617-42DF-9F35-7C1C588B41BA}"/>
              </a:ext>
            </a:extLst>
          </p:cNvPr>
          <p:cNvSpPr txBox="1">
            <a:spLocks/>
          </p:cNvSpPr>
          <p:nvPr/>
        </p:nvSpPr>
        <p:spPr>
          <a:xfrm>
            <a:off x="1457324" y="4550836"/>
            <a:ext cx="927735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ctr">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ctr">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ctr">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ctr"/>
            <a:endParaRPr lang="en-US" dirty="0">
              <a:solidFill>
                <a:schemeClr val="bg1"/>
              </a:solidFill>
            </a:endParaRPr>
          </a:p>
        </p:txBody>
      </p:sp>
      <p:pic>
        <p:nvPicPr>
          <p:cNvPr id="6" name="Graphic 5" descr="Graduation cap outline">
            <a:extLst>
              <a:ext uri="{FF2B5EF4-FFF2-40B4-BE49-F238E27FC236}">
                <a16:creationId xmlns:a16="http://schemas.microsoft.com/office/drawing/2014/main" id="{A5EDEA25-B70A-7CBA-A711-63D0D1E56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2831">
            <a:off x="5748519" y="593563"/>
            <a:ext cx="1133548" cy="1133548"/>
          </a:xfrm>
          <a:prstGeom prst="rect">
            <a:avLst/>
          </a:prstGeom>
          <a:effectLst>
            <a:glow rad="101600">
              <a:schemeClr val="accent4">
                <a:satMod val="175000"/>
                <a:alpha val="14000"/>
              </a:schemeClr>
            </a:glow>
          </a:effectLst>
        </p:spPr>
      </p:pic>
      <p:sp>
        <p:nvSpPr>
          <p:cNvPr id="8" name="Picture Placeholder 7">
            <a:extLst>
              <a:ext uri="{FF2B5EF4-FFF2-40B4-BE49-F238E27FC236}">
                <a16:creationId xmlns:a16="http://schemas.microsoft.com/office/drawing/2014/main" id="{B86C9825-6B13-2E9E-730A-53A8735218CF}"/>
              </a:ext>
            </a:extLst>
          </p:cNvPr>
          <p:cNvSpPr>
            <a:spLocks noGrp="1"/>
          </p:cNvSpPr>
          <p:nvPr>
            <p:ph type="pic" sz="quarter" idx="11"/>
          </p:nvPr>
        </p:nvSpPr>
        <p:spPr/>
        <p:txBody>
          <a:bodyPr/>
          <a:lstStyle/>
          <a:p>
            <a:endParaRPr lang="es-C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3CAD71-8B84-4096-B0AD-E5DFA40EE644}"/>
              </a:ext>
            </a:extLst>
          </p:cNvPr>
          <p:cNvPicPr>
            <a:picLocks noChangeAspect="1"/>
          </p:cNvPicPr>
          <p:nvPr/>
        </p:nvPicPr>
        <p:blipFill rotWithShape="1">
          <a:blip r:embed="rId3">
            <a:extLst>
              <a:ext uri="{28A0092B-C50C-407E-A947-70E740481C1C}">
                <a14:useLocalDpi xmlns:a14="http://schemas.microsoft.com/office/drawing/2010/main" val="0"/>
              </a:ext>
            </a:extLst>
          </a:blip>
          <a:srcRect l="38600"/>
          <a:stretch/>
        </p:blipFill>
        <p:spPr>
          <a:xfrm>
            <a:off x="6343650" y="504825"/>
            <a:ext cx="5848350" cy="6353175"/>
          </a:xfrm>
          <a:prstGeom prst="rect">
            <a:avLst/>
          </a:prstGeom>
        </p:spPr>
      </p:pic>
      <p:sp>
        <p:nvSpPr>
          <p:cNvPr id="9" name="Freeform 5">
            <a:extLst>
              <a:ext uri="{FF2B5EF4-FFF2-40B4-BE49-F238E27FC236}">
                <a16:creationId xmlns:a16="http://schemas.microsoft.com/office/drawing/2014/main" id="{2F5D5BA3-4251-41DF-8B5D-8E22CAD94103}"/>
              </a:ext>
            </a:extLst>
          </p:cNvPr>
          <p:cNvSpPr>
            <a:spLocks/>
          </p:cNvSpPr>
          <p:nvPr/>
        </p:nvSpPr>
        <p:spPr bwMode="auto">
          <a:xfrm>
            <a:off x="6953250" y="1154113"/>
            <a:ext cx="5238750" cy="5710237"/>
          </a:xfrm>
          <a:custGeom>
            <a:avLst/>
            <a:gdLst>
              <a:gd name="T0" fmla="*/ 3300 w 3300"/>
              <a:gd name="T1" fmla="*/ 2084 h 3597"/>
              <a:gd name="T2" fmla="*/ 2170 w 3300"/>
              <a:gd name="T3" fmla="*/ 0 h 3597"/>
              <a:gd name="T4" fmla="*/ 0 w 3300"/>
              <a:gd name="T5" fmla="*/ 733 h 3597"/>
              <a:gd name="T6" fmla="*/ 1351 w 3300"/>
              <a:gd name="T7" fmla="*/ 3584 h 3597"/>
              <a:gd name="T8" fmla="*/ 3300 w 3300"/>
              <a:gd name="T9" fmla="*/ 3597 h 3597"/>
              <a:gd name="T10" fmla="*/ 3300 w 3300"/>
              <a:gd name="T11" fmla="*/ 2084 h 3597"/>
            </a:gdLst>
            <a:ahLst/>
            <a:cxnLst>
              <a:cxn ang="0">
                <a:pos x="T0" y="T1"/>
              </a:cxn>
              <a:cxn ang="0">
                <a:pos x="T2" y="T3"/>
              </a:cxn>
              <a:cxn ang="0">
                <a:pos x="T4" y="T5"/>
              </a:cxn>
              <a:cxn ang="0">
                <a:pos x="T6" y="T7"/>
              </a:cxn>
              <a:cxn ang="0">
                <a:pos x="T8" y="T9"/>
              </a:cxn>
              <a:cxn ang="0">
                <a:pos x="T10" y="T11"/>
              </a:cxn>
            </a:cxnLst>
            <a:rect l="0" t="0" r="r" b="b"/>
            <a:pathLst>
              <a:path w="3300" h="3597">
                <a:moveTo>
                  <a:pt x="3300" y="2084"/>
                </a:moveTo>
                <a:lnTo>
                  <a:pt x="2170" y="0"/>
                </a:lnTo>
                <a:lnTo>
                  <a:pt x="0" y="733"/>
                </a:lnTo>
                <a:lnTo>
                  <a:pt x="1351" y="3584"/>
                </a:lnTo>
                <a:lnTo>
                  <a:pt x="3300" y="3597"/>
                </a:lnTo>
                <a:lnTo>
                  <a:pt x="3300" y="2084"/>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420" name="Marcador de texto 28">
            <a:extLst>
              <a:ext uri="{FF2B5EF4-FFF2-40B4-BE49-F238E27FC236}">
                <a16:creationId xmlns:a16="http://schemas.microsoft.com/office/drawing/2014/main" id="{1BB48B9F-0D14-4706-90FC-CC5A52D29C93}"/>
              </a:ext>
            </a:extLst>
          </p:cNvPr>
          <p:cNvSpPr txBox="1">
            <a:spLocks/>
          </p:cNvSpPr>
          <p:nvPr/>
        </p:nvSpPr>
        <p:spPr>
          <a:xfrm>
            <a:off x="5254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421" name="CuadroTexto 420">
            <a:extLst>
              <a:ext uri="{FF2B5EF4-FFF2-40B4-BE49-F238E27FC236}">
                <a16:creationId xmlns:a16="http://schemas.microsoft.com/office/drawing/2014/main" id="{9692F2E4-5ECB-4F93-B480-9B88D508674D}"/>
              </a:ext>
            </a:extLst>
          </p:cNvPr>
          <p:cNvSpPr txBox="1"/>
          <p:nvPr/>
        </p:nvSpPr>
        <p:spPr>
          <a:xfrm>
            <a:off x="5254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422" name="Grupo 421">
            <a:extLst>
              <a:ext uri="{FF2B5EF4-FFF2-40B4-BE49-F238E27FC236}">
                <a16:creationId xmlns:a16="http://schemas.microsoft.com/office/drawing/2014/main" id="{EB951473-5A07-4220-B345-CCE424402E9C}"/>
              </a:ext>
            </a:extLst>
          </p:cNvPr>
          <p:cNvGrpSpPr/>
          <p:nvPr/>
        </p:nvGrpSpPr>
        <p:grpSpPr>
          <a:xfrm>
            <a:off x="381724" y="735141"/>
            <a:ext cx="11386677" cy="5344679"/>
            <a:chOff x="381724" y="735141"/>
            <a:chExt cx="11386677" cy="5344679"/>
          </a:xfrm>
          <a:noFill/>
        </p:grpSpPr>
        <p:sp>
          <p:nvSpPr>
            <p:cNvPr id="423" name="Triángulo isósceles 422">
              <a:extLst>
                <a:ext uri="{FF2B5EF4-FFF2-40B4-BE49-F238E27FC236}">
                  <a16:creationId xmlns:a16="http://schemas.microsoft.com/office/drawing/2014/main" id="{8DA1136C-5164-4E14-8D2C-51850A871836}"/>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iángulo isósceles 423">
              <a:extLst>
                <a:ext uri="{FF2B5EF4-FFF2-40B4-BE49-F238E27FC236}">
                  <a16:creationId xmlns:a16="http://schemas.microsoft.com/office/drawing/2014/main" id="{54E853C0-FD46-4773-8F78-E77FEB5CF4D2}"/>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iángulo isósceles 424">
              <a:extLst>
                <a:ext uri="{FF2B5EF4-FFF2-40B4-BE49-F238E27FC236}">
                  <a16:creationId xmlns:a16="http://schemas.microsoft.com/office/drawing/2014/main" id="{DB4A484F-30E1-4DEC-926D-864453B77FA5}"/>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iángulo isósceles 425">
              <a:extLst>
                <a:ext uri="{FF2B5EF4-FFF2-40B4-BE49-F238E27FC236}">
                  <a16:creationId xmlns:a16="http://schemas.microsoft.com/office/drawing/2014/main" id="{3AA6DB31-19AA-4E4E-9A7C-3CA73375B345}"/>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iángulo isósceles 426">
              <a:extLst>
                <a:ext uri="{FF2B5EF4-FFF2-40B4-BE49-F238E27FC236}">
                  <a16:creationId xmlns:a16="http://schemas.microsoft.com/office/drawing/2014/main" id="{2FF36914-B4E0-488E-A94C-00B58DB59D15}"/>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iángulo isósceles 427">
              <a:extLst>
                <a:ext uri="{FF2B5EF4-FFF2-40B4-BE49-F238E27FC236}">
                  <a16:creationId xmlns:a16="http://schemas.microsoft.com/office/drawing/2014/main" id="{8A6D8E5C-C3A3-479D-A6F5-3F40E332B33C}"/>
                </a:ext>
              </a:extLst>
            </p:cNvPr>
            <p:cNvSpPr/>
            <p:nvPr/>
          </p:nvSpPr>
          <p:spPr>
            <a:xfrm rot="10800000">
              <a:off x="4211638" y="172261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iángulo isósceles 428">
              <a:extLst>
                <a:ext uri="{FF2B5EF4-FFF2-40B4-BE49-F238E27FC236}">
                  <a16:creationId xmlns:a16="http://schemas.microsoft.com/office/drawing/2014/main" id="{37B142CC-FFC3-4CB0-AB77-9A130E5B844F}"/>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rcador de texto 28">
            <a:extLst>
              <a:ext uri="{FF2B5EF4-FFF2-40B4-BE49-F238E27FC236}">
                <a16:creationId xmlns:a16="http://schemas.microsoft.com/office/drawing/2014/main" id="{00E80416-D5F4-4E47-A032-B6A6092EB704}"/>
              </a:ext>
            </a:extLst>
          </p:cNvPr>
          <p:cNvSpPr txBox="1">
            <a:spLocks/>
          </p:cNvSpPr>
          <p:nvPr/>
        </p:nvSpPr>
        <p:spPr>
          <a:xfrm>
            <a:off x="525462" y="2657476"/>
            <a:ext cx="2794512"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63" name="CuadroTexto 62">
            <a:extLst>
              <a:ext uri="{FF2B5EF4-FFF2-40B4-BE49-F238E27FC236}">
                <a16:creationId xmlns:a16="http://schemas.microsoft.com/office/drawing/2014/main" id="{E24B1435-09B3-4F7B-AF74-990FFD45F038}"/>
              </a:ext>
            </a:extLst>
          </p:cNvPr>
          <p:cNvSpPr txBox="1"/>
          <p:nvPr/>
        </p:nvSpPr>
        <p:spPr>
          <a:xfrm>
            <a:off x="525462" y="1457147"/>
            <a:ext cx="32970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64" name="Grupo 63">
            <a:extLst>
              <a:ext uri="{FF2B5EF4-FFF2-40B4-BE49-F238E27FC236}">
                <a16:creationId xmlns:a16="http://schemas.microsoft.com/office/drawing/2014/main" id="{16BA82B9-3CAA-4CF6-BC80-C971B02A7B3B}"/>
              </a:ext>
            </a:extLst>
          </p:cNvPr>
          <p:cNvGrpSpPr/>
          <p:nvPr/>
        </p:nvGrpSpPr>
        <p:grpSpPr>
          <a:xfrm>
            <a:off x="381724" y="735141"/>
            <a:ext cx="11386677" cy="5344679"/>
            <a:chOff x="381724" y="735141"/>
            <a:chExt cx="11386677" cy="5344679"/>
          </a:xfrm>
          <a:noFill/>
        </p:grpSpPr>
        <p:sp>
          <p:nvSpPr>
            <p:cNvPr id="65" name="Triángulo isósceles 64">
              <a:extLst>
                <a:ext uri="{FF2B5EF4-FFF2-40B4-BE49-F238E27FC236}">
                  <a16:creationId xmlns:a16="http://schemas.microsoft.com/office/drawing/2014/main" id="{A433CE3D-3F47-4D08-A959-9FF7C1000280}"/>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ángulo isósceles 65">
              <a:extLst>
                <a:ext uri="{FF2B5EF4-FFF2-40B4-BE49-F238E27FC236}">
                  <a16:creationId xmlns:a16="http://schemas.microsoft.com/office/drawing/2014/main" id="{1B0026FC-FBC9-451D-94EA-ACAA2DE2F375}"/>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ángulo isósceles 66">
              <a:extLst>
                <a:ext uri="{FF2B5EF4-FFF2-40B4-BE49-F238E27FC236}">
                  <a16:creationId xmlns:a16="http://schemas.microsoft.com/office/drawing/2014/main" id="{D8E9FB95-F0DD-4F42-AB92-D965C1A11F6A}"/>
                </a:ext>
              </a:extLst>
            </p:cNvPr>
            <p:cNvSpPr/>
            <p:nvPr/>
          </p:nvSpPr>
          <p:spPr>
            <a:xfrm>
              <a:off x="5350137" y="93362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ángulo isósceles 67">
              <a:extLst>
                <a:ext uri="{FF2B5EF4-FFF2-40B4-BE49-F238E27FC236}">
                  <a16:creationId xmlns:a16="http://schemas.microsoft.com/office/drawing/2014/main" id="{979077C6-EE91-4B6C-A036-3B7901F63D8F}"/>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ángulo isósceles 68">
              <a:extLst>
                <a:ext uri="{FF2B5EF4-FFF2-40B4-BE49-F238E27FC236}">
                  <a16:creationId xmlns:a16="http://schemas.microsoft.com/office/drawing/2014/main" id="{FCF2DAF5-2D16-4379-BDA5-773456C7F9FC}"/>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ángulo isósceles 69">
              <a:extLst>
                <a:ext uri="{FF2B5EF4-FFF2-40B4-BE49-F238E27FC236}">
                  <a16:creationId xmlns:a16="http://schemas.microsoft.com/office/drawing/2014/main" id="{4851B7A6-ECE7-420D-9835-30BADD806DC7}"/>
                </a:ext>
              </a:extLst>
            </p:cNvPr>
            <p:cNvSpPr/>
            <p:nvPr/>
          </p:nvSpPr>
          <p:spPr>
            <a:xfrm rot="10800000">
              <a:off x="4182614" y="205731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ángulo isósceles 70">
              <a:extLst>
                <a:ext uri="{FF2B5EF4-FFF2-40B4-BE49-F238E27FC236}">
                  <a16:creationId xmlns:a16="http://schemas.microsoft.com/office/drawing/2014/main" id="{6B97C9D4-980C-4102-9F7D-F95100EFF364}"/>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 Placeholder 1">
            <a:extLst>
              <a:ext uri="{FF2B5EF4-FFF2-40B4-BE49-F238E27FC236}">
                <a16:creationId xmlns:a16="http://schemas.microsoft.com/office/drawing/2014/main" id="{80DCCFA0-8C61-4DD5-876C-FC03BDA9118A}"/>
              </a:ext>
            </a:extLst>
          </p:cNvPr>
          <p:cNvSpPr txBox="1">
            <a:spLocks/>
          </p:cNvSpPr>
          <p:nvPr/>
        </p:nvSpPr>
        <p:spPr>
          <a:xfrm>
            <a:off x="6335315" y="2529162"/>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endParaRPr lang="en-US" sz="1400" dirty="0">
              <a:solidFill>
                <a:schemeClr val="bg1"/>
              </a:solidFill>
            </a:endParaRPr>
          </a:p>
        </p:txBody>
      </p:sp>
      <p:sp>
        <p:nvSpPr>
          <p:cNvPr id="23" name="Picture Placeholder 22">
            <a:extLst>
              <a:ext uri="{FF2B5EF4-FFF2-40B4-BE49-F238E27FC236}">
                <a16:creationId xmlns:a16="http://schemas.microsoft.com/office/drawing/2014/main" id="{B45DEB1C-1A6C-94CA-B80F-A074CAB8F822}"/>
              </a:ext>
            </a:extLst>
          </p:cNvPr>
          <p:cNvSpPr>
            <a:spLocks noGrp="1"/>
          </p:cNvSpPr>
          <p:nvPr>
            <p:ph type="pic" sz="quarter" idx="10"/>
          </p:nvPr>
        </p:nvSpPr>
        <p:spPr/>
        <p:txBody>
          <a:bodyPr/>
          <a:lstStyle/>
          <a:p>
            <a:endParaRPr lang="es-CO"/>
          </a:p>
        </p:txBody>
      </p:sp>
      <p:sp>
        <p:nvSpPr>
          <p:cNvPr id="25" name="Picture Placeholder 24">
            <a:extLst>
              <a:ext uri="{FF2B5EF4-FFF2-40B4-BE49-F238E27FC236}">
                <a16:creationId xmlns:a16="http://schemas.microsoft.com/office/drawing/2014/main" id="{3A586637-1B23-D352-75FA-DB0A40E1680F}"/>
              </a:ext>
            </a:extLst>
          </p:cNvPr>
          <p:cNvSpPr>
            <a:spLocks noGrp="1"/>
          </p:cNvSpPr>
          <p:nvPr>
            <p:ph type="pic" sz="quarter" idx="13"/>
          </p:nvPr>
        </p:nvSpPr>
        <p:spPr/>
        <p:txBody>
          <a:bodyPr/>
          <a:lstStyle/>
          <a:p>
            <a:endParaRPr lang="es-CO"/>
          </a:p>
        </p:txBody>
      </p:sp>
      <p:sp>
        <p:nvSpPr>
          <p:cNvPr id="27" name="Picture Placeholder 26">
            <a:extLst>
              <a:ext uri="{FF2B5EF4-FFF2-40B4-BE49-F238E27FC236}">
                <a16:creationId xmlns:a16="http://schemas.microsoft.com/office/drawing/2014/main" id="{FF963237-AF35-4680-7FEA-EF0DE70A53B4}"/>
              </a:ext>
            </a:extLst>
          </p:cNvPr>
          <p:cNvSpPr>
            <a:spLocks noGrp="1"/>
          </p:cNvSpPr>
          <p:nvPr>
            <p:ph type="pic" sz="quarter" idx="11"/>
          </p:nvPr>
        </p:nvSpPr>
        <p:spPr/>
        <p:txBody>
          <a:bodyPr/>
          <a:lstStyle/>
          <a:p>
            <a:endParaRPr lang="es-CO"/>
          </a:p>
        </p:txBody>
      </p:sp>
      <p:sp>
        <p:nvSpPr>
          <p:cNvPr id="29" name="Picture Placeholder 28">
            <a:extLst>
              <a:ext uri="{FF2B5EF4-FFF2-40B4-BE49-F238E27FC236}">
                <a16:creationId xmlns:a16="http://schemas.microsoft.com/office/drawing/2014/main" id="{03823B33-8BE9-E957-2ACF-27E206E5A09A}"/>
              </a:ext>
            </a:extLst>
          </p:cNvPr>
          <p:cNvSpPr>
            <a:spLocks noGrp="1"/>
          </p:cNvSpPr>
          <p:nvPr>
            <p:ph type="pic" sz="quarter" idx="12"/>
          </p:nvPr>
        </p:nvSpPr>
        <p:spPr/>
        <p:txBody>
          <a:bodyPr/>
          <a:lstStyle/>
          <a:p>
            <a:endParaRPr lang="es-C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texto 28">
            <a:extLst>
              <a:ext uri="{FF2B5EF4-FFF2-40B4-BE49-F238E27FC236}">
                <a16:creationId xmlns:a16="http://schemas.microsoft.com/office/drawing/2014/main" id="{E7404EF4-EBFC-4B69-9BCF-4762BA88719E}"/>
              </a:ext>
            </a:extLst>
          </p:cNvPr>
          <p:cNvSpPr txBox="1">
            <a:spLocks/>
          </p:cNvSpPr>
          <p:nvPr/>
        </p:nvSpPr>
        <p:spPr>
          <a:xfrm>
            <a:off x="67357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29" name="CuadroTexto 28">
            <a:extLst>
              <a:ext uri="{FF2B5EF4-FFF2-40B4-BE49-F238E27FC236}">
                <a16:creationId xmlns:a16="http://schemas.microsoft.com/office/drawing/2014/main" id="{765B6B78-A9E0-402A-A318-03BAF9590474}"/>
              </a:ext>
            </a:extLst>
          </p:cNvPr>
          <p:cNvSpPr txBox="1"/>
          <p:nvPr/>
        </p:nvSpPr>
        <p:spPr>
          <a:xfrm>
            <a:off x="67357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30" name="Grupo 29">
            <a:extLst>
              <a:ext uri="{FF2B5EF4-FFF2-40B4-BE49-F238E27FC236}">
                <a16:creationId xmlns:a16="http://schemas.microsoft.com/office/drawing/2014/main" id="{EEF978BD-316A-46D2-96BC-260FCBA0E1E1}"/>
              </a:ext>
            </a:extLst>
          </p:cNvPr>
          <p:cNvGrpSpPr/>
          <p:nvPr/>
        </p:nvGrpSpPr>
        <p:grpSpPr>
          <a:xfrm>
            <a:off x="4971465" y="769370"/>
            <a:ext cx="6796936" cy="5116514"/>
            <a:chOff x="4971465" y="769370"/>
            <a:chExt cx="6796936" cy="5116514"/>
          </a:xfrm>
          <a:noFill/>
        </p:grpSpPr>
        <p:sp>
          <p:nvSpPr>
            <p:cNvPr id="31" name="Triángulo isósceles 30">
              <a:extLst>
                <a:ext uri="{FF2B5EF4-FFF2-40B4-BE49-F238E27FC236}">
                  <a16:creationId xmlns:a16="http://schemas.microsoft.com/office/drawing/2014/main" id="{C3995F8C-AC63-4927-9384-861371251BD3}"/>
                </a:ext>
              </a:extLst>
            </p:cNvPr>
            <p:cNvSpPr/>
            <p:nvPr/>
          </p:nvSpPr>
          <p:spPr>
            <a:xfrm>
              <a:off x="10876964" y="548891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ángulo isósceles 31">
              <a:extLst>
                <a:ext uri="{FF2B5EF4-FFF2-40B4-BE49-F238E27FC236}">
                  <a16:creationId xmlns:a16="http://schemas.microsoft.com/office/drawing/2014/main" id="{51093568-ED8D-4F6F-A3A9-3D900CC9FA4B}"/>
                </a:ext>
              </a:extLst>
            </p:cNvPr>
            <p:cNvSpPr/>
            <p:nvPr/>
          </p:nvSpPr>
          <p:spPr>
            <a:xfrm rot="10800000">
              <a:off x="7848306" y="529042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ángulo isósceles 32">
              <a:extLst>
                <a:ext uri="{FF2B5EF4-FFF2-40B4-BE49-F238E27FC236}">
                  <a16:creationId xmlns:a16="http://schemas.microsoft.com/office/drawing/2014/main" id="{07CEFE5F-1509-4D6D-B5CC-55F01798808F}"/>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ángulo isósceles 33">
              <a:extLst>
                <a:ext uri="{FF2B5EF4-FFF2-40B4-BE49-F238E27FC236}">
                  <a16:creationId xmlns:a16="http://schemas.microsoft.com/office/drawing/2014/main" id="{AA5D167C-9FB4-4DB4-A262-A4EC4C2483CF}"/>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ángulo isósceles 34">
              <a:extLst>
                <a:ext uri="{FF2B5EF4-FFF2-40B4-BE49-F238E27FC236}">
                  <a16:creationId xmlns:a16="http://schemas.microsoft.com/office/drawing/2014/main" id="{A12CB4A0-27DB-49FF-8FA7-9998991B093D}"/>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ángulo isósceles 35">
              <a:extLst>
                <a:ext uri="{FF2B5EF4-FFF2-40B4-BE49-F238E27FC236}">
                  <a16:creationId xmlns:a16="http://schemas.microsoft.com/office/drawing/2014/main" id="{EA07C83E-E045-475E-BD2A-9505918B07B3}"/>
                </a:ext>
              </a:extLst>
            </p:cNvPr>
            <p:cNvSpPr/>
            <p:nvPr/>
          </p:nvSpPr>
          <p:spPr>
            <a:xfrm rot="10800000">
              <a:off x="6464299" y="107496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ángulo isósceles 36">
              <a:extLst>
                <a:ext uri="{FF2B5EF4-FFF2-40B4-BE49-F238E27FC236}">
                  <a16:creationId xmlns:a16="http://schemas.microsoft.com/office/drawing/2014/main" id="{D3771B62-9E1F-4742-A59C-29C81D7E3409}"/>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Paralelogramo 6">
            <a:extLst>
              <a:ext uri="{FF2B5EF4-FFF2-40B4-BE49-F238E27FC236}">
                <a16:creationId xmlns:a16="http://schemas.microsoft.com/office/drawing/2014/main" id="{FF31D3B6-7D09-4EC0-88D6-1A470A6DF923}"/>
              </a:ext>
            </a:extLst>
          </p:cNvPr>
          <p:cNvSpPr/>
          <p:nvPr/>
        </p:nvSpPr>
        <p:spPr>
          <a:xfrm flipV="1">
            <a:off x="-193677" y="0"/>
            <a:ext cx="8942295" cy="685800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6F19A00F-3451-CBA6-57D5-194E9F351583}"/>
              </a:ext>
            </a:extLst>
          </p:cNvPr>
          <p:cNvSpPr>
            <a:spLocks noGrp="1"/>
          </p:cNvSpPr>
          <p:nvPr>
            <p:ph type="pic" sz="quarter" idx="10"/>
          </p:nvPr>
        </p:nvSpPr>
        <p:spPr/>
        <p:txBody>
          <a:bodyPr/>
          <a:lstStyle/>
          <a:p>
            <a:endParaRPr lang="es-C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aralelogramo 6">
            <a:extLst>
              <a:ext uri="{FF2B5EF4-FFF2-40B4-BE49-F238E27FC236}">
                <a16:creationId xmlns:a16="http://schemas.microsoft.com/office/drawing/2014/main" id="{BDBFE962-3744-4D48-B1F0-89D08F4AB999}"/>
              </a:ext>
            </a:extLst>
          </p:cNvPr>
          <p:cNvSpPr/>
          <p:nvPr/>
        </p:nvSpPr>
        <p:spPr>
          <a:xfrm flipV="1">
            <a:off x="3657600" y="1247775"/>
            <a:ext cx="3800475" cy="291465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uadroTexto 68">
            <a:extLst>
              <a:ext uri="{FF2B5EF4-FFF2-40B4-BE49-F238E27FC236}">
                <a16:creationId xmlns:a16="http://schemas.microsoft.com/office/drawing/2014/main" id="{9B6B9BAC-C5CE-45ED-924E-4948141EDB42}"/>
              </a:ext>
            </a:extLst>
          </p:cNvPr>
          <p:cNvSpPr txBox="1"/>
          <p:nvPr/>
        </p:nvSpPr>
        <p:spPr>
          <a:xfrm>
            <a:off x="3409949" y="5010150"/>
            <a:ext cx="5772151" cy="830997"/>
          </a:xfrm>
          <a:prstGeom prst="rect">
            <a:avLst/>
          </a:prstGeom>
          <a:noFill/>
        </p:spPr>
        <p:txBody>
          <a:bodyPr wrap="square" rtlCol="0">
            <a:spAutoFit/>
          </a:bodyPr>
          <a:lstStyle/>
          <a:p>
            <a:pPr algn="ctr"/>
            <a:r>
              <a:rPr lang="en-US" sz="4800" b="1" i="1" spc="-150">
                <a:solidFill>
                  <a:schemeClr val="accent2"/>
                </a:solidFill>
                <a:latin typeface="Montserrat" panose="00000500000000000000" pitchFamily="50" charset="0"/>
              </a:rPr>
              <a:t>THANK </a:t>
            </a:r>
            <a:r>
              <a:rPr lang="en-US" sz="4800" b="1" i="1" spc="-150" dirty="0">
                <a:solidFill>
                  <a:schemeClr val="bg1"/>
                </a:solidFill>
                <a:latin typeface="Montserrat" panose="00000500000000000000" pitchFamily="50" charset="0"/>
              </a:rPr>
              <a:t>YOU</a:t>
            </a:r>
          </a:p>
        </p:txBody>
      </p:sp>
      <p:sp>
        <p:nvSpPr>
          <p:cNvPr id="70" name="CuadroTexto 69">
            <a:extLst>
              <a:ext uri="{FF2B5EF4-FFF2-40B4-BE49-F238E27FC236}">
                <a16:creationId xmlns:a16="http://schemas.microsoft.com/office/drawing/2014/main" id="{401ECF91-D9D2-40EA-9C48-6B2CEBCC5679}"/>
              </a:ext>
            </a:extLst>
          </p:cNvPr>
          <p:cNvSpPr txBox="1"/>
          <p:nvPr/>
        </p:nvSpPr>
        <p:spPr>
          <a:xfrm>
            <a:off x="3409949" y="5692259"/>
            <a:ext cx="6219825" cy="400110"/>
          </a:xfrm>
          <a:prstGeom prst="rect">
            <a:avLst/>
          </a:prstGeom>
          <a:noFill/>
        </p:spPr>
        <p:txBody>
          <a:bodyPr wrap="square" rtlCol="0">
            <a:spAutoFit/>
          </a:bodyPr>
          <a:lstStyle/>
          <a:p>
            <a:r>
              <a:rPr lang="en-US" sz="2000" dirty="0">
                <a:solidFill>
                  <a:schemeClr val="bg1"/>
                </a:solidFill>
                <a:latin typeface="Lato" panose="020F0502020204030203" pitchFamily="34" charset="0"/>
              </a:rPr>
              <a:t>Free-powerpoint-templates-download.com</a:t>
            </a:r>
          </a:p>
        </p:txBody>
      </p:sp>
      <p:grpSp>
        <p:nvGrpSpPr>
          <p:cNvPr id="75" name="Grupo 74">
            <a:extLst>
              <a:ext uri="{FF2B5EF4-FFF2-40B4-BE49-F238E27FC236}">
                <a16:creationId xmlns:a16="http://schemas.microsoft.com/office/drawing/2014/main" id="{BEE62B79-E7B0-40F4-BE96-DBCAFDAC2367}"/>
              </a:ext>
            </a:extLst>
          </p:cNvPr>
          <p:cNvGrpSpPr/>
          <p:nvPr/>
        </p:nvGrpSpPr>
        <p:grpSpPr>
          <a:xfrm>
            <a:off x="5745408" y="6197196"/>
            <a:ext cx="316586" cy="316586"/>
            <a:chOff x="3910807" y="3249613"/>
            <a:chExt cx="698500" cy="698500"/>
          </a:xfrm>
        </p:grpSpPr>
        <p:sp>
          <p:nvSpPr>
            <p:cNvPr id="76" name="Shape 1648">
              <a:extLst>
                <a:ext uri="{FF2B5EF4-FFF2-40B4-BE49-F238E27FC236}">
                  <a16:creationId xmlns:a16="http://schemas.microsoft.com/office/drawing/2014/main" id="{5AB3D505-9429-4ADF-8601-B9124EE10AAE}"/>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dirty="0"/>
            </a:p>
          </p:txBody>
        </p:sp>
        <p:sp>
          <p:nvSpPr>
            <p:cNvPr id="77" name="Shape 1652">
              <a:extLst>
                <a:ext uri="{FF2B5EF4-FFF2-40B4-BE49-F238E27FC236}">
                  <a16:creationId xmlns:a16="http://schemas.microsoft.com/office/drawing/2014/main" id="{539E77F0-EC34-4825-89E2-35C84C6C38C9}"/>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79" name="Grupo 78">
            <a:extLst>
              <a:ext uri="{FF2B5EF4-FFF2-40B4-BE49-F238E27FC236}">
                <a16:creationId xmlns:a16="http://schemas.microsoft.com/office/drawing/2014/main" id="{93297A78-3A1E-4742-8CFB-CF14ED8411A3}"/>
              </a:ext>
            </a:extLst>
          </p:cNvPr>
          <p:cNvGrpSpPr/>
          <p:nvPr/>
        </p:nvGrpSpPr>
        <p:grpSpPr>
          <a:xfrm>
            <a:off x="6648950" y="6206670"/>
            <a:ext cx="316586" cy="316586"/>
            <a:chOff x="5754688" y="5093494"/>
            <a:chExt cx="698500" cy="698500"/>
          </a:xfrm>
        </p:grpSpPr>
        <p:sp>
          <p:nvSpPr>
            <p:cNvPr id="80" name="Shape 1657">
              <a:extLst>
                <a:ext uri="{FF2B5EF4-FFF2-40B4-BE49-F238E27FC236}">
                  <a16:creationId xmlns:a16="http://schemas.microsoft.com/office/drawing/2014/main" id="{D949A1BF-3DE8-49FE-A8FC-90D37A314668}"/>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93" name="Shape 1658">
              <a:extLst>
                <a:ext uri="{FF2B5EF4-FFF2-40B4-BE49-F238E27FC236}">
                  <a16:creationId xmlns:a16="http://schemas.microsoft.com/office/drawing/2014/main" id="{66E3E71B-2331-4559-AF8B-5E223F403E12}"/>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94" name="Grupo 93">
            <a:extLst>
              <a:ext uri="{FF2B5EF4-FFF2-40B4-BE49-F238E27FC236}">
                <a16:creationId xmlns:a16="http://schemas.microsoft.com/office/drawing/2014/main" id="{6AD88300-2FC9-4BDC-8200-67AE12143420}"/>
              </a:ext>
            </a:extLst>
          </p:cNvPr>
          <p:cNvGrpSpPr/>
          <p:nvPr/>
        </p:nvGrpSpPr>
        <p:grpSpPr>
          <a:xfrm>
            <a:off x="6197179" y="6197196"/>
            <a:ext cx="316586" cy="316586"/>
            <a:chOff x="5754688" y="1405732"/>
            <a:chExt cx="698500" cy="698500"/>
          </a:xfrm>
        </p:grpSpPr>
        <p:sp>
          <p:nvSpPr>
            <p:cNvPr id="95" name="Shape 1660">
              <a:extLst>
                <a:ext uri="{FF2B5EF4-FFF2-40B4-BE49-F238E27FC236}">
                  <a16:creationId xmlns:a16="http://schemas.microsoft.com/office/drawing/2014/main" id="{6F1701AE-5849-41C5-A455-8581204482DA}"/>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96" name="Shape 1643">
              <a:extLst>
                <a:ext uri="{FF2B5EF4-FFF2-40B4-BE49-F238E27FC236}">
                  <a16:creationId xmlns:a16="http://schemas.microsoft.com/office/drawing/2014/main" id="{8C50ABB6-8A6F-4E31-93E6-CD0922882550}"/>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97" name="Grupo 96">
            <a:extLst>
              <a:ext uri="{FF2B5EF4-FFF2-40B4-BE49-F238E27FC236}">
                <a16:creationId xmlns:a16="http://schemas.microsoft.com/office/drawing/2014/main" id="{0C973101-EA15-43A0-8B6D-F31F63ECFBD1}"/>
              </a:ext>
            </a:extLst>
          </p:cNvPr>
          <p:cNvGrpSpPr/>
          <p:nvPr/>
        </p:nvGrpSpPr>
        <p:grpSpPr>
          <a:xfrm>
            <a:off x="848836" y="769370"/>
            <a:ext cx="10919565" cy="5116514"/>
            <a:chOff x="848836" y="769370"/>
            <a:chExt cx="10919565" cy="5116514"/>
          </a:xfrm>
          <a:noFill/>
        </p:grpSpPr>
        <p:sp>
          <p:nvSpPr>
            <p:cNvPr id="98" name="Triángulo isósceles 97">
              <a:extLst>
                <a:ext uri="{FF2B5EF4-FFF2-40B4-BE49-F238E27FC236}">
                  <a16:creationId xmlns:a16="http://schemas.microsoft.com/office/drawing/2014/main" id="{CF897D54-3E89-45C1-BAB8-614AAA47729E}"/>
                </a:ext>
              </a:extLst>
            </p:cNvPr>
            <p:cNvSpPr/>
            <p:nvPr/>
          </p:nvSpPr>
          <p:spPr>
            <a:xfrm>
              <a:off x="10876964" y="548891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ángulo isósceles 98">
              <a:extLst>
                <a:ext uri="{FF2B5EF4-FFF2-40B4-BE49-F238E27FC236}">
                  <a16:creationId xmlns:a16="http://schemas.microsoft.com/office/drawing/2014/main" id="{734AF1BA-EDDB-4D96-BA66-B6D9620CCF1C}"/>
                </a:ext>
              </a:extLst>
            </p:cNvPr>
            <p:cNvSpPr/>
            <p:nvPr/>
          </p:nvSpPr>
          <p:spPr>
            <a:xfrm rot="10800000">
              <a:off x="7848306" y="529042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ángulo isósceles 99">
              <a:extLst>
                <a:ext uri="{FF2B5EF4-FFF2-40B4-BE49-F238E27FC236}">
                  <a16:creationId xmlns:a16="http://schemas.microsoft.com/office/drawing/2014/main" id="{A0872B5F-8B24-4D01-9E52-1C67B8F5AC20}"/>
                </a:ext>
              </a:extLst>
            </p:cNvPr>
            <p:cNvSpPr/>
            <p:nvPr/>
          </p:nvSpPr>
          <p:spPr>
            <a:xfrm>
              <a:off x="2075864" y="214215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iángulo isósceles 100">
              <a:extLst>
                <a:ext uri="{FF2B5EF4-FFF2-40B4-BE49-F238E27FC236}">
                  <a16:creationId xmlns:a16="http://schemas.microsoft.com/office/drawing/2014/main" id="{C0C491C0-4170-4779-9A38-46FAD14495AE}"/>
                </a:ext>
              </a:extLst>
            </p:cNvPr>
            <p:cNvSpPr/>
            <p:nvPr/>
          </p:nvSpPr>
          <p:spPr>
            <a:xfrm rot="10800000">
              <a:off x="2075865" y="4304143"/>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iángulo isósceles 101">
              <a:extLst>
                <a:ext uri="{FF2B5EF4-FFF2-40B4-BE49-F238E27FC236}">
                  <a16:creationId xmlns:a16="http://schemas.microsoft.com/office/drawing/2014/main" id="{8AED832D-D10C-4633-9DEC-0DF0154B38E1}"/>
                </a:ext>
              </a:extLst>
            </p:cNvPr>
            <p:cNvSpPr/>
            <p:nvPr/>
          </p:nvSpPr>
          <p:spPr>
            <a:xfrm>
              <a:off x="2432384" y="431887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ángulo isósceles 102">
              <a:extLst>
                <a:ext uri="{FF2B5EF4-FFF2-40B4-BE49-F238E27FC236}">
                  <a16:creationId xmlns:a16="http://schemas.microsoft.com/office/drawing/2014/main" id="{368751E8-C147-4BBC-8357-075076A3EAA0}"/>
                </a:ext>
              </a:extLst>
            </p:cNvPr>
            <p:cNvSpPr/>
            <p:nvPr/>
          </p:nvSpPr>
          <p:spPr>
            <a:xfrm rot="10800000">
              <a:off x="848836" y="850803"/>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iángulo isósceles 103">
              <a:extLst>
                <a:ext uri="{FF2B5EF4-FFF2-40B4-BE49-F238E27FC236}">
                  <a16:creationId xmlns:a16="http://schemas.microsoft.com/office/drawing/2014/main" id="{5F7E5009-F759-413C-95AD-B92327AA7657}"/>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iángulo isósceles 104">
            <a:extLst>
              <a:ext uri="{FF2B5EF4-FFF2-40B4-BE49-F238E27FC236}">
                <a16:creationId xmlns:a16="http://schemas.microsoft.com/office/drawing/2014/main" id="{8DB7604A-6925-4BB6-AEA3-67F221CD227C}"/>
              </a:ext>
            </a:extLst>
          </p:cNvPr>
          <p:cNvSpPr/>
          <p:nvPr/>
        </p:nvSpPr>
        <p:spPr>
          <a:xfrm rot="10800000">
            <a:off x="9226217" y="3017294"/>
            <a:ext cx="542925" cy="381000"/>
          </a:xfrm>
          <a:prstGeom prst="triangle">
            <a:avLst/>
          </a:prstGeom>
          <a:no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iángulo isósceles 105">
            <a:extLst>
              <a:ext uri="{FF2B5EF4-FFF2-40B4-BE49-F238E27FC236}">
                <a16:creationId xmlns:a16="http://schemas.microsoft.com/office/drawing/2014/main" id="{07D7F9AC-2B10-4F5B-B4F2-5A2B31E895BB}"/>
              </a:ext>
            </a:extLst>
          </p:cNvPr>
          <p:cNvSpPr/>
          <p:nvPr/>
        </p:nvSpPr>
        <p:spPr>
          <a:xfrm>
            <a:off x="9582736" y="3032028"/>
            <a:ext cx="542925" cy="396972"/>
          </a:xfrm>
          <a:prstGeom prst="triangle">
            <a:avLst/>
          </a:prstGeom>
          <a:no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3A63551-7F04-19C4-476C-B72F4A3CA69D}"/>
              </a:ext>
            </a:extLst>
          </p:cNvPr>
          <p:cNvSpPr>
            <a:spLocks noGrp="1"/>
          </p:cNvSpPr>
          <p:nvPr>
            <p:ph type="pic" sz="quarter" idx="10"/>
          </p:nvPr>
        </p:nvSpPr>
        <p:spPr/>
        <p:txBody>
          <a:bodyPr/>
          <a:lstStyle/>
          <a:p>
            <a:endParaRPr lang="es-C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D0844E9A-95D5-FC56-0DA8-7364B72F0EE3}"/>
              </a:ext>
            </a:extLst>
          </p:cNvPr>
          <p:cNvSpPr/>
          <p:nvPr/>
        </p:nvSpPr>
        <p:spPr>
          <a:xfrm>
            <a:off x="7703366" y="1072168"/>
            <a:ext cx="3770475" cy="37704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Parallelogram 8">
            <a:extLst>
              <a:ext uri="{FF2B5EF4-FFF2-40B4-BE49-F238E27FC236}">
                <a16:creationId xmlns:a16="http://schemas.microsoft.com/office/drawing/2014/main" id="{84681BBF-558E-9894-FD65-AEA11892C822}"/>
              </a:ext>
            </a:extLst>
          </p:cNvPr>
          <p:cNvSpPr/>
          <p:nvPr/>
        </p:nvSpPr>
        <p:spPr>
          <a:xfrm>
            <a:off x="187735" y="0"/>
            <a:ext cx="5170205" cy="6858000"/>
          </a:xfrm>
          <a:prstGeom prst="parallelogram">
            <a:avLst>
              <a:gd name="adj" fmla="val 45886"/>
            </a:avLst>
          </a:prstGeom>
          <a:solidFill>
            <a:srgbClr val="D0CEC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Parallelogram 9">
            <a:extLst>
              <a:ext uri="{FF2B5EF4-FFF2-40B4-BE49-F238E27FC236}">
                <a16:creationId xmlns:a16="http://schemas.microsoft.com/office/drawing/2014/main" id="{F5391AEC-F209-85A9-2E35-5EC44E45E83E}"/>
              </a:ext>
            </a:extLst>
          </p:cNvPr>
          <p:cNvSpPr/>
          <p:nvPr/>
        </p:nvSpPr>
        <p:spPr>
          <a:xfrm>
            <a:off x="7158924" y="0"/>
            <a:ext cx="5170205" cy="6858000"/>
          </a:xfrm>
          <a:prstGeom prst="parallelogram">
            <a:avLst>
              <a:gd name="adj" fmla="val 55142"/>
            </a:avLst>
          </a:prstGeom>
          <a:solidFill>
            <a:srgbClr val="D0CEC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16" name="CuadroTexto 15">
            <a:extLst>
              <a:ext uri="{FF2B5EF4-FFF2-40B4-BE49-F238E27FC236}">
                <a16:creationId xmlns:a16="http://schemas.microsoft.com/office/drawing/2014/main" id="{34D9EF06-8B61-4478-ACEE-033CD1EB8DEB}"/>
              </a:ext>
            </a:extLst>
          </p:cNvPr>
          <p:cNvSpPr txBox="1"/>
          <p:nvPr/>
        </p:nvSpPr>
        <p:spPr>
          <a:xfrm>
            <a:off x="472942" y="2219325"/>
            <a:ext cx="7486473" cy="830997"/>
          </a:xfrm>
          <a:prstGeom prst="rect">
            <a:avLst/>
          </a:prstGeom>
          <a:noFill/>
        </p:spPr>
        <p:txBody>
          <a:bodyPr wrap="square" rtlCol="0">
            <a:spAutoFit/>
          </a:bodyPr>
          <a:lstStyle/>
          <a:p>
            <a:r>
              <a:rPr lang="en-US" sz="4800" b="1" i="1" spc="-150" dirty="0">
                <a:solidFill>
                  <a:schemeClr val="accent2"/>
                </a:solidFill>
                <a:latin typeface="Montserrat" panose="00000500000000000000" pitchFamily="50" charset="0"/>
              </a:rPr>
              <a:t>HAPPY </a:t>
            </a:r>
            <a:r>
              <a:rPr lang="en-US" sz="4800" b="1" i="1" spc="-150" dirty="0">
                <a:solidFill>
                  <a:schemeClr val="bg1"/>
                </a:solidFill>
                <a:latin typeface="Montserrat" panose="00000500000000000000" pitchFamily="50" charset="0"/>
              </a:rPr>
              <a:t>GRADUATION</a:t>
            </a:r>
          </a:p>
        </p:txBody>
      </p:sp>
      <p:sp>
        <p:nvSpPr>
          <p:cNvPr id="17" name="CuadroTexto 16">
            <a:extLst>
              <a:ext uri="{FF2B5EF4-FFF2-40B4-BE49-F238E27FC236}">
                <a16:creationId xmlns:a16="http://schemas.microsoft.com/office/drawing/2014/main" id="{3EB91362-754E-4C79-88BF-DDF74BBB7E25}"/>
              </a:ext>
            </a:extLst>
          </p:cNvPr>
          <p:cNvSpPr txBox="1"/>
          <p:nvPr/>
        </p:nvSpPr>
        <p:spPr>
          <a:xfrm>
            <a:off x="472942" y="3270742"/>
            <a:ext cx="6219825" cy="307777"/>
          </a:xfrm>
          <a:prstGeom prst="rect">
            <a:avLst/>
          </a:prstGeom>
          <a:noFill/>
        </p:spPr>
        <p:txBody>
          <a:bodyPr wrap="square" rtlCol="0">
            <a:spAutoFit/>
          </a:bodyPr>
          <a:lstStyle/>
          <a:p>
            <a:r>
              <a:rPr lang="en-US" sz="1400" dirty="0">
                <a:solidFill>
                  <a:schemeClr val="bg1"/>
                </a:solidFill>
                <a:latin typeface="Lato" panose="020F0502020204030203" pitchFamily="34" charset="0"/>
              </a:rPr>
              <a:t>Free-powerpoint-templates-download.com</a:t>
            </a:r>
          </a:p>
        </p:txBody>
      </p:sp>
      <p:grpSp>
        <p:nvGrpSpPr>
          <p:cNvPr id="159" name="Grupo 158">
            <a:extLst>
              <a:ext uri="{FF2B5EF4-FFF2-40B4-BE49-F238E27FC236}">
                <a16:creationId xmlns:a16="http://schemas.microsoft.com/office/drawing/2014/main" id="{7B522C8E-B9A8-4FB9-850C-E52819E528C0}"/>
              </a:ext>
            </a:extLst>
          </p:cNvPr>
          <p:cNvGrpSpPr/>
          <p:nvPr/>
        </p:nvGrpSpPr>
        <p:grpSpPr>
          <a:xfrm>
            <a:off x="582858" y="3626258"/>
            <a:ext cx="316586" cy="316586"/>
            <a:chOff x="3910807" y="3249613"/>
            <a:chExt cx="698500" cy="698500"/>
          </a:xfrm>
        </p:grpSpPr>
        <p:sp>
          <p:nvSpPr>
            <p:cNvPr id="160" name="Shape 1648">
              <a:extLst>
                <a:ext uri="{FF2B5EF4-FFF2-40B4-BE49-F238E27FC236}">
                  <a16:creationId xmlns:a16="http://schemas.microsoft.com/office/drawing/2014/main" id="{9747F20F-04BD-45F2-9DCF-62EAE190A600}"/>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dirty="0"/>
            </a:p>
          </p:txBody>
        </p:sp>
        <p:sp>
          <p:nvSpPr>
            <p:cNvPr id="161" name="Shape 1652">
              <a:extLst>
                <a:ext uri="{FF2B5EF4-FFF2-40B4-BE49-F238E27FC236}">
                  <a16:creationId xmlns:a16="http://schemas.microsoft.com/office/drawing/2014/main" id="{71FD8E01-5587-470E-B080-D262B931B90D}"/>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62" name="Grupo 161">
            <a:extLst>
              <a:ext uri="{FF2B5EF4-FFF2-40B4-BE49-F238E27FC236}">
                <a16:creationId xmlns:a16="http://schemas.microsoft.com/office/drawing/2014/main" id="{16247A47-E27C-40A7-8C79-DF3066CDEE30}"/>
              </a:ext>
            </a:extLst>
          </p:cNvPr>
          <p:cNvGrpSpPr/>
          <p:nvPr/>
        </p:nvGrpSpPr>
        <p:grpSpPr>
          <a:xfrm>
            <a:off x="1486400" y="3635732"/>
            <a:ext cx="316586" cy="316586"/>
            <a:chOff x="5754688" y="5093494"/>
            <a:chExt cx="698500" cy="698500"/>
          </a:xfrm>
        </p:grpSpPr>
        <p:sp>
          <p:nvSpPr>
            <p:cNvPr id="163" name="Shape 1657">
              <a:extLst>
                <a:ext uri="{FF2B5EF4-FFF2-40B4-BE49-F238E27FC236}">
                  <a16:creationId xmlns:a16="http://schemas.microsoft.com/office/drawing/2014/main" id="{1AEAEF37-2832-47A0-9497-B9E26DC080E9}"/>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164" name="Shape 1658">
              <a:extLst>
                <a:ext uri="{FF2B5EF4-FFF2-40B4-BE49-F238E27FC236}">
                  <a16:creationId xmlns:a16="http://schemas.microsoft.com/office/drawing/2014/main" id="{88D7A770-E0EE-49BA-8A88-C7B10192F34F}"/>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65" name="Grupo 164">
            <a:extLst>
              <a:ext uri="{FF2B5EF4-FFF2-40B4-BE49-F238E27FC236}">
                <a16:creationId xmlns:a16="http://schemas.microsoft.com/office/drawing/2014/main" id="{28B12BB4-1EBE-4912-A07A-1DE849343111}"/>
              </a:ext>
            </a:extLst>
          </p:cNvPr>
          <p:cNvGrpSpPr/>
          <p:nvPr/>
        </p:nvGrpSpPr>
        <p:grpSpPr>
          <a:xfrm>
            <a:off x="1034629" y="3626258"/>
            <a:ext cx="316586" cy="316586"/>
            <a:chOff x="5754688" y="1405732"/>
            <a:chExt cx="698500" cy="698500"/>
          </a:xfrm>
        </p:grpSpPr>
        <p:sp>
          <p:nvSpPr>
            <p:cNvPr id="166" name="Shape 1660">
              <a:extLst>
                <a:ext uri="{FF2B5EF4-FFF2-40B4-BE49-F238E27FC236}">
                  <a16:creationId xmlns:a16="http://schemas.microsoft.com/office/drawing/2014/main" id="{91F81E14-7558-4B2A-B604-9BC828895319}"/>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167" name="Shape 1643">
              <a:extLst>
                <a:ext uri="{FF2B5EF4-FFF2-40B4-BE49-F238E27FC236}">
                  <a16:creationId xmlns:a16="http://schemas.microsoft.com/office/drawing/2014/main" id="{ACCBC75F-5833-495F-B06C-9E41E77F6D6B}"/>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0" name="Rectángulo 19">
            <a:extLst>
              <a:ext uri="{FF2B5EF4-FFF2-40B4-BE49-F238E27FC236}">
                <a16:creationId xmlns:a16="http://schemas.microsoft.com/office/drawing/2014/main" id="{5082926A-AD8B-4AEC-98E2-B22A989D4AE3}"/>
              </a:ext>
            </a:extLst>
          </p:cNvPr>
          <p:cNvSpPr/>
          <p:nvPr/>
        </p:nvSpPr>
        <p:spPr>
          <a:xfrm>
            <a:off x="330264" y="4056288"/>
            <a:ext cx="2440319" cy="485775"/>
          </a:xfrm>
          <a:custGeom>
            <a:avLst/>
            <a:gdLst>
              <a:gd name="connsiteX0" fmla="*/ 0 w 2240294"/>
              <a:gd name="connsiteY0" fmla="*/ 0 h 476250"/>
              <a:gd name="connsiteX1" fmla="*/ 2240294 w 2240294"/>
              <a:gd name="connsiteY1" fmla="*/ 0 h 476250"/>
              <a:gd name="connsiteX2" fmla="*/ 2240294 w 2240294"/>
              <a:gd name="connsiteY2" fmla="*/ 476250 h 476250"/>
              <a:gd name="connsiteX3" fmla="*/ 0 w 2240294"/>
              <a:gd name="connsiteY3" fmla="*/ 476250 h 476250"/>
              <a:gd name="connsiteX4" fmla="*/ 0 w 2240294"/>
              <a:gd name="connsiteY4" fmla="*/ 0 h 476250"/>
              <a:gd name="connsiteX0" fmla="*/ 238125 w 2240294"/>
              <a:gd name="connsiteY0" fmla="*/ 0 h 476250"/>
              <a:gd name="connsiteX1" fmla="*/ 2240294 w 2240294"/>
              <a:gd name="connsiteY1" fmla="*/ 0 h 476250"/>
              <a:gd name="connsiteX2" fmla="*/ 2240294 w 2240294"/>
              <a:gd name="connsiteY2" fmla="*/ 476250 h 476250"/>
              <a:gd name="connsiteX3" fmla="*/ 0 w 2240294"/>
              <a:gd name="connsiteY3" fmla="*/ 476250 h 476250"/>
              <a:gd name="connsiteX4" fmla="*/ 238125 w 2240294"/>
              <a:gd name="connsiteY4" fmla="*/ 0 h 476250"/>
              <a:gd name="connsiteX0" fmla="*/ 238125 w 2449844"/>
              <a:gd name="connsiteY0" fmla="*/ 0 h 476250"/>
              <a:gd name="connsiteX1" fmla="*/ 2449844 w 2449844"/>
              <a:gd name="connsiteY1" fmla="*/ 19050 h 476250"/>
              <a:gd name="connsiteX2" fmla="*/ 2240294 w 2449844"/>
              <a:gd name="connsiteY2" fmla="*/ 476250 h 476250"/>
              <a:gd name="connsiteX3" fmla="*/ 0 w 2449844"/>
              <a:gd name="connsiteY3" fmla="*/ 476250 h 476250"/>
              <a:gd name="connsiteX4" fmla="*/ 238125 w 2449844"/>
              <a:gd name="connsiteY4" fmla="*/ 0 h 476250"/>
              <a:gd name="connsiteX0" fmla="*/ 238125 w 2440319"/>
              <a:gd name="connsiteY0" fmla="*/ 9525 h 485775"/>
              <a:gd name="connsiteX1" fmla="*/ 2440319 w 2440319"/>
              <a:gd name="connsiteY1" fmla="*/ 0 h 485775"/>
              <a:gd name="connsiteX2" fmla="*/ 2240294 w 2440319"/>
              <a:gd name="connsiteY2" fmla="*/ 485775 h 485775"/>
              <a:gd name="connsiteX3" fmla="*/ 0 w 2440319"/>
              <a:gd name="connsiteY3" fmla="*/ 485775 h 485775"/>
              <a:gd name="connsiteX4" fmla="*/ 238125 w 2440319"/>
              <a:gd name="connsiteY4" fmla="*/ 9525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19" h="485775">
                <a:moveTo>
                  <a:pt x="238125" y="9525"/>
                </a:moveTo>
                <a:lnTo>
                  <a:pt x="2440319" y="0"/>
                </a:lnTo>
                <a:lnTo>
                  <a:pt x="2240294" y="485775"/>
                </a:lnTo>
                <a:lnTo>
                  <a:pt x="0" y="485775"/>
                </a:lnTo>
                <a:lnTo>
                  <a:pt x="238125" y="95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TO ACTION</a:t>
            </a:r>
          </a:p>
        </p:txBody>
      </p:sp>
      <p:pic>
        <p:nvPicPr>
          <p:cNvPr id="8" name="Graphic 7" descr="Graduation cap outline">
            <a:extLst>
              <a:ext uri="{FF2B5EF4-FFF2-40B4-BE49-F238E27FC236}">
                <a16:creationId xmlns:a16="http://schemas.microsoft.com/office/drawing/2014/main" id="{5050D8CA-58D1-2A64-5395-67FDCA05C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2831">
            <a:off x="5748519" y="593563"/>
            <a:ext cx="1133548" cy="1133548"/>
          </a:xfrm>
          <a:prstGeom prst="rect">
            <a:avLst/>
          </a:prstGeom>
          <a:effectLst>
            <a:glow rad="101600">
              <a:schemeClr val="accent4">
                <a:satMod val="175000"/>
                <a:alpha val="14000"/>
              </a:schemeClr>
            </a:glow>
          </a:effectLst>
        </p:spPr>
      </p:pic>
      <p:pic>
        <p:nvPicPr>
          <p:cNvPr id="11" name="Graphic 10" descr="Graduation cap outline">
            <a:extLst>
              <a:ext uri="{FF2B5EF4-FFF2-40B4-BE49-F238E27FC236}">
                <a16:creationId xmlns:a16="http://schemas.microsoft.com/office/drawing/2014/main" id="{3673F94B-534B-8A35-8EAB-B5F76927D7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2831">
            <a:off x="10728090" y="5269737"/>
            <a:ext cx="1133548" cy="1133548"/>
          </a:xfrm>
          <a:prstGeom prst="rect">
            <a:avLst/>
          </a:prstGeom>
          <a:effectLst>
            <a:glow rad="101600">
              <a:schemeClr val="accent4">
                <a:satMod val="175000"/>
                <a:alpha val="10000"/>
              </a:schemeClr>
            </a:glow>
          </a:effectLst>
        </p:spPr>
      </p:pic>
      <p:pic>
        <p:nvPicPr>
          <p:cNvPr id="18" name="Picture 17" descr="A person in a graduation gown holding a diploma&#10;&#10;Description automatically generated">
            <a:extLst>
              <a:ext uri="{FF2B5EF4-FFF2-40B4-BE49-F238E27FC236}">
                <a16:creationId xmlns:a16="http://schemas.microsoft.com/office/drawing/2014/main" id="{417FEB1B-F4A7-F731-2044-1BE8F5313CEE}"/>
              </a:ext>
            </a:extLst>
          </p:cNvPr>
          <p:cNvPicPr>
            <a:picLocks noChangeAspect="1"/>
          </p:cNvPicPr>
          <p:nvPr/>
        </p:nvPicPr>
        <p:blipFill>
          <a:blip r:embed="rId6">
            <a:extLst>
              <a:ext uri="{28A0092B-C50C-407E-A947-70E740481C1C}">
                <a14:useLocalDpi xmlns:a14="http://schemas.microsoft.com/office/drawing/2010/main" val="0"/>
              </a:ext>
            </a:extLst>
          </a:blip>
          <a:srcRect l="45321" r="1346" b="22481"/>
          <a:stretch>
            <a:fillRect/>
          </a:stretch>
        </p:blipFill>
        <p:spPr>
          <a:xfrm>
            <a:off x="7886321" y="1213195"/>
            <a:ext cx="3440162" cy="3440162"/>
          </a:xfrm>
          <a:custGeom>
            <a:avLst/>
            <a:gdLst>
              <a:gd name="connsiteX0" fmla="*/ 2658111 w 5316222"/>
              <a:gd name="connsiteY0" fmla="*/ 0 h 5316222"/>
              <a:gd name="connsiteX1" fmla="*/ 5316222 w 5316222"/>
              <a:gd name="connsiteY1" fmla="*/ 2658111 h 5316222"/>
              <a:gd name="connsiteX2" fmla="*/ 2658111 w 5316222"/>
              <a:gd name="connsiteY2" fmla="*/ 5316222 h 5316222"/>
              <a:gd name="connsiteX3" fmla="*/ 0 w 5316222"/>
              <a:gd name="connsiteY3" fmla="*/ 2658111 h 5316222"/>
              <a:gd name="connsiteX4" fmla="*/ 2658111 w 5316222"/>
              <a:gd name="connsiteY4" fmla="*/ 0 h 53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222" h="5316222">
                <a:moveTo>
                  <a:pt x="2658111" y="0"/>
                </a:moveTo>
                <a:cubicBezTo>
                  <a:pt x="4126145" y="0"/>
                  <a:pt x="5316222" y="1190077"/>
                  <a:pt x="5316222" y="2658111"/>
                </a:cubicBezTo>
                <a:cubicBezTo>
                  <a:pt x="5316222" y="4126145"/>
                  <a:pt x="4126145" y="5316222"/>
                  <a:pt x="2658111" y="5316222"/>
                </a:cubicBezTo>
                <a:cubicBezTo>
                  <a:pt x="1190077" y="5316222"/>
                  <a:pt x="0" y="4126145"/>
                  <a:pt x="0" y="2658111"/>
                </a:cubicBezTo>
                <a:cubicBezTo>
                  <a:pt x="0" y="1190077"/>
                  <a:pt x="1190077" y="0"/>
                  <a:pt x="2658111" y="0"/>
                </a:cubicBezTo>
                <a:close/>
              </a:path>
            </a:pathLst>
          </a:custGeom>
        </p:spPr>
      </p:pic>
      <p:sp>
        <p:nvSpPr>
          <p:cNvPr id="22" name="TextBox 21">
            <a:extLst>
              <a:ext uri="{FF2B5EF4-FFF2-40B4-BE49-F238E27FC236}">
                <a16:creationId xmlns:a16="http://schemas.microsoft.com/office/drawing/2014/main" id="{2EBDAD59-124E-435A-AF3C-0F2FEFE862EF}"/>
              </a:ext>
            </a:extLst>
          </p:cNvPr>
          <p:cNvSpPr txBox="1"/>
          <p:nvPr/>
        </p:nvSpPr>
        <p:spPr>
          <a:xfrm>
            <a:off x="472942" y="2873247"/>
            <a:ext cx="6235856" cy="461665"/>
          </a:xfrm>
          <a:prstGeom prst="rect">
            <a:avLst/>
          </a:prstGeom>
          <a:noFill/>
        </p:spPr>
        <p:txBody>
          <a:bodyPr wrap="square" rtlCol="0">
            <a:spAutoFit/>
          </a:bodyPr>
          <a:lstStyle/>
          <a:p>
            <a:r>
              <a:rPr lang="es-CO" sz="2400" b="1" spc="-150" dirty="0">
                <a:solidFill>
                  <a:schemeClr val="accent3"/>
                </a:solidFill>
                <a:latin typeface="Montserrat" panose="00000500000000000000" pitchFamily="50" charset="0"/>
              </a:rPr>
              <a:t>WHERE THE JOURNEY BEGINS</a:t>
            </a:r>
          </a:p>
        </p:txBody>
      </p:sp>
      <p:pic>
        <p:nvPicPr>
          <p:cNvPr id="23" name="Graphic 22" descr="Graduation cap outline">
            <a:extLst>
              <a:ext uri="{FF2B5EF4-FFF2-40B4-BE49-F238E27FC236}">
                <a16:creationId xmlns:a16="http://schemas.microsoft.com/office/drawing/2014/main" id="{3538B7E3-993B-5CFE-0E18-35F38AD58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58643">
            <a:off x="287927" y="1659310"/>
            <a:ext cx="893141" cy="893141"/>
          </a:xfrm>
          <a:prstGeom prst="rect">
            <a:avLst/>
          </a:prstGeom>
          <a:effectLst>
            <a:glow rad="101600">
              <a:schemeClr val="accent4">
                <a:satMod val="175000"/>
                <a:alpha val="14000"/>
              </a:schemeClr>
            </a:glow>
          </a:effectLst>
        </p:spPr>
      </p:pic>
      <p:pic>
        <p:nvPicPr>
          <p:cNvPr id="27" name="Graphic 26" descr="Diploma roll outline">
            <a:extLst>
              <a:ext uri="{FF2B5EF4-FFF2-40B4-BE49-F238E27FC236}">
                <a16:creationId xmlns:a16="http://schemas.microsoft.com/office/drawing/2014/main" id="{EBFE4984-1E22-0D90-6403-001CFF86AD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0089" y="5673570"/>
            <a:ext cx="914400" cy="914400"/>
          </a:xfrm>
          <a:prstGeom prst="rect">
            <a:avLst/>
          </a:prstGeom>
          <a:effectLst>
            <a:glow rad="101600">
              <a:schemeClr val="accent4">
                <a:satMod val="175000"/>
                <a:alpha val="10000"/>
              </a:schemeClr>
            </a:glow>
          </a:effectLst>
        </p:spPr>
      </p:pic>
      <p:pic>
        <p:nvPicPr>
          <p:cNvPr id="28" name="Graphic 27" descr="Graduation cap outline">
            <a:extLst>
              <a:ext uri="{FF2B5EF4-FFF2-40B4-BE49-F238E27FC236}">
                <a16:creationId xmlns:a16="http://schemas.microsoft.com/office/drawing/2014/main" id="{FDBBB376-88BF-84D2-880B-13DFF6193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58643">
            <a:off x="4655815" y="4681045"/>
            <a:ext cx="893141" cy="893141"/>
          </a:xfrm>
          <a:prstGeom prst="rect">
            <a:avLst/>
          </a:prstGeom>
          <a:effectLst>
            <a:glow rad="101600">
              <a:schemeClr val="accent4">
                <a:satMod val="175000"/>
                <a:alpha val="14000"/>
              </a:schemeClr>
            </a:glow>
          </a:effectLst>
        </p:spPr>
      </p:pic>
      <p:pic>
        <p:nvPicPr>
          <p:cNvPr id="31" name="Graphic 30" descr="Stars outline">
            <a:extLst>
              <a:ext uri="{FF2B5EF4-FFF2-40B4-BE49-F238E27FC236}">
                <a16:creationId xmlns:a16="http://schemas.microsoft.com/office/drawing/2014/main" id="{85AFCF42-F784-DFC5-8071-BA3D0AB634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6920" y="911398"/>
            <a:ext cx="494059" cy="494059"/>
          </a:xfrm>
          <a:prstGeom prst="rect">
            <a:avLst/>
          </a:prstGeom>
        </p:spPr>
      </p:pic>
      <p:pic>
        <p:nvPicPr>
          <p:cNvPr id="33" name="Graphic 32" descr="Shooting star outline">
            <a:extLst>
              <a:ext uri="{FF2B5EF4-FFF2-40B4-BE49-F238E27FC236}">
                <a16:creationId xmlns:a16="http://schemas.microsoft.com/office/drawing/2014/main" id="{4C0DB08A-31C6-1250-23C3-53658EA464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47762" y="5229869"/>
            <a:ext cx="914400" cy="914400"/>
          </a:xfrm>
          <a:prstGeom prst="rect">
            <a:avLst/>
          </a:prstGeom>
        </p:spPr>
      </p:pic>
      <p:pic>
        <p:nvPicPr>
          <p:cNvPr id="37" name="Graphic 36" descr="Stars with solid fill">
            <a:extLst>
              <a:ext uri="{FF2B5EF4-FFF2-40B4-BE49-F238E27FC236}">
                <a16:creationId xmlns:a16="http://schemas.microsoft.com/office/drawing/2014/main" id="{70BCF2DF-B6FA-8BC9-F4B8-E4673904B3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4748" y="5980361"/>
            <a:ext cx="201308" cy="201308"/>
          </a:xfrm>
          <a:prstGeom prst="rect">
            <a:avLst/>
          </a:prstGeom>
        </p:spPr>
      </p:pic>
      <p:pic>
        <p:nvPicPr>
          <p:cNvPr id="38" name="Graphic 37" descr="Stars with solid fill">
            <a:extLst>
              <a:ext uri="{FF2B5EF4-FFF2-40B4-BE49-F238E27FC236}">
                <a16:creationId xmlns:a16="http://schemas.microsoft.com/office/drawing/2014/main" id="{DF2A0743-A470-1D71-4D7C-5D59F2D557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61019" y="1834081"/>
            <a:ext cx="201308" cy="201308"/>
          </a:xfrm>
          <a:prstGeom prst="rect">
            <a:avLst/>
          </a:prstGeom>
        </p:spPr>
      </p:pic>
      <p:pic>
        <p:nvPicPr>
          <p:cNvPr id="39" name="Graphic 38" descr="Stars with solid fill">
            <a:extLst>
              <a:ext uri="{FF2B5EF4-FFF2-40B4-BE49-F238E27FC236}">
                <a16:creationId xmlns:a16="http://schemas.microsoft.com/office/drawing/2014/main" id="{DFBC2957-E668-4E6F-D303-F7A59CC6F3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94643" y="2018017"/>
            <a:ext cx="201308" cy="201308"/>
          </a:xfrm>
          <a:prstGeom prst="rect">
            <a:avLst/>
          </a:prstGeom>
        </p:spPr>
      </p:pic>
      <p:pic>
        <p:nvPicPr>
          <p:cNvPr id="40" name="Graphic 39" descr="Stars with solid fill">
            <a:extLst>
              <a:ext uri="{FF2B5EF4-FFF2-40B4-BE49-F238E27FC236}">
                <a16:creationId xmlns:a16="http://schemas.microsoft.com/office/drawing/2014/main" id="{11F6F40F-37B6-ADD1-F67F-008DF644B9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949" y="5699229"/>
            <a:ext cx="201308" cy="201308"/>
          </a:xfrm>
          <a:prstGeom prst="rect">
            <a:avLst/>
          </a:prstGeom>
        </p:spPr>
      </p:pic>
      <p:pic>
        <p:nvPicPr>
          <p:cNvPr id="41" name="Graphic 40" descr="Stars with solid fill">
            <a:extLst>
              <a:ext uri="{FF2B5EF4-FFF2-40B4-BE49-F238E27FC236}">
                <a16:creationId xmlns:a16="http://schemas.microsoft.com/office/drawing/2014/main" id="{5DD8EEB7-C689-B764-7E82-DD89064903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6020" y="1358489"/>
            <a:ext cx="201308" cy="201308"/>
          </a:xfrm>
          <a:prstGeom prst="rect">
            <a:avLst/>
          </a:prstGeom>
        </p:spPr>
      </p:pic>
      <p:pic>
        <p:nvPicPr>
          <p:cNvPr id="42" name="Graphic 41" descr="Stars with solid fill">
            <a:extLst>
              <a:ext uri="{FF2B5EF4-FFF2-40B4-BE49-F238E27FC236}">
                <a16:creationId xmlns:a16="http://schemas.microsoft.com/office/drawing/2014/main" id="{988F1007-DB43-5D5B-1D37-C6744DE2B0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93288" y="3421920"/>
            <a:ext cx="201308" cy="201308"/>
          </a:xfrm>
          <a:prstGeom prst="rect">
            <a:avLst/>
          </a:prstGeom>
        </p:spPr>
      </p:pic>
      <p:pic>
        <p:nvPicPr>
          <p:cNvPr id="43" name="Graphic 42" descr="Stars with solid fill">
            <a:extLst>
              <a:ext uri="{FF2B5EF4-FFF2-40B4-BE49-F238E27FC236}">
                <a16:creationId xmlns:a16="http://schemas.microsoft.com/office/drawing/2014/main" id="{465AED6C-4C3D-A87A-A1B7-3BACBEEEF6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86321" y="455985"/>
            <a:ext cx="201308" cy="2013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948">
            <a:extLst>
              <a:ext uri="{FF2B5EF4-FFF2-40B4-BE49-F238E27FC236}">
                <a16:creationId xmlns:a16="http://schemas.microsoft.com/office/drawing/2014/main" id="{876800DD-1286-412F-AA7C-BD2B2A21D47C}"/>
              </a:ext>
            </a:extLst>
          </p:cNvPr>
          <p:cNvSpPr txBox="1">
            <a:spLocks noChangeArrowheads="1"/>
          </p:cNvSpPr>
          <p:nvPr/>
        </p:nvSpPr>
        <p:spPr bwMode="auto">
          <a:xfrm>
            <a:off x="1072357" y="3890963"/>
            <a:ext cx="984529"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Design</a:t>
            </a:r>
          </a:p>
        </p:txBody>
      </p:sp>
      <p:sp>
        <p:nvSpPr>
          <p:cNvPr id="126" name="TextBox 949">
            <a:extLst>
              <a:ext uri="{FF2B5EF4-FFF2-40B4-BE49-F238E27FC236}">
                <a16:creationId xmlns:a16="http://schemas.microsoft.com/office/drawing/2014/main" id="{620DEBD1-AB18-47E3-A2D7-0D69A96536CB}"/>
              </a:ext>
            </a:extLst>
          </p:cNvPr>
          <p:cNvSpPr txBox="1">
            <a:spLocks noChangeArrowheads="1"/>
          </p:cNvSpPr>
          <p:nvPr/>
        </p:nvSpPr>
        <p:spPr bwMode="auto">
          <a:xfrm>
            <a:off x="1072356" y="4243388"/>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28" name="Oval 950">
            <a:extLst>
              <a:ext uri="{FF2B5EF4-FFF2-40B4-BE49-F238E27FC236}">
                <a16:creationId xmlns:a16="http://schemas.microsoft.com/office/drawing/2014/main" id="{B66A2123-23FD-433C-8CB4-251441E83D8C}"/>
              </a:ext>
            </a:extLst>
          </p:cNvPr>
          <p:cNvSpPr/>
          <p:nvPr/>
        </p:nvSpPr>
        <p:spPr bwMode="auto">
          <a:xfrm>
            <a:off x="958057" y="4038600"/>
            <a:ext cx="129381" cy="129382"/>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30" name="TextBox 951">
            <a:extLst>
              <a:ext uri="{FF2B5EF4-FFF2-40B4-BE49-F238E27FC236}">
                <a16:creationId xmlns:a16="http://schemas.microsoft.com/office/drawing/2014/main" id="{72F20588-4B1C-40AA-8943-B51654022C96}"/>
              </a:ext>
            </a:extLst>
          </p:cNvPr>
          <p:cNvSpPr txBox="1">
            <a:spLocks noChangeArrowheads="1"/>
          </p:cNvSpPr>
          <p:nvPr/>
        </p:nvSpPr>
        <p:spPr bwMode="auto">
          <a:xfrm>
            <a:off x="1072357" y="4775994"/>
            <a:ext cx="137085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Creativity</a:t>
            </a:r>
          </a:p>
        </p:txBody>
      </p:sp>
      <p:sp>
        <p:nvSpPr>
          <p:cNvPr id="142" name="TextBox 952">
            <a:extLst>
              <a:ext uri="{FF2B5EF4-FFF2-40B4-BE49-F238E27FC236}">
                <a16:creationId xmlns:a16="http://schemas.microsoft.com/office/drawing/2014/main" id="{B7FF32EC-991C-4B35-82E5-793733AA91A8}"/>
              </a:ext>
            </a:extLst>
          </p:cNvPr>
          <p:cNvSpPr txBox="1">
            <a:spLocks noChangeArrowheads="1"/>
          </p:cNvSpPr>
          <p:nvPr/>
        </p:nvSpPr>
        <p:spPr bwMode="auto">
          <a:xfrm>
            <a:off x="1072356" y="5128419"/>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3" name="Oval 953">
            <a:extLst>
              <a:ext uri="{FF2B5EF4-FFF2-40B4-BE49-F238E27FC236}">
                <a16:creationId xmlns:a16="http://schemas.microsoft.com/office/drawing/2014/main" id="{66C086ED-5B57-4E0F-83AB-25D754842811}"/>
              </a:ext>
            </a:extLst>
          </p:cNvPr>
          <p:cNvSpPr/>
          <p:nvPr/>
        </p:nvSpPr>
        <p:spPr bwMode="auto">
          <a:xfrm>
            <a:off x="958057" y="4923632"/>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44" name="TextBox 957">
            <a:extLst>
              <a:ext uri="{FF2B5EF4-FFF2-40B4-BE49-F238E27FC236}">
                <a16:creationId xmlns:a16="http://schemas.microsoft.com/office/drawing/2014/main" id="{52D8F4DC-50BB-4083-BDBF-ABD4C642602E}"/>
              </a:ext>
            </a:extLst>
          </p:cNvPr>
          <p:cNvSpPr txBox="1">
            <a:spLocks noChangeArrowheads="1"/>
          </p:cNvSpPr>
          <p:nvPr/>
        </p:nvSpPr>
        <p:spPr bwMode="auto">
          <a:xfrm>
            <a:off x="1072357" y="2977357"/>
            <a:ext cx="80499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Ideas</a:t>
            </a:r>
          </a:p>
        </p:txBody>
      </p:sp>
      <p:sp>
        <p:nvSpPr>
          <p:cNvPr id="145" name="TextBox 958">
            <a:extLst>
              <a:ext uri="{FF2B5EF4-FFF2-40B4-BE49-F238E27FC236}">
                <a16:creationId xmlns:a16="http://schemas.microsoft.com/office/drawing/2014/main" id="{F0CB3DBB-551B-4EA9-A9D9-61A6960EC7DD}"/>
              </a:ext>
            </a:extLst>
          </p:cNvPr>
          <p:cNvSpPr txBox="1">
            <a:spLocks noChangeArrowheads="1"/>
          </p:cNvSpPr>
          <p:nvPr/>
        </p:nvSpPr>
        <p:spPr bwMode="auto">
          <a:xfrm>
            <a:off x="1072356" y="3329782"/>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6" name="Oval 959">
            <a:extLst>
              <a:ext uri="{FF2B5EF4-FFF2-40B4-BE49-F238E27FC236}">
                <a16:creationId xmlns:a16="http://schemas.microsoft.com/office/drawing/2014/main" id="{A98D2564-3D44-4CD3-A9FD-D20D5F0BBC25}"/>
              </a:ext>
            </a:extLst>
          </p:cNvPr>
          <p:cNvSpPr/>
          <p:nvPr/>
        </p:nvSpPr>
        <p:spPr bwMode="auto">
          <a:xfrm>
            <a:off x="958057" y="3124994"/>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47" name="TextBox 960">
            <a:extLst>
              <a:ext uri="{FF2B5EF4-FFF2-40B4-BE49-F238E27FC236}">
                <a16:creationId xmlns:a16="http://schemas.microsoft.com/office/drawing/2014/main" id="{59669DB1-6436-4E81-B1D5-FD305864C1E3}"/>
              </a:ext>
            </a:extLst>
          </p:cNvPr>
          <p:cNvSpPr txBox="1">
            <a:spLocks noChangeArrowheads="1"/>
          </p:cNvSpPr>
          <p:nvPr/>
        </p:nvSpPr>
        <p:spPr bwMode="auto">
          <a:xfrm>
            <a:off x="1072357" y="2047082"/>
            <a:ext cx="111757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dirty="0">
                <a:solidFill>
                  <a:schemeClr val="accent2"/>
                </a:solidFill>
                <a:latin typeface="Lato Black" panose="020F0A02020204030203" pitchFamily="34" charset="0"/>
              </a:rPr>
              <a:t>Modern</a:t>
            </a:r>
          </a:p>
        </p:txBody>
      </p:sp>
      <p:sp>
        <p:nvSpPr>
          <p:cNvPr id="148" name="TextBox 961">
            <a:extLst>
              <a:ext uri="{FF2B5EF4-FFF2-40B4-BE49-F238E27FC236}">
                <a16:creationId xmlns:a16="http://schemas.microsoft.com/office/drawing/2014/main" id="{B9B3F2E8-0744-4EC2-ADC3-F66F4C5DE609}"/>
              </a:ext>
            </a:extLst>
          </p:cNvPr>
          <p:cNvSpPr txBox="1">
            <a:spLocks noChangeArrowheads="1"/>
          </p:cNvSpPr>
          <p:nvPr/>
        </p:nvSpPr>
        <p:spPr bwMode="auto">
          <a:xfrm>
            <a:off x="1072356" y="2399507"/>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9" name="Oval 962">
            <a:extLst>
              <a:ext uri="{FF2B5EF4-FFF2-40B4-BE49-F238E27FC236}">
                <a16:creationId xmlns:a16="http://schemas.microsoft.com/office/drawing/2014/main" id="{D12FECC0-EB11-47BC-A8EF-DBCD929FE109}"/>
              </a:ext>
            </a:extLst>
          </p:cNvPr>
          <p:cNvSpPr/>
          <p:nvPr/>
        </p:nvSpPr>
        <p:spPr bwMode="auto">
          <a:xfrm>
            <a:off x="958057" y="2194719"/>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51" name="CuadroTexto 150">
            <a:extLst>
              <a:ext uri="{FF2B5EF4-FFF2-40B4-BE49-F238E27FC236}">
                <a16:creationId xmlns:a16="http://schemas.microsoft.com/office/drawing/2014/main" id="{C1B7DAE3-0C10-4134-9B39-57CCAF03E78E}"/>
              </a:ext>
            </a:extLst>
          </p:cNvPr>
          <p:cNvSpPr txBox="1"/>
          <p:nvPr/>
        </p:nvSpPr>
        <p:spPr>
          <a:xfrm>
            <a:off x="866518" y="596030"/>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pic>
        <p:nvPicPr>
          <p:cNvPr id="6" name="Graphic 5">
            <a:extLst>
              <a:ext uri="{FF2B5EF4-FFF2-40B4-BE49-F238E27FC236}">
                <a16:creationId xmlns:a16="http://schemas.microsoft.com/office/drawing/2014/main" id="{B2E485AF-CE0E-666C-9E9D-88CE98C785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9801" y="942779"/>
            <a:ext cx="4413504" cy="5061641"/>
          </a:xfrm>
          <a:prstGeom prst="rect">
            <a:avLst/>
          </a:prstGeom>
        </p:spPr>
      </p:pic>
      <p:pic>
        <p:nvPicPr>
          <p:cNvPr id="7" name="Graphic 6" descr="Graduation cap outline">
            <a:extLst>
              <a:ext uri="{FF2B5EF4-FFF2-40B4-BE49-F238E27FC236}">
                <a16:creationId xmlns:a16="http://schemas.microsoft.com/office/drawing/2014/main" id="{816C99DF-24C0-4466-F5EE-5358194E21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2831">
            <a:off x="3424063" y="-96560"/>
            <a:ext cx="1133548" cy="1133548"/>
          </a:xfrm>
          <a:prstGeom prst="rect">
            <a:avLst/>
          </a:prstGeom>
          <a:effectLst>
            <a:glow rad="101600">
              <a:schemeClr val="accent4">
                <a:satMod val="175000"/>
                <a:alpha val="14000"/>
              </a:schemeClr>
            </a:glow>
          </a:effectLst>
        </p:spPr>
      </p:pic>
      <p:pic>
        <p:nvPicPr>
          <p:cNvPr id="8" name="Graphic 7" descr="Diploma roll outline">
            <a:extLst>
              <a:ext uri="{FF2B5EF4-FFF2-40B4-BE49-F238E27FC236}">
                <a16:creationId xmlns:a16="http://schemas.microsoft.com/office/drawing/2014/main" id="{F53C6DE4-036E-FA5F-FC1E-38782F7C03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1724" y="4768448"/>
            <a:ext cx="914400" cy="914400"/>
          </a:xfrm>
          <a:prstGeom prst="rect">
            <a:avLst/>
          </a:prstGeom>
          <a:effectLst>
            <a:glow rad="101600">
              <a:schemeClr val="accent4">
                <a:satMod val="175000"/>
                <a:alpha val="10000"/>
              </a:schemeClr>
            </a:glow>
          </a:effectLst>
        </p:spPr>
      </p:pic>
      <p:pic>
        <p:nvPicPr>
          <p:cNvPr id="9" name="Graphic 8" descr="Graduation cap outline">
            <a:extLst>
              <a:ext uri="{FF2B5EF4-FFF2-40B4-BE49-F238E27FC236}">
                <a16:creationId xmlns:a16="http://schemas.microsoft.com/office/drawing/2014/main" id="{F4E9D5C5-B394-C691-5B6C-20C6E332EA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58643">
            <a:off x="11138234" y="790337"/>
            <a:ext cx="893141" cy="893141"/>
          </a:xfrm>
          <a:prstGeom prst="rect">
            <a:avLst/>
          </a:prstGeom>
          <a:effectLst>
            <a:glow rad="101600">
              <a:schemeClr val="accent4">
                <a:satMod val="175000"/>
                <a:alpha val="14000"/>
              </a:schemeClr>
            </a:glow>
          </a:effectLst>
        </p:spPr>
      </p:pic>
    </p:spTree>
    <p:extLst>
      <p:ext uri="{BB962C8B-B14F-4D97-AF65-F5344CB8AC3E}">
        <p14:creationId xmlns:p14="http://schemas.microsoft.com/office/powerpoint/2010/main" val="3866185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Marcador de texto 28">
            <a:extLst>
              <a:ext uri="{FF2B5EF4-FFF2-40B4-BE49-F238E27FC236}">
                <a16:creationId xmlns:a16="http://schemas.microsoft.com/office/drawing/2014/main" id="{3B5F6BA6-C911-4B6D-8EE3-EA38A6FC9B32}"/>
              </a:ext>
            </a:extLst>
          </p:cNvPr>
          <p:cNvSpPr txBox="1">
            <a:spLocks/>
          </p:cNvSpPr>
          <p:nvPr/>
        </p:nvSpPr>
        <p:spPr>
          <a:xfrm>
            <a:off x="6620930"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81" name="CuadroTexto 80">
            <a:extLst>
              <a:ext uri="{FF2B5EF4-FFF2-40B4-BE49-F238E27FC236}">
                <a16:creationId xmlns:a16="http://schemas.microsoft.com/office/drawing/2014/main" id="{206661D7-A251-4C94-822B-162FCE59215E}"/>
              </a:ext>
            </a:extLst>
          </p:cNvPr>
          <p:cNvSpPr txBox="1"/>
          <p:nvPr/>
        </p:nvSpPr>
        <p:spPr>
          <a:xfrm>
            <a:off x="6620930"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pic>
        <p:nvPicPr>
          <p:cNvPr id="3" name="Graphic 2">
            <a:extLst>
              <a:ext uri="{FF2B5EF4-FFF2-40B4-BE49-F238E27FC236}">
                <a16:creationId xmlns:a16="http://schemas.microsoft.com/office/drawing/2014/main" id="{46FE89C1-B158-C38B-E10D-A68D1BC9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34" y="756003"/>
            <a:ext cx="5388206" cy="5248417"/>
          </a:xfrm>
          <a:prstGeom prst="rect">
            <a:avLst/>
          </a:prstGeom>
        </p:spPr>
      </p:pic>
      <p:pic>
        <p:nvPicPr>
          <p:cNvPr id="4" name="Graphic 3" descr="Graduation cap outline">
            <a:extLst>
              <a:ext uri="{FF2B5EF4-FFF2-40B4-BE49-F238E27FC236}">
                <a16:creationId xmlns:a16="http://schemas.microsoft.com/office/drawing/2014/main" id="{A0EB1C12-69E9-15B4-C2A7-C3A62F7297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2831">
            <a:off x="9252294" y="1144941"/>
            <a:ext cx="1133548" cy="1133548"/>
          </a:xfrm>
          <a:prstGeom prst="rect">
            <a:avLst/>
          </a:prstGeom>
          <a:effectLst>
            <a:glow rad="101600">
              <a:schemeClr val="accent4">
                <a:satMod val="175000"/>
                <a:alpha val="14000"/>
              </a:schemeClr>
            </a:glow>
          </a:effectLst>
        </p:spPr>
      </p:pic>
      <p:pic>
        <p:nvPicPr>
          <p:cNvPr id="5" name="Graphic 4" descr="Diploma roll outline">
            <a:extLst>
              <a:ext uri="{FF2B5EF4-FFF2-40B4-BE49-F238E27FC236}">
                <a16:creationId xmlns:a16="http://schemas.microsoft.com/office/drawing/2014/main" id="{8F115217-1922-A758-1AF1-01895B700D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92530" y="5149805"/>
            <a:ext cx="914400" cy="914400"/>
          </a:xfrm>
          <a:prstGeom prst="rect">
            <a:avLst/>
          </a:prstGeom>
          <a:effectLst>
            <a:glow rad="101600">
              <a:schemeClr val="accent4">
                <a:satMod val="175000"/>
                <a:alpha val="10000"/>
              </a:schemeClr>
            </a:glow>
          </a:effectLst>
        </p:spPr>
      </p:pic>
      <p:pic>
        <p:nvPicPr>
          <p:cNvPr id="6" name="Graphic 5" descr="Graduation cap outline">
            <a:extLst>
              <a:ext uri="{FF2B5EF4-FFF2-40B4-BE49-F238E27FC236}">
                <a16:creationId xmlns:a16="http://schemas.microsoft.com/office/drawing/2014/main" id="{E55233B0-138E-5104-CC02-D35129AAB3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58643">
            <a:off x="387625" y="705692"/>
            <a:ext cx="893141" cy="893141"/>
          </a:xfrm>
          <a:prstGeom prst="rect">
            <a:avLst/>
          </a:prstGeom>
          <a:effectLst>
            <a:glow rad="101600">
              <a:schemeClr val="accent4">
                <a:satMod val="175000"/>
                <a:alpha val="14000"/>
              </a:schemeClr>
            </a:glow>
          </a:effectLst>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7"/>
          <p:cNvGrpSpPr>
            <a:grpSpLocks/>
          </p:cNvGrpSpPr>
          <p:nvPr/>
        </p:nvGrpSpPr>
        <p:grpSpPr bwMode="auto">
          <a:xfrm>
            <a:off x="533479" y="3141501"/>
            <a:ext cx="3225292" cy="1276768"/>
            <a:chOff x="3355282" y="6527169"/>
            <a:chExt cx="6451188" cy="255313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F657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40" name="Freeform 39"/>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28712" name="Group 41"/>
            <p:cNvGrpSpPr>
              <a:grpSpLocks/>
            </p:cNvGrpSpPr>
            <p:nvPr/>
          </p:nvGrpSpPr>
          <p:grpSpPr bwMode="auto">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713" name="TextBox 42"/>
            <p:cNvSpPr txBox="1">
              <a:spLocks noChangeArrowheads="1"/>
            </p:cNvSpPr>
            <p:nvPr/>
          </p:nvSpPr>
          <p:spPr bwMode="auto">
            <a:xfrm>
              <a:off x="6538370" y="6646266"/>
              <a:ext cx="151330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solidFill>
                    <a:schemeClr val="bg1"/>
                  </a:solidFill>
                  <a:latin typeface="Source Sans Pro" panose="020B0503030403020204" pitchFamily="34" charset="0"/>
                </a:rPr>
                <a:t>4 LTE</a:t>
              </a:r>
            </a:p>
          </p:txBody>
        </p:sp>
        <p:sp>
          <p:nvSpPr>
            <p:cNvPr id="28714" name="TextBox 44"/>
            <p:cNvSpPr txBox="1">
              <a:spLocks noChangeArrowheads="1"/>
            </p:cNvSpPr>
            <p:nvPr/>
          </p:nvSpPr>
          <p:spPr bwMode="auto">
            <a:xfrm>
              <a:off x="3355282" y="7261154"/>
              <a:ext cx="4706751"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5" name="Group 55"/>
          <p:cNvGrpSpPr>
            <a:grpSpLocks/>
          </p:cNvGrpSpPr>
          <p:nvPr/>
        </p:nvGrpSpPr>
        <p:grpSpPr bwMode="auto">
          <a:xfrm>
            <a:off x="8450068" y="3012337"/>
            <a:ext cx="2988523" cy="1280535"/>
            <a:chOff x="14570915" y="6527320"/>
            <a:chExt cx="5977015" cy="2559948"/>
          </a:xfrm>
        </p:grpSpPr>
        <p:grpSp>
          <p:nvGrpSpPr>
            <p:cNvPr id="28702" name="Group 56"/>
            <p:cNvGrpSpPr>
              <a:grpSpLocks/>
            </p:cNvGrpSpPr>
            <p:nvPr/>
          </p:nvGrpSpPr>
          <p:grpSpPr bwMode="auto">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7A600"/>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82"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sp>
          <p:nvSpPr>
            <p:cNvPr id="28703" name="TextBox 57"/>
            <p:cNvSpPr txBox="1">
              <a:spLocks noChangeArrowheads="1"/>
            </p:cNvSpPr>
            <p:nvPr/>
          </p:nvSpPr>
          <p:spPr bwMode="auto">
            <a:xfrm>
              <a:off x="16311252" y="6593505"/>
              <a:ext cx="2221550" cy="7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solidFill>
                    <a:schemeClr val="bg1"/>
                  </a:solidFill>
                  <a:latin typeface="Source Sans Pro" panose="020B0503030403020204" pitchFamily="34" charset="0"/>
                </a:rPr>
                <a:t>Speaker</a:t>
              </a:r>
              <a:endParaRPr lang="id-ID" altLang="es-MX" sz="2000" b="1" dirty="0">
                <a:solidFill>
                  <a:schemeClr val="bg1"/>
                </a:solidFill>
                <a:latin typeface="Source Sans Pro" panose="020B0503030403020204" pitchFamily="34" charset="0"/>
              </a:endParaRPr>
            </a:p>
          </p:txBody>
        </p:sp>
        <p:grpSp>
          <p:nvGrpSpPr>
            <p:cNvPr id="28704" name="Group 58"/>
            <p:cNvGrpSpPr>
              <a:grpSpLocks/>
            </p:cNvGrpSpPr>
            <p:nvPr/>
          </p:nvGrpSpPr>
          <p:grpSpPr bwMode="auto">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705" name="TextBox 59"/>
            <p:cNvSpPr txBox="1">
              <a:spLocks noChangeArrowheads="1"/>
            </p:cNvSpPr>
            <p:nvPr/>
          </p:nvSpPr>
          <p:spPr bwMode="auto">
            <a:xfrm>
              <a:off x="16280182" y="7268629"/>
              <a:ext cx="4267748" cy="181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6" name="Group 111"/>
          <p:cNvGrpSpPr>
            <a:grpSpLocks/>
          </p:cNvGrpSpPr>
          <p:nvPr/>
        </p:nvGrpSpPr>
        <p:grpSpPr bwMode="auto">
          <a:xfrm>
            <a:off x="423248" y="1782601"/>
            <a:ext cx="3335523" cy="1276768"/>
            <a:chOff x="3134557" y="6527169"/>
            <a:chExt cx="6671913" cy="255313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E7205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114" name="Freeform 113"/>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28697" name="Group 114"/>
            <p:cNvGrpSpPr>
              <a:grpSpLocks/>
            </p:cNvGrpSpPr>
            <p:nvPr/>
          </p:nvGrpSpPr>
          <p:grpSpPr bwMode="auto">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698" name="TextBox 115"/>
            <p:cNvSpPr txBox="1">
              <a:spLocks noChangeArrowheads="1"/>
            </p:cNvSpPr>
            <p:nvPr/>
          </p:nvSpPr>
          <p:spPr bwMode="auto">
            <a:xfrm>
              <a:off x="6390180" y="6639101"/>
              <a:ext cx="166149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solidFill>
                    <a:schemeClr val="bg1"/>
                  </a:solidFill>
                  <a:latin typeface="Source Sans Pro" panose="020B0503030403020204" pitchFamily="34" charset="0"/>
                </a:rPr>
                <a:t>Music</a:t>
              </a:r>
            </a:p>
          </p:txBody>
        </p:sp>
        <p:sp>
          <p:nvSpPr>
            <p:cNvPr id="28699" name="TextBox 116"/>
            <p:cNvSpPr txBox="1">
              <a:spLocks noChangeArrowheads="1"/>
            </p:cNvSpPr>
            <p:nvPr/>
          </p:nvSpPr>
          <p:spPr bwMode="auto">
            <a:xfrm>
              <a:off x="3134557" y="7261154"/>
              <a:ext cx="4927476"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88" name="Grupo 87">
            <a:extLst>
              <a:ext uri="{FF2B5EF4-FFF2-40B4-BE49-F238E27FC236}">
                <a16:creationId xmlns:a16="http://schemas.microsoft.com/office/drawing/2014/main" id="{E35B738F-11ED-416B-B143-BB7E1165BB12}"/>
              </a:ext>
            </a:extLst>
          </p:cNvPr>
          <p:cNvGrpSpPr/>
          <p:nvPr/>
        </p:nvGrpSpPr>
        <p:grpSpPr>
          <a:xfrm>
            <a:off x="381724" y="673960"/>
            <a:ext cx="11391175" cy="5528946"/>
            <a:chOff x="381724" y="673960"/>
            <a:chExt cx="11391175" cy="5528946"/>
          </a:xfrm>
          <a:noFill/>
        </p:grpSpPr>
        <p:sp>
          <p:nvSpPr>
            <p:cNvPr id="89" name="Triángulo isósceles 88">
              <a:extLst>
                <a:ext uri="{FF2B5EF4-FFF2-40B4-BE49-F238E27FC236}">
                  <a16:creationId xmlns:a16="http://schemas.microsoft.com/office/drawing/2014/main" id="{4EE28ED3-C58D-48F4-B541-F6C77B9C03F8}"/>
                </a:ext>
              </a:extLst>
            </p:cNvPr>
            <p:cNvSpPr/>
            <p:nvPr/>
          </p:nvSpPr>
          <p:spPr>
            <a:xfrm>
              <a:off x="3253235" y="67396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ángulo isósceles 89">
              <a:extLst>
                <a:ext uri="{FF2B5EF4-FFF2-40B4-BE49-F238E27FC236}">
                  <a16:creationId xmlns:a16="http://schemas.microsoft.com/office/drawing/2014/main" id="{DB2062F6-14F6-4EBF-9536-45C83F17822A}"/>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ángulo isósceles 90">
              <a:extLst>
                <a:ext uri="{FF2B5EF4-FFF2-40B4-BE49-F238E27FC236}">
                  <a16:creationId xmlns:a16="http://schemas.microsoft.com/office/drawing/2014/main" id="{91A55718-86AC-45E0-850F-384B21899938}"/>
                </a:ext>
              </a:extLst>
            </p:cNvPr>
            <p:cNvSpPr/>
            <p:nvPr/>
          </p:nvSpPr>
          <p:spPr>
            <a:xfrm>
              <a:off x="8301687" y="4546503"/>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ángulo isósceles 91">
              <a:extLst>
                <a:ext uri="{FF2B5EF4-FFF2-40B4-BE49-F238E27FC236}">
                  <a16:creationId xmlns:a16="http://schemas.microsoft.com/office/drawing/2014/main" id="{5E9F2DF1-8101-4A68-BF33-217DDD53CEC7}"/>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ángulo isósceles 92">
              <a:extLst>
                <a:ext uri="{FF2B5EF4-FFF2-40B4-BE49-F238E27FC236}">
                  <a16:creationId xmlns:a16="http://schemas.microsoft.com/office/drawing/2014/main" id="{CA700219-316D-4B95-A549-5918D612FAD8}"/>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ángulo isósceles 93">
              <a:extLst>
                <a:ext uri="{FF2B5EF4-FFF2-40B4-BE49-F238E27FC236}">
                  <a16:creationId xmlns:a16="http://schemas.microsoft.com/office/drawing/2014/main" id="{4D4C14F3-64E1-4F6C-81D4-F31735AFF0C9}"/>
                </a:ext>
              </a:extLst>
            </p:cNvPr>
            <p:cNvSpPr/>
            <p:nvPr/>
          </p:nvSpPr>
          <p:spPr>
            <a:xfrm rot="10800000">
              <a:off x="1469658" y="93830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ángulo isósceles 94">
              <a:extLst>
                <a:ext uri="{FF2B5EF4-FFF2-40B4-BE49-F238E27FC236}">
                  <a16:creationId xmlns:a16="http://schemas.microsoft.com/office/drawing/2014/main" id="{2D5BCBFD-EFB6-47E0-97DB-30959491789E}"/>
                </a:ext>
              </a:extLst>
            </p:cNvPr>
            <p:cNvSpPr/>
            <p:nvPr/>
          </p:nvSpPr>
          <p:spPr>
            <a:xfrm>
              <a:off x="11229974" y="82673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3">
            <a:extLst>
              <a:ext uri="{FF2B5EF4-FFF2-40B4-BE49-F238E27FC236}">
                <a16:creationId xmlns:a16="http://schemas.microsoft.com/office/drawing/2014/main" id="{B01887FE-A83A-42B3-B481-3676CB82AA11}"/>
              </a:ext>
            </a:extLst>
          </p:cNvPr>
          <p:cNvGrpSpPr>
            <a:grpSpLocks/>
          </p:cNvGrpSpPr>
          <p:nvPr/>
        </p:nvGrpSpPr>
        <p:grpSpPr bwMode="auto">
          <a:xfrm>
            <a:off x="8450068" y="1653436"/>
            <a:ext cx="3382168" cy="1280264"/>
            <a:chOff x="14570914" y="6527320"/>
            <a:chExt cx="6763107" cy="2561278"/>
          </a:xfrm>
        </p:grpSpPr>
        <p:sp>
          <p:nvSpPr>
            <p:cNvPr id="97" name="TextBox 127">
              <a:extLst>
                <a:ext uri="{FF2B5EF4-FFF2-40B4-BE49-F238E27FC236}">
                  <a16:creationId xmlns:a16="http://schemas.microsoft.com/office/drawing/2014/main" id="{952A6D23-27DB-4553-BB95-2DAE1EBB5A9B}"/>
                </a:ext>
              </a:extLst>
            </p:cNvPr>
            <p:cNvSpPr txBox="1">
              <a:spLocks noChangeArrowheads="1"/>
            </p:cNvSpPr>
            <p:nvPr/>
          </p:nvSpPr>
          <p:spPr bwMode="auto">
            <a:xfrm>
              <a:off x="16280183" y="7268629"/>
              <a:ext cx="5053838" cy="1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nvGrpSpPr>
            <p:cNvPr id="98" name="Group 124">
              <a:extLst>
                <a:ext uri="{FF2B5EF4-FFF2-40B4-BE49-F238E27FC236}">
                  <a16:creationId xmlns:a16="http://schemas.microsoft.com/office/drawing/2014/main" id="{C0CA4F04-D3EB-4508-B4F9-7C701CF93059}"/>
                </a:ext>
              </a:extLst>
            </p:cNvPr>
            <p:cNvGrpSpPr>
              <a:grpSpLocks/>
            </p:cNvGrpSpPr>
            <p:nvPr/>
          </p:nvGrpSpPr>
          <p:grpSpPr bwMode="auto">
            <a:xfrm>
              <a:off x="14570914" y="6527320"/>
              <a:ext cx="1404923" cy="1294259"/>
              <a:chOff x="14726874" y="6750120"/>
              <a:chExt cx="1404923" cy="1294259"/>
            </a:xfrm>
          </p:grpSpPr>
          <p:grpSp>
            <p:nvGrpSpPr>
              <p:cNvPr id="105" name="Group 132">
                <a:extLst>
                  <a:ext uri="{FF2B5EF4-FFF2-40B4-BE49-F238E27FC236}">
                    <a16:creationId xmlns:a16="http://schemas.microsoft.com/office/drawing/2014/main" id="{0A74D2A0-C461-4B5A-B702-8DD0C92EA7C0}"/>
                  </a:ext>
                </a:extLst>
              </p:cNvPr>
              <p:cNvGrpSpPr/>
              <p:nvPr/>
            </p:nvGrpSpPr>
            <p:grpSpPr>
              <a:xfrm>
                <a:off x="14726874" y="6750120"/>
                <a:ext cx="1404923" cy="1294259"/>
                <a:chOff x="13296063" y="10607541"/>
                <a:chExt cx="1265763" cy="1166060"/>
              </a:xfrm>
              <a:solidFill>
                <a:schemeClr val="accent2"/>
              </a:solidFill>
            </p:grpSpPr>
            <p:sp>
              <p:nvSpPr>
                <p:cNvPr id="107" name="Freeform 269">
                  <a:extLst>
                    <a:ext uri="{FF2B5EF4-FFF2-40B4-BE49-F238E27FC236}">
                      <a16:creationId xmlns:a16="http://schemas.microsoft.com/office/drawing/2014/main" id="{7F855861-0C44-46FA-B623-43FFC16B7C2E}"/>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1B9B7"/>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08" name="Freeform 270">
                  <a:extLst>
                    <a:ext uri="{FF2B5EF4-FFF2-40B4-BE49-F238E27FC236}">
                      <a16:creationId xmlns:a16="http://schemas.microsoft.com/office/drawing/2014/main" id="{A73A8488-43B3-462D-8464-0BCEC4FBDCAE}"/>
                    </a:ext>
                  </a:extLst>
                </p:cNvPr>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01B9B7"/>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106" name="Freeform 116">
                <a:extLst>
                  <a:ext uri="{FF2B5EF4-FFF2-40B4-BE49-F238E27FC236}">
                    <a16:creationId xmlns:a16="http://schemas.microsoft.com/office/drawing/2014/main" id="{1822EB3D-9865-47A7-BFAF-6D623FBA1008}"/>
                  </a:ext>
                </a:extLst>
              </p:cNvPr>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sp>
          <p:nvSpPr>
            <p:cNvPr id="99" name="TextBox 125">
              <a:extLst>
                <a:ext uri="{FF2B5EF4-FFF2-40B4-BE49-F238E27FC236}">
                  <a16:creationId xmlns:a16="http://schemas.microsoft.com/office/drawing/2014/main" id="{60ED69C3-815D-4BA4-84C8-D207FAA833C3}"/>
                </a:ext>
              </a:extLst>
            </p:cNvPr>
            <p:cNvSpPr txBox="1">
              <a:spLocks noChangeArrowheads="1"/>
            </p:cNvSpPr>
            <p:nvPr/>
          </p:nvSpPr>
          <p:spPr bwMode="auto">
            <a:xfrm>
              <a:off x="16311252" y="6615980"/>
              <a:ext cx="1641746" cy="80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solidFill>
                    <a:schemeClr val="bg1"/>
                  </a:solidFill>
                  <a:latin typeface="Source Sans Pro" panose="020B0503030403020204" pitchFamily="34" charset="0"/>
                </a:rPr>
                <a:t>Video</a:t>
              </a:r>
              <a:endParaRPr lang="id-ID" altLang="es-MX" sz="2000" b="1" dirty="0">
                <a:solidFill>
                  <a:schemeClr val="bg1"/>
                </a:solidFill>
                <a:latin typeface="Source Sans Pro" panose="020B0503030403020204" pitchFamily="34" charset="0"/>
              </a:endParaRPr>
            </a:p>
          </p:txBody>
        </p:sp>
        <p:grpSp>
          <p:nvGrpSpPr>
            <p:cNvPr id="100" name="Group 126">
              <a:extLst>
                <a:ext uri="{FF2B5EF4-FFF2-40B4-BE49-F238E27FC236}">
                  <a16:creationId xmlns:a16="http://schemas.microsoft.com/office/drawing/2014/main" id="{58B733C8-1B4B-412B-980A-37E1EBD86212}"/>
                </a:ext>
              </a:extLst>
            </p:cNvPr>
            <p:cNvGrpSpPr>
              <a:grpSpLocks/>
            </p:cNvGrpSpPr>
            <p:nvPr/>
          </p:nvGrpSpPr>
          <p:grpSpPr bwMode="auto">
            <a:xfrm>
              <a:off x="16087511" y="7015531"/>
              <a:ext cx="304072" cy="303870"/>
              <a:chOff x="8571240" y="5550087"/>
              <a:chExt cx="304072" cy="303870"/>
            </a:xfrm>
          </p:grpSpPr>
          <p:sp>
            <p:nvSpPr>
              <p:cNvPr id="101" name="Freeform 324">
                <a:extLst>
                  <a:ext uri="{FF2B5EF4-FFF2-40B4-BE49-F238E27FC236}">
                    <a16:creationId xmlns:a16="http://schemas.microsoft.com/office/drawing/2014/main" id="{66174481-8C2D-407C-87A6-0DA4B5E88912}"/>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102" name="Group 129">
                <a:extLst>
                  <a:ext uri="{FF2B5EF4-FFF2-40B4-BE49-F238E27FC236}">
                    <a16:creationId xmlns:a16="http://schemas.microsoft.com/office/drawing/2014/main" id="{7135C6B9-E9D3-49A1-A2B9-D2B6D485C983}"/>
                  </a:ext>
                </a:extLst>
              </p:cNvPr>
              <p:cNvGrpSpPr/>
              <p:nvPr/>
            </p:nvGrpSpPr>
            <p:grpSpPr>
              <a:xfrm>
                <a:off x="8633181" y="5620427"/>
                <a:ext cx="183006" cy="180070"/>
                <a:chOff x="8633181" y="5620427"/>
                <a:chExt cx="183006" cy="180070"/>
              </a:xfrm>
              <a:solidFill>
                <a:schemeClr val="bg1"/>
              </a:solidFill>
            </p:grpSpPr>
            <p:sp>
              <p:nvSpPr>
                <p:cNvPr id="103" name="Freeform 325">
                  <a:extLst>
                    <a:ext uri="{FF2B5EF4-FFF2-40B4-BE49-F238E27FC236}">
                      <a16:creationId xmlns:a16="http://schemas.microsoft.com/office/drawing/2014/main" id="{CD5B8E9C-1448-483E-BE03-6B02A5D5E7B3}"/>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04" name="Freeform 326">
                  <a:extLst>
                    <a:ext uri="{FF2B5EF4-FFF2-40B4-BE49-F238E27FC236}">
                      <a16:creationId xmlns:a16="http://schemas.microsoft.com/office/drawing/2014/main" id="{6898DA09-CE2E-445A-9475-90CBF1493FB1}"/>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grpSp>
      <p:sp>
        <p:nvSpPr>
          <p:cNvPr id="8" name="Picture Placeholder 7">
            <a:extLst>
              <a:ext uri="{FF2B5EF4-FFF2-40B4-BE49-F238E27FC236}">
                <a16:creationId xmlns:a16="http://schemas.microsoft.com/office/drawing/2014/main" id="{55C8D615-4F1B-FA57-689E-8F11291A4B01}"/>
              </a:ext>
            </a:extLst>
          </p:cNvPr>
          <p:cNvSpPr>
            <a:spLocks noGrp="1"/>
          </p:cNvSpPr>
          <p:nvPr>
            <p:ph type="pic" sz="quarter" idx="16"/>
          </p:nvPr>
        </p:nvSpPr>
        <p:spPr/>
        <p:txBody>
          <a:bodyPr/>
          <a:lstStyle/>
          <a:p>
            <a:endParaRPr lang="es-CO"/>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EB811C-0B77-4C7D-91B8-51AA88EDE76E}"/>
              </a:ext>
            </a:extLst>
          </p:cNvPr>
          <p:cNvSpPr/>
          <p:nvPr/>
        </p:nvSpPr>
        <p:spPr>
          <a:xfrm>
            <a:off x="0" y="3136900"/>
            <a:ext cx="6908800" cy="242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Placeholder 1">
            <a:extLst>
              <a:ext uri="{FF2B5EF4-FFF2-40B4-BE49-F238E27FC236}">
                <a16:creationId xmlns:a16="http://schemas.microsoft.com/office/drawing/2014/main" id="{398E3E30-E92A-4056-BA0F-B931CF0285CD}"/>
              </a:ext>
            </a:extLst>
          </p:cNvPr>
          <p:cNvSpPr txBox="1">
            <a:spLocks/>
          </p:cNvSpPr>
          <p:nvPr/>
        </p:nvSpPr>
        <p:spPr>
          <a:xfrm>
            <a:off x="6908800" y="524808"/>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a:t>
            </a:r>
            <a:endParaRPr lang="en-US" altLang="es-MX"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endParaRPr lang="en-US" sz="1400" dirty="0">
              <a:solidFill>
                <a:schemeClr val="bg1"/>
              </a:solidFill>
            </a:endParaRPr>
          </a:p>
        </p:txBody>
      </p:sp>
      <p:sp>
        <p:nvSpPr>
          <p:cNvPr id="118" name="Text Placeholder 5">
            <a:extLst>
              <a:ext uri="{FF2B5EF4-FFF2-40B4-BE49-F238E27FC236}">
                <a16:creationId xmlns:a16="http://schemas.microsoft.com/office/drawing/2014/main" id="{E93D8767-6031-400F-B92D-0E6F0B079DB9}"/>
              </a:ext>
            </a:extLst>
          </p:cNvPr>
          <p:cNvSpPr txBox="1">
            <a:spLocks/>
          </p:cNvSpPr>
          <p:nvPr/>
        </p:nvSpPr>
        <p:spPr>
          <a:xfrm>
            <a:off x="425450" y="3543488"/>
            <a:ext cx="5949950" cy="1574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dirty="0">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Fusce convallis magna non dolor sit amet, consectetur adipiscing elit. Fusce convallis magna non Orci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varius</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natoque</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penatibus</a:t>
            </a:r>
            <a:r>
              <a:rPr lang="es-CO" sz="1600" dirty="0">
                <a:latin typeface="Calibri Light" panose="020F0302020204030204" pitchFamily="34" charset="0"/>
                <a:ea typeface="MS PGothic" panose="020B0600070205080204" pitchFamily="34" charset="-128"/>
                <a:cs typeface="Calibri Light" panose="020F0302020204030204" pitchFamily="34" charset="0"/>
              </a:rPr>
              <a:t>.</a:t>
            </a:r>
          </a:p>
          <a:p>
            <a:pPr marL="0" indent="0">
              <a:buNone/>
            </a:pPr>
            <a:r>
              <a:rPr lang="es-CO" sz="1600" dirty="0">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Fusce convallis magna non dolor sit amet, consectetur adipiscing elit. Fusce convallis magna non Orci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varius</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natoque</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penatibus</a:t>
            </a:r>
            <a:endParaRPr lang="en-US" sz="1600" dirty="0">
              <a:latin typeface="Calibri Light" panose="020F0302020204030204" pitchFamily="34" charset="0"/>
              <a:ea typeface="MS PGothic" panose="020B0600070205080204" pitchFamily="34" charset="-128"/>
              <a:cs typeface="Calibri Light" panose="020F0302020204030204" pitchFamily="34" charset="0"/>
            </a:endParaRPr>
          </a:p>
          <a:p>
            <a:pPr marL="0" indent="0">
              <a:buNone/>
            </a:pPr>
            <a:endParaRPr lang="en-US" sz="1600" dirty="0">
              <a:latin typeface="Calibri Light" panose="020F0302020204030204" pitchFamily="34" charset="0"/>
              <a:ea typeface="MS PGothic" panose="020B0600070205080204" pitchFamily="34" charset="-128"/>
              <a:cs typeface="Calibri Light" panose="020F0302020204030204" pitchFamily="34" charset="0"/>
            </a:endParaRPr>
          </a:p>
        </p:txBody>
      </p:sp>
      <p:sp>
        <p:nvSpPr>
          <p:cNvPr id="119" name="Text Placeholder 1">
            <a:extLst>
              <a:ext uri="{FF2B5EF4-FFF2-40B4-BE49-F238E27FC236}">
                <a16:creationId xmlns:a16="http://schemas.microsoft.com/office/drawing/2014/main" id="{5167F9BA-B2CA-463B-8F82-FE90F236ECFF}"/>
              </a:ext>
            </a:extLst>
          </p:cNvPr>
          <p:cNvSpPr txBox="1">
            <a:spLocks/>
          </p:cNvSpPr>
          <p:nvPr/>
        </p:nvSpPr>
        <p:spPr>
          <a:xfrm>
            <a:off x="9455150" y="3136900"/>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a:t>
            </a:r>
            <a:endParaRPr lang="en-US" altLang="es-MX"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endParaRPr lang="en-US" sz="1400" dirty="0">
              <a:solidFill>
                <a:schemeClr val="bg1"/>
              </a:solidFill>
            </a:endParaRPr>
          </a:p>
        </p:txBody>
      </p:sp>
      <p:sp>
        <p:nvSpPr>
          <p:cNvPr id="120" name="CuadroTexto 119">
            <a:extLst>
              <a:ext uri="{FF2B5EF4-FFF2-40B4-BE49-F238E27FC236}">
                <a16:creationId xmlns:a16="http://schemas.microsoft.com/office/drawing/2014/main" id="{AF80EFEF-4020-4C25-8D83-BDBBB0B70C7C}"/>
              </a:ext>
            </a:extLst>
          </p:cNvPr>
          <p:cNvSpPr txBox="1"/>
          <p:nvPr/>
        </p:nvSpPr>
        <p:spPr>
          <a:xfrm>
            <a:off x="619125" y="1323886"/>
            <a:ext cx="3648076"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pic>
        <p:nvPicPr>
          <p:cNvPr id="18" name="Graphic 17" descr="Graduation cap outline">
            <a:extLst>
              <a:ext uri="{FF2B5EF4-FFF2-40B4-BE49-F238E27FC236}">
                <a16:creationId xmlns:a16="http://schemas.microsoft.com/office/drawing/2014/main" id="{B410EEFE-3C0A-31DE-C462-A2FCC99BE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2831">
            <a:off x="3256227" y="611939"/>
            <a:ext cx="1133548" cy="1133548"/>
          </a:xfrm>
          <a:prstGeom prst="rect">
            <a:avLst/>
          </a:prstGeom>
          <a:effectLst>
            <a:glow rad="101600">
              <a:schemeClr val="accent4">
                <a:satMod val="175000"/>
                <a:alpha val="14000"/>
              </a:schemeClr>
            </a:glow>
          </a:effectLst>
        </p:spPr>
      </p:pic>
      <p:sp>
        <p:nvSpPr>
          <p:cNvPr id="20" name="Picture Placeholder 19">
            <a:extLst>
              <a:ext uri="{FF2B5EF4-FFF2-40B4-BE49-F238E27FC236}">
                <a16:creationId xmlns:a16="http://schemas.microsoft.com/office/drawing/2014/main" id="{BB695A08-D902-1110-C634-8B90D7D0DCD2}"/>
              </a:ext>
            </a:extLst>
          </p:cNvPr>
          <p:cNvSpPr>
            <a:spLocks noGrp="1"/>
          </p:cNvSpPr>
          <p:nvPr>
            <p:ph type="pic" sz="quarter" idx="11"/>
          </p:nvPr>
        </p:nvSpPr>
        <p:spPr/>
        <p:txBody>
          <a:bodyPr/>
          <a:lstStyle/>
          <a:p>
            <a:endParaRPr lang="es-CO"/>
          </a:p>
        </p:txBody>
      </p:sp>
      <p:sp>
        <p:nvSpPr>
          <p:cNvPr id="22" name="Picture Placeholder 21">
            <a:extLst>
              <a:ext uri="{FF2B5EF4-FFF2-40B4-BE49-F238E27FC236}">
                <a16:creationId xmlns:a16="http://schemas.microsoft.com/office/drawing/2014/main" id="{D177B15B-65F0-3B25-0CED-6153CB60651E}"/>
              </a:ext>
            </a:extLst>
          </p:cNvPr>
          <p:cNvSpPr>
            <a:spLocks noGrp="1"/>
          </p:cNvSpPr>
          <p:nvPr>
            <p:ph type="pic" sz="quarter" idx="10"/>
          </p:nvPr>
        </p:nvSpPr>
        <p:spPr/>
        <p:txBody>
          <a:bodyPr/>
          <a:lstStyle/>
          <a:p>
            <a:endParaRPr lang="es-CO"/>
          </a:p>
        </p:txBody>
      </p:sp>
      <p:sp>
        <p:nvSpPr>
          <p:cNvPr id="24" name="Picture Placeholder 23">
            <a:extLst>
              <a:ext uri="{FF2B5EF4-FFF2-40B4-BE49-F238E27FC236}">
                <a16:creationId xmlns:a16="http://schemas.microsoft.com/office/drawing/2014/main" id="{F4C4A2B3-CD77-9E76-125C-DBA70635B934}"/>
              </a:ext>
            </a:extLst>
          </p:cNvPr>
          <p:cNvSpPr>
            <a:spLocks noGrp="1"/>
          </p:cNvSpPr>
          <p:nvPr>
            <p:ph type="pic" sz="quarter" idx="12"/>
          </p:nvPr>
        </p:nvSpPr>
        <p:spPr/>
        <p:txBody>
          <a:bodyPr/>
          <a:lstStyle/>
          <a:p>
            <a:endParaRPr lang="es-CO"/>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BA907DDE-4E54-8FF3-30A1-9D100170E6E5}"/>
              </a:ext>
            </a:extLst>
          </p:cNvPr>
          <p:cNvSpPr>
            <a:spLocks noGrp="1"/>
          </p:cNvSpPr>
          <p:nvPr>
            <p:ph type="pic" sz="quarter" idx="10"/>
          </p:nvPr>
        </p:nvSpPr>
        <p:spPr/>
        <p:txBody>
          <a:bodyPr/>
          <a:lstStyle/>
          <a:p>
            <a:endParaRPr lang="es-CO"/>
          </a:p>
        </p:txBody>
      </p:sp>
      <p:sp>
        <p:nvSpPr>
          <p:cNvPr id="35" name="Picture Placeholder 34">
            <a:extLst>
              <a:ext uri="{FF2B5EF4-FFF2-40B4-BE49-F238E27FC236}">
                <a16:creationId xmlns:a16="http://schemas.microsoft.com/office/drawing/2014/main" id="{90100FD9-9F70-6DBA-2BDE-30397FA5B51D}"/>
              </a:ext>
            </a:extLst>
          </p:cNvPr>
          <p:cNvSpPr>
            <a:spLocks noGrp="1"/>
          </p:cNvSpPr>
          <p:nvPr>
            <p:ph type="pic" sz="quarter" idx="11"/>
          </p:nvPr>
        </p:nvSpPr>
        <p:spPr/>
        <p:txBody>
          <a:bodyPr/>
          <a:lstStyle/>
          <a:p>
            <a:endParaRPr lang="es-CO"/>
          </a:p>
        </p:txBody>
      </p:sp>
      <p:sp>
        <p:nvSpPr>
          <p:cNvPr id="37" name="Picture Placeholder 36">
            <a:extLst>
              <a:ext uri="{FF2B5EF4-FFF2-40B4-BE49-F238E27FC236}">
                <a16:creationId xmlns:a16="http://schemas.microsoft.com/office/drawing/2014/main" id="{5932BDA8-4F2C-2BEF-AC25-2A8A78C41D2F}"/>
              </a:ext>
            </a:extLst>
          </p:cNvPr>
          <p:cNvSpPr>
            <a:spLocks noGrp="1"/>
          </p:cNvSpPr>
          <p:nvPr>
            <p:ph type="pic" sz="quarter" idx="12"/>
          </p:nvPr>
        </p:nvSpPr>
        <p:spPr/>
        <p:txBody>
          <a:bodyPr/>
          <a:lstStyle/>
          <a:p>
            <a:endParaRPr lang="es-CO"/>
          </a:p>
        </p:txBody>
      </p:sp>
      <p:sp>
        <p:nvSpPr>
          <p:cNvPr id="39" name="Picture Placeholder 38">
            <a:extLst>
              <a:ext uri="{FF2B5EF4-FFF2-40B4-BE49-F238E27FC236}">
                <a16:creationId xmlns:a16="http://schemas.microsoft.com/office/drawing/2014/main" id="{8A75E07E-6F31-7498-D2B9-44D45E03F431}"/>
              </a:ext>
            </a:extLst>
          </p:cNvPr>
          <p:cNvSpPr>
            <a:spLocks noGrp="1"/>
          </p:cNvSpPr>
          <p:nvPr>
            <p:ph type="pic" sz="quarter" idx="13"/>
          </p:nvPr>
        </p:nvSpPr>
        <p:spPr/>
        <p:txBody>
          <a:bodyPr/>
          <a:lstStyle/>
          <a:p>
            <a:endParaRPr lang="es-CO"/>
          </a:p>
        </p:txBody>
      </p:sp>
      <p:sp>
        <p:nvSpPr>
          <p:cNvPr id="41" name="Picture Placeholder 40">
            <a:extLst>
              <a:ext uri="{FF2B5EF4-FFF2-40B4-BE49-F238E27FC236}">
                <a16:creationId xmlns:a16="http://schemas.microsoft.com/office/drawing/2014/main" id="{7B717122-4A58-58C3-645F-992A702B3B11}"/>
              </a:ext>
            </a:extLst>
          </p:cNvPr>
          <p:cNvSpPr>
            <a:spLocks noGrp="1"/>
          </p:cNvSpPr>
          <p:nvPr>
            <p:ph type="pic" sz="quarter" idx="14"/>
          </p:nvPr>
        </p:nvSpPr>
        <p:spPr/>
        <p:txBody>
          <a:bodyPr/>
          <a:lstStyle/>
          <a:p>
            <a:endParaRPr lang="es-CO"/>
          </a:p>
        </p:txBody>
      </p:sp>
      <p:sp>
        <p:nvSpPr>
          <p:cNvPr id="43" name="Picture Placeholder 42">
            <a:extLst>
              <a:ext uri="{FF2B5EF4-FFF2-40B4-BE49-F238E27FC236}">
                <a16:creationId xmlns:a16="http://schemas.microsoft.com/office/drawing/2014/main" id="{7E4FFC30-4F21-756E-8EC2-FEAEA0E24522}"/>
              </a:ext>
            </a:extLst>
          </p:cNvPr>
          <p:cNvSpPr>
            <a:spLocks noGrp="1"/>
          </p:cNvSpPr>
          <p:nvPr>
            <p:ph type="pic" sz="quarter" idx="19"/>
          </p:nvPr>
        </p:nvSpPr>
        <p:spPr/>
        <p:txBody>
          <a:bodyPr/>
          <a:lstStyle/>
          <a:p>
            <a:endParaRPr lang="es-CO"/>
          </a:p>
        </p:txBody>
      </p:sp>
      <p:sp>
        <p:nvSpPr>
          <p:cNvPr id="45" name="Picture Placeholder 44">
            <a:extLst>
              <a:ext uri="{FF2B5EF4-FFF2-40B4-BE49-F238E27FC236}">
                <a16:creationId xmlns:a16="http://schemas.microsoft.com/office/drawing/2014/main" id="{15E86AD2-E4C6-B7AB-9680-FE10FEE8C705}"/>
              </a:ext>
            </a:extLst>
          </p:cNvPr>
          <p:cNvSpPr>
            <a:spLocks noGrp="1"/>
          </p:cNvSpPr>
          <p:nvPr>
            <p:ph type="pic" sz="quarter" idx="15"/>
          </p:nvPr>
        </p:nvSpPr>
        <p:spPr/>
        <p:txBody>
          <a:bodyPr/>
          <a:lstStyle/>
          <a:p>
            <a:endParaRPr lang="es-CO"/>
          </a:p>
        </p:txBody>
      </p:sp>
      <p:sp>
        <p:nvSpPr>
          <p:cNvPr id="47" name="Picture Placeholder 46">
            <a:extLst>
              <a:ext uri="{FF2B5EF4-FFF2-40B4-BE49-F238E27FC236}">
                <a16:creationId xmlns:a16="http://schemas.microsoft.com/office/drawing/2014/main" id="{01E8D90F-2409-5CF2-70DF-F70F67E8ECA9}"/>
              </a:ext>
            </a:extLst>
          </p:cNvPr>
          <p:cNvSpPr>
            <a:spLocks noGrp="1"/>
          </p:cNvSpPr>
          <p:nvPr>
            <p:ph type="pic" sz="quarter" idx="16"/>
          </p:nvPr>
        </p:nvSpPr>
        <p:spPr/>
        <p:txBody>
          <a:bodyPr/>
          <a:lstStyle/>
          <a:p>
            <a:endParaRPr lang="es-CO"/>
          </a:p>
        </p:txBody>
      </p:sp>
      <p:sp>
        <p:nvSpPr>
          <p:cNvPr id="49" name="Picture Placeholder 48">
            <a:extLst>
              <a:ext uri="{FF2B5EF4-FFF2-40B4-BE49-F238E27FC236}">
                <a16:creationId xmlns:a16="http://schemas.microsoft.com/office/drawing/2014/main" id="{62D5700E-4A54-C958-741C-AFA32A1CCE2B}"/>
              </a:ext>
            </a:extLst>
          </p:cNvPr>
          <p:cNvSpPr>
            <a:spLocks noGrp="1"/>
          </p:cNvSpPr>
          <p:nvPr>
            <p:ph type="pic" sz="quarter" idx="18"/>
          </p:nvPr>
        </p:nvSpPr>
        <p:spPr/>
        <p:txBody>
          <a:bodyPr/>
          <a:lstStyle/>
          <a:p>
            <a:endParaRPr lang="es-CO"/>
          </a:p>
        </p:txBody>
      </p:sp>
      <p:sp>
        <p:nvSpPr>
          <p:cNvPr id="51" name="Picture Placeholder 50">
            <a:extLst>
              <a:ext uri="{FF2B5EF4-FFF2-40B4-BE49-F238E27FC236}">
                <a16:creationId xmlns:a16="http://schemas.microsoft.com/office/drawing/2014/main" id="{7DD47BBB-4EAE-5553-5CBC-747F92BB9155}"/>
              </a:ext>
            </a:extLst>
          </p:cNvPr>
          <p:cNvSpPr>
            <a:spLocks noGrp="1"/>
          </p:cNvSpPr>
          <p:nvPr>
            <p:ph type="pic" sz="quarter" idx="17"/>
          </p:nvPr>
        </p:nvSpPr>
        <p:spPr/>
        <p:txBody>
          <a:bodyPr/>
          <a:lstStyle/>
          <a:p>
            <a:endParaRPr lang="es-CO"/>
          </a:p>
        </p:txBody>
      </p:sp>
    </p:spTree>
    <p:extLst>
      <p:ext uri="{BB962C8B-B14F-4D97-AF65-F5344CB8AC3E}">
        <p14:creationId xmlns:p14="http://schemas.microsoft.com/office/powerpoint/2010/main" val="175100000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7DAF35C-819E-46E9-8130-31D44C01243F}"/>
              </a:ext>
            </a:extLst>
          </p:cNvPr>
          <p:cNvPicPr>
            <a:picLocks noChangeAspect="1"/>
          </p:cNvPicPr>
          <p:nvPr/>
        </p:nvPicPr>
        <p:blipFill rotWithShape="1">
          <a:blip r:embed="rId3">
            <a:extLst>
              <a:ext uri="{28A0092B-C50C-407E-A947-70E740481C1C}">
                <a14:useLocalDpi xmlns:a14="http://schemas.microsoft.com/office/drawing/2010/main" val="0"/>
              </a:ext>
            </a:extLst>
          </a:blip>
          <a:srcRect l="12406" t="19020" r="10277" b="19038"/>
          <a:stretch/>
        </p:blipFill>
        <p:spPr>
          <a:xfrm>
            <a:off x="4835461" y="1638300"/>
            <a:ext cx="6556439" cy="4189412"/>
          </a:xfrm>
          <a:prstGeom prst="rect">
            <a:avLst/>
          </a:prstGeom>
        </p:spPr>
      </p:pic>
      <p:sp>
        <p:nvSpPr>
          <p:cNvPr id="12" name="Freeform 9">
            <a:extLst>
              <a:ext uri="{FF2B5EF4-FFF2-40B4-BE49-F238E27FC236}">
                <a16:creationId xmlns:a16="http://schemas.microsoft.com/office/drawing/2014/main" id="{A8327018-9B0A-4408-A0F1-0B2D50B38B6D}"/>
              </a:ext>
            </a:extLst>
          </p:cNvPr>
          <p:cNvSpPr>
            <a:spLocks/>
          </p:cNvSpPr>
          <p:nvPr/>
        </p:nvSpPr>
        <p:spPr bwMode="auto">
          <a:xfrm>
            <a:off x="4835461" y="1700140"/>
            <a:ext cx="6300852" cy="3852935"/>
          </a:xfrm>
          <a:custGeom>
            <a:avLst/>
            <a:gdLst>
              <a:gd name="T0" fmla="*/ 416 w 579"/>
              <a:gd name="T1" fmla="*/ 0 h 353"/>
              <a:gd name="T2" fmla="*/ 567 w 579"/>
              <a:gd name="T3" fmla="*/ 8 h 353"/>
              <a:gd name="T4" fmla="*/ 579 w 579"/>
              <a:gd name="T5" fmla="*/ 13 h 353"/>
              <a:gd name="T6" fmla="*/ 211 w 579"/>
              <a:gd name="T7" fmla="*/ 334 h 353"/>
              <a:gd name="T8" fmla="*/ 158 w 579"/>
              <a:gd name="T9" fmla="*/ 343 h 353"/>
              <a:gd name="T10" fmla="*/ 17 w 579"/>
              <a:gd name="T11" fmla="*/ 300 h 353"/>
              <a:gd name="T12" fmla="*/ 23 w 579"/>
              <a:gd name="T13" fmla="*/ 274 h 353"/>
              <a:gd name="T14" fmla="*/ 377 w 579"/>
              <a:gd name="T15" fmla="*/ 15 h 353"/>
              <a:gd name="T16" fmla="*/ 416 w 579"/>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353">
                <a:moveTo>
                  <a:pt x="416" y="0"/>
                </a:moveTo>
                <a:cubicBezTo>
                  <a:pt x="567" y="8"/>
                  <a:pt x="567" y="8"/>
                  <a:pt x="567" y="8"/>
                </a:cubicBezTo>
                <a:cubicBezTo>
                  <a:pt x="567" y="8"/>
                  <a:pt x="576" y="9"/>
                  <a:pt x="579" y="13"/>
                </a:cubicBezTo>
                <a:cubicBezTo>
                  <a:pt x="571" y="21"/>
                  <a:pt x="211" y="334"/>
                  <a:pt x="211" y="334"/>
                </a:cubicBezTo>
                <a:cubicBezTo>
                  <a:pt x="211" y="334"/>
                  <a:pt x="186" y="353"/>
                  <a:pt x="158" y="343"/>
                </a:cubicBezTo>
                <a:cubicBezTo>
                  <a:pt x="128" y="334"/>
                  <a:pt x="17" y="300"/>
                  <a:pt x="17" y="300"/>
                </a:cubicBezTo>
                <a:cubicBezTo>
                  <a:pt x="17" y="300"/>
                  <a:pt x="0" y="296"/>
                  <a:pt x="23" y="274"/>
                </a:cubicBezTo>
                <a:cubicBezTo>
                  <a:pt x="47" y="256"/>
                  <a:pt x="377" y="15"/>
                  <a:pt x="377" y="15"/>
                </a:cubicBezTo>
                <a:cubicBezTo>
                  <a:pt x="377" y="15"/>
                  <a:pt x="389" y="2"/>
                  <a:pt x="416" y="0"/>
                </a:cubicBez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973" name="Marcador de texto 28">
            <a:extLst>
              <a:ext uri="{FF2B5EF4-FFF2-40B4-BE49-F238E27FC236}">
                <a16:creationId xmlns:a16="http://schemas.microsoft.com/office/drawing/2014/main" id="{8ABDA0A6-6555-4ED7-AA6E-C5C6B2015A6B}"/>
              </a:ext>
            </a:extLst>
          </p:cNvPr>
          <p:cNvSpPr txBox="1">
            <a:spLocks/>
          </p:cNvSpPr>
          <p:nvPr/>
        </p:nvSpPr>
        <p:spPr>
          <a:xfrm>
            <a:off x="5254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974" name="CuadroTexto 973">
            <a:extLst>
              <a:ext uri="{FF2B5EF4-FFF2-40B4-BE49-F238E27FC236}">
                <a16:creationId xmlns:a16="http://schemas.microsoft.com/office/drawing/2014/main" id="{365FF25F-1AD8-4C29-8B70-AA57BB6F5D45}"/>
              </a:ext>
            </a:extLst>
          </p:cNvPr>
          <p:cNvSpPr txBox="1"/>
          <p:nvPr/>
        </p:nvSpPr>
        <p:spPr>
          <a:xfrm>
            <a:off x="5254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975" name="Grupo 974">
            <a:extLst>
              <a:ext uri="{FF2B5EF4-FFF2-40B4-BE49-F238E27FC236}">
                <a16:creationId xmlns:a16="http://schemas.microsoft.com/office/drawing/2014/main" id="{2D8E335A-1AF7-41B0-88F3-132D01AC7017}"/>
              </a:ext>
            </a:extLst>
          </p:cNvPr>
          <p:cNvGrpSpPr/>
          <p:nvPr/>
        </p:nvGrpSpPr>
        <p:grpSpPr>
          <a:xfrm>
            <a:off x="381724" y="735141"/>
            <a:ext cx="10910427" cy="5467765"/>
            <a:chOff x="381724" y="735141"/>
            <a:chExt cx="10910427" cy="5467765"/>
          </a:xfrm>
          <a:noFill/>
        </p:grpSpPr>
        <p:sp>
          <p:nvSpPr>
            <p:cNvPr id="976" name="Triángulo isósceles 975">
              <a:extLst>
                <a:ext uri="{FF2B5EF4-FFF2-40B4-BE49-F238E27FC236}">
                  <a16:creationId xmlns:a16="http://schemas.microsoft.com/office/drawing/2014/main" id="{323E217F-DD76-48BA-8B87-7144521A7776}"/>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Triángulo isósceles 976">
              <a:extLst>
                <a:ext uri="{FF2B5EF4-FFF2-40B4-BE49-F238E27FC236}">
                  <a16:creationId xmlns:a16="http://schemas.microsoft.com/office/drawing/2014/main" id="{34E3920B-873A-41A0-8C1D-C0F81CCF0A52}"/>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Triángulo isósceles 977">
              <a:extLst>
                <a:ext uri="{FF2B5EF4-FFF2-40B4-BE49-F238E27FC236}">
                  <a16:creationId xmlns:a16="http://schemas.microsoft.com/office/drawing/2014/main" id="{311B2784-1EC0-42B8-AFCE-719330A36604}"/>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riángulo isósceles 978">
              <a:extLst>
                <a:ext uri="{FF2B5EF4-FFF2-40B4-BE49-F238E27FC236}">
                  <a16:creationId xmlns:a16="http://schemas.microsoft.com/office/drawing/2014/main" id="{C6E54E7F-FD87-48DE-92BA-79B85A755F80}"/>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riángulo isósceles 979">
              <a:extLst>
                <a:ext uri="{FF2B5EF4-FFF2-40B4-BE49-F238E27FC236}">
                  <a16:creationId xmlns:a16="http://schemas.microsoft.com/office/drawing/2014/main" id="{CB601EAC-942E-4D21-B165-BFA6A4C99A0C}"/>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iángulo isósceles 980">
              <a:extLst>
                <a:ext uri="{FF2B5EF4-FFF2-40B4-BE49-F238E27FC236}">
                  <a16:creationId xmlns:a16="http://schemas.microsoft.com/office/drawing/2014/main" id="{E225EA19-17E6-4A4F-9204-6077DFD9A70B}"/>
                </a:ext>
              </a:extLst>
            </p:cNvPr>
            <p:cNvSpPr/>
            <p:nvPr/>
          </p:nvSpPr>
          <p:spPr>
            <a:xfrm rot="10800000">
              <a:off x="4211638" y="172261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Triángulo isósceles 981">
              <a:extLst>
                <a:ext uri="{FF2B5EF4-FFF2-40B4-BE49-F238E27FC236}">
                  <a16:creationId xmlns:a16="http://schemas.microsoft.com/office/drawing/2014/main" id="{F2430A6E-1A5D-4CE9-97A1-E43DCCFFA312}"/>
                </a:ext>
              </a:extLst>
            </p:cNvPr>
            <p:cNvSpPr/>
            <p:nvPr/>
          </p:nvSpPr>
          <p:spPr>
            <a:xfrm>
              <a:off x="10749226" y="239950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texto 28">
            <a:extLst>
              <a:ext uri="{FF2B5EF4-FFF2-40B4-BE49-F238E27FC236}">
                <a16:creationId xmlns:a16="http://schemas.microsoft.com/office/drawing/2014/main" id="{2DF44558-27B1-4D4D-830E-E425647C0E0B}"/>
              </a:ext>
            </a:extLst>
          </p:cNvPr>
          <p:cNvSpPr txBox="1">
            <a:spLocks/>
          </p:cNvSpPr>
          <p:nvPr/>
        </p:nvSpPr>
        <p:spPr>
          <a:xfrm>
            <a:off x="3810000" y="4210228"/>
            <a:ext cx="771525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dirty="0">
              <a:solidFill>
                <a:schemeClr val="bg1"/>
              </a:solidFill>
            </a:endParaRPr>
          </a:p>
        </p:txBody>
      </p:sp>
      <p:sp>
        <p:nvSpPr>
          <p:cNvPr id="67" name="CuadroTexto 66">
            <a:extLst>
              <a:ext uri="{FF2B5EF4-FFF2-40B4-BE49-F238E27FC236}">
                <a16:creationId xmlns:a16="http://schemas.microsoft.com/office/drawing/2014/main" id="{7BDF4789-4306-4E23-99DA-0F33F84A32F9}"/>
              </a:ext>
            </a:extLst>
          </p:cNvPr>
          <p:cNvSpPr txBox="1"/>
          <p:nvPr/>
        </p:nvSpPr>
        <p:spPr>
          <a:xfrm>
            <a:off x="323849" y="1190535"/>
            <a:ext cx="31432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sp>
        <p:nvSpPr>
          <p:cNvPr id="12" name="Picture Placeholder 11">
            <a:extLst>
              <a:ext uri="{FF2B5EF4-FFF2-40B4-BE49-F238E27FC236}">
                <a16:creationId xmlns:a16="http://schemas.microsoft.com/office/drawing/2014/main" id="{B236A984-C028-59DE-E6F6-FC3A6CF6A19E}"/>
              </a:ext>
            </a:extLst>
          </p:cNvPr>
          <p:cNvSpPr>
            <a:spLocks noGrp="1"/>
          </p:cNvSpPr>
          <p:nvPr>
            <p:ph type="pic" sz="quarter" idx="11"/>
          </p:nvPr>
        </p:nvSpPr>
        <p:spPr/>
        <p:txBody>
          <a:bodyPr/>
          <a:lstStyle/>
          <a:p>
            <a:endParaRPr lang="es-CO"/>
          </a:p>
        </p:txBody>
      </p:sp>
      <p:sp>
        <p:nvSpPr>
          <p:cNvPr id="14" name="Picture Placeholder 13">
            <a:extLst>
              <a:ext uri="{FF2B5EF4-FFF2-40B4-BE49-F238E27FC236}">
                <a16:creationId xmlns:a16="http://schemas.microsoft.com/office/drawing/2014/main" id="{782DC452-FDB4-C363-F014-717757D16883}"/>
              </a:ext>
            </a:extLst>
          </p:cNvPr>
          <p:cNvSpPr>
            <a:spLocks noGrp="1"/>
          </p:cNvSpPr>
          <p:nvPr>
            <p:ph type="pic" sz="quarter" idx="10"/>
          </p:nvPr>
        </p:nvSpPr>
        <p:spPr/>
        <p:txBody>
          <a:bodyPr/>
          <a:lstStyle/>
          <a:p>
            <a:endParaRPr lang="es-CO"/>
          </a:p>
        </p:txBody>
      </p:sp>
    </p:spTree>
  </p:cSld>
  <p:clrMapOvr>
    <a:masterClrMapping/>
  </p:clrMapOvr>
  <p:transition advClick="0"/>
</p:sld>
</file>

<file path=ppt/theme/theme1.xml><?xml version="1.0" encoding="utf-8"?>
<a:theme xmlns:a="http://schemas.openxmlformats.org/drawingml/2006/main" name="Office Theme">
  <a:themeElements>
    <a:clrScheme name="Personalizado 2">
      <a:dk1>
        <a:sysClr val="windowText" lastClr="000000"/>
      </a:dk1>
      <a:lt1>
        <a:sysClr val="window" lastClr="FFFFFF"/>
      </a:lt1>
      <a:dk2>
        <a:srgbClr val="5B9BD5"/>
      </a:dk2>
      <a:lt2>
        <a:srgbClr val="E7E6E6"/>
      </a:lt2>
      <a:accent1>
        <a:srgbClr val="162029"/>
      </a:accent1>
      <a:accent2>
        <a:srgbClr val="FEC40C"/>
      </a:accent2>
      <a:accent3>
        <a:srgbClr val="FFBE03"/>
      </a:accent3>
      <a:accent4>
        <a:srgbClr val="D5A301"/>
      </a:accent4>
      <a:accent5>
        <a:srgbClr val="5B9BD5"/>
      </a:accent5>
      <a:accent6>
        <a:srgbClr val="466B8A"/>
      </a:accent6>
      <a:hlink>
        <a:srgbClr val="0563C1"/>
      </a:hlink>
      <a:folHlink>
        <a:srgbClr val="71DA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7713</TotalTime>
  <Words>1042</Words>
  <Application>Microsoft Office PowerPoint</Application>
  <PresentationFormat>Widescreen</PresentationFormat>
  <Paragraphs>101</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Gill Sans</vt:lpstr>
      <vt:lpstr>Lato</vt:lpstr>
      <vt:lpstr>Lato Black</vt:lpstr>
      <vt:lpstr>Lato Light</vt:lpstr>
      <vt:lpstr>Montserrat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480</cp:revision>
  <dcterms:created xsi:type="dcterms:W3CDTF">2020-04-22T15:34:04Z</dcterms:created>
  <dcterms:modified xsi:type="dcterms:W3CDTF">2025-03-25T14:11:38Z</dcterms:modified>
</cp:coreProperties>
</file>