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84" r:id="rId3"/>
    <p:sldId id="1392" r:id="rId4"/>
    <p:sldId id="306" r:id="rId5"/>
    <p:sldId id="465" r:id="rId6"/>
    <p:sldId id="1757" r:id="rId7"/>
    <p:sldId id="472" r:id="rId8"/>
    <p:sldId id="1451" r:id="rId9"/>
    <p:sldId id="1756" r:id="rId10"/>
    <p:sldId id="283" r:id="rId11"/>
    <p:sldId id="470" r:id="rId12"/>
    <p:sldId id="305" r:id="rId13"/>
    <p:sldId id="500"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028"/>
    <a:srgbClr val="39C88F"/>
    <a:srgbClr val="BA0027"/>
    <a:srgbClr val="AF0122"/>
    <a:srgbClr val="EAB046"/>
    <a:srgbClr val="B80219"/>
    <a:srgbClr val="D30110"/>
    <a:srgbClr val="D4150B"/>
    <a:srgbClr val="DE1206"/>
    <a:srgbClr val="F2A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9A2D8-F97E-465A-A880-2518AFA46E54}" v="3" dt="2025-06-09T15:21:31.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112" d="100"/>
          <a:sy n="112" d="100"/>
        </p:scale>
        <p:origin x="1158" y="10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5C19A2D8-F97E-465A-A880-2518AFA46E54}"/>
    <pc:docChg chg="addSld delSld modSld sldOrd">
      <pc:chgData name="Jolie Serrano Delgado" userId="d52b4219-5c60-4a0c-87ad-b1ec335c0c37" providerId="ADAL" clId="{5C19A2D8-F97E-465A-A880-2518AFA46E54}" dt="2025-06-09T15:21:34.985" v="8" actId="47"/>
      <pc:docMkLst>
        <pc:docMk/>
      </pc:docMkLst>
      <pc:sldChg chg="modSp del mod">
        <pc:chgData name="Jolie Serrano Delgado" userId="d52b4219-5c60-4a0c-87ad-b1ec335c0c37" providerId="ADAL" clId="{5C19A2D8-F97E-465A-A880-2518AFA46E54}" dt="2025-06-09T15:21:34.985" v="8" actId="47"/>
        <pc:sldMkLst>
          <pc:docMk/>
          <pc:sldMk cId="0" sldId="1420"/>
        </pc:sldMkLst>
        <pc:spChg chg="mod">
          <ac:chgData name="Jolie Serrano Delgado" userId="d52b4219-5c60-4a0c-87ad-b1ec335c0c37" providerId="ADAL" clId="{5C19A2D8-F97E-465A-A880-2518AFA46E54}" dt="2025-06-09T15:21:26.187" v="4" actId="21"/>
          <ac:spMkLst>
            <pc:docMk/>
            <pc:sldMk cId="0" sldId="1420"/>
            <ac:spMk id="5" creationId="{58E10FA7-5A2D-4C09-8B3F-7195A9CE858D}"/>
          </ac:spMkLst>
        </pc:spChg>
      </pc:sldChg>
      <pc:sldChg chg="del">
        <pc:chgData name="Jolie Serrano Delgado" userId="d52b4219-5c60-4a0c-87ad-b1ec335c0c37" providerId="ADAL" clId="{5C19A2D8-F97E-465A-A880-2518AFA46E54}" dt="2025-06-09T15:21:21.666" v="3" actId="47"/>
        <pc:sldMkLst>
          <pc:docMk/>
          <pc:sldMk cId="4040804473" sldId="1449"/>
        </pc:sldMkLst>
      </pc:sldChg>
      <pc:sldChg chg="add ord">
        <pc:chgData name="Jolie Serrano Delgado" userId="d52b4219-5c60-4a0c-87ad-b1ec335c0c37" providerId="ADAL" clId="{5C19A2D8-F97E-465A-A880-2518AFA46E54}" dt="2025-06-09T15:21:20.457" v="2"/>
        <pc:sldMkLst>
          <pc:docMk/>
          <pc:sldMk cId="3573392034" sldId="1791"/>
        </pc:sldMkLst>
      </pc:sldChg>
      <pc:sldChg chg="modSp add mod">
        <pc:chgData name="Jolie Serrano Delgado" userId="d52b4219-5c60-4a0c-87ad-b1ec335c0c37" providerId="ADAL" clId="{5C19A2D8-F97E-465A-A880-2518AFA46E54}" dt="2025-06-09T15:21:33.011" v="7" actId="207"/>
        <pc:sldMkLst>
          <pc:docMk/>
          <pc:sldMk cId="0" sldId="4129"/>
        </pc:sldMkLst>
        <pc:spChg chg="mod">
          <ac:chgData name="Jolie Serrano Delgado" userId="d52b4219-5c60-4a0c-87ad-b1ec335c0c37" providerId="ADAL" clId="{5C19A2D8-F97E-465A-A880-2518AFA46E54}" dt="2025-06-09T15:21:33.011" v="7" actId="207"/>
          <ac:spMkLst>
            <pc:docMk/>
            <pc:sldMk cId="0" sldId="4129"/>
            <ac:spMk id="18" creationId="{8F5F15BF-00E8-0146-9639-0FB07145B42A}"/>
          </ac:spMkLst>
        </pc:spChg>
        <pc:spChg chg="mod">
          <ac:chgData name="Jolie Serrano Delgado" userId="d52b4219-5c60-4a0c-87ad-b1ec335c0c37" providerId="ADAL" clId="{5C19A2D8-F97E-465A-A880-2518AFA46E54}" dt="2025-06-09T15:21:31.778" v="6" actId="207"/>
          <ac:spMkLst>
            <pc:docMk/>
            <pc:sldMk cId="0" sldId="4129"/>
            <ac:spMk id="553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6/9/2025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18" name="Marcador de posición de imagen 17">
            <a:extLst>
              <a:ext uri="{FF2B5EF4-FFF2-40B4-BE49-F238E27FC236}">
                <a16:creationId xmlns:a16="http://schemas.microsoft.com/office/drawing/2014/main" id="{33BFA1E3-8711-4D55-9D6D-9597FDA25BDB}"/>
              </a:ext>
            </a:extLst>
          </p:cNvPr>
          <p:cNvSpPr>
            <a:spLocks noGrp="1"/>
          </p:cNvSpPr>
          <p:nvPr>
            <p:ph type="pic" sz="quarter" idx="10"/>
          </p:nvPr>
        </p:nvSpPr>
        <p:spPr>
          <a:xfrm>
            <a:off x="4273550" y="3506788"/>
            <a:ext cx="4019550" cy="2282825"/>
          </a:xfrm>
          <a:prstGeom prst="rect">
            <a:avLst/>
          </a:prstGeom>
        </p:spPr>
        <p:txBody>
          <a:bodyPr/>
          <a:lstStyle/>
          <a:p>
            <a:endParaRPr lang="en-US"/>
          </a:p>
        </p:txBody>
      </p:sp>
    </p:spTree>
    <p:extLst>
      <p:ext uri="{BB962C8B-B14F-4D97-AF65-F5344CB8AC3E}">
        <p14:creationId xmlns:p14="http://schemas.microsoft.com/office/powerpoint/2010/main" val="32767962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EA2E0E24-9EF1-4BEB-8C5E-72AE4E64EC5D}"/>
              </a:ext>
            </a:extLst>
          </p:cNvPr>
          <p:cNvSpPr>
            <a:spLocks noGrp="1"/>
          </p:cNvSpPr>
          <p:nvPr>
            <p:ph type="pic" sz="quarter" idx="10"/>
          </p:nvPr>
        </p:nvSpPr>
        <p:spPr>
          <a:xfrm>
            <a:off x="666750" y="2293938"/>
            <a:ext cx="1785937" cy="1784350"/>
          </a:xfrm>
          <a:prstGeom prst="rect">
            <a:avLst/>
          </a:prstGeom>
        </p:spPr>
        <p:txBody>
          <a:bodyPr/>
          <a:lstStyle>
            <a:lvl1pPr>
              <a:defRPr sz="1200">
                <a:solidFill>
                  <a:schemeClr val="bg1"/>
                </a:solidFill>
              </a:defRPr>
            </a:lvl1pPr>
          </a:lstStyle>
          <a:p>
            <a:endParaRPr lang="en-US"/>
          </a:p>
        </p:txBody>
      </p:sp>
      <p:sp>
        <p:nvSpPr>
          <p:cNvPr id="23" name="Marcador de posición de imagen 21">
            <a:extLst>
              <a:ext uri="{FF2B5EF4-FFF2-40B4-BE49-F238E27FC236}">
                <a16:creationId xmlns:a16="http://schemas.microsoft.com/office/drawing/2014/main" id="{85839DB6-05A1-4E00-B9BD-31CC2B3A2724}"/>
              </a:ext>
            </a:extLst>
          </p:cNvPr>
          <p:cNvSpPr>
            <a:spLocks noGrp="1"/>
          </p:cNvSpPr>
          <p:nvPr>
            <p:ph type="pic" sz="quarter" idx="11"/>
          </p:nvPr>
        </p:nvSpPr>
        <p:spPr>
          <a:xfrm>
            <a:off x="2503488" y="4072222"/>
            <a:ext cx="1785937" cy="1784350"/>
          </a:xfrm>
          <a:prstGeom prst="rect">
            <a:avLst/>
          </a:prstGeom>
        </p:spPr>
        <p:txBody>
          <a:bodyPr/>
          <a:lstStyle>
            <a:lvl1pPr>
              <a:defRPr sz="1200">
                <a:solidFill>
                  <a:schemeClr val="bg1"/>
                </a:solidFill>
              </a:defRPr>
            </a:lvl1pPr>
          </a:lstStyle>
          <a:p>
            <a:endParaRPr lang="en-US"/>
          </a:p>
        </p:txBody>
      </p:sp>
      <p:sp>
        <p:nvSpPr>
          <p:cNvPr id="24" name="Marcador de posición de imagen 21">
            <a:extLst>
              <a:ext uri="{FF2B5EF4-FFF2-40B4-BE49-F238E27FC236}">
                <a16:creationId xmlns:a16="http://schemas.microsoft.com/office/drawing/2014/main" id="{35DF1AF0-E7CA-41FD-A42D-A7EC840139D4}"/>
              </a:ext>
            </a:extLst>
          </p:cNvPr>
          <p:cNvSpPr>
            <a:spLocks noGrp="1"/>
          </p:cNvSpPr>
          <p:nvPr>
            <p:ph type="pic" sz="quarter" idx="12"/>
          </p:nvPr>
        </p:nvSpPr>
        <p:spPr>
          <a:xfrm>
            <a:off x="4288406" y="2314859"/>
            <a:ext cx="1785937" cy="1784350"/>
          </a:xfrm>
          <a:prstGeom prst="rect">
            <a:avLst/>
          </a:prstGeom>
        </p:spPr>
        <p:txBody>
          <a:bodyPr/>
          <a:lstStyle>
            <a:lvl1pPr>
              <a:defRPr sz="1200">
                <a:solidFill>
                  <a:schemeClr val="bg1"/>
                </a:solidFill>
              </a:defRPr>
            </a:lvl1pPr>
          </a:lstStyle>
          <a:p>
            <a:endParaRPr lang="en-US"/>
          </a:p>
        </p:txBody>
      </p:sp>
      <p:sp>
        <p:nvSpPr>
          <p:cNvPr id="25" name="Marcador de posición de imagen 21">
            <a:extLst>
              <a:ext uri="{FF2B5EF4-FFF2-40B4-BE49-F238E27FC236}">
                <a16:creationId xmlns:a16="http://schemas.microsoft.com/office/drawing/2014/main" id="{B3E11F2A-4ECF-49EC-8136-5CDB52E59393}"/>
              </a:ext>
            </a:extLst>
          </p:cNvPr>
          <p:cNvSpPr>
            <a:spLocks noGrp="1"/>
          </p:cNvSpPr>
          <p:nvPr>
            <p:ph type="pic" sz="quarter" idx="13"/>
          </p:nvPr>
        </p:nvSpPr>
        <p:spPr>
          <a:xfrm>
            <a:off x="6125144" y="4093143"/>
            <a:ext cx="1785937" cy="1784350"/>
          </a:xfrm>
          <a:prstGeom prst="rect">
            <a:avLst/>
          </a:prstGeom>
        </p:spPr>
        <p:txBody>
          <a:bodyPr/>
          <a:lstStyle>
            <a:lvl1pPr>
              <a:defRPr sz="1200">
                <a:solidFill>
                  <a:schemeClr val="bg1"/>
                </a:solidFill>
              </a:defRPr>
            </a:lvl1pPr>
          </a:lstStyle>
          <a:p>
            <a:endParaRPr lang="en-US"/>
          </a:p>
        </p:txBody>
      </p:sp>
      <p:sp>
        <p:nvSpPr>
          <p:cNvPr id="26" name="Marcador de posición de imagen 21">
            <a:extLst>
              <a:ext uri="{FF2B5EF4-FFF2-40B4-BE49-F238E27FC236}">
                <a16:creationId xmlns:a16="http://schemas.microsoft.com/office/drawing/2014/main" id="{CAC9E677-F11D-403C-A962-B00C181E66B5}"/>
              </a:ext>
            </a:extLst>
          </p:cNvPr>
          <p:cNvSpPr>
            <a:spLocks noGrp="1"/>
          </p:cNvSpPr>
          <p:nvPr>
            <p:ph type="pic" sz="quarter" idx="14"/>
          </p:nvPr>
        </p:nvSpPr>
        <p:spPr>
          <a:xfrm>
            <a:off x="7897813" y="2329373"/>
            <a:ext cx="1785937" cy="1784350"/>
          </a:xfrm>
          <a:prstGeom prst="rect">
            <a:avLst/>
          </a:prstGeom>
        </p:spPr>
        <p:txBody>
          <a:bodyPr/>
          <a:lstStyle>
            <a:lvl1pPr>
              <a:defRPr sz="1200">
                <a:solidFill>
                  <a:schemeClr val="bg1"/>
                </a:solidFill>
              </a:defRPr>
            </a:lvl1pPr>
          </a:lstStyle>
          <a:p>
            <a:endParaRPr lang="en-US"/>
          </a:p>
        </p:txBody>
      </p:sp>
      <p:sp>
        <p:nvSpPr>
          <p:cNvPr id="27" name="Marcador de posición de imagen 21">
            <a:extLst>
              <a:ext uri="{FF2B5EF4-FFF2-40B4-BE49-F238E27FC236}">
                <a16:creationId xmlns:a16="http://schemas.microsoft.com/office/drawing/2014/main" id="{7503A602-BB7A-4424-BD44-CA3812B21435}"/>
              </a:ext>
            </a:extLst>
          </p:cNvPr>
          <p:cNvSpPr>
            <a:spLocks noGrp="1"/>
          </p:cNvSpPr>
          <p:nvPr>
            <p:ph type="pic" sz="quarter" idx="15"/>
          </p:nvPr>
        </p:nvSpPr>
        <p:spPr>
          <a:xfrm>
            <a:off x="9734551" y="4107657"/>
            <a:ext cx="1785937" cy="1784350"/>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5399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15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2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8443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free-powerpoint-templates-download.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C47B8E-32DC-4383-B4E9-EC2AF0334DC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106282"/>
            <a:ext cx="1555777" cy="1106282"/>
          </a:xfrm>
          <a:prstGeom prst="rect">
            <a:avLst/>
          </a:prstGeom>
        </p:spPr>
      </p:pic>
      <p:sp>
        <p:nvSpPr>
          <p:cNvPr id="5" name="CuadroTexto 4">
            <a:extLst>
              <a:ext uri="{FF2B5EF4-FFF2-40B4-BE49-F238E27FC236}">
                <a16:creationId xmlns:a16="http://schemas.microsoft.com/office/drawing/2014/main" id="{FEB13018-F8F4-46FA-91A9-09F7505DFABB}"/>
              </a:ext>
            </a:extLst>
          </p:cNvPr>
          <p:cNvSpPr txBox="1"/>
          <p:nvPr userDrawn="1"/>
        </p:nvSpPr>
        <p:spPr>
          <a:xfrm>
            <a:off x="1555777" y="-423761"/>
            <a:ext cx="5134739" cy="369332"/>
          </a:xfrm>
          <a:prstGeom prst="rect">
            <a:avLst/>
          </a:prstGeom>
          <a:noFill/>
        </p:spPr>
        <p:txBody>
          <a:bodyPr wrap="none" rtlCol="0">
            <a:spAutoFit/>
          </a:bodyPr>
          <a:lstStyle/>
          <a:p>
            <a:r>
              <a:rPr lang="en-US" dirty="0">
                <a:hlinkClick r:id="rId10"/>
              </a:rPr>
              <a:t>http://free-powerpoint-templates-download.com/</a:t>
            </a:r>
            <a:r>
              <a:rPr lang="en-US" dirty="0"/>
              <a:t> </a:t>
            </a:r>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49" r:id="rId3"/>
    <p:sldLayoutId id="2147483661" r:id="rId4"/>
    <p:sldLayoutId id="2147483666"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dafont.com/es/merry-christmas.font"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7.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Merry Christmas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15">
            <a:extLst>
              <a:ext uri="{FF2B5EF4-FFF2-40B4-BE49-F238E27FC236}">
                <a16:creationId xmlns:a16="http://schemas.microsoft.com/office/drawing/2014/main" id="{2B8F1755-B9BD-41CA-83CF-B9EA0B61F676}"/>
              </a:ext>
            </a:extLst>
          </p:cNvPr>
          <p:cNvGrpSpPr>
            <a:grpSpLocks noChangeAspect="1"/>
          </p:cNvGrpSpPr>
          <p:nvPr/>
        </p:nvGrpSpPr>
        <p:grpSpPr bwMode="auto">
          <a:xfrm>
            <a:off x="4531300" y="1465730"/>
            <a:ext cx="3506779" cy="4191124"/>
            <a:chOff x="-1" y="-1"/>
            <a:chExt cx="989" cy="1182"/>
          </a:xfrm>
        </p:grpSpPr>
        <p:sp>
          <p:nvSpPr>
            <p:cNvPr id="41" name="Freeform 16">
              <a:extLst>
                <a:ext uri="{FF2B5EF4-FFF2-40B4-BE49-F238E27FC236}">
                  <a16:creationId xmlns:a16="http://schemas.microsoft.com/office/drawing/2014/main" id="{49CA4A2D-8C04-4E88-84AF-DF052E864AA4}"/>
                </a:ext>
              </a:extLst>
            </p:cNvPr>
            <p:cNvSpPr>
              <a:spLocks/>
            </p:cNvSpPr>
            <p:nvPr/>
          </p:nvSpPr>
          <p:spPr bwMode="auto">
            <a:xfrm>
              <a:off x="-1" y="173"/>
              <a:ext cx="989" cy="1008"/>
            </a:xfrm>
            <a:custGeom>
              <a:avLst/>
              <a:gdLst>
                <a:gd name="T0" fmla="*/ 414 w 414"/>
                <a:gd name="T1" fmla="*/ 217 h 423"/>
                <a:gd name="T2" fmla="*/ 414 w 414"/>
                <a:gd name="T3" fmla="*/ 221 h 423"/>
                <a:gd name="T4" fmla="*/ 411 w 414"/>
                <a:gd name="T5" fmla="*/ 245 h 423"/>
                <a:gd name="T6" fmla="*/ 386 w 414"/>
                <a:gd name="T7" fmla="*/ 316 h 423"/>
                <a:gd name="T8" fmla="*/ 382 w 414"/>
                <a:gd name="T9" fmla="*/ 323 h 423"/>
                <a:gd name="T10" fmla="*/ 293 w 414"/>
                <a:gd name="T11" fmla="*/ 401 h 423"/>
                <a:gd name="T12" fmla="*/ 179 w 414"/>
                <a:gd name="T13" fmla="*/ 418 h 423"/>
                <a:gd name="T14" fmla="*/ 172 w 414"/>
                <a:gd name="T15" fmla="*/ 417 h 423"/>
                <a:gd name="T16" fmla="*/ 92 w 414"/>
                <a:gd name="T17" fmla="*/ 384 h 423"/>
                <a:gd name="T18" fmla="*/ 76 w 414"/>
                <a:gd name="T19" fmla="*/ 372 h 423"/>
                <a:gd name="T20" fmla="*/ 73 w 414"/>
                <a:gd name="T21" fmla="*/ 369 h 423"/>
                <a:gd name="T22" fmla="*/ 50 w 414"/>
                <a:gd name="T23" fmla="*/ 347 h 423"/>
                <a:gd name="T24" fmla="*/ 35 w 414"/>
                <a:gd name="T25" fmla="*/ 327 h 423"/>
                <a:gd name="T26" fmla="*/ 35 w 414"/>
                <a:gd name="T27" fmla="*/ 326 h 423"/>
                <a:gd name="T28" fmla="*/ 26 w 414"/>
                <a:gd name="T29" fmla="*/ 311 h 423"/>
                <a:gd name="T30" fmla="*/ 19 w 414"/>
                <a:gd name="T31" fmla="*/ 298 h 423"/>
                <a:gd name="T32" fmla="*/ 19 w 414"/>
                <a:gd name="T33" fmla="*/ 297 h 423"/>
                <a:gd name="T34" fmla="*/ 9 w 414"/>
                <a:gd name="T35" fmla="*/ 271 h 423"/>
                <a:gd name="T36" fmla="*/ 4 w 414"/>
                <a:gd name="T37" fmla="*/ 249 h 423"/>
                <a:gd name="T38" fmla="*/ 3 w 414"/>
                <a:gd name="T39" fmla="*/ 242 h 423"/>
                <a:gd name="T40" fmla="*/ 1 w 414"/>
                <a:gd name="T41" fmla="*/ 204 h 423"/>
                <a:gd name="T42" fmla="*/ 3 w 414"/>
                <a:gd name="T43" fmla="*/ 179 h 423"/>
                <a:gd name="T44" fmla="*/ 3 w 414"/>
                <a:gd name="T45" fmla="*/ 177 h 423"/>
                <a:gd name="T46" fmla="*/ 13 w 414"/>
                <a:gd name="T47" fmla="*/ 141 h 423"/>
                <a:gd name="T48" fmla="*/ 104 w 414"/>
                <a:gd name="T49" fmla="*/ 33 h 423"/>
                <a:gd name="T50" fmla="*/ 104 w 414"/>
                <a:gd name="T51" fmla="*/ 33 h 423"/>
                <a:gd name="T52" fmla="*/ 121 w 414"/>
                <a:gd name="T53" fmla="*/ 24 h 423"/>
                <a:gd name="T54" fmla="*/ 139 w 414"/>
                <a:gd name="T55" fmla="*/ 17 h 423"/>
                <a:gd name="T56" fmla="*/ 280 w 414"/>
                <a:gd name="T57" fmla="*/ 19 h 423"/>
                <a:gd name="T58" fmla="*/ 314 w 414"/>
                <a:gd name="T59" fmla="*/ 35 h 423"/>
                <a:gd name="T60" fmla="*/ 339 w 414"/>
                <a:gd name="T61" fmla="*/ 54 h 423"/>
                <a:gd name="T62" fmla="*/ 353 w 414"/>
                <a:gd name="T63" fmla="*/ 66 h 423"/>
                <a:gd name="T64" fmla="*/ 371 w 414"/>
                <a:gd name="T65" fmla="*/ 87 h 423"/>
                <a:gd name="T66" fmla="*/ 373 w 414"/>
                <a:gd name="T67" fmla="*/ 90 h 423"/>
                <a:gd name="T68" fmla="*/ 392 w 414"/>
                <a:gd name="T69" fmla="*/ 121 h 423"/>
                <a:gd name="T70" fmla="*/ 395 w 414"/>
                <a:gd name="T71" fmla="*/ 127 h 423"/>
                <a:gd name="T72" fmla="*/ 404 w 414"/>
                <a:gd name="T73" fmla="*/ 150 h 423"/>
                <a:gd name="T74" fmla="*/ 406 w 414"/>
                <a:gd name="T75" fmla="*/ 156 h 423"/>
                <a:gd name="T76" fmla="*/ 407 w 414"/>
                <a:gd name="T77" fmla="*/ 161 h 423"/>
                <a:gd name="T78" fmla="*/ 409 w 414"/>
                <a:gd name="T79" fmla="*/ 170 h 423"/>
                <a:gd name="T80" fmla="*/ 411 w 414"/>
                <a:gd name="T81" fmla="*/ 181 h 423"/>
                <a:gd name="T82" fmla="*/ 414 w 414"/>
                <a:gd name="T83" fmla="*/ 21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23">
                  <a:moveTo>
                    <a:pt x="414" y="217"/>
                  </a:moveTo>
                  <a:cubicBezTo>
                    <a:pt x="414" y="218"/>
                    <a:pt x="414" y="220"/>
                    <a:pt x="414" y="221"/>
                  </a:cubicBezTo>
                  <a:cubicBezTo>
                    <a:pt x="413" y="229"/>
                    <a:pt x="412" y="237"/>
                    <a:pt x="411" y="245"/>
                  </a:cubicBezTo>
                  <a:cubicBezTo>
                    <a:pt x="407" y="270"/>
                    <a:pt x="399" y="294"/>
                    <a:pt x="386" y="316"/>
                  </a:cubicBezTo>
                  <a:cubicBezTo>
                    <a:pt x="385" y="319"/>
                    <a:pt x="383" y="321"/>
                    <a:pt x="382" y="323"/>
                  </a:cubicBezTo>
                  <a:cubicBezTo>
                    <a:pt x="361" y="356"/>
                    <a:pt x="331" y="384"/>
                    <a:pt x="293" y="401"/>
                  </a:cubicBezTo>
                  <a:cubicBezTo>
                    <a:pt x="256" y="418"/>
                    <a:pt x="217" y="423"/>
                    <a:pt x="179" y="418"/>
                  </a:cubicBezTo>
                  <a:cubicBezTo>
                    <a:pt x="177" y="417"/>
                    <a:pt x="175" y="417"/>
                    <a:pt x="172" y="417"/>
                  </a:cubicBezTo>
                  <a:cubicBezTo>
                    <a:pt x="144" y="412"/>
                    <a:pt x="116" y="401"/>
                    <a:pt x="92" y="384"/>
                  </a:cubicBezTo>
                  <a:cubicBezTo>
                    <a:pt x="86" y="380"/>
                    <a:pt x="81" y="376"/>
                    <a:pt x="76" y="372"/>
                  </a:cubicBezTo>
                  <a:cubicBezTo>
                    <a:pt x="75" y="371"/>
                    <a:pt x="74" y="370"/>
                    <a:pt x="73" y="369"/>
                  </a:cubicBezTo>
                  <a:cubicBezTo>
                    <a:pt x="65" y="362"/>
                    <a:pt x="57" y="355"/>
                    <a:pt x="50" y="347"/>
                  </a:cubicBezTo>
                  <a:cubicBezTo>
                    <a:pt x="45" y="340"/>
                    <a:pt x="40" y="334"/>
                    <a:pt x="35" y="327"/>
                  </a:cubicBezTo>
                  <a:cubicBezTo>
                    <a:pt x="35" y="326"/>
                    <a:pt x="35" y="326"/>
                    <a:pt x="35" y="326"/>
                  </a:cubicBezTo>
                  <a:cubicBezTo>
                    <a:pt x="31" y="321"/>
                    <a:pt x="28" y="316"/>
                    <a:pt x="26" y="311"/>
                  </a:cubicBezTo>
                  <a:cubicBezTo>
                    <a:pt x="23" y="307"/>
                    <a:pt x="21" y="303"/>
                    <a:pt x="19" y="298"/>
                  </a:cubicBezTo>
                  <a:cubicBezTo>
                    <a:pt x="19" y="298"/>
                    <a:pt x="19" y="297"/>
                    <a:pt x="19" y="297"/>
                  </a:cubicBezTo>
                  <a:cubicBezTo>
                    <a:pt x="15" y="288"/>
                    <a:pt x="12" y="280"/>
                    <a:pt x="9" y="271"/>
                  </a:cubicBezTo>
                  <a:cubicBezTo>
                    <a:pt x="7" y="264"/>
                    <a:pt x="5" y="256"/>
                    <a:pt x="4" y="249"/>
                  </a:cubicBezTo>
                  <a:cubicBezTo>
                    <a:pt x="3" y="246"/>
                    <a:pt x="3" y="244"/>
                    <a:pt x="3" y="242"/>
                  </a:cubicBezTo>
                  <a:cubicBezTo>
                    <a:pt x="1" y="229"/>
                    <a:pt x="0" y="216"/>
                    <a:pt x="1" y="204"/>
                  </a:cubicBezTo>
                  <a:cubicBezTo>
                    <a:pt x="1" y="196"/>
                    <a:pt x="2" y="187"/>
                    <a:pt x="3" y="179"/>
                  </a:cubicBezTo>
                  <a:cubicBezTo>
                    <a:pt x="3" y="179"/>
                    <a:pt x="3" y="178"/>
                    <a:pt x="3" y="177"/>
                  </a:cubicBezTo>
                  <a:cubicBezTo>
                    <a:pt x="5" y="165"/>
                    <a:pt x="9" y="153"/>
                    <a:pt x="13" y="141"/>
                  </a:cubicBezTo>
                  <a:cubicBezTo>
                    <a:pt x="29" y="97"/>
                    <a:pt x="60" y="58"/>
                    <a:pt x="104" y="33"/>
                  </a:cubicBezTo>
                  <a:cubicBezTo>
                    <a:pt x="104" y="33"/>
                    <a:pt x="104" y="33"/>
                    <a:pt x="104" y="33"/>
                  </a:cubicBezTo>
                  <a:cubicBezTo>
                    <a:pt x="109" y="30"/>
                    <a:pt x="115" y="27"/>
                    <a:pt x="121" y="24"/>
                  </a:cubicBezTo>
                  <a:cubicBezTo>
                    <a:pt x="127" y="21"/>
                    <a:pt x="133" y="19"/>
                    <a:pt x="139" y="17"/>
                  </a:cubicBezTo>
                  <a:cubicBezTo>
                    <a:pt x="186" y="0"/>
                    <a:pt x="236" y="2"/>
                    <a:pt x="280" y="19"/>
                  </a:cubicBezTo>
                  <a:cubicBezTo>
                    <a:pt x="292" y="23"/>
                    <a:pt x="303" y="29"/>
                    <a:pt x="314" y="35"/>
                  </a:cubicBezTo>
                  <a:cubicBezTo>
                    <a:pt x="323" y="41"/>
                    <a:pt x="331" y="47"/>
                    <a:pt x="339" y="54"/>
                  </a:cubicBezTo>
                  <a:cubicBezTo>
                    <a:pt x="344" y="58"/>
                    <a:pt x="348" y="62"/>
                    <a:pt x="353" y="66"/>
                  </a:cubicBezTo>
                  <a:cubicBezTo>
                    <a:pt x="359" y="72"/>
                    <a:pt x="365" y="79"/>
                    <a:pt x="371" y="87"/>
                  </a:cubicBezTo>
                  <a:cubicBezTo>
                    <a:pt x="372" y="88"/>
                    <a:pt x="372" y="89"/>
                    <a:pt x="373" y="90"/>
                  </a:cubicBezTo>
                  <a:cubicBezTo>
                    <a:pt x="380" y="99"/>
                    <a:pt x="387" y="110"/>
                    <a:pt x="392" y="121"/>
                  </a:cubicBezTo>
                  <a:cubicBezTo>
                    <a:pt x="393" y="123"/>
                    <a:pt x="394" y="125"/>
                    <a:pt x="395" y="127"/>
                  </a:cubicBezTo>
                  <a:cubicBezTo>
                    <a:pt x="398" y="134"/>
                    <a:pt x="401" y="142"/>
                    <a:pt x="404" y="150"/>
                  </a:cubicBezTo>
                  <a:cubicBezTo>
                    <a:pt x="405" y="152"/>
                    <a:pt x="405" y="154"/>
                    <a:pt x="406" y="156"/>
                  </a:cubicBezTo>
                  <a:cubicBezTo>
                    <a:pt x="406" y="158"/>
                    <a:pt x="407" y="159"/>
                    <a:pt x="407" y="161"/>
                  </a:cubicBezTo>
                  <a:cubicBezTo>
                    <a:pt x="408" y="164"/>
                    <a:pt x="409" y="167"/>
                    <a:pt x="409" y="170"/>
                  </a:cubicBezTo>
                  <a:cubicBezTo>
                    <a:pt x="410" y="174"/>
                    <a:pt x="411" y="178"/>
                    <a:pt x="411" y="181"/>
                  </a:cubicBezTo>
                  <a:cubicBezTo>
                    <a:pt x="413" y="193"/>
                    <a:pt x="414" y="205"/>
                    <a:pt x="414" y="217"/>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7">
              <a:extLst>
                <a:ext uri="{FF2B5EF4-FFF2-40B4-BE49-F238E27FC236}">
                  <a16:creationId xmlns:a16="http://schemas.microsoft.com/office/drawing/2014/main" id="{2B02DCB4-0EE6-420E-B033-23B7E0AD2EF2}"/>
                </a:ext>
              </a:extLst>
            </p:cNvPr>
            <p:cNvSpPr>
              <a:spLocks/>
            </p:cNvSpPr>
            <p:nvPr/>
          </p:nvSpPr>
          <p:spPr bwMode="auto">
            <a:xfrm>
              <a:off x="209" y="123"/>
              <a:ext cx="150" cy="197"/>
            </a:xfrm>
            <a:custGeom>
              <a:avLst/>
              <a:gdLst>
                <a:gd name="T0" fmla="*/ 54 w 63"/>
                <a:gd name="T1" fmla="*/ 74 h 83"/>
                <a:gd name="T2" fmla="*/ 42 w 63"/>
                <a:gd name="T3" fmla="*/ 80 h 83"/>
                <a:gd name="T4" fmla="*/ 25 w 63"/>
                <a:gd name="T5" fmla="*/ 73 h 83"/>
                <a:gd name="T6" fmla="*/ 3 w 63"/>
                <a:gd name="T7" fmla="*/ 25 h 83"/>
                <a:gd name="T8" fmla="*/ 9 w 63"/>
                <a:gd name="T9" fmla="*/ 8 h 83"/>
                <a:gd name="T10" fmla="*/ 21 w 63"/>
                <a:gd name="T11" fmla="*/ 3 h 83"/>
                <a:gd name="T12" fmla="*/ 38 w 63"/>
                <a:gd name="T13" fmla="*/ 9 h 83"/>
                <a:gd name="T14" fmla="*/ 60 w 63"/>
                <a:gd name="T15" fmla="*/ 57 h 83"/>
                <a:gd name="T16" fmla="*/ 54 w 63"/>
                <a:gd name="T17"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3">
                  <a:moveTo>
                    <a:pt x="54" y="74"/>
                  </a:moveTo>
                  <a:cubicBezTo>
                    <a:pt x="42" y="80"/>
                    <a:pt x="42" y="80"/>
                    <a:pt x="42" y="80"/>
                  </a:cubicBezTo>
                  <a:cubicBezTo>
                    <a:pt x="36" y="83"/>
                    <a:pt x="28" y="80"/>
                    <a:pt x="25" y="73"/>
                  </a:cubicBezTo>
                  <a:cubicBezTo>
                    <a:pt x="3" y="25"/>
                    <a:pt x="3" y="25"/>
                    <a:pt x="3" y="25"/>
                  </a:cubicBezTo>
                  <a:cubicBezTo>
                    <a:pt x="0" y="19"/>
                    <a:pt x="3" y="11"/>
                    <a:pt x="9" y="8"/>
                  </a:cubicBezTo>
                  <a:cubicBezTo>
                    <a:pt x="21" y="3"/>
                    <a:pt x="21" y="3"/>
                    <a:pt x="21" y="3"/>
                  </a:cubicBezTo>
                  <a:cubicBezTo>
                    <a:pt x="27" y="0"/>
                    <a:pt x="35" y="3"/>
                    <a:pt x="38" y="9"/>
                  </a:cubicBezTo>
                  <a:cubicBezTo>
                    <a:pt x="60" y="57"/>
                    <a:pt x="60" y="57"/>
                    <a:pt x="60" y="57"/>
                  </a:cubicBezTo>
                  <a:cubicBezTo>
                    <a:pt x="63" y="64"/>
                    <a:pt x="60" y="72"/>
                    <a:pt x="54" y="74"/>
                  </a:cubicBezTo>
                  <a:close/>
                </a:path>
              </a:pathLst>
            </a:custGeom>
            <a:solidFill>
              <a:srgbClr val="D30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11298EED-B005-42EB-B30F-AB90A490DDD1}"/>
                </a:ext>
              </a:extLst>
            </p:cNvPr>
            <p:cNvSpPr>
              <a:spLocks/>
            </p:cNvSpPr>
            <p:nvPr/>
          </p:nvSpPr>
          <p:spPr bwMode="auto">
            <a:xfrm>
              <a:off x="175" y="77"/>
              <a:ext cx="156" cy="170"/>
            </a:xfrm>
            <a:custGeom>
              <a:avLst/>
              <a:gdLst>
                <a:gd name="T0" fmla="*/ 34 w 65"/>
                <a:gd name="T1" fmla="*/ 2 h 71"/>
                <a:gd name="T2" fmla="*/ 5 w 65"/>
                <a:gd name="T3" fmla="*/ 15 h 71"/>
                <a:gd name="T4" fmla="*/ 2 w 65"/>
                <a:gd name="T5" fmla="*/ 24 h 71"/>
                <a:gd name="T6" fmla="*/ 14 w 65"/>
                <a:gd name="T7" fmla="*/ 52 h 71"/>
                <a:gd name="T8" fmla="*/ 14 w 65"/>
                <a:gd name="T9" fmla="*/ 52 h 71"/>
                <a:gd name="T10" fmla="*/ 23 w 65"/>
                <a:gd name="T11" fmla="*/ 71 h 71"/>
                <a:gd name="T12" fmla="*/ 23 w 65"/>
                <a:gd name="T13" fmla="*/ 71 h 71"/>
                <a:gd name="T14" fmla="*/ 29 w 65"/>
                <a:gd name="T15" fmla="*/ 60 h 71"/>
                <a:gd name="T16" fmla="*/ 45 w 65"/>
                <a:gd name="T17" fmla="*/ 64 h 71"/>
                <a:gd name="T18" fmla="*/ 52 w 65"/>
                <a:gd name="T19" fmla="*/ 49 h 71"/>
                <a:gd name="T20" fmla="*/ 65 w 65"/>
                <a:gd name="T21" fmla="*/ 52 h 71"/>
                <a:gd name="T22" fmla="*/ 61 w 65"/>
                <a:gd name="T23" fmla="*/ 44 h 71"/>
                <a:gd name="T24" fmla="*/ 56 w 65"/>
                <a:gd name="T25" fmla="*/ 33 h 71"/>
                <a:gd name="T26" fmla="*/ 43 w 65"/>
                <a:gd name="T27" fmla="*/ 4 h 71"/>
                <a:gd name="T28" fmla="*/ 34 w 65"/>
                <a:gd name="T2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1">
                  <a:moveTo>
                    <a:pt x="34" y="2"/>
                  </a:moveTo>
                  <a:cubicBezTo>
                    <a:pt x="5" y="15"/>
                    <a:pt x="5" y="15"/>
                    <a:pt x="5" y="15"/>
                  </a:cubicBezTo>
                  <a:cubicBezTo>
                    <a:pt x="2" y="16"/>
                    <a:pt x="0" y="21"/>
                    <a:pt x="2" y="24"/>
                  </a:cubicBezTo>
                  <a:cubicBezTo>
                    <a:pt x="14" y="52"/>
                    <a:pt x="14" y="52"/>
                    <a:pt x="14" y="52"/>
                  </a:cubicBezTo>
                  <a:cubicBezTo>
                    <a:pt x="14" y="52"/>
                    <a:pt x="14" y="52"/>
                    <a:pt x="14" y="52"/>
                  </a:cubicBezTo>
                  <a:cubicBezTo>
                    <a:pt x="23" y="71"/>
                    <a:pt x="23" y="71"/>
                    <a:pt x="23" y="71"/>
                  </a:cubicBezTo>
                  <a:cubicBezTo>
                    <a:pt x="23" y="71"/>
                    <a:pt x="23" y="71"/>
                    <a:pt x="23" y="71"/>
                  </a:cubicBezTo>
                  <a:cubicBezTo>
                    <a:pt x="27" y="69"/>
                    <a:pt x="30" y="64"/>
                    <a:pt x="29" y="60"/>
                  </a:cubicBezTo>
                  <a:cubicBezTo>
                    <a:pt x="33" y="65"/>
                    <a:pt x="39" y="67"/>
                    <a:pt x="45" y="64"/>
                  </a:cubicBezTo>
                  <a:cubicBezTo>
                    <a:pt x="51" y="61"/>
                    <a:pt x="54" y="55"/>
                    <a:pt x="52" y="49"/>
                  </a:cubicBezTo>
                  <a:cubicBezTo>
                    <a:pt x="55" y="53"/>
                    <a:pt x="60" y="54"/>
                    <a:pt x="65" y="52"/>
                  </a:cubicBezTo>
                  <a:cubicBezTo>
                    <a:pt x="61" y="44"/>
                    <a:pt x="61" y="44"/>
                    <a:pt x="61" y="44"/>
                  </a:cubicBezTo>
                  <a:cubicBezTo>
                    <a:pt x="56" y="33"/>
                    <a:pt x="56" y="33"/>
                    <a:pt x="56" y="33"/>
                  </a:cubicBezTo>
                  <a:cubicBezTo>
                    <a:pt x="43" y="4"/>
                    <a:pt x="43" y="4"/>
                    <a:pt x="43" y="4"/>
                  </a:cubicBezTo>
                  <a:cubicBezTo>
                    <a:pt x="41" y="1"/>
                    <a:pt x="37" y="0"/>
                    <a:pt x="34" y="2"/>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786D1D27-03EF-449C-AD05-FA4A06A989BA}"/>
                </a:ext>
              </a:extLst>
            </p:cNvPr>
            <p:cNvSpPr>
              <a:spLocks/>
            </p:cNvSpPr>
            <p:nvPr/>
          </p:nvSpPr>
          <p:spPr bwMode="auto">
            <a:xfrm>
              <a:off x="168" y="-1"/>
              <a:ext cx="103" cy="159"/>
            </a:xfrm>
            <a:custGeom>
              <a:avLst/>
              <a:gdLst>
                <a:gd name="T0" fmla="*/ 36 w 43"/>
                <a:gd name="T1" fmla="*/ 65 h 67"/>
                <a:gd name="T2" fmla="*/ 36 w 43"/>
                <a:gd name="T3" fmla="*/ 65 h 67"/>
                <a:gd name="T4" fmla="*/ 23 w 43"/>
                <a:gd name="T5" fmla="*/ 60 h 67"/>
                <a:gd name="T6" fmla="*/ 2 w 43"/>
                <a:gd name="T7" fmla="*/ 15 h 67"/>
                <a:gd name="T8" fmla="*/ 7 w 43"/>
                <a:gd name="T9" fmla="*/ 2 h 67"/>
                <a:gd name="T10" fmla="*/ 7 w 43"/>
                <a:gd name="T11" fmla="*/ 2 h 67"/>
                <a:gd name="T12" fmla="*/ 20 w 43"/>
                <a:gd name="T13" fmla="*/ 7 h 67"/>
                <a:gd name="T14" fmla="*/ 41 w 43"/>
                <a:gd name="T15" fmla="*/ 52 h 67"/>
                <a:gd name="T16" fmla="*/ 36 w 43"/>
                <a:gd name="T17"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7">
                  <a:moveTo>
                    <a:pt x="36" y="65"/>
                  </a:moveTo>
                  <a:cubicBezTo>
                    <a:pt x="36" y="65"/>
                    <a:pt x="36" y="65"/>
                    <a:pt x="36" y="65"/>
                  </a:cubicBezTo>
                  <a:cubicBezTo>
                    <a:pt x="31" y="67"/>
                    <a:pt x="25" y="65"/>
                    <a:pt x="23" y="60"/>
                  </a:cubicBezTo>
                  <a:cubicBezTo>
                    <a:pt x="2" y="15"/>
                    <a:pt x="2" y="15"/>
                    <a:pt x="2" y="15"/>
                  </a:cubicBezTo>
                  <a:cubicBezTo>
                    <a:pt x="0" y="11"/>
                    <a:pt x="2" y="5"/>
                    <a:pt x="7" y="2"/>
                  </a:cubicBezTo>
                  <a:cubicBezTo>
                    <a:pt x="7" y="2"/>
                    <a:pt x="7" y="2"/>
                    <a:pt x="7" y="2"/>
                  </a:cubicBezTo>
                  <a:cubicBezTo>
                    <a:pt x="12" y="0"/>
                    <a:pt x="18" y="2"/>
                    <a:pt x="20" y="7"/>
                  </a:cubicBezTo>
                  <a:cubicBezTo>
                    <a:pt x="41" y="52"/>
                    <a:pt x="41" y="52"/>
                    <a:pt x="41" y="52"/>
                  </a:cubicBezTo>
                  <a:cubicBezTo>
                    <a:pt x="43" y="57"/>
                    <a:pt x="41" y="63"/>
                    <a:pt x="36" y="65"/>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a:extLst>
                <a:ext uri="{FF2B5EF4-FFF2-40B4-BE49-F238E27FC236}">
                  <a16:creationId xmlns:a16="http://schemas.microsoft.com/office/drawing/2014/main" id="{EB1BAE39-AD66-4B0F-88D5-8A82EBBE07F7}"/>
                </a:ext>
              </a:extLst>
            </p:cNvPr>
            <p:cNvSpPr>
              <a:spLocks/>
            </p:cNvSpPr>
            <p:nvPr/>
          </p:nvSpPr>
          <p:spPr bwMode="auto">
            <a:xfrm>
              <a:off x="6" y="218"/>
              <a:ext cx="743" cy="377"/>
            </a:xfrm>
            <a:custGeom>
              <a:avLst/>
              <a:gdLst>
                <a:gd name="T0" fmla="*/ 311 w 311"/>
                <a:gd name="T1" fmla="*/ 16 h 158"/>
                <a:gd name="T2" fmla="*/ 0 w 311"/>
                <a:gd name="T3" fmla="*/ 158 h 158"/>
                <a:gd name="T4" fmla="*/ 10 w 311"/>
                <a:gd name="T5" fmla="*/ 122 h 158"/>
                <a:gd name="T6" fmla="*/ 277 w 311"/>
                <a:gd name="T7" fmla="*/ 0 h 158"/>
                <a:gd name="T8" fmla="*/ 311 w 311"/>
                <a:gd name="T9" fmla="*/ 16 h 158"/>
              </a:gdLst>
              <a:ahLst/>
              <a:cxnLst>
                <a:cxn ang="0">
                  <a:pos x="T0" y="T1"/>
                </a:cxn>
                <a:cxn ang="0">
                  <a:pos x="T2" y="T3"/>
                </a:cxn>
                <a:cxn ang="0">
                  <a:pos x="T4" y="T5"/>
                </a:cxn>
                <a:cxn ang="0">
                  <a:pos x="T6" y="T7"/>
                </a:cxn>
                <a:cxn ang="0">
                  <a:pos x="T8" y="T9"/>
                </a:cxn>
              </a:cxnLst>
              <a:rect l="0" t="0" r="r" b="b"/>
              <a:pathLst>
                <a:path w="311" h="158">
                  <a:moveTo>
                    <a:pt x="311" y="16"/>
                  </a:moveTo>
                  <a:cubicBezTo>
                    <a:pt x="0" y="158"/>
                    <a:pt x="0" y="158"/>
                    <a:pt x="0" y="158"/>
                  </a:cubicBezTo>
                  <a:cubicBezTo>
                    <a:pt x="2" y="146"/>
                    <a:pt x="6" y="134"/>
                    <a:pt x="10" y="122"/>
                  </a:cubicBezTo>
                  <a:cubicBezTo>
                    <a:pt x="277" y="0"/>
                    <a:pt x="277" y="0"/>
                    <a:pt x="277" y="0"/>
                  </a:cubicBezTo>
                  <a:cubicBezTo>
                    <a:pt x="289" y="4"/>
                    <a:pt x="300" y="10"/>
                    <a:pt x="31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A5A97C97-5794-4500-8927-927AAB84D8AC}"/>
                </a:ext>
              </a:extLst>
            </p:cNvPr>
            <p:cNvSpPr>
              <a:spLocks/>
            </p:cNvSpPr>
            <p:nvPr/>
          </p:nvSpPr>
          <p:spPr bwMode="auto">
            <a:xfrm>
              <a:off x="118" y="604"/>
              <a:ext cx="870" cy="456"/>
            </a:xfrm>
            <a:custGeom>
              <a:avLst/>
              <a:gdLst>
                <a:gd name="T0" fmla="*/ 361 w 364"/>
                <a:gd name="T1" fmla="*/ 0 h 191"/>
                <a:gd name="T2" fmla="*/ 364 w 364"/>
                <a:gd name="T3" fmla="*/ 36 h 191"/>
                <a:gd name="T4" fmla="*/ 26 w 364"/>
                <a:gd name="T5" fmla="*/ 191 h 191"/>
                <a:gd name="T6" fmla="*/ 23 w 364"/>
                <a:gd name="T7" fmla="*/ 188 h 191"/>
                <a:gd name="T8" fmla="*/ 0 w 364"/>
                <a:gd name="T9" fmla="*/ 166 h 191"/>
                <a:gd name="T10" fmla="*/ 361 w 364"/>
                <a:gd name="T11" fmla="*/ 0 h 191"/>
              </a:gdLst>
              <a:ahLst/>
              <a:cxnLst>
                <a:cxn ang="0">
                  <a:pos x="T0" y="T1"/>
                </a:cxn>
                <a:cxn ang="0">
                  <a:pos x="T2" y="T3"/>
                </a:cxn>
                <a:cxn ang="0">
                  <a:pos x="T4" y="T5"/>
                </a:cxn>
                <a:cxn ang="0">
                  <a:pos x="T6" y="T7"/>
                </a:cxn>
                <a:cxn ang="0">
                  <a:pos x="T8" y="T9"/>
                </a:cxn>
                <a:cxn ang="0">
                  <a:pos x="T10" y="T11"/>
                </a:cxn>
              </a:cxnLst>
              <a:rect l="0" t="0" r="r" b="b"/>
              <a:pathLst>
                <a:path w="364" h="191">
                  <a:moveTo>
                    <a:pt x="361" y="0"/>
                  </a:moveTo>
                  <a:cubicBezTo>
                    <a:pt x="363" y="12"/>
                    <a:pt x="364" y="24"/>
                    <a:pt x="364" y="36"/>
                  </a:cubicBezTo>
                  <a:cubicBezTo>
                    <a:pt x="26" y="191"/>
                    <a:pt x="26" y="191"/>
                    <a:pt x="26" y="191"/>
                  </a:cubicBezTo>
                  <a:cubicBezTo>
                    <a:pt x="25" y="190"/>
                    <a:pt x="24" y="189"/>
                    <a:pt x="23" y="188"/>
                  </a:cubicBezTo>
                  <a:cubicBezTo>
                    <a:pt x="15" y="181"/>
                    <a:pt x="7" y="174"/>
                    <a:pt x="0" y="166"/>
                  </a:cubicBezTo>
                  <a:lnTo>
                    <a:pt x="3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D567AD3D-2919-485C-934D-5E8C73176820}"/>
                </a:ext>
              </a:extLst>
            </p:cNvPr>
            <p:cNvSpPr>
              <a:spLocks/>
            </p:cNvSpPr>
            <p:nvPr/>
          </p:nvSpPr>
          <p:spPr bwMode="auto">
            <a:xfrm>
              <a:off x="20" y="330"/>
              <a:ext cx="870" cy="551"/>
            </a:xfrm>
            <a:custGeom>
              <a:avLst/>
              <a:gdLst>
                <a:gd name="T0" fmla="*/ 364 w 364"/>
                <a:gd name="T1" fmla="*/ 24 h 231"/>
                <a:gd name="T2" fmla="*/ 361 w 364"/>
                <a:gd name="T3" fmla="*/ 23 h 231"/>
                <a:gd name="T4" fmla="*/ 355 w 364"/>
                <a:gd name="T5" fmla="*/ 24 h 231"/>
                <a:gd name="T6" fmla="*/ 349 w 364"/>
                <a:gd name="T7" fmla="*/ 35 h 231"/>
                <a:gd name="T8" fmla="*/ 344 w 364"/>
                <a:gd name="T9" fmla="*/ 59 h 231"/>
                <a:gd name="T10" fmla="*/ 335 w 364"/>
                <a:gd name="T11" fmla="*/ 90 h 231"/>
                <a:gd name="T12" fmla="*/ 313 w 364"/>
                <a:gd name="T13" fmla="*/ 111 h 231"/>
                <a:gd name="T14" fmla="*/ 295 w 364"/>
                <a:gd name="T15" fmla="*/ 115 h 231"/>
                <a:gd name="T16" fmla="*/ 255 w 364"/>
                <a:gd name="T17" fmla="*/ 106 h 231"/>
                <a:gd name="T18" fmla="*/ 230 w 364"/>
                <a:gd name="T19" fmla="*/ 98 h 231"/>
                <a:gd name="T20" fmla="*/ 216 w 364"/>
                <a:gd name="T21" fmla="*/ 104 h 231"/>
                <a:gd name="T22" fmla="*/ 205 w 364"/>
                <a:gd name="T23" fmla="*/ 126 h 231"/>
                <a:gd name="T24" fmla="*/ 198 w 364"/>
                <a:gd name="T25" fmla="*/ 142 h 231"/>
                <a:gd name="T26" fmla="*/ 161 w 364"/>
                <a:gd name="T27" fmla="*/ 176 h 231"/>
                <a:gd name="T28" fmla="*/ 104 w 364"/>
                <a:gd name="T29" fmla="*/ 169 h 231"/>
                <a:gd name="T30" fmla="*/ 61 w 364"/>
                <a:gd name="T31" fmla="*/ 165 h 231"/>
                <a:gd name="T32" fmla="*/ 47 w 364"/>
                <a:gd name="T33" fmla="*/ 189 h 231"/>
                <a:gd name="T34" fmla="*/ 15 w 364"/>
                <a:gd name="T35" fmla="*/ 229 h 231"/>
                <a:gd name="T36" fmla="*/ 10 w 364"/>
                <a:gd name="T37" fmla="*/ 231 h 231"/>
                <a:gd name="T38" fmla="*/ 0 w 364"/>
                <a:gd name="T39" fmla="*/ 205 h 231"/>
                <a:gd name="T40" fmla="*/ 5 w 364"/>
                <a:gd name="T41" fmla="*/ 205 h 231"/>
                <a:gd name="T42" fmla="*/ 22 w 364"/>
                <a:gd name="T43" fmla="*/ 179 h 231"/>
                <a:gd name="T44" fmla="*/ 46 w 364"/>
                <a:gd name="T45" fmla="*/ 143 h 231"/>
                <a:gd name="T46" fmla="*/ 82 w 364"/>
                <a:gd name="T47" fmla="*/ 136 h 231"/>
                <a:gd name="T48" fmla="*/ 113 w 364"/>
                <a:gd name="T49" fmla="*/ 145 h 231"/>
                <a:gd name="T50" fmla="*/ 153 w 364"/>
                <a:gd name="T51" fmla="*/ 152 h 231"/>
                <a:gd name="T52" fmla="*/ 175 w 364"/>
                <a:gd name="T53" fmla="*/ 130 h 231"/>
                <a:gd name="T54" fmla="*/ 181 w 364"/>
                <a:gd name="T55" fmla="*/ 116 h 231"/>
                <a:gd name="T56" fmla="*/ 196 w 364"/>
                <a:gd name="T57" fmla="*/ 87 h 231"/>
                <a:gd name="T58" fmla="*/ 232 w 364"/>
                <a:gd name="T59" fmla="*/ 72 h 231"/>
                <a:gd name="T60" fmla="*/ 264 w 364"/>
                <a:gd name="T61" fmla="*/ 81 h 231"/>
                <a:gd name="T62" fmla="*/ 294 w 364"/>
                <a:gd name="T63" fmla="*/ 89 h 231"/>
                <a:gd name="T64" fmla="*/ 313 w 364"/>
                <a:gd name="T65" fmla="*/ 76 h 231"/>
                <a:gd name="T66" fmla="*/ 318 w 364"/>
                <a:gd name="T67" fmla="*/ 55 h 231"/>
                <a:gd name="T68" fmla="*/ 341 w 364"/>
                <a:gd name="T69" fmla="*/ 2 h 231"/>
                <a:gd name="T70" fmla="*/ 344 w 364"/>
                <a:gd name="T71" fmla="*/ 0 h 231"/>
                <a:gd name="T72" fmla="*/ 362 w 364"/>
                <a:gd name="T73" fmla="*/ 21 h 231"/>
                <a:gd name="T74" fmla="*/ 364 w 364"/>
                <a:gd name="T75"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231">
                  <a:moveTo>
                    <a:pt x="364" y="24"/>
                  </a:moveTo>
                  <a:cubicBezTo>
                    <a:pt x="363" y="24"/>
                    <a:pt x="362" y="24"/>
                    <a:pt x="361" y="23"/>
                  </a:cubicBezTo>
                  <a:cubicBezTo>
                    <a:pt x="357" y="22"/>
                    <a:pt x="356" y="23"/>
                    <a:pt x="355" y="24"/>
                  </a:cubicBezTo>
                  <a:cubicBezTo>
                    <a:pt x="354" y="24"/>
                    <a:pt x="351" y="27"/>
                    <a:pt x="349" y="35"/>
                  </a:cubicBezTo>
                  <a:cubicBezTo>
                    <a:pt x="347" y="42"/>
                    <a:pt x="345" y="51"/>
                    <a:pt x="344" y="59"/>
                  </a:cubicBezTo>
                  <a:cubicBezTo>
                    <a:pt x="341" y="71"/>
                    <a:pt x="340" y="82"/>
                    <a:pt x="335" y="90"/>
                  </a:cubicBezTo>
                  <a:cubicBezTo>
                    <a:pt x="329" y="100"/>
                    <a:pt x="322" y="107"/>
                    <a:pt x="313" y="111"/>
                  </a:cubicBezTo>
                  <a:cubicBezTo>
                    <a:pt x="308" y="113"/>
                    <a:pt x="302" y="115"/>
                    <a:pt x="295" y="115"/>
                  </a:cubicBezTo>
                  <a:cubicBezTo>
                    <a:pt x="282" y="115"/>
                    <a:pt x="268" y="110"/>
                    <a:pt x="255" y="106"/>
                  </a:cubicBezTo>
                  <a:cubicBezTo>
                    <a:pt x="246" y="102"/>
                    <a:pt x="237" y="99"/>
                    <a:pt x="230" y="98"/>
                  </a:cubicBezTo>
                  <a:cubicBezTo>
                    <a:pt x="224" y="98"/>
                    <a:pt x="220" y="100"/>
                    <a:pt x="216" y="104"/>
                  </a:cubicBezTo>
                  <a:cubicBezTo>
                    <a:pt x="212" y="109"/>
                    <a:pt x="208" y="118"/>
                    <a:pt x="205" y="126"/>
                  </a:cubicBezTo>
                  <a:cubicBezTo>
                    <a:pt x="203" y="131"/>
                    <a:pt x="200" y="137"/>
                    <a:pt x="198" y="142"/>
                  </a:cubicBezTo>
                  <a:cubicBezTo>
                    <a:pt x="188" y="159"/>
                    <a:pt x="176" y="171"/>
                    <a:pt x="161" y="176"/>
                  </a:cubicBezTo>
                  <a:cubicBezTo>
                    <a:pt x="141" y="183"/>
                    <a:pt x="121" y="176"/>
                    <a:pt x="104" y="169"/>
                  </a:cubicBezTo>
                  <a:cubicBezTo>
                    <a:pt x="84" y="162"/>
                    <a:pt x="72" y="158"/>
                    <a:pt x="61" y="165"/>
                  </a:cubicBezTo>
                  <a:cubicBezTo>
                    <a:pt x="54" y="169"/>
                    <a:pt x="51" y="178"/>
                    <a:pt x="47" y="189"/>
                  </a:cubicBezTo>
                  <a:cubicBezTo>
                    <a:pt x="41" y="203"/>
                    <a:pt x="34" y="221"/>
                    <a:pt x="15" y="229"/>
                  </a:cubicBezTo>
                  <a:cubicBezTo>
                    <a:pt x="13" y="230"/>
                    <a:pt x="11" y="230"/>
                    <a:pt x="10" y="231"/>
                  </a:cubicBezTo>
                  <a:cubicBezTo>
                    <a:pt x="6" y="222"/>
                    <a:pt x="3" y="214"/>
                    <a:pt x="0" y="205"/>
                  </a:cubicBezTo>
                  <a:cubicBezTo>
                    <a:pt x="2" y="205"/>
                    <a:pt x="4" y="205"/>
                    <a:pt x="5" y="205"/>
                  </a:cubicBezTo>
                  <a:cubicBezTo>
                    <a:pt x="14" y="201"/>
                    <a:pt x="17" y="193"/>
                    <a:pt x="22" y="179"/>
                  </a:cubicBezTo>
                  <a:cubicBezTo>
                    <a:pt x="27" y="167"/>
                    <a:pt x="33" y="152"/>
                    <a:pt x="46" y="143"/>
                  </a:cubicBezTo>
                  <a:cubicBezTo>
                    <a:pt x="57" y="136"/>
                    <a:pt x="69" y="134"/>
                    <a:pt x="82" y="136"/>
                  </a:cubicBezTo>
                  <a:cubicBezTo>
                    <a:pt x="93" y="137"/>
                    <a:pt x="103" y="141"/>
                    <a:pt x="113" y="145"/>
                  </a:cubicBezTo>
                  <a:cubicBezTo>
                    <a:pt x="128" y="150"/>
                    <a:pt x="141" y="156"/>
                    <a:pt x="153" y="152"/>
                  </a:cubicBezTo>
                  <a:cubicBezTo>
                    <a:pt x="163" y="148"/>
                    <a:pt x="170" y="138"/>
                    <a:pt x="175" y="130"/>
                  </a:cubicBezTo>
                  <a:cubicBezTo>
                    <a:pt x="177" y="126"/>
                    <a:pt x="179" y="121"/>
                    <a:pt x="181" y="116"/>
                  </a:cubicBezTo>
                  <a:cubicBezTo>
                    <a:pt x="185" y="106"/>
                    <a:pt x="189" y="96"/>
                    <a:pt x="196" y="87"/>
                  </a:cubicBezTo>
                  <a:cubicBezTo>
                    <a:pt x="206" y="76"/>
                    <a:pt x="218" y="71"/>
                    <a:pt x="232" y="72"/>
                  </a:cubicBezTo>
                  <a:cubicBezTo>
                    <a:pt x="243" y="73"/>
                    <a:pt x="254" y="77"/>
                    <a:pt x="264" y="81"/>
                  </a:cubicBezTo>
                  <a:cubicBezTo>
                    <a:pt x="275" y="85"/>
                    <a:pt x="286" y="89"/>
                    <a:pt x="294" y="89"/>
                  </a:cubicBezTo>
                  <a:cubicBezTo>
                    <a:pt x="300" y="88"/>
                    <a:pt x="307" y="87"/>
                    <a:pt x="313" y="76"/>
                  </a:cubicBezTo>
                  <a:cubicBezTo>
                    <a:pt x="315" y="73"/>
                    <a:pt x="317" y="63"/>
                    <a:pt x="318" y="55"/>
                  </a:cubicBezTo>
                  <a:cubicBezTo>
                    <a:pt x="321" y="35"/>
                    <a:pt x="325" y="12"/>
                    <a:pt x="341" y="2"/>
                  </a:cubicBezTo>
                  <a:cubicBezTo>
                    <a:pt x="342" y="1"/>
                    <a:pt x="343" y="1"/>
                    <a:pt x="344" y="0"/>
                  </a:cubicBezTo>
                  <a:cubicBezTo>
                    <a:pt x="350" y="6"/>
                    <a:pt x="356" y="13"/>
                    <a:pt x="362" y="21"/>
                  </a:cubicBezTo>
                  <a:cubicBezTo>
                    <a:pt x="363" y="22"/>
                    <a:pt x="363" y="23"/>
                    <a:pt x="364" y="24"/>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56F0E021-AC5A-43EC-8BFE-201A14B258C1}"/>
                </a:ext>
              </a:extLst>
            </p:cNvPr>
            <p:cNvSpPr>
              <a:spLocks/>
            </p:cNvSpPr>
            <p:nvPr/>
          </p:nvSpPr>
          <p:spPr bwMode="auto">
            <a:xfrm>
              <a:off x="273" y="485"/>
              <a:ext cx="122" cy="124"/>
            </a:xfrm>
            <a:custGeom>
              <a:avLst/>
              <a:gdLst>
                <a:gd name="T0" fmla="*/ 46 w 51"/>
                <a:gd name="T1" fmla="*/ 17 h 52"/>
                <a:gd name="T2" fmla="*/ 35 w 51"/>
                <a:gd name="T3" fmla="*/ 46 h 52"/>
                <a:gd name="T4" fmla="*/ 5 w 51"/>
                <a:gd name="T5" fmla="*/ 35 h 52"/>
                <a:gd name="T6" fmla="*/ 16 w 51"/>
                <a:gd name="T7" fmla="*/ 6 h 52"/>
                <a:gd name="T8" fmla="*/ 46 w 51"/>
                <a:gd name="T9" fmla="*/ 17 h 52"/>
              </a:gdLst>
              <a:ahLst/>
              <a:cxnLst>
                <a:cxn ang="0">
                  <a:pos x="T0" y="T1"/>
                </a:cxn>
                <a:cxn ang="0">
                  <a:pos x="T2" y="T3"/>
                </a:cxn>
                <a:cxn ang="0">
                  <a:pos x="T4" y="T5"/>
                </a:cxn>
                <a:cxn ang="0">
                  <a:pos x="T6" y="T7"/>
                </a:cxn>
                <a:cxn ang="0">
                  <a:pos x="T8" y="T9"/>
                </a:cxn>
              </a:cxnLst>
              <a:rect l="0" t="0" r="r" b="b"/>
              <a:pathLst>
                <a:path w="51" h="52">
                  <a:moveTo>
                    <a:pt x="46" y="17"/>
                  </a:moveTo>
                  <a:cubicBezTo>
                    <a:pt x="51" y="28"/>
                    <a:pt x="46" y="41"/>
                    <a:pt x="35" y="46"/>
                  </a:cubicBezTo>
                  <a:cubicBezTo>
                    <a:pt x="24" y="52"/>
                    <a:pt x="11" y="47"/>
                    <a:pt x="5" y="35"/>
                  </a:cubicBezTo>
                  <a:cubicBezTo>
                    <a:pt x="0" y="24"/>
                    <a:pt x="5" y="11"/>
                    <a:pt x="16" y="6"/>
                  </a:cubicBezTo>
                  <a:cubicBezTo>
                    <a:pt x="28" y="0"/>
                    <a:pt x="41" y="5"/>
                    <a:pt x="4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509FCB09-3CED-4C90-8876-E02CA80AA8DA}"/>
                </a:ext>
              </a:extLst>
            </p:cNvPr>
            <p:cNvSpPr>
              <a:spLocks/>
            </p:cNvSpPr>
            <p:nvPr/>
          </p:nvSpPr>
          <p:spPr bwMode="auto">
            <a:xfrm>
              <a:off x="560" y="604"/>
              <a:ext cx="122" cy="122"/>
            </a:xfrm>
            <a:custGeom>
              <a:avLst/>
              <a:gdLst>
                <a:gd name="T0" fmla="*/ 46 w 51"/>
                <a:gd name="T1" fmla="*/ 16 h 51"/>
                <a:gd name="T2" fmla="*/ 35 w 51"/>
                <a:gd name="T3" fmla="*/ 46 h 51"/>
                <a:gd name="T4" fmla="*/ 5 w 51"/>
                <a:gd name="T5" fmla="*/ 35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8"/>
                    <a:pt x="46" y="41"/>
                    <a:pt x="35" y="46"/>
                  </a:cubicBezTo>
                  <a:cubicBezTo>
                    <a:pt x="24" y="51"/>
                    <a:pt x="10" y="46"/>
                    <a:pt x="5" y="35"/>
                  </a:cubicBezTo>
                  <a:cubicBezTo>
                    <a:pt x="0" y="24"/>
                    <a:pt x="5" y="10"/>
                    <a:pt x="16" y="5"/>
                  </a:cubicBezTo>
                  <a:cubicBezTo>
                    <a:pt x="28" y="0"/>
                    <a:pt x="41"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E5B5196E-628D-444F-9656-D2B78680FE10}"/>
                </a:ext>
              </a:extLst>
            </p:cNvPr>
            <p:cNvSpPr>
              <a:spLocks/>
            </p:cNvSpPr>
            <p:nvPr/>
          </p:nvSpPr>
          <p:spPr bwMode="auto">
            <a:xfrm>
              <a:off x="598" y="340"/>
              <a:ext cx="122" cy="121"/>
            </a:xfrm>
            <a:custGeom>
              <a:avLst/>
              <a:gdLst>
                <a:gd name="T0" fmla="*/ 46 w 51"/>
                <a:gd name="T1" fmla="*/ 16 h 51"/>
                <a:gd name="T2" fmla="*/ 35 w 51"/>
                <a:gd name="T3" fmla="*/ 46 h 51"/>
                <a:gd name="T4" fmla="*/ 5 w 51"/>
                <a:gd name="T5" fmla="*/ 34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0"/>
                    <a:pt x="35" y="46"/>
                  </a:cubicBezTo>
                  <a:cubicBezTo>
                    <a:pt x="23" y="51"/>
                    <a:pt x="10" y="46"/>
                    <a:pt x="5" y="34"/>
                  </a:cubicBezTo>
                  <a:cubicBezTo>
                    <a:pt x="0" y="23"/>
                    <a:pt x="5" y="10"/>
                    <a:pt x="16" y="5"/>
                  </a:cubicBezTo>
                  <a:cubicBezTo>
                    <a:pt x="27" y="0"/>
                    <a:pt x="40"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1E1A45BA-83C7-4DA0-9ACA-DD559B810825}"/>
                </a:ext>
              </a:extLst>
            </p:cNvPr>
            <p:cNvSpPr>
              <a:spLocks/>
            </p:cNvSpPr>
            <p:nvPr/>
          </p:nvSpPr>
          <p:spPr bwMode="auto">
            <a:xfrm>
              <a:off x="185" y="790"/>
              <a:ext cx="122" cy="122"/>
            </a:xfrm>
            <a:custGeom>
              <a:avLst/>
              <a:gdLst>
                <a:gd name="T0" fmla="*/ 45 w 51"/>
                <a:gd name="T1" fmla="*/ 16 h 51"/>
                <a:gd name="T2" fmla="*/ 34 w 51"/>
                <a:gd name="T3" fmla="*/ 46 h 51"/>
                <a:gd name="T4" fmla="*/ 5 w 51"/>
                <a:gd name="T5" fmla="*/ 35 h 51"/>
                <a:gd name="T6" fmla="*/ 16 w 51"/>
                <a:gd name="T7" fmla="*/ 5 h 51"/>
                <a:gd name="T8" fmla="*/ 45 w 51"/>
                <a:gd name="T9" fmla="*/ 16 h 51"/>
              </a:gdLst>
              <a:ahLst/>
              <a:cxnLst>
                <a:cxn ang="0">
                  <a:pos x="T0" y="T1"/>
                </a:cxn>
                <a:cxn ang="0">
                  <a:pos x="T2" y="T3"/>
                </a:cxn>
                <a:cxn ang="0">
                  <a:pos x="T4" y="T5"/>
                </a:cxn>
                <a:cxn ang="0">
                  <a:pos x="T6" y="T7"/>
                </a:cxn>
                <a:cxn ang="0">
                  <a:pos x="T8" y="T9"/>
                </a:cxn>
              </a:cxnLst>
              <a:rect l="0" t="0" r="r" b="b"/>
              <a:pathLst>
                <a:path w="51" h="51">
                  <a:moveTo>
                    <a:pt x="45" y="16"/>
                  </a:moveTo>
                  <a:cubicBezTo>
                    <a:pt x="51" y="28"/>
                    <a:pt x="46" y="41"/>
                    <a:pt x="34" y="46"/>
                  </a:cubicBezTo>
                  <a:cubicBezTo>
                    <a:pt x="23" y="51"/>
                    <a:pt x="10" y="46"/>
                    <a:pt x="5" y="35"/>
                  </a:cubicBezTo>
                  <a:cubicBezTo>
                    <a:pt x="0" y="24"/>
                    <a:pt x="5" y="11"/>
                    <a:pt x="16" y="5"/>
                  </a:cubicBezTo>
                  <a:cubicBezTo>
                    <a:pt x="27" y="0"/>
                    <a:pt x="40" y="5"/>
                    <a:pt x="4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BABF2759-CA0D-4262-B02B-63FC68FBEC24}"/>
                </a:ext>
              </a:extLst>
            </p:cNvPr>
            <p:cNvSpPr>
              <a:spLocks/>
            </p:cNvSpPr>
            <p:nvPr/>
          </p:nvSpPr>
          <p:spPr bwMode="auto">
            <a:xfrm>
              <a:off x="-1" y="657"/>
              <a:ext cx="69" cy="109"/>
            </a:xfrm>
            <a:custGeom>
              <a:avLst/>
              <a:gdLst>
                <a:gd name="T0" fmla="*/ 12 w 29"/>
                <a:gd name="T1" fmla="*/ 44 h 46"/>
                <a:gd name="T2" fmla="*/ 4 w 29"/>
                <a:gd name="T3" fmla="*/ 46 h 46"/>
                <a:gd name="T4" fmla="*/ 3 w 29"/>
                <a:gd name="T5" fmla="*/ 39 h 46"/>
                <a:gd name="T6" fmla="*/ 1 w 29"/>
                <a:gd name="T7" fmla="*/ 1 h 46"/>
                <a:gd name="T8" fmla="*/ 23 w 29"/>
                <a:gd name="T9" fmla="*/ 14 h 46"/>
                <a:gd name="T10" fmla="*/ 12 w 29"/>
                <a:gd name="T11" fmla="*/ 44 h 46"/>
              </a:gdLst>
              <a:ahLst/>
              <a:cxnLst>
                <a:cxn ang="0">
                  <a:pos x="T0" y="T1"/>
                </a:cxn>
                <a:cxn ang="0">
                  <a:pos x="T2" y="T3"/>
                </a:cxn>
                <a:cxn ang="0">
                  <a:pos x="T4" y="T5"/>
                </a:cxn>
                <a:cxn ang="0">
                  <a:pos x="T6" y="T7"/>
                </a:cxn>
                <a:cxn ang="0">
                  <a:pos x="T8" y="T9"/>
                </a:cxn>
                <a:cxn ang="0">
                  <a:pos x="T10" y="T11"/>
                </a:cxn>
              </a:cxnLst>
              <a:rect l="0" t="0" r="r" b="b"/>
              <a:pathLst>
                <a:path w="29" h="46">
                  <a:moveTo>
                    <a:pt x="12" y="44"/>
                  </a:moveTo>
                  <a:cubicBezTo>
                    <a:pt x="10" y="45"/>
                    <a:pt x="7" y="45"/>
                    <a:pt x="4" y="46"/>
                  </a:cubicBezTo>
                  <a:cubicBezTo>
                    <a:pt x="3" y="43"/>
                    <a:pt x="3" y="41"/>
                    <a:pt x="3" y="39"/>
                  </a:cubicBezTo>
                  <a:cubicBezTo>
                    <a:pt x="1" y="26"/>
                    <a:pt x="0" y="13"/>
                    <a:pt x="1" y="1"/>
                  </a:cubicBezTo>
                  <a:cubicBezTo>
                    <a:pt x="10" y="0"/>
                    <a:pt x="19" y="5"/>
                    <a:pt x="23" y="14"/>
                  </a:cubicBezTo>
                  <a:cubicBezTo>
                    <a:pt x="29" y="25"/>
                    <a:pt x="24" y="38"/>
                    <a:pt x="1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2B6F6EC9-AAB6-48ED-B403-A99CA207D5E2}"/>
                </a:ext>
              </a:extLst>
            </p:cNvPr>
            <p:cNvSpPr>
              <a:spLocks/>
            </p:cNvSpPr>
            <p:nvPr/>
          </p:nvSpPr>
          <p:spPr bwMode="auto">
            <a:xfrm>
              <a:off x="410" y="926"/>
              <a:ext cx="511" cy="255"/>
            </a:xfrm>
            <a:custGeom>
              <a:avLst/>
              <a:gdLst>
                <a:gd name="T0" fmla="*/ 214 w 214"/>
                <a:gd name="T1" fmla="*/ 0 h 107"/>
                <a:gd name="T2" fmla="*/ 210 w 214"/>
                <a:gd name="T3" fmla="*/ 7 h 107"/>
                <a:gd name="T4" fmla="*/ 121 w 214"/>
                <a:gd name="T5" fmla="*/ 85 h 107"/>
                <a:gd name="T6" fmla="*/ 7 w 214"/>
                <a:gd name="T7" fmla="*/ 102 h 107"/>
                <a:gd name="T8" fmla="*/ 0 w 214"/>
                <a:gd name="T9" fmla="*/ 101 h 107"/>
                <a:gd name="T10" fmla="*/ 105 w 214"/>
                <a:gd name="T11" fmla="*/ 37 h 107"/>
                <a:gd name="T12" fmla="*/ 214 w 2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14" h="107">
                  <a:moveTo>
                    <a:pt x="214" y="0"/>
                  </a:moveTo>
                  <a:cubicBezTo>
                    <a:pt x="213" y="3"/>
                    <a:pt x="211" y="5"/>
                    <a:pt x="210" y="7"/>
                  </a:cubicBezTo>
                  <a:cubicBezTo>
                    <a:pt x="189" y="40"/>
                    <a:pt x="159" y="68"/>
                    <a:pt x="121" y="85"/>
                  </a:cubicBezTo>
                  <a:cubicBezTo>
                    <a:pt x="84" y="102"/>
                    <a:pt x="45" y="107"/>
                    <a:pt x="7" y="102"/>
                  </a:cubicBezTo>
                  <a:cubicBezTo>
                    <a:pt x="5" y="101"/>
                    <a:pt x="3" y="101"/>
                    <a:pt x="0" y="101"/>
                  </a:cubicBezTo>
                  <a:cubicBezTo>
                    <a:pt x="24" y="80"/>
                    <a:pt x="61" y="57"/>
                    <a:pt x="105" y="37"/>
                  </a:cubicBezTo>
                  <a:cubicBezTo>
                    <a:pt x="146" y="18"/>
                    <a:pt x="184" y="6"/>
                    <a:pt x="214" y="0"/>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8764FEC0-A57C-4C2B-ADE8-7184B3BDA4A7}"/>
                </a:ext>
              </a:extLst>
            </p:cNvPr>
            <p:cNvSpPr>
              <a:spLocks/>
            </p:cNvSpPr>
            <p:nvPr/>
          </p:nvSpPr>
          <p:spPr bwMode="auto">
            <a:xfrm>
              <a:off x="338" y="1050"/>
              <a:ext cx="81" cy="79"/>
            </a:xfrm>
            <a:custGeom>
              <a:avLst/>
              <a:gdLst>
                <a:gd name="T0" fmla="*/ 30 w 34"/>
                <a:gd name="T1" fmla="*/ 10 h 33"/>
                <a:gd name="T2" fmla="*/ 23 w 34"/>
                <a:gd name="T3" fmla="*/ 30 h 33"/>
                <a:gd name="T4" fmla="*/ 3 w 34"/>
                <a:gd name="T5" fmla="*/ 23 h 33"/>
                <a:gd name="T6" fmla="*/ 11 w 34"/>
                <a:gd name="T7" fmla="*/ 3 h 33"/>
                <a:gd name="T8" fmla="*/ 30 w 34"/>
                <a:gd name="T9" fmla="*/ 10 h 33"/>
              </a:gdLst>
              <a:ahLst/>
              <a:cxnLst>
                <a:cxn ang="0">
                  <a:pos x="T0" y="T1"/>
                </a:cxn>
                <a:cxn ang="0">
                  <a:pos x="T2" y="T3"/>
                </a:cxn>
                <a:cxn ang="0">
                  <a:pos x="T4" y="T5"/>
                </a:cxn>
                <a:cxn ang="0">
                  <a:pos x="T6" y="T7"/>
                </a:cxn>
                <a:cxn ang="0">
                  <a:pos x="T8" y="T9"/>
                </a:cxn>
              </a:cxnLst>
              <a:rect l="0" t="0" r="r" b="b"/>
              <a:pathLst>
                <a:path w="34" h="33">
                  <a:moveTo>
                    <a:pt x="30" y="10"/>
                  </a:moveTo>
                  <a:cubicBezTo>
                    <a:pt x="34" y="18"/>
                    <a:pt x="30" y="27"/>
                    <a:pt x="23" y="30"/>
                  </a:cubicBezTo>
                  <a:cubicBezTo>
                    <a:pt x="16" y="33"/>
                    <a:pt x="7" y="30"/>
                    <a:pt x="3" y="23"/>
                  </a:cubicBezTo>
                  <a:cubicBezTo>
                    <a:pt x="0" y="15"/>
                    <a:pt x="3" y="6"/>
                    <a:pt x="11"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
              <a:extLst>
                <a:ext uri="{FF2B5EF4-FFF2-40B4-BE49-F238E27FC236}">
                  <a16:creationId xmlns:a16="http://schemas.microsoft.com/office/drawing/2014/main" id="{A73E6740-9511-4CD1-A74A-B7D080C23484}"/>
                </a:ext>
              </a:extLst>
            </p:cNvPr>
            <p:cNvSpPr>
              <a:spLocks/>
            </p:cNvSpPr>
            <p:nvPr/>
          </p:nvSpPr>
          <p:spPr bwMode="auto">
            <a:xfrm>
              <a:off x="491" y="95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CD3E3C83-0E21-4981-B5AF-7F7D389545C5}"/>
                </a:ext>
              </a:extLst>
            </p:cNvPr>
            <p:cNvSpPr>
              <a:spLocks/>
            </p:cNvSpPr>
            <p:nvPr/>
          </p:nvSpPr>
          <p:spPr bwMode="auto">
            <a:xfrm>
              <a:off x="665" y="871"/>
              <a:ext cx="79" cy="79"/>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7" y="30"/>
                    <a:pt x="3" y="23"/>
                  </a:cubicBezTo>
                  <a:cubicBezTo>
                    <a:pt x="0" y="15"/>
                    <a:pt x="3" y="7"/>
                    <a:pt x="10"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
              <a:extLst>
                <a:ext uri="{FF2B5EF4-FFF2-40B4-BE49-F238E27FC236}">
                  <a16:creationId xmlns:a16="http://schemas.microsoft.com/office/drawing/2014/main" id="{EC47752D-15BA-4B26-8F12-9C1A5C54330C}"/>
                </a:ext>
              </a:extLst>
            </p:cNvPr>
            <p:cNvSpPr>
              <a:spLocks/>
            </p:cNvSpPr>
            <p:nvPr/>
          </p:nvSpPr>
          <p:spPr bwMode="auto">
            <a:xfrm>
              <a:off x="835" y="819"/>
              <a:ext cx="79" cy="78"/>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6" y="30"/>
                    <a:pt x="3" y="23"/>
                  </a:cubicBezTo>
                  <a:cubicBezTo>
                    <a:pt x="0" y="15"/>
                    <a:pt x="3" y="6"/>
                    <a:pt x="10" y="3"/>
                  </a:cubicBezTo>
                  <a:cubicBezTo>
                    <a:pt x="18" y="0"/>
                    <a:pt x="26"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
              <a:extLst>
                <a:ext uri="{FF2B5EF4-FFF2-40B4-BE49-F238E27FC236}">
                  <a16:creationId xmlns:a16="http://schemas.microsoft.com/office/drawing/2014/main" id="{BEEE8BC1-B776-4C38-AFA5-9CB60684F4A3}"/>
                </a:ext>
              </a:extLst>
            </p:cNvPr>
            <p:cNvSpPr>
              <a:spLocks/>
            </p:cNvSpPr>
            <p:nvPr/>
          </p:nvSpPr>
          <p:spPr bwMode="auto">
            <a:xfrm>
              <a:off x="266" y="268"/>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5"/>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4">
              <a:extLst>
                <a:ext uri="{FF2B5EF4-FFF2-40B4-BE49-F238E27FC236}">
                  <a16:creationId xmlns:a16="http://schemas.microsoft.com/office/drawing/2014/main" id="{87BDF307-0F5E-4CEA-96EB-A7E4D3234429}"/>
                </a:ext>
              </a:extLst>
            </p:cNvPr>
            <p:cNvSpPr>
              <a:spLocks/>
            </p:cNvSpPr>
            <p:nvPr/>
          </p:nvSpPr>
          <p:spPr bwMode="auto">
            <a:xfrm>
              <a:off x="123" y="33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5">
              <a:extLst>
                <a:ext uri="{FF2B5EF4-FFF2-40B4-BE49-F238E27FC236}">
                  <a16:creationId xmlns:a16="http://schemas.microsoft.com/office/drawing/2014/main" id="{FFD268DC-FD77-4E4B-BA09-8D8EF24F34E9}"/>
                </a:ext>
              </a:extLst>
            </p:cNvPr>
            <p:cNvSpPr>
              <a:spLocks/>
            </p:cNvSpPr>
            <p:nvPr/>
          </p:nvSpPr>
          <p:spPr bwMode="auto">
            <a:xfrm>
              <a:off x="414" y="204"/>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6"/>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Imagen 4">
            <a:extLst>
              <a:ext uri="{FF2B5EF4-FFF2-40B4-BE49-F238E27FC236}">
                <a16:creationId xmlns:a16="http://schemas.microsoft.com/office/drawing/2014/main" id="{2D315700-0E06-444D-A1AE-4D000A1D1A0F}"/>
              </a:ext>
            </a:extLst>
          </p:cNvPr>
          <p:cNvPicPr>
            <a:picLocks noChangeAspect="1"/>
          </p:cNvPicPr>
          <p:nvPr/>
        </p:nvPicPr>
        <p:blipFill rotWithShape="1">
          <a:blip r:embed="rId2">
            <a:extLst>
              <a:ext uri="{28A0092B-C50C-407E-A947-70E740481C1C}">
                <a14:useLocalDpi xmlns:a14="http://schemas.microsoft.com/office/drawing/2010/main" val="0"/>
              </a:ext>
            </a:extLst>
          </a:blip>
          <a:srcRect l="21400" t="11765" r="23065"/>
          <a:stretch/>
        </p:blipFill>
        <p:spPr>
          <a:xfrm>
            <a:off x="5197907" y="0"/>
            <a:ext cx="6479743" cy="6857999"/>
          </a:xfrm>
          <a:prstGeom prst="rect">
            <a:avLst/>
          </a:prstGeom>
        </p:spPr>
      </p:pic>
      <p:grpSp>
        <p:nvGrpSpPr>
          <p:cNvPr id="97" name="Group 4">
            <a:extLst>
              <a:ext uri="{FF2B5EF4-FFF2-40B4-BE49-F238E27FC236}">
                <a16:creationId xmlns:a16="http://schemas.microsoft.com/office/drawing/2014/main" id="{200495C1-2525-4BD4-BA21-A3B4DBD33A3E}"/>
              </a:ext>
            </a:extLst>
          </p:cNvPr>
          <p:cNvGrpSpPr>
            <a:grpSpLocks noChangeAspect="1"/>
          </p:cNvGrpSpPr>
          <p:nvPr/>
        </p:nvGrpSpPr>
        <p:grpSpPr bwMode="auto">
          <a:xfrm>
            <a:off x="438078" y="780437"/>
            <a:ext cx="1020328" cy="1009977"/>
            <a:chOff x="2676" y="1316"/>
            <a:chExt cx="1873" cy="1854"/>
          </a:xfrm>
        </p:grpSpPr>
        <p:sp>
          <p:nvSpPr>
            <p:cNvPr id="98" name="Freeform 5">
              <a:extLst>
                <a:ext uri="{FF2B5EF4-FFF2-40B4-BE49-F238E27FC236}">
                  <a16:creationId xmlns:a16="http://schemas.microsoft.com/office/drawing/2014/main" id="{BB1B99A2-616C-45F0-9871-E412E3AA2576}"/>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
              <a:extLst>
                <a:ext uri="{FF2B5EF4-FFF2-40B4-BE49-F238E27FC236}">
                  <a16:creationId xmlns:a16="http://schemas.microsoft.com/office/drawing/2014/main" id="{962E958A-C0C1-4C0E-85D5-918FB72B484D}"/>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4CF7056B-7669-4508-B2EE-4CE30EE681EE}"/>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342F92A1-271C-4CB0-A198-FD10D9BD0E19}"/>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ED3BCBED-083F-4499-954B-A50CEA8CF28A}"/>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BE5F38E1-8D1E-46B8-9B36-4B3BC530F91D}"/>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
              <a:extLst>
                <a:ext uri="{FF2B5EF4-FFF2-40B4-BE49-F238E27FC236}">
                  <a16:creationId xmlns:a16="http://schemas.microsoft.com/office/drawing/2014/main" id="{6E45A439-FC23-46CE-9657-0C6AB5C22C60}"/>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
              <a:extLst>
                <a:ext uri="{FF2B5EF4-FFF2-40B4-BE49-F238E27FC236}">
                  <a16:creationId xmlns:a16="http://schemas.microsoft.com/office/drawing/2014/main" id="{259564C0-5E3E-4F23-A5F0-CCD1C3FB1BF1}"/>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TextBox 34">
            <a:extLst>
              <a:ext uri="{FF2B5EF4-FFF2-40B4-BE49-F238E27FC236}">
                <a16:creationId xmlns:a16="http://schemas.microsoft.com/office/drawing/2014/main" id="{C09D1504-3C61-4D6C-B3DC-11397928D876}"/>
              </a:ext>
            </a:extLst>
          </p:cNvPr>
          <p:cNvSpPr txBox="1"/>
          <p:nvPr/>
        </p:nvSpPr>
        <p:spPr>
          <a:xfrm>
            <a:off x="812025" y="1061428"/>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grpSp>
        <p:nvGrpSpPr>
          <p:cNvPr id="107" name="Group 38">
            <a:extLst>
              <a:ext uri="{FF2B5EF4-FFF2-40B4-BE49-F238E27FC236}">
                <a16:creationId xmlns:a16="http://schemas.microsoft.com/office/drawing/2014/main" id="{3E0F0364-28AD-4F1D-A81E-436F845765E6}"/>
              </a:ext>
            </a:extLst>
          </p:cNvPr>
          <p:cNvGrpSpPr>
            <a:grpSpLocks noChangeAspect="1"/>
          </p:cNvGrpSpPr>
          <p:nvPr/>
        </p:nvGrpSpPr>
        <p:grpSpPr bwMode="auto">
          <a:xfrm rot="5555407">
            <a:off x="-201649" y="4063797"/>
            <a:ext cx="2928937" cy="2967038"/>
            <a:chOff x="5918" y="2433"/>
            <a:chExt cx="1845" cy="1869"/>
          </a:xfrm>
        </p:grpSpPr>
        <p:sp>
          <p:nvSpPr>
            <p:cNvPr id="108" name="Freeform 39">
              <a:extLst>
                <a:ext uri="{FF2B5EF4-FFF2-40B4-BE49-F238E27FC236}">
                  <a16:creationId xmlns:a16="http://schemas.microsoft.com/office/drawing/2014/main" id="{45D31BBB-20E4-4E60-8A45-648D87537F3E}"/>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0">
              <a:extLst>
                <a:ext uri="{FF2B5EF4-FFF2-40B4-BE49-F238E27FC236}">
                  <a16:creationId xmlns:a16="http://schemas.microsoft.com/office/drawing/2014/main" id="{889CA13F-1E7E-4D47-8ADA-2AD7285BC4C5}"/>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1">
              <a:extLst>
                <a:ext uri="{FF2B5EF4-FFF2-40B4-BE49-F238E27FC236}">
                  <a16:creationId xmlns:a16="http://schemas.microsoft.com/office/drawing/2014/main" id="{E198837A-01FF-4D41-BD29-F48133466133}"/>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2">
              <a:extLst>
                <a:ext uri="{FF2B5EF4-FFF2-40B4-BE49-F238E27FC236}">
                  <a16:creationId xmlns:a16="http://schemas.microsoft.com/office/drawing/2014/main" id="{BB9CC2CD-B774-4B93-A16B-AFF00330384C}"/>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3">
              <a:extLst>
                <a:ext uri="{FF2B5EF4-FFF2-40B4-BE49-F238E27FC236}">
                  <a16:creationId xmlns:a16="http://schemas.microsoft.com/office/drawing/2014/main" id="{082D69B5-B61A-4A90-85C4-050C89B3F6A2}"/>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4">
              <a:extLst>
                <a:ext uri="{FF2B5EF4-FFF2-40B4-BE49-F238E27FC236}">
                  <a16:creationId xmlns:a16="http://schemas.microsoft.com/office/drawing/2014/main" id="{4788D1F0-6222-4D5A-89DD-D5175DCDB6AB}"/>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5">
              <a:extLst>
                <a:ext uri="{FF2B5EF4-FFF2-40B4-BE49-F238E27FC236}">
                  <a16:creationId xmlns:a16="http://schemas.microsoft.com/office/drawing/2014/main" id="{B1716A3B-67E6-41CD-BD7E-9E27FB6A8798}"/>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6">
              <a:extLst>
                <a:ext uri="{FF2B5EF4-FFF2-40B4-BE49-F238E27FC236}">
                  <a16:creationId xmlns:a16="http://schemas.microsoft.com/office/drawing/2014/main" id="{25B98B61-11A9-48CF-9050-EE54905B085E}"/>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7">
              <a:extLst>
                <a:ext uri="{FF2B5EF4-FFF2-40B4-BE49-F238E27FC236}">
                  <a16:creationId xmlns:a16="http://schemas.microsoft.com/office/drawing/2014/main" id="{FE927327-4162-4C0F-B052-FEE0D3955E69}"/>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8">
              <a:extLst>
                <a:ext uri="{FF2B5EF4-FFF2-40B4-BE49-F238E27FC236}">
                  <a16:creationId xmlns:a16="http://schemas.microsoft.com/office/drawing/2014/main" id="{E9CE180E-F6CA-4B1A-88BC-1F0D82460B51}"/>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9">
              <a:extLst>
                <a:ext uri="{FF2B5EF4-FFF2-40B4-BE49-F238E27FC236}">
                  <a16:creationId xmlns:a16="http://schemas.microsoft.com/office/drawing/2014/main" id="{F33907E1-58BD-4CDB-9A34-C4E39CF608C3}"/>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0">
              <a:extLst>
                <a:ext uri="{FF2B5EF4-FFF2-40B4-BE49-F238E27FC236}">
                  <a16:creationId xmlns:a16="http://schemas.microsoft.com/office/drawing/2014/main" id="{9270A497-12B4-437A-8D25-BD9F0992EE0B}"/>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1">
              <a:extLst>
                <a:ext uri="{FF2B5EF4-FFF2-40B4-BE49-F238E27FC236}">
                  <a16:creationId xmlns:a16="http://schemas.microsoft.com/office/drawing/2014/main" id="{60E5CE80-168C-4D0F-B34C-DAE882583693}"/>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2">
              <a:extLst>
                <a:ext uri="{FF2B5EF4-FFF2-40B4-BE49-F238E27FC236}">
                  <a16:creationId xmlns:a16="http://schemas.microsoft.com/office/drawing/2014/main" id="{B61B4639-34BE-4550-9A87-F896A0697F44}"/>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3">
              <a:extLst>
                <a:ext uri="{FF2B5EF4-FFF2-40B4-BE49-F238E27FC236}">
                  <a16:creationId xmlns:a16="http://schemas.microsoft.com/office/drawing/2014/main" id="{CEDAFE62-F52B-4D19-A235-09A253E96484}"/>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4">
              <a:extLst>
                <a:ext uri="{FF2B5EF4-FFF2-40B4-BE49-F238E27FC236}">
                  <a16:creationId xmlns:a16="http://schemas.microsoft.com/office/drawing/2014/main" id="{4D886C08-7E29-4DFC-8E15-890138066D4A}"/>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5">
              <a:extLst>
                <a:ext uri="{FF2B5EF4-FFF2-40B4-BE49-F238E27FC236}">
                  <a16:creationId xmlns:a16="http://schemas.microsoft.com/office/drawing/2014/main" id="{608C43D1-DA1C-4BF9-8FE6-D59FB4EC66F2}"/>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6">
              <a:extLst>
                <a:ext uri="{FF2B5EF4-FFF2-40B4-BE49-F238E27FC236}">
                  <a16:creationId xmlns:a16="http://schemas.microsoft.com/office/drawing/2014/main" id="{CA4A0E44-CECC-439F-A07F-68FA58E95376}"/>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7">
              <a:extLst>
                <a:ext uri="{FF2B5EF4-FFF2-40B4-BE49-F238E27FC236}">
                  <a16:creationId xmlns:a16="http://schemas.microsoft.com/office/drawing/2014/main" id="{45274B06-7F13-41AC-8C26-F83BEA50DE2A}"/>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9314EEC2-429D-4F51-A53E-663636EEB9B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95" b="495"/>
          <a:stretch>
            <a:fillRect/>
          </a:stretch>
        </p:blipFill>
        <p:spPr/>
      </p:pic>
      <p:sp>
        <p:nvSpPr>
          <p:cNvPr id="22" name="TextBox 34">
            <a:extLst>
              <a:ext uri="{FF2B5EF4-FFF2-40B4-BE49-F238E27FC236}">
                <a16:creationId xmlns:a16="http://schemas.microsoft.com/office/drawing/2014/main" id="{AD3C392F-6CDA-4046-AB2B-C909C04C72C4}"/>
              </a:ext>
            </a:extLst>
          </p:cNvPr>
          <p:cNvSpPr txBox="1"/>
          <p:nvPr/>
        </p:nvSpPr>
        <p:spPr>
          <a:xfrm>
            <a:off x="809724" y="931394"/>
            <a:ext cx="3544711" cy="4893647"/>
          </a:xfrm>
          <a:prstGeom prst="rect">
            <a:avLst/>
          </a:prstGeom>
          <a:noFill/>
        </p:spPr>
        <p:txBody>
          <a:bodyPr wrap="square" rtlCol="0">
            <a:spAutoFit/>
          </a:bodyPr>
          <a:lstStyle/>
          <a:p>
            <a:r>
              <a:rPr lang="en-US" sz="4400" b="1" dirty="0">
                <a:solidFill>
                  <a:srgbClr val="39C88F"/>
                </a:solidFill>
                <a:latin typeface="Arial Rounded MT Bold" panose="020F0704030504030204" pitchFamily="34" charset="0"/>
                <a:ea typeface="Adobe Gothic Std B" panose="020B0800000000000000" pitchFamily="34" charset="-128"/>
              </a:rPr>
              <a:t>Write </a:t>
            </a:r>
          </a:p>
          <a:p>
            <a:r>
              <a:rPr lang="en-US" sz="44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2000" dirty="0"/>
          </a:p>
          <a:p>
            <a:r>
              <a:rPr lang="en-US" sz="2000" dirty="0">
                <a:solidFill>
                  <a:schemeClr val="bg1"/>
                </a:solidFill>
              </a:rPr>
              <a:t>Lorem ipsum dolor sit amet, consectetur adipiscing elit. Etiam commodo imperdiet purus ac vestibulum. Pellentesque laoreet eu mauris ornare luctus. </a:t>
            </a:r>
          </a:p>
          <a:p>
            <a:endParaRPr lang="en-US" sz="2000" dirty="0"/>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15">
            <a:extLst>
              <a:ext uri="{FF2B5EF4-FFF2-40B4-BE49-F238E27FC236}">
                <a16:creationId xmlns:a16="http://schemas.microsoft.com/office/drawing/2014/main" id="{57EEF41A-324E-4BF6-9E11-05862AE0CDF9}"/>
              </a:ext>
            </a:extLst>
          </p:cNvPr>
          <p:cNvGrpSpPr>
            <a:grpSpLocks noChangeAspect="1"/>
          </p:cNvGrpSpPr>
          <p:nvPr/>
        </p:nvGrpSpPr>
        <p:grpSpPr bwMode="auto">
          <a:xfrm>
            <a:off x="568900" y="-324970"/>
            <a:ext cx="4749203" cy="5676006"/>
            <a:chOff x="-1" y="-1"/>
            <a:chExt cx="989" cy="1182"/>
          </a:xfrm>
        </p:grpSpPr>
        <p:sp>
          <p:nvSpPr>
            <p:cNvPr id="58" name="Freeform 16">
              <a:extLst>
                <a:ext uri="{FF2B5EF4-FFF2-40B4-BE49-F238E27FC236}">
                  <a16:creationId xmlns:a16="http://schemas.microsoft.com/office/drawing/2014/main" id="{63302262-D537-4D86-B583-FB7C4C9B9642}"/>
                </a:ext>
              </a:extLst>
            </p:cNvPr>
            <p:cNvSpPr>
              <a:spLocks/>
            </p:cNvSpPr>
            <p:nvPr/>
          </p:nvSpPr>
          <p:spPr bwMode="auto">
            <a:xfrm>
              <a:off x="-1" y="173"/>
              <a:ext cx="989" cy="1008"/>
            </a:xfrm>
            <a:custGeom>
              <a:avLst/>
              <a:gdLst>
                <a:gd name="T0" fmla="*/ 414 w 414"/>
                <a:gd name="T1" fmla="*/ 217 h 423"/>
                <a:gd name="T2" fmla="*/ 414 w 414"/>
                <a:gd name="T3" fmla="*/ 221 h 423"/>
                <a:gd name="T4" fmla="*/ 411 w 414"/>
                <a:gd name="T5" fmla="*/ 245 h 423"/>
                <a:gd name="T6" fmla="*/ 386 w 414"/>
                <a:gd name="T7" fmla="*/ 316 h 423"/>
                <a:gd name="T8" fmla="*/ 382 w 414"/>
                <a:gd name="T9" fmla="*/ 323 h 423"/>
                <a:gd name="T10" fmla="*/ 293 w 414"/>
                <a:gd name="T11" fmla="*/ 401 h 423"/>
                <a:gd name="T12" fmla="*/ 179 w 414"/>
                <a:gd name="T13" fmla="*/ 418 h 423"/>
                <a:gd name="T14" fmla="*/ 172 w 414"/>
                <a:gd name="T15" fmla="*/ 417 h 423"/>
                <a:gd name="T16" fmla="*/ 92 w 414"/>
                <a:gd name="T17" fmla="*/ 384 h 423"/>
                <a:gd name="T18" fmla="*/ 76 w 414"/>
                <a:gd name="T19" fmla="*/ 372 h 423"/>
                <a:gd name="T20" fmla="*/ 73 w 414"/>
                <a:gd name="T21" fmla="*/ 369 h 423"/>
                <a:gd name="T22" fmla="*/ 50 w 414"/>
                <a:gd name="T23" fmla="*/ 347 h 423"/>
                <a:gd name="T24" fmla="*/ 35 w 414"/>
                <a:gd name="T25" fmla="*/ 327 h 423"/>
                <a:gd name="T26" fmla="*/ 35 w 414"/>
                <a:gd name="T27" fmla="*/ 326 h 423"/>
                <a:gd name="T28" fmla="*/ 26 w 414"/>
                <a:gd name="T29" fmla="*/ 311 h 423"/>
                <a:gd name="T30" fmla="*/ 19 w 414"/>
                <a:gd name="T31" fmla="*/ 298 h 423"/>
                <a:gd name="T32" fmla="*/ 19 w 414"/>
                <a:gd name="T33" fmla="*/ 297 h 423"/>
                <a:gd name="T34" fmla="*/ 9 w 414"/>
                <a:gd name="T35" fmla="*/ 271 h 423"/>
                <a:gd name="T36" fmla="*/ 4 w 414"/>
                <a:gd name="T37" fmla="*/ 249 h 423"/>
                <a:gd name="T38" fmla="*/ 3 w 414"/>
                <a:gd name="T39" fmla="*/ 242 h 423"/>
                <a:gd name="T40" fmla="*/ 1 w 414"/>
                <a:gd name="T41" fmla="*/ 204 h 423"/>
                <a:gd name="T42" fmla="*/ 3 w 414"/>
                <a:gd name="T43" fmla="*/ 179 h 423"/>
                <a:gd name="T44" fmla="*/ 3 w 414"/>
                <a:gd name="T45" fmla="*/ 177 h 423"/>
                <a:gd name="T46" fmla="*/ 13 w 414"/>
                <a:gd name="T47" fmla="*/ 141 h 423"/>
                <a:gd name="T48" fmla="*/ 104 w 414"/>
                <a:gd name="T49" fmla="*/ 33 h 423"/>
                <a:gd name="T50" fmla="*/ 104 w 414"/>
                <a:gd name="T51" fmla="*/ 33 h 423"/>
                <a:gd name="T52" fmla="*/ 121 w 414"/>
                <a:gd name="T53" fmla="*/ 24 h 423"/>
                <a:gd name="T54" fmla="*/ 139 w 414"/>
                <a:gd name="T55" fmla="*/ 17 h 423"/>
                <a:gd name="T56" fmla="*/ 280 w 414"/>
                <a:gd name="T57" fmla="*/ 19 h 423"/>
                <a:gd name="T58" fmla="*/ 314 w 414"/>
                <a:gd name="T59" fmla="*/ 35 h 423"/>
                <a:gd name="T60" fmla="*/ 339 w 414"/>
                <a:gd name="T61" fmla="*/ 54 h 423"/>
                <a:gd name="T62" fmla="*/ 353 w 414"/>
                <a:gd name="T63" fmla="*/ 66 h 423"/>
                <a:gd name="T64" fmla="*/ 371 w 414"/>
                <a:gd name="T65" fmla="*/ 87 h 423"/>
                <a:gd name="T66" fmla="*/ 373 w 414"/>
                <a:gd name="T67" fmla="*/ 90 h 423"/>
                <a:gd name="T68" fmla="*/ 392 w 414"/>
                <a:gd name="T69" fmla="*/ 121 h 423"/>
                <a:gd name="T70" fmla="*/ 395 w 414"/>
                <a:gd name="T71" fmla="*/ 127 h 423"/>
                <a:gd name="T72" fmla="*/ 404 w 414"/>
                <a:gd name="T73" fmla="*/ 150 h 423"/>
                <a:gd name="T74" fmla="*/ 406 w 414"/>
                <a:gd name="T75" fmla="*/ 156 h 423"/>
                <a:gd name="T76" fmla="*/ 407 w 414"/>
                <a:gd name="T77" fmla="*/ 161 h 423"/>
                <a:gd name="T78" fmla="*/ 409 w 414"/>
                <a:gd name="T79" fmla="*/ 170 h 423"/>
                <a:gd name="T80" fmla="*/ 411 w 414"/>
                <a:gd name="T81" fmla="*/ 181 h 423"/>
                <a:gd name="T82" fmla="*/ 414 w 414"/>
                <a:gd name="T83" fmla="*/ 21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23">
                  <a:moveTo>
                    <a:pt x="414" y="217"/>
                  </a:moveTo>
                  <a:cubicBezTo>
                    <a:pt x="414" y="218"/>
                    <a:pt x="414" y="220"/>
                    <a:pt x="414" y="221"/>
                  </a:cubicBezTo>
                  <a:cubicBezTo>
                    <a:pt x="413" y="229"/>
                    <a:pt x="412" y="237"/>
                    <a:pt x="411" y="245"/>
                  </a:cubicBezTo>
                  <a:cubicBezTo>
                    <a:pt x="407" y="270"/>
                    <a:pt x="399" y="294"/>
                    <a:pt x="386" y="316"/>
                  </a:cubicBezTo>
                  <a:cubicBezTo>
                    <a:pt x="385" y="319"/>
                    <a:pt x="383" y="321"/>
                    <a:pt x="382" y="323"/>
                  </a:cubicBezTo>
                  <a:cubicBezTo>
                    <a:pt x="361" y="356"/>
                    <a:pt x="331" y="384"/>
                    <a:pt x="293" y="401"/>
                  </a:cubicBezTo>
                  <a:cubicBezTo>
                    <a:pt x="256" y="418"/>
                    <a:pt x="217" y="423"/>
                    <a:pt x="179" y="418"/>
                  </a:cubicBezTo>
                  <a:cubicBezTo>
                    <a:pt x="177" y="417"/>
                    <a:pt x="175" y="417"/>
                    <a:pt x="172" y="417"/>
                  </a:cubicBezTo>
                  <a:cubicBezTo>
                    <a:pt x="144" y="412"/>
                    <a:pt x="116" y="401"/>
                    <a:pt x="92" y="384"/>
                  </a:cubicBezTo>
                  <a:cubicBezTo>
                    <a:pt x="86" y="380"/>
                    <a:pt x="81" y="376"/>
                    <a:pt x="76" y="372"/>
                  </a:cubicBezTo>
                  <a:cubicBezTo>
                    <a:pt x="75" y="371"/>
                    <a:pt x="74" y="370"/>
                    <a:pt x="73" y="369"/>
                  </a:cubicBezTo>
                  <a:cubicBezTo>
                    <a:pt x="65" y="362"/>
                    <a:pt x="57" y="355"/>
                    <a:pt x="50" y="347"/>
                  </a:cubicBezTo>
                  <a:cubicBezTo>
                    <a:pt x="45" y="340"/>
                    <a:pt x="40" y="334"/>
                    <a:pt x="35" y="327"/>
                  </a:cubicBezTo>
                  <a:cubicBezTo>
                    <a:pt x="35" y="326"/>
                    <a:pt x="35" y="326"/>
                    <a:pt x="35" y="326"/>
                  </a:cubicBezTo>
                  <a:cubicBezTo>
                    <a:pt x="31" y="321"/>
                    <a:pt x="28" y="316"/>
                    <a:pt x="26" y="311"/>
                  </a:cubicBezTo>
                  <a:cubicBezTo>
                    <a:pt x="23" y="307"/>
                    <a:pt x="21" y="303"/>
                    <a:pt x="19" y="298"/>
                  </a:cubicBezTo>
                  <a:cubicBezTo>
                    <a:pt x="19" y="298"/>
                    <a:pt x="19" y="297"/>
                    <a:pt x="19" y="297"/>
                  </a:cubicBezTo>
                  <a:cubicBezTo>
                    <a:pt x="15" y="288"/>
                    <a:pt x="12" y="280"/>
                    <a:pt x="9" y="271"/>
                  </a:cubicBezTo>
                  <a:cubicBezTo>
                    <a:pt x="7" y="264"/>
                    <a:pt x="5" y="256"/>
                    <a:pt x="4" y="249"/>
                  </a:cubicBezTo>
                  <a:cubicBezTo>
                    <a:pt x="3" y="246"/>
                    <a:pt x="3" y="244"/>
                    <a:pt x="3" y="242"/>
                  </a:cubicBezTo>
                  <a:cubicBezTo>
                    <a:pt x="1" y="229"/>
                    <a:pt x="0" y="216"/>
                    <a:pt x="1" y="204"/>
                  </a:cubicBezTo>
                  <a:cubicBezTo>
                    <a:pt x="1" y="196"/>
                    <a:pt x="2" y="187"/>
                    <a:pt x="3" y="179"/>
                  </a:cubicBezTo>
                  <a:cubicBezTo>
                    <a:pt x="3" y="179"/>
                    <a:pt x="3" y="178"/>
                    <a:pt x="3" y="177"/>
                  </a:cubicBezTo>
                  <a:cubicBezTo>
                    <a:pt x="5" y="165"/>
                    <a:pt x="9" y="153"/>
                    <a:pt x="13" y="141"/>
                  </a:cubicBezTo>
                  <a:cubicBezTo>
                    <a:pt x="29" y="97"/>
                    <a:pt x="60" y="58"/>
                    <a:pt x="104" y="33"/>
                  </a:cubicBezTo>
                  <a:cubicBezTo>
                    <a:pt x="104" y="33"/>
                    <a:pt x="104" y="33"/>
                    <a:pt x="104" y="33"/>
                  </a:cubicBezTo>
                  <a:cubicBezTo>
                    <a:pt x="109" y="30"/>
                    <a:pt x="115" y="27"/>
                    <a:pt x="121" y="24"/>
                  </a:cubicBezTo>
                  <a:cubicBezTo>
                    <a:pt x="127" y="21"/>
                    <a:pt x="133" y="19"/>
                    <a:pt x="139" y="17"/>
                  </a:cubicBezTo>
                  <a:cubicBezTo>
                    <a:pt x="186" y="0"/>
                    <a:pt x="236" y="2"/>
                    <a:pt x="280" y="19"/>
                  </a:cubicBezTo>
                  <a:cubicBezTo>
                    <a:pt x="292" y="23"/>
                    <a:pt x="303" y="29"/>
                    <a:pt x="314" y="35"/>
                  </a:cubicBezTo>
                  <a:cubicBezTo>
                    <a:pt x="323" y="41"/>
                    <a:pt x="331" y="47"/>
                    <a:pt x="339" y="54"/>
                  </a:cubicBezTo>
                  <a:cubicBezTo>
                    <a:pt x="344" y="58"/>
                    <a:pt x="348" y="62"/>
                    <a:pt x="353" y="66"/>
                  </a:cubicBezTo>
                  <a:cubicBezTo>
                    <a:pt x="359" y="72"/>
                    <a:pt x="365" y="79"/>
                    <a:pt x="371" y="87"/>
                  </a:cubicBezTo>
                  <a:cubicBezTo>
                    <a:pt x="372" y="88"/>
                    <a:pt x="372" y="89"/>
                    <a:pt x="373" y="90"/>
                  </a:cubicBezTo>
                  <a:cubicBezTo>
                    <a:pt x="380" y="99"/>
                    <a:pt x="387" y="110"/>
                    <a:pt x="392" y="121"/>
                  </a:cubicBezTo>
                  <a:cubicBezTo>
                    <a:pt x="393" y="123"/>
                    <a:pt x="394" y="125"/>
                    <a:pt x="395" y="127"/>
                  </a:cubicBezTo>
                  <a:cubicBezTo>
                    <a:pt x="398" y="134"/>
                    <a:pt x="401" y="142"/>
                    <a:pt x="404" y="150"/>
                  </a:cubicBezTo>
                  <a:cubicBezTo>
                    <a:pt x="405" y="152"/>
                    <a:pt x="405" y="154"/>
                    <a:pt x="406" y="156"/>
                  </a:cubicBezTo>
                  <a:cubicBezTo>
                    <a:pt x="406" y="158"/>
                    <a:pt x="407" y="159"/>
                    <a:pt x="407" y="161"/>
                  </a:cubicBezTo>
                  <a:cubicBezTo>
                    <a:pt x="408" y="164"/>
                    <a:pt x="409" y="167"/>
                    <a:pt x="409" y="170"/>
                  </a:cubicBezTo>
                  <a:cubicBezTo>
                    <a:pt x="410" y="174"/>
                    <a:pt x="411" y="178"/>
                    <a:pt x="411" y="181"/>
                  </a:cubicBezTo>
                  <a:cubicBezTo>
                    <a:pt x="413" y="193"/>
                    <a:pt x="414" y="205"/>
                    <a:pt x="414" y="217"/>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509ECAFD-D1A7-48C8-B743-DF5C2CB7A3F8}"/>
                </a:ext>
              </a:extLst>
            </p:cNvPr>
            <p:cNvSpPr>
              <a:spLocks/>
            </p:cNvSpPr>
            <p:nvPr/>
          </p:nvSpPr>
          <p:spPr bwMode="auto">
            <a:xfrm>
              <a:off x="209" y="123"/>
              <a:ext cx="150" cy="197"/>
            </a:xfrm>
            <a:custGeom>
              <a:avLst/>
              <a:gdLst>
                <a:gd name="T0" fmla="*/ 54 w 63"/>
                <a:gd name="T1" fmla="*/ 74 h 83"/>
                <a:gd name="T2" fmla="*/ 42 w 63"/>
                <a:gd name="T3" fmla="*/ 80 h 83"/>
                <a:gd name="T4" fmla="*/ 25 w 63"/>
                <a:gd name="T5" fmla="*/ 73 h 83"/>
                <a:gd name="T6" fmla="*/ 3 w 63"/>
                <a:gd name="T7" fmla="*/ 25 h 83"/>
                <a:gd name="T8" fmla="*/ 9 w 63"/>
                <a:gd name="T9" fmla="*/ 8 h 83"/>
                <a:gd name="T10" fmla="*/ 21 w 63"/>
                <a:gd name="T11" fmla="*/ 3 h 83"/>
                <a:gd name="T12" fmla="*/ 38 w 63"/>
                <a:gd name="T13" fmla="*/ 9 h 83"/>
                <a:gd name="T14" fmla="*/ 60 w 63"/>
                <a:gd name="T15" fmla="*/ 57 h 83"/>
                <a:gd name="T16" fmla="*/ 54 w 63"/>
                <a:gd name="T17"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3">
                  <a:moveTo>
                    <a:pt x="54" y="74"/>
                  </a:moveTo>
                  <a:cubicBezTo>
                    <a:pt x="42" y="80"/>
                    <a:pt x="42" y="80"/>
                    <a:pt x="42" y="80"/>
                  </a:cubicBezTo>
                  <a:cubicBezTo>
                    <a:pt x="36" y="83"/>
                    <a:pt x="28" y="80"/>
                    <a:pt x="25" y="73"/>
                  </a:cubicBezTo>
                  <a:cubicBezTo>
                    <a:pt x="3" y="25"/>
                    <a:pt x="3" y="25"/>
                    <a:pt x="3" y="25"/>
                  </a:cubicBezTo>
                  <a:cubicBezTo>
                    <a:pt x="0" y="19"/>
                    <a:pt x="3" y="11"/>
                    <a:pt x="9" y="8"/>
                  </a:cubicBezTo>
                  <a:cubicBezTo>
                    <a:pt x="21" y="3"/>
                    <a:pt x="21" y="3"/>
                    <a:pt x="21" y="3"/>
                  </a:cubicBezTo>
                  <a:cubicBezTo>
                    <a:pt x="27" y="0"/>
                    <a:pt x="35" y="3"/>
                    <a:pt x="38" y="9"/>
                  </a:cubicBezTo>
                  <a:cubicBezTo>
                    <a:pt x="60" y="57"/>
                    <a:pt x="60" y="57"/>
                    <a:pt x="60" y="57"/>
                  </a:cubicBezTo>
                  <a:cubicBezTo>
                    <a:pt x="63" y="64"/>
                    <a:pt x="60" y="72"/>
                    <a:pt x="54" y="74"/>
                  </a:cubicBezTo>
                  <a:close/>
                </a:path>
              </a:pathLst>
            </a:custGeom>
            <a:solidFill>
              <a:srgbClr val="D30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1E2991F4-626F-4B79-A3F1-E4995775AD28}"/>
                </a:ext>
              </a:extLst>
            </p:cNvPr>
            <p:cNvSpPr>
              <a:spLocks/>
            </p:cNvSpPr>
            <p:nvPr/>
          </p:nvSpPr>
          <p:spPr bwMode="auto">
            <a:xfrm>
              <a:off x="175" y="77"/>
              <a:ext cx="156" cy="170"/>
            </a:xfrm>
            <a:custGeom>
              <a:avLst/>
              <a:gdLst>
                <a:gd name="T0" fmla="*/ 34 w 65"/>
                <a:gd name="T1" fmla="*/ 2 h 71"/>
                <a:gd name="T2" fmla="*/ 5 w 65"/>
                <a:gd name="T3" fmla="*/ 15 h 71"/>
                <a:gd name="T4" fmla="*/ 2 w 65"/>
                <a:gd name="T5" fmla="*/ 24 h 71"/>
                <a:gd name="T6" fmla="*/ 14 w 65"/>
                <a:gd name="T7" fmla="*/ 52 h 71"/>
                <a:gd name="T8" fmla="*/ 14 w 65"/>
                <a:gd name="T9" fmla="*/ 52 h 71"/>
                <a:gd name="T10" fmla="*/ 23 w 65"/>
                <a:gd name="T11" fmla="*/ 71 h 71"/>
                <a:gd name="T12" fmla="*/ 23 w 65"/>
                <a:gd name="T13" fmla="*/ 71 h 71"/>
                <a:gd name="T14" fmla="*/ 29 w 65"/>
                <a:gd name="T15" fmla="*/ 60 h 71"/>
                <a:gd name="T16" fmla="*/ 45 w 65"/>
                <a:gd name="T17" fmla="*/ 64 h 71"/>
                <a:gd name="T18" fmla="*/ 52 w 65"/>
                <a:gd name="T19" fmla="*/ 49 h 71"/>
                <a:gd name="T20" fmla="*/ 65 w 65"/>
                <a:gd name="T21" fmla="*/ 52 h 71"/>
                <a:gd name="T22" fmla="*/ 61 w 65"/>
                <a:gd name="T23" fmla="*/ 44 h 71"/>
                <a:gd name="T24" fmla="*/ 56 w 65"/>
                <a:gd name="T25" fmla="*/ 33 h 71"/>
                <a:gd name="T26" fmla="*/ 43 w 65"/>
                <a:gd name="T27" fmla="*/ 4 h 71"/>
                <a:gd name="T28" fmla="*/ 34 w 65"/>
                <a:gd name="T2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1">
                  <a:moveTo>
                    <a:pt x="34" y="2"/>
                  </a:moveTo>
                  <a:cubicBezTo>
                    <a:pt x="5" y="15"/>
                    <a:pt x="5" y="15"/>
                    <a:pt x="5" y="15"/>
                  </a:cubicBezTo>
                  <a:cubicBezTo>
                    <a:pt x="2" y="16"/>
                    <a:pt x="0" y="21"/>
                    <a:pt x="2" y="24"/>
                  </a:cubicBezTo>
                  <a:cubicBezTo>
                    <a:pt x="14" y="52"/>
                    <a:pt x="14" y="52"/>
                    <a:pt x="14" y="52"/>
                  </a:cubicBezTo>
                  <a:cubicBezTo>
                    <a:pt x="14" y="52"/>
                    <a:pt x="14" y="52"/>
                    <a:pt x="14" y="52"/>
                  </a:cubicBezTo>
                  <a:cubicBezTo>
                    <a:pt x="23" y="71"/>
                    <a:pt x="23" y="71"/>
                    <a:pt x="23" y="71"/>
                  </a:cubicBezTo>
                  <a:cubicBezTo>
                    <a:pt x="23" y="71"/>
                    <a:pt x="23" y="71"/>
                    <a:pt x="23" y="71"/>
                  </a:cubicBezTo>
                  <a:cubicBezTo>
                    <a:pt x="27" y="69"/>
                    <a:pt x="30" y="64"/>
                    <a:pt x="29" y="60"/>
                  </a:cubicBezTo>
                  <a:cubicBezTo>
                    <a:pt x="33" y="65"/>
                    <a:pt x="39" y="67"/>
                    <a:pt x="45" y="64"/>
                  </a:cubicBezTo>
                  <a:cubicBezTo>
                    <a:pt x="51" y="61"/>
                    <a:pt x="54" y="55"/>
                    <a:pt x="52" y="49"/>
                  </a:cubicBezTo>
                  <a:cubicBezTo>
                    <a:pt x="55" y="53"/>
                    <a:pt x="60" y="54"/>
                    <a:pt x="65" y="52"/>
                  </a:cubicBezTo>
                  <a:cubicBezTo>
                    <a:pt x="61" y="44"/>
                    <a:pt x="61" y="44"/>
                    <a:pt x="61" y="44"/>
                  </a:cubicBezTo>
                  <a:cubicBezTo>
                    <a:pt x="56" y="33"/>
                    <a:pt x="56" y="33"/>
                    <a:pt x="56" y="33"/>
                  </a:cubicBezTo>
                  <a:cubicBezTo>
                    <a:pt x="43" y="4"/>
                    <a:pt x="43" y="4"/>
                    <a:pt x="43" y="4"/>
                  </a:cubicBezTo>
                  <a:cubicBezTo>
                    <a:pt x="41" y="1"/>
                    <a:pt x="37" y="0"/>
                    <a:pt x="34" y="2"/>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a:extLst>
                <a:ext uri="{FF2B5EF4-FFF2-40B4-BE49-F238E27FC236}">
                  <a16:creationId xmlns:a16="http://schemas.microsoft.com/office/drawing/2014/main" id="{3AF22AF9-DA79-47F6-961F-513109832464}"/>
                </a:ext>
              </a:extLst>
            </p:cNvPr>
            <p:cNvSpPr>
              <a:spLocks/>
            </p:cNvSpPr>
            <p:nvPr/>
          </p:nvSpPr>
          <p:spPr bwMode="auto">
            <a:xfrm>
              <a:off x="168" y="-1"/>
              <a:ext cx="103" cy="159"/>
            </a:xfrm>
            <a:custGeom>
              <a:avLst/>
              <a:gdLst>
                <a:gd name="T0" fmla="*/ 36 w 43"/>
                <a:gd name="T1" fmla="*/ 65 h 67"/>
                <a:gd name="T2" fmla="*/ 36 w 43"/>
                <a:gd name="T3" fmla="*/ 65 h 67"/>
                <a:gd name="T4" fmla="*/ 23 w 43"/>
                <a:gd name="T5" fmla="*/ 60 h 67"/>
                <a:gd name="T6" fmla="*/ 2 w 43"/>
                <a:gd name="T7" fmla="*/ 15 h 67"/>
                <a:gd name="T8" fmla="*/ 7 w 43"/>
                <a:gd name="T9" fmla="*/ 2 h 67"/>
                <a:gd name="T10" fmla="*/ 7 w 43"/>
                <a:gd name="T11" fmla="*/ 2 h 67"/>
                <a:gd name="T12" fmla="*/ 20 w 43"/>
                <a:gd name="T13" fmla="*/ 7 h 67"/>
                <a:gd name="T14" fmla="*/ 41 w 43"/>
                <a:gd name="T15" fmla="*/ 52 h 67"/>
                <a:gd name="T16" fmla="*/ 36 w 43"/>
                <a:gd name="T17"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7">
                  <a:moveTo>
                    <a:pt x="36" y="65"/>
                  </a:moveTo>
                  <a:cubicBezTo>
                    <a:pt x="36" y="65"/>
                    <a:pt x="36" y="65"/>
                    <a:pt x="36" y="65"/>
                  </a:cubicBezTo>
                  <a:cubicBezTo>
                    <a:pt x="31" y="67"/>
                    <a:pt x="25" y="65"/>
                    <a:pt x="23" y="60"/>
                  </a:cubicBezTo>
                  <a:cubicBezTo>
                    <a:pt x="2" y="15"/>
                    <a:pt x="2" y="15"/>
                    <a:pt x="2" y="15"/>
                  </a:cubicBezTo>
                  <a:cubicBezTo>
                    <a:pt x="0" y="11"/>
                    <a:pt x="2" y="5"/>
                    <a:pt x="7" y="2"/>
                  </a:cubicBezTo>
                  <a:cubicBezTo>
                    <a:pt x="7" y="2"/>
                    <a:pt x="7" y="2"/>
                    <a:pt x="7" y="2"/>
                  </a:cubicBezTo>
                  <a:cubicBezTo>
                    <a:pt x="12" y="0"/>
                    <a:pt x="18" y="2"/>
                    <a:pt x="20" y="7"/>
                  </a:cubicBezTo>
                  <a:cubicBezTo>
                    <a:pt x="41" y="52"/>
                    <a:pt x="41" y="52"/>
                    <a:pt x="41" y="52"/>
                  </a:cubicBezTo>
                  <a:cubicBezTo>
                    <a:pt x="43" y="57"/>
                    <a:pt x="41" y="63"/>
                    <a:pt x="36" y="65"/>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12F6DB6B-782A-4932-8CF5-0D9E71CB0B7F}"/>
                </a:ext>
              </a:extLst>
            </p:cNvPr>
            <p:cNvSpPr>
              <a:spLocks/>
            </p:cNvSpPr>
            <p:nvPr/>
          </p:nvSpPr>
          <p:spPr bwMode="auto">
            <a:xfrm>
              <a:off x="6" y="218"/>
              <a:ext cx="743" cy="377"/>
            </a:xfrm>
            <a:custGeom>
              <a:avLst/>
              <a:gdLst>
                <a:gd name="T0" fmla="*/ 311 w 311"/>
                <a:gd name="T1" fmla="*/ 16 h 158"/>
                <a:gd name="T2" fmla="*/ 0 w 311"/>
                <a:gd name="T3" fmla="*/ 158 h 158"/>
                <a:gd name="T4" fmla="*/ 10 w 311"/>
                <a:gd name="T5" fmla="*/ 122 h 158"/>
                <a:gd name="T6" fmla="*/ 277 w 311"/>
                <a:gd name="T7" fmla="*/ 0 h 158"/>
                <a:gd name="T8" fmla="*/ 311 w 311"/>
                <a:gd name="T9" fmla="*/ 16 h 158"/>
              </a:gdLst>
              <a:ahLst/>
              <a:cxnLst>
                <a:cxn ang="0">
                  <a:pos x="T0" y="T1"/>
                </a:cxn>
                <a:cxn ang="0">
                  <a:pos x="T2" y="T3"/>
                </a:cxn>
                <a:cxn ang="0">
                  <a:pos x="T4" y="T5"/>
                </a:cxn>
                <a:cxn ang="0">
                  <a:pos x="T6" y="T7"/>
                </a:cxn>
                <a:cxn ang="0">
                  <a:pos x="T8" y="T9"/>
                </a:cxn>
              </a:cxnLst>
              <a:rect l="0" t="0" r="r" b="b"/>
              <a:pathLst>
                <a:path w="311" h="158">
                  <a:moveTo>
                    <a:pt x="311" y="16"/>
                  </a:moveTo>
                  <a:cubicBezTo>
                    <a:pt x="0" y="158"/>
                    <a:pt x="0" y="158"/>
                    <a:pt x="0" y="158"/>
                  </a:cubicBezTo>
                  <a:cubicBezTo>
                    <a:pt x="2" y="146"/>
                    <a:pt x="6" y="134"/>
                    <a:pt x="10" y="122"/>
                  </a:cubicBezTo>
                  <a:cubicBezTo>
                    <a:pt x="277" y="0"/>
                    <a:pt x="277" y="0"/>
                    <a:pt x="277" y="0"/>
                  </a:cubicBezTo>
                  <a:cubicBezTo>
                    <a:pt x="289" y="4"/>
                    <a:pt x="300" y="10"/>
                    <a:pt x="31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723F2E33-3614-484A-89EC-1DE5F82F96D9}"/>
                </a:ext>
              </a:extLst>
            </p:cNvPr>
            <p:cNvSpPr>
              <a:spLocks/>
            </p:cNvSpPr>
            <p:nvPr/>
          </p:nvSpPr>
          <p:spPr bwMode="auto">
            <a:xfrm>
              <a:off x="118" y="604"/>
              <a:ext cx="870" cy="456"/>
            </a:xfrm>
            <a:custGeom>
              <a:avLst/>
              <a:gdLst>
                <a:gd name="T0" fmla="*/ 361 w 364"/>
                <a:gd name="T1" fmla="*/ 0 h 191"/>
                <a:gd name="T2" fmla="*/ 364 w 364"/>
                <a:gd name="T3" fmla="*/ 36 h 191"/>
                <a:gd name="T4" fmla="*/ 26 w 364"/>
                <a:gd name="T5" fmla="*/ 191 h 191"/>
                <a:gd name="T6" fmla="*/ 23 w 364"/>
                <a:gd name="T7" fmla="*/ 188 h 191"/>
                <a:gd name="T8" fmla="*/ 0 w 364"/>
                <a:gd name="T9" fmla="*/ 166 h 191"/>
                <a:gd name="T10" fmla="*/ 361 w 364"/>
                <a:gd name="T11" fmla="*/ 0 h 191"/>
              </a:gdLst>
              <a:ahLst/>
              <a:cxnLst>
                <a:cxn ang="0">
                  <a:pos x="T0" y="T1"/>
                </a:cxn>
                <a:cxn ang="0">
                  <a:pos x="T2" y="T3"/>
                </a:cxn>
                <a:cxn ang="0">
                  <a:pos x="T4" y="T5"/>
                </a:cxn>
                <a:cxn ang="0">
                  <a:pos x="T6" y="T7"/>
                </a:cxn>
                <a:cxn ang="0">
                  <a:pos x="T8" y="T9"/>
                </a:cxn>
                <a:cxn ang="0">
                  <a:pos x="T10" y="T11"/>
                </a:cxn>
              </a:cxnLst>
              <a:rect l="0" t="0" r="r" b="b"/>
              <a:pathLst>
                <a:path w="364" h="191">
                  <a:moveTo>
                    <a:pt x="361" y="0"/>
                  </a:moveTo>
                  <a:cubicBezTo>
                    <a:pt x="363" y="12"/>
                    <a:pt x="364" y="24"/>
                    <a:pt x="364" y="36"/>
                  </a:cubicBezTo>
                  <a:cubicBezTo>
                    <a:pt x="26" y="191"/>
                    <a:pt x="26" y="191"/>
                    <a:pt x="26" y="191"/>
                  </a:cubicBezTo>
                  <a:cubicBezTo>
                    <a:pt x="25" y="190"/>
                    <a:pt x="24" y="189"/>
                    <a:pt x="23" y="188"/>
                  </a:cubicBezTo>
                  <a:cubicBezTo>
                    <a:pt x="15" y="181"/>
                    <a:pt x="7" y="174"/>
                    <a:pt x="0" y="166"/>
                  </a:cubicBezTo>
                  <a:lnTo>
                    <a:pt x="3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E0479C5A-A592-4440-BFAE-B573B05534F1}"/>
                </a:ext>
              </a:extLst>
            </p:cNvPr>
            <p:cNvSpPr>
              <a:spLocks/>
            </p:cNvSpPr>
            <p:nvPr/>
          </p:nvSpPr>
          <p:spPr bwMode="auto">
            <a:xfrm>
              <a:off x="20" y="330"/>
              <a:ext cx="870" cy="551"/>
            </a:xfrm>
            <a:custGeom>
              <a:avLst/>
              <a:gdLst>
                <a:gd name="T0" fmla="*/ 364 w 364"/>
                <a:gd name="T1" fmla="*/ 24 h 231"/>
                <a:gd name="T2" fmla="*/ 361 w 364"/>
                <a:gd name="T3" fmla="*/ 23 h 231"/>
                <a:gd name="T4" fmla="*/ 355 w 364"/>
                <a:gd name="T5" fmla="*/ 24 h 231"/>
                <a:gd name="T6" fmla="*/ 349 w 364"/>
                <a:gd name="T7" fmla="*/ 35 h 231"/>
                <a:gd name="T8" fmla="*/ 344 w 364"/>
                <a:gd name="T9" fmla="*/ 59 h 231"/>
                <a:gd name="T10" fmla="*/ 335 w 364"/>
                <a:gd name="T11" fmla="*/ 90 h 231"/>
                <a:gd name="T12" fmla="*/ 313 w 364"/>
                <a:gd name="T13" fmla="*/ 111 h 231"/>
                <a:gd name="T14" fmla="*/ 295 w 364"/>
                <a:gd name="T15" fmla="*/ 115 h 231"/>
                <a:gd name="T16" fmla="*/ 255 w 364"/>
                <a:gd name="T17" fmla="*/ 106 h 231"/>
                <a:gd name="T18" fmla="*/ 230 w 364"/>
                <a:gd name="T19" fmla="*/ 98 h 231"/>
                <a:gd name="T20" fmla="*/ 216 w 364"/>
                <a:gd name="T21" fmla="*/ 104 h 231"/>
                <a:gd name="T22" fmla="*/ 205 w 364"/>
                <a:gd name="T23" fmla="*/ 126 h 231"/>
                <a:gd name="T24" fmla="*/ 198 w 364"/>
                <a:gd name="T25" fmla="*/ 142 h 231"/>
                <a:gd name="T26" fmla="*/ 161 w 364"/>
                <a:gd name="T27" fmla="*/ 176 h 231"/>
                <a:gd name="T28" fmla="*/ 104 w 364"/>
                <a:gd name="T29" fmla="*/ 169 h 231"/>
                <a:gd name="T30" fmla="*/ 61 w 364"/>
                <a:gd name="T31" fmla="*/ 165 h 231"/>
                <a:gd name="T32" fmla="*/ 47 w 364"/>
                <a:gd name="T33" fmla="*/ 189 h 231"/>
                <a:gd name="T34" fmla="*/ 15 w 364"/>
                <a:gd name="T35" fmla="*/ 229 h 231"/>
                <a:gd name="T36" fmla="*/ 10 w 364"/>
                <a:gd name="T37" fmla="*/ 231 h 231"/>
                <a:gd name="T38" fmla="*/ 0 w 364"/>
                <a:gd name="T39" fmla="*/ 205 h 231"/>
                <a:gd name="T40" fmla="*/ 5 w 364"/>
                <a:gd name="T41" fmla="*/ 205 h 231"/>
                <a:gd name="T42" fmla="*/ 22 w 364"/>
                <a:gd name="T43" fmla="*/ 179 h 231"/>
                <a:gd name="T44" fmla="*/ 46 w 364"/>
                <a:gd name="T45" fmla="*/ 143 h 231"/>
                <a:gd name="T46" fmla="*/ 82 w 364"/>
                <a:gd name="T47" fmla="*/ 136 h 231"/>
                <a:gd name="T48" fmla="*/ 113 w 364"/>
                <a:gd name="T49" fmla="*/ 145 h 231"/>
                <a:gd name="T50" fmla="*/ 153 w 364"/>
                <a:gd name="T51" fmla="*/ 152 h 231"/>
                <a:gd name="T52" fmla="*/ 175 w 364"/>
                <a:gd name="T53" fmla="*/ 130 h 231"/>
                <a:gd name="T54" fmla="*/ 181 w 364"/>
                <a:gd name="T55" fmla="*/ 116 h 231"/>
                <a:gd name="T56" fmla="*/ 196 w 364"/>
                <a:gd name="T57" fmla="*/ 87 h 231"/>
                <a:gd name="T58" fmla="*/ 232 w 364"/>
                <a:gd name="T59" fmla="*/ 72 h 231"/>
                <a:gd name="T60" fmla="*/ 264 w 364"/>
                <a:gd name="T61" fmla="*/ 81 h 231"/>
                <a:gd name="T62" fmla="*/ 294 w 364"/>
                <a:gd name="T63" fmla="*/ 89 h 231"/>
                <a:gd name="T64" fmla="*/ 313 w 364"/>
                <a:gd name="T65" fmla="*/ 76 h 231"/>
                <a:gd name="T66" fmla="*/ 318 w 364"/>
                <a:gd name="T67" fmla="*/ 55 h 231"/>
                <a:gd name="T68" fmla="*/ 341 w 364"/>
                <a:gd name="T69" fmla="*/ 2 h 231"/>
                <a:gd name="T70" fmla="*/ 344 w 364"/>
                <a:gd name="T71" fmla="*/ 0 h 231"/>
                <a:gd name="T72" fmla="*/ 362 w 364"/>
                <a:gd name="T73" fmla="*/ 21 h 231"/>
                <a:gd name="T74" fmla="*/ 364 w 364"/>
                <a:gd name="T75"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231">
                  <a:moveTo>
                    <a:pt x="364" y="24"/>
                  </a:moveTo>
                  <a:cubicBezTo>
                    <a:pt x="363" y="24"/>
                    <a:pt x="362" y="24"/>
                    <a:pt x="361" y="23"/>
                  </a:cubicBezTo>
                  <a:cubicBezTo>
                    <a:pt x="357" y="22"/>
                    <a:pt x="356" y="23"/>
                    <a:pt x="355" y="24"/>
                  </a:cubicBezTo>
                  <a:cubicBezTo>
                    <a:pt x="354" y="24"/>
                    <a:pt x="351" y="27"/>
                    <a:pt x="349" y="35"/>
                  </a:cubicBezTo>
                  <a:cubicBezTo>
                    <a:pt x="347" y="42"/>
                    <a:pt x="345" y="51"/>
                    <a:pt x="344" y="59"/>
                  </a:cubicBezTo>
                  <a:cubicBezTo>
                    <a:pt x="341" y="71"/>
                    <a:pt x="340" y="82"/>
                    <a:pt x="335" y="90"/>
                  </a:cubicBezTo>
                  <a:cubicBezTo>
                    <a:pt x="329" y="100"/>
                    <a:pt x="322" y="107"/>
                    <a:pt x="313" y="111"/>
                  </a:cubicBezTo>
                  <a:cubicBezTo>
                    <a:pt x="308" y="113"/>
                    <a:pt x="302" y="115"/>
                    <a:pt x="295" y="115"/>
                  </a:cubicBezTo>
                  <a:cubicBezTo>
                    <a:pt x="282" y="115"/>
                    <a:pt x="268" y="110"/>
                    <a:pt x="255" y="106"/>
                  </a:cubicBezTo>
                  <a:cubicBezTo>
                    <a:pt x="246" y="102"/>
                    <a:pt x="237" y="99"/>
                    <a:pt x="230" y="98"/>
                  </a:cubicBezTo>
                  <a:cubicBezTo>
                    <a:pt x="224" y="98"/>
                    <a:pt x="220" y="100"/>
                    <a:pt x="216" y="104"/>
                  </a:cubicBezTo>
                  <a:cubicBezTo>
                    <a:pt x="212" y="109"/>
                    <a:pt x="208" y="118"/>
                    <a:pt x="205" y="126"/>
                  </a:cubicBezTo>
                  <a:cubicBezTo>
                    <a:pt x="203" y="131"/>
                    <a:pt x="200" y="137"/>
                    <a:pt x="198" y="142"/>
                  </a:cubicBezTo>
                  <a:cubicBezTo>
                    <a:pt x="188" y="159"/>
                    <a:pt x="176" y="171"/>
                    <a:pt x="161" y="176"/>
                  </a:cubicBezTo>
                  <a:cubicBezTo>
                    <a:pt x="141" y="183"/>
                    <a:pt x="121" y="176"/>
                    <a:pt x="104" y="169"/>
                  </a:cubicBezTo>
                  <a:cubicBezTo>
                    <a:pt x="84" y="162"/>
                    <a:pt x="72" y="158"/>
                    <a:pt x="61" y="165"/>
                  </a:cubicBezTo>
                  <a:cubicBezTo>
                    <a:pt x="54" y="169"/>
                    <a:pt x="51" y="178"/>
                    <a:pt x="47" y="189"/>
                  </a:cubicBezTo>
                  <a:cubicBezTo>
                    <a:pt x="41" y="203"/>
                    <a:pt x="34" y="221"/>
                    <a:pt x="15" y="229"/>
                  </a:cubicBezTo>
                  <a:cubicBezTo>
                    <a:pt x="13" y="230"/>
                    <a:pt x="11" y="230"/>
                    <a:pt x="10" y="231"/>
                  </a:cubicBezTo>
                  <a:cubicBezTo>
                    <a:pt x="6" y="222"/>
                    <a:pt x="3" y="214"/>
                    <a:pt x="0" y="205"/>
                  </a:cubicBezTo>
                  <a:cubicBezTo>
                    <a:pt x="2" y="205"/>
                    <a:pt x="4" y="205"/>
                    <a:pt x="5" y="205"/>
                  </a:cubicBezTo>
                  <a:cubicBezTo>
                    <a:pt x="14" y="201"/>
                    <a:pt x="17" y="193"/>
                    <a:pt x="22" y="179"/>
                  </a:cubicBezTo>
                  <a:cubicBezTo>
                    <a:pt x="27" y="167"/>
                    <a:pt x="33" y="152"/>
                    <a:pt x="46" y="143"/>
                  </a:cubicBezTo>
                  <a:cubicBezTo>
                    <a:pt x="57" y="136"/>
                    <a:pt x="69" y="134"/>
                    <a:pt x="82" y="136"/>
                  </a:cubicBezTo>
                  <a:cubicBezTo>
                    <a:pt x="93" y="137"/>
                    <a:pt x="103" y="141"/>
                    <a:pt x="113" y="145"/>
                  </a:cubicBezTo>
                  <a:cubicBezTo>
                    <a:pt x="128" y="150"/>
                    <a:pt x="141" y="156"/>
                    <a:pt x="153" y="152"/>
                  </a:cubicBezTo>
                  <a:cubicBezTo>
                    <a:pt x="163" y="148"/>
                    <a:pt x="170" y="138"/>
                    <a:pt x="175" y="130"/>
                  </a:cubicBezTo>
                  <a:cubicBezTo>
                    <a:pt x="177" y="126"/>
                    <a:pt x="179" y="121"/>
                    <a:pt x="181" y="116"/>
                  </a:cubicBezTo>
                  <a:cubicBezTo>
                    <a:pt x="185" y="106"/>
                    <a:pt x="189" y="96"/>
                    <a:pt x="196" y="87"/>
                  </a:cubicBezTo>
                  <a:cubicBezTo>
                    <a:pt x="206" y="76"/>
                    <a:pt x="218" y="71"/>
                    <a:pt x="232" y="72"/>
                  </a:cubicBezTo>
                  <a:cubicBezTo>
                    <a:pt x="243" y="73"/>
                    <a:pt x="254" y="77"/>
                    <a:pt x="264" y="81"/>
                  </a:cubicBezTo>
                  <a:cubicBezTo>
                    <a:pt x="275" y="85"/>
                    <a:pt x="286" y="89"/>
                    <a:pt x="294" y="89"/>
                  </a:cubicBezTo>
                  <a:cubicBezTo>
                    <a:pt x="300" y="88"/>
                    <a:pt x="307" y="87"/>
                    <a:pt x="313" y="76"/>
                  </a:cubicBezTo>
                  <a:cubicBezTo>
                    <a:pt x="315" y="73"/>
                    <a:pt x="317" y="63"/>
                    <a:pt x="318" y="55"/>
                  </a:cubicBezTo>
                  <a:cubicBezTo>
                    <a:pt x="321" y="35"/>
                    <a:pt x="325" y="12"/>
                    <a:pt x="341" y="2"/>
                  </a:cubicBezTo>
                  <a:cubicBezTo>
                    <a:pt x="342" y="1"/>
                    <a:pt x="343" y="1"/>
                    <a:pt x="344" y="0"/>
                  </a:cubicBezTo>
                  <a:cubicBezTo>
                    <a:pt x="350" y="6"/>
                    <a:pt x="356" y="13"/>
                    <a:pt x="362" y="21"/>
                  </a:cubicBezTo>
                  <a:cubicBezTo>
                    <a:pt x="363" y="22"/>
                    <a:pt x="363" y="23"/>
                    <a:pt x="364" y="24"/>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2BA4256F-D764-470F-8083-AFC8139D046C}"/>
                </a:ext>
              </a:extLst>
            </p:cNvPr>
            <p:cNvSpPr>
              <a:spLocks/>
            </p:cNvSpPr>
            <p:nvPr/>
          </p:nvSpPr>
          <p:spPr bwMode="auto">
            <a:xfrm>
              <a:off x="273" y="485"/>
              <a:ext cx="122" cy="124"/>
            </a:xfrm>
            <a:custGeom>
              <a:avLst/>
              <a:gdLst>
                <a:gd name="T0" fmla="*/ 46 w 51"/>
                <a:gd name="T1" fmla="*/ 17 h 52"/>
                <a:gd name="T2" fmla="*/ 35 w 51"/>
                <a:gd name="T3" fmla="*/ 46 h 52"/>
                <a:gd name="T4" fmla="*/ 5 w 51"/>
                <a:gd name="T5" fmla="*/ 35 h 52"/>
                <a:gd name="T6" fmla="*/ 16 w 51"/>
                <a:gd name="T7" fmla="*/ 6 h 52"/>
                <a:gd name="T8" fmla="*/ 46 w 51"/>
                <a:gd name="T9" fmla="*/ 17 h 52"/>
              </a:gdLst>
              <a:ahLst/>
              <a:cxnLst>
                <a:cxn ang="0">
                  <a:pos x="T0" y="T1"/>
                </a:cxn>
                <a:cxn ang="0">
                  <a:pos x="T2" y="T3"/>
                </a:cxn>
                <a:cxn ang="0">
                  <a:pos x="T4" y="T5"/>
                </a:cxn>
                <a:cxn ang="0">
                  <a:pos x="T6" y="T7"/>
                </a:cxn>
                <a:cxn ang="0">
                  <a:pos x="T8" y="T9"/>
                </a:cxn>
              </a:cxnLst>
              <a:rect l="0" t="0" r="r" b="b"/>
              <a:pathLst>
                <a:path w="51" h="52">
                  <a:moveTo>
                    <a:pt x="46" y="17"/>
                  </a:moveTo>
                  <a:cubicBezTo>
                    <a:pt x="51" y="28"/>
                    <a:pt x="46" y="41"/>
                    <a:pt x="35" y="46"/>
                  </a:cubicBezTo>
                  <a:cubicBezTo>
                    <a:pt x="24" y="52"/>
                    <a:pt x="11" y="47"/>
                    <a:pt x="5" y="35"/>
                  </a:cubicBezTo>
                  <a:cubicBezTo>
                    <a:pt x="0" y="24"/>
                    <a:pt x="5" y="11"/>
                    <a:pt x="16" y="6"/>
                  </a:cubicBezTo>
                  <a:cubicBezTo>
                    <a:pt x="28" y="0"/>
                    <a:pt x="41" y="5"/>
                    <a:pt x="4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4">
              <a:extLst>
                <a:ext uri="{FF2B5EF4-FFF2-40B4-BE49-F238E27FC236}">
                  <a16:creationId xmlns:a16="http://schemas.microsoft.com/office/drawing/2014/main" id="{6C58FD24-E805-4CAD-8743-45E72FD49438}"/>
                </a:ext>
              </a:extLst>
            </p:cNvPr>
            <p:cNvSpPr>
              <a:spLocks/>
            </p:cNvSpPr>
            <p:nvPr/>
          </p:nvSpPr>
          <p:spPr bwMode="auto">
            <a:xfrm>
              <a:off x="560" y="604"/>
              <a:ext cx="122" cy="122"/>
            </a:xfrm>
            <a:custGeom>
              <a:avLst/>
              <a:gdLst>
                <a:gd name="T0" fmla="*/ 46 w 51"/>
                <a:gd name="T1" fmla="*/ 16 h 51"/>
                <a:gd name="T2" fmla="*/ 35 w 51"/>
                <a:gd name="T3" fmla="*/ 46 h 51"/>
                <a:gd name="T4" fmla="*/ 5 w 51"/>
                <a:gd name="T5" fmla="*/ 35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8"/>
                    <a:pt x="46" y="41"/>
                    <a:pt x="35" y="46"/>
                  </a:cubicBezTo>
                  <a:cubicBezTo>
                    <a:pt x="24" y="51"/>
                    <a:pt x="10" y="46"/>
                    <a:pt x="5" y="35"/>
                  </a:cubicBezTo>
                  <a:cubicBezTo>
                    <a:pt x="0" y="24"/>
                    <a:pt x="5" y="10"/>
                    <a:pt x="16" y="5"/>
                  </a:cubicBezTo>
                  <a:cubicBezTo>
                    <a:pt x="28" y="0"/>
                    <a:pt x="41"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5">
              <a:extLst>
                <a:ext uri="{FF2B5EF4-FFF2-40B4-BE49-F238E27FC236}">
                  <a16:creationId xmlns:a16="http://schemas.microsoft.com/office/drawing/2014/main" id="{1969C093-63B3-4BAF-A634-12181EF605FE}"/>
                </a:ext>
              </a:extLst>
            </p:cNvPr>
            <p:cNvSpPr>
              <a:spLocks/>
            </p:cNvSpPr>
            <p:nvPr/>
          </p:nvSpPr>
          <p:spPr bwMode="auto">
            <a:xfrm>
              <a:off x="598" y="340"/>
              <a:ext cx="122" cy="121"/>
            </a:xfrm>
            <a:custGeom>
              <a:avLst/>
              <a:gdLst>
                <a:gd name="T0" fmla="*/ 46 w 51"/>
                <a:gd name="T1" fmla="*/ 16 h 51"/>
                <a:gd name="T2" fmla="*/ 35 w 51"/>
                <a:gd name="T3" fmla="*/ 46 h 51"/>
                <a:gd name="T4" fmla="*/ 5 w 51"/>
                <a:gd name="T5" fmla="*/ 34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0"/>
                    <a:pt x="35" y="46"/>
                  </a:cubicBezTo>
                  <a:cubicBezTo>
                    <a:pt x="23" y="51"/>
                    <a:pt x="10" y="46"/>
                    <a:pt x="5" y="34"/>
                  </a:cubicBezTo>
                  <a:cubicBezTo>
                    <a:pt x="0" y="23"/>
                    <a:pt x="5" y="10"/>
                    <a:pt x="16" y="5"/>
                  </a:cubicBezTo>
                  <a:cubicBezTo>
                    <a:pt x="27" y="0"/>
                    <a:pt x="40"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6">
              <a:extLst>
                <a:ext uri="{FF2B5EF4-FFF2-40B4-BE49-F238E27FC236}">
                  <a16:creationId xmlns:a16="http://schemas.microsoft.com/office/drawing/2014/main" id="{71294D0E-6AD5-4FEE-9EC1-0BEC23808307}"/>
                </a:ext>
              </a:extLst>
            </p:cNvPr>
            <p:cNvSpPr>
              <a:spLocks/>
            </p:cNvSpPr>
            <p:nvPr/>
          </p:nvSpPr>
          <p:spPr bwMode="auto">
            <a:xfrm>
              <a:off x="185" y="790"/>
              <a:ext cx="122" cy="122"/>
            </a:xfrm>
            <a:custGeom>
              <a:avLst/>
              <a:gdLst>
                <a:gd name="T0" fmla="*/ 45 w 51"/>
                <a:gd name="T1" fmla="*/ 16 h 51"/>
                <a:gd name="T2" fmla="*/ 34 w 51"/>
                <a:gd name="T3" fmla="*/ 46 h 51"/>
                <a:gd name="T4" fmla="*/ 5 w 51"/>
                <a:gd name="T5" fmla="*/ 35 h 51"/>
                <a:gd name="T6" fmla="*/ 16 w 51"/>
                <a:gd name="T7" fmla="*/ 5 h 51"/>
                <a:gd name="T8" fmla="*/ 45 w 51"/>
                <a:gd name="T9" fmla="*/ 16 h 51"/>
              </a:gdLst>
              <a:ahLst/>
              <a:cxnLst>
                <a:cxn ang="0">
                  <a:pos x="T0" y="T1"/>
                </a:cxn>
                <a:cxn ang="0">
                  <a:pos x="T2" y="T3"/>
                </a:cxn>
                <a:cxn ang="0">
                  <a:pos x="T4" y="T5"/>
                </a:cxn>
                <a:cxn ang="0">
                  <a:pos x="T6" y="T7"/>
                </a:cxn>
                <a:cxn ang="0">
                  <a:pos x="T8" y="T9"/>
                </a:cxn>
              </a:cxnLst>
              <a:rect l="0" t="0" r="r" b="b"/>
              <a:pathLst>
                <a:path w="51" h="51">
                  <a:moveTo>
                    <a:pt x="45" y="16"/>
                  </a:moveTo>
                  <a:cubicBezTo>
                    <a:pt x="51" y="28"/>
                    <a:pt x="46" y="41"/>
                    <a:pt x="34" y="46"/>
                  </a:cubicBezTo>
                  <a:cubicBezTo>
                    <a:pt x="23" y="51"/>
                    <a:pt x="10" y="46"/>
                    <a:pt x="5" y="35"/>
                  </a:cubicBezTo>
                  <a:cubicBezTo>
                    <a:pt x="0" y="24"/>
                    <a:pt x="5" y="11"/>
                    <a:pt x="16" y="5"/>
                  </a:cubicBezTo>
                  <a:cubicBezTo>
                    <a:pt x="27" y="0"/>
                    <a:pt x="40" y="5"/>
                    <a:pt x="4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7">
              <a:extLst>
                <a:ext uri="{FF2B5EF4-FFF2-40B4-BE49-F238E27FC236}">
                  <a16:creationId xmlns:a16="http://schemas.microsoft.com/office/drawing/2014/main" id="{E5183A61-6D79-4E3A-AFFC-837D54E672D6}"/>
                </a:ext>
              </a:extLst>
            </p:cNvPr>
            <p:cNvSpPr>
              <a:spLocks/>
            </p:cNvSpPr>
            <p:nvPr/>
          </p:nvSpPr>
          <p:spPr bwMode="auto">
            <a:xfrm>
              <a:off x="-1" y="657"/>
              <a:ext cx="69" cy="109"/>
            </a:xfrm>
            <a:custGeom>
              <a:avLst/>
              <a:gdLst>
                <a:gd name="T0" fmla="*/ 12 w 29"/>
                <a:gd name="T1" fmla="*/ 44 h 46"/>
                <a:gd name="T2" fmla="*/ 4 w 29"/>
                <a:gd name="T3" fmla="*/ 46 h 46"/>
                <a:gd name="T4" fmla="*/ 3 w 29"/>
                <a:gd name="T5" fmla="*/ 39 h 46"/>
                <a:gd name="T6" fmla="*/ 1 w 29"/>
                <a:gd name="T7" fmla="*/ 1 h 46"/>
                <a:gd name="T8" fmla="*/ 23 w 29"/>
                <a:gd name="T9" fmla="*/ 14 h 46"/>
                <a:gd name="T10" fmla="*/ 12 w 29"/>
                <a:gd name="T11" fmla="*/ 44 h 46"/>
              </a:gdLst>
              <a:ahLst/>
              <a:cxnLst>
                <a:cxn ang="0">
                  <a:pos x="T0" y="T1"/>
                </a:cxn>
                <a:cxn ang="0">
                  <a:pos x="T2" y="T3"/>
                </a:cxn>
                <a:cxn ang="0">
                  <a:pos x="T4" y="T5"/>
                </a:cxn>
                <a:cxn ang="0">
                  <a:pos x="T6" y="T7"/>
                </a:cxn>
                <a:cxn ang="0">
                  <a:pos x="T8" y="T9"/>
                </a:cxn>
                <a:cxn ang="0">
                  <a:pos x="T10" y="T11"/>
                </a:cxn>
              </a:cxnLst>
              <a:rect l="0" t="0" r="r" b="b"/>
              <a:pathLst>
                <a:path w="29" h="46">
                  <a:moveTo>
                    <a:pt x="12" y="44"/>
                  </a:moveTo>
                  <a:cubicBezTo>
                    <a:pt x="10" y="45"/>
                    <a:pt x="7" y="45"/>
                    <a:pt x="4" y="46"/>
                  </a:cubicBezTo>
                  <a:cubicBezTo>
                    <a:pt x="3" y="43"/>
                    <a:pt x="3" y="41"/>
                    <a:pt x="3" y="39"/>
                  </a:cubicBezTo>
                  <a:cubicBezTo>
                    <a:pt x="1" y="26"/>
                    <a:pt x="0" y="13"/>
                    <a:pt x="1" y="1"/>
                  </a:cubicBezTo>
                  <a:cubicBezTo>
                    <a:pt x="10" y="0"/>
                    <a:pt x="19" y="5"/>
                    <a:pt x="23" y="14"/>
                  </a:cubicBezTo>
                  <a:cubicBezTo>
                    <a:pt x="29" y="25"/>
                    <a:pt x="24" y="38"/>
                    <a:pt x="1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8">
              <a:extLst>
                <a:ext uri="{FF2B5EF4-FFF2-40B4-BE49-F238E27FC236}">
                  <a16:creationId xmlns:a16="http://schemas.microsoft.com/office/drawing/2014/main" id="{4BC44A90-00F2-41A8-901C-4916B956385C}"/>
                </a:ext>
              </a:extLst>
            </p:cNvPr>
            <p:cNvSpPr>
              <a:spLocks/>
            </p:cNvSpPr>
            <p:nvPr/>
          </p:nvSpPr>
          <p:spPr bwMode="auto">
            <a:xfrm>
              <a:off x="410" y="926"/>
              <a:ext cx="511" cy="255"/>
            </a:xfrm>
            <a:custGeom>
              <a:avLst/>
              <a:gdLst>
                <a:gd name="T0" fmla="*/ 214 w 214"/>
                <a:gd name="T1" fmla="*/ 0 h 107"/>
                <a:gd name="T2" fmla="*/ 210 w 214"/>
                <a:gd name="T3" fmla="*/ 7 h 107"/>
                <a:gd name="T4" fmla="*/ 121 w 214"/>
                <a:gd name="T5" fmla="*/ 85 h 107"/>
                <a:gd name="T6" fmla="*/ 7 w 214"/>
                <a:gd name="T7" fmla="*/ 102 h 107"/>
                <a:gd name="T8" fmla="*/ 0 w 214"/>
                <a:gd name="T9" fmla="*/ 101 h 107"/>
                <a:gd name="T10" fmla="*/ 105 w 214"/>
                <a:gd name="T11" fmla="*/ 37 h 107"/>
                <a:gd name="T12" fmla="*/ 214 w 2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14" h="107">
                  <a:moveTo>
                    <a:pt x="214" y="0"/>
                  </a:moveTo>
                  <a:cubicBezTo>
                    <a:pt x="213" y="3"/>
                    <a:pt x="211" y="5"/>
                    <a:pt x="210" y="7"/>
                  </a:cubicBezTo>
                  <a:cubicBezTo>
                    <a:pt x="189" y="40"/>
                    <a:pt x="159" y="68"/>
                    <a:pt x="121" y="85"/>
                  </a:cubicBezTo>
                  <a:cubicBezTo>
                    <a:pt x="84" y="102"/>
                    <a:pt x="45" y="107"/>
                    <a:pt x="7" y="102"/>
                  </a:cubicBezTo>
                  <a:cubicBezTo>
                    <a:pt x="5" y="101"/>
                    <a:pt x="3" y="101"/>
                    <a:pt x="0" y="101"/>
                  </a:cubicBezTo>
                  <a:cubicBezTo>
                    <a:pt x="24" y="80"/>
                    <a:pt x="61" y="57"/>
                    <a:pt x="105" y="37"/>
                  </a:cubicBezTo>
                  <a:cubicBezTo>
                    <a:pt x="146" y="18"/>
                    <a:pt x="184" y="6"/>
                    <a:pt x="214" y="0"/>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9">
              <a:extLst>
                <a:ext uri="{FF2B5EF4-FFF2-40B4-BE49-F238E27FC236}">
                  <a16:creationId xmlns:a16="http://schemas.microsoft.com/office/drawing/2014/main" id="{8F68742F-7E4E-4A7A-91FB-BA8D6980B2D7}"/>
                </a:ext>
              </a:extLst>
            </p:cNvPr>
            <p:cNvSpPr>
              <a:spLocks/>
            </p:cNvSpPr>
            <p:nvPr/>
          </p:nvSpPr>
          <p:spPr bwMode="auto">
            <a:xfrm>
              <a:off x="338" y="1050"/>
              <a:ext cx="81" cy="79"/>
            </a:xfrm>
            <a:custGeom>
              <a:avLst/>
              <a:gdLst>
                <a:gd name="T0" fmla="*/ 30 w 34"/>
                <a:gd name="T1" fmla="*/ 10 h 33"/>
                <a:gd name="T2" fmla="*/ 23 w 34"/>
                <a:gd name="T3" fmla="*/ 30 h 33"/>
                <a:gd name="T4" fmla="*/ 3 w 34"/>
                <a:gd name="T5" fmla="*/ 23 h 33"/>
                <a:gd name="T6" fmla="*/ 11 w 34"/>
                <a:gd name="T7" fmla="*/ 3 h 33"/>
                <a:gd name="T8" fmla="*/ 30 w 34"/>
                <a:gd name="T9" fmla="*/ 10 h 33"/>
              </a:gdLst>
              <a:ahLst/>
              <a:cxnLst>
                <a:cxn ang="0">
                  <a:pos x="T0" y="T1"/>
                </a:cxn>
                <a:cxn ang="0">
                  <a:pos x="T2" y="T3"/>
                </a:cxn>
                <a:cxn ang="0">
                  <a:pos x="T4" y="T5"/>
                </a:cxn>
                <a:cxn ang="0">
                  <a:pos x="T6" y="T7"/>
                </a:cxn>
                <a:cxn ang="0">
                  <a:pos x="T8" y="T9"/>
                </a:cxn>
              </a:cxnLst>
              <a:rect l="0" t="0" r="r" b="b"/>
              <a:pathLst>
                <a:path w="34" h="33">
                  <a:moveTo>
                    <a:pt x="30" y="10"/>
                  </a:moveTo>
                  <a:cubicBezTo>
                    <a:pt x="34" y="18"/>
                    <a:pt x="30" y="27"/>
                    <a:pt x="23" y="30"/>
                  </a:cubicBezTo>
                  <a:cubicBezTo>
                    <a:pt x="16" y="33"/>
                    <a:pt x="7" y="30"/>
                    <a:pt x="3" y="23"/>
                  </a:cubicBezTo>
                  <a:cubicBezTo>
                    <a:pt x="0" y="15"/>
                    <a:pt x="3" y="6"/>
                    <a:pt x="11"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0">
              <a:extLst>
                <a:ext uri="{FF2B5EF4-FFF2-40B4-BE49-F238E27FC236}">
                  <a16:creationId xmlns:a16="http://schemas.microsoft.com/office/drawing/2014/main" id="{FD262FE8-5FDA-43E3-869D-3539C1B59734}"/>
                </a:ext>
              </a:extLst>
            </p:cNvPr>
            <p:cNvSpPr>
              <a:spLocks/>
            </p:cNvSpPr>
            <p:nvPr/>
          </p:nvSpPr>
          <p:spPr bwMode="auto">
            <a:xfrm>
              <a:off x="491" y="95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1">
              <a:extLst>
                <a:ext uri="{FF2B5EF4-FFF2-40B4-BE49-F238E27FC236}">
                  <a16:creationId xmlns:a16="http://schemas.microsoft.com/office/drawing/2014/main" id="{60E0AF47-5C13-458B-91E8-A9B48FF5893F}"/>
                </a:ext>
              </a:extLst>
            </p:cNvPr>
            <p:cNvSpPr>
              <a:spLocks/>
            </p:cNvSpPr>
            <p:nvPr/>
          </p:nvSpPr>
          <p:spPr bwMode="auto">
            <a:xfrm>
              <a:off x="665" y="871"/>
              <a:ext cx="79" cy="79"/>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7" y="30"/>
                    <a:pt x="3" y="23"/>
                  </a:cubicBezTo>
                  <a:cubicBezTo>
                    <a:pt x="0" y="15"/>
                    <a:pt x="3" y="7"/>
                    <a:pt x="10"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a:extLst>
                <a:ext uri="{FF2B5EF4-FFF2-40B4-BE49-F238E27FC236}">
                  <a16:creationId xmlns:a16="http://schemas.microsoft.com/office/drawing/2014/main" id="{AC774801-59F1-481D-83CA-407B8D820C87}"/>
                </a:ext>
              </a:extLst>
            </p:cNvPr>
            <p:cNvSpPr>
              <a:spLocks/>
            </p:cNvSpPr>
            <p:nvPr/>
          </p:nvSpPr>
          <p:spPr bwMode="auto">
            <a:xfrm>
              <a:off x="835" y="819"/>
              <a:ext cx="79" cy="78"/>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6" y="30"/>
                    <a:pt x="3" y="23"/>
                  </a:cubicBezTo>
                  <a:cubicBezTo>
                    <a:pt x="0" y="15"/>
                    <a:pt x="3" y="6"/>
                    <a:pt x="10" y="3"/>
                  </a:cubicBezTo>
                  <a:cubicBezTo>
                    <a:pt x="18" y="0"/>
                    <a:pt x="26"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
              <a:extLst>
                <a:ext uri="{FF2B5EF4-FFF2-40B4-BE49-F238E27FC236}">
                  <a16:creationId xmlns:a16="http://schemas.microsoft.com/office/drawing/2014/main" id="{32FA7F49-D1C0-4CFD-B824-A03E325E6E02}"/>
                </a:ext>
              </a:extLst>
            </p:cNvPr>
            <p:cNvSpPr>
              <a:spLocks/>
            </p:cNvSpPr>
            <p:nvPr/>
          </p:nvSpPr>
          <p:spPr bwMode="auto">
            <a:xfrm>
              <a:off x="266" y="268"/>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5"/>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4">
              <a:extLst>
                <a:ext uri="{FF2B5EF4-FFF2-40B4-BE49-F238E27FC236}">
                  <a16:creationId xmlns:a16="http://schemas.microsoft.com/office/drawing/2014/main" id="{F3FF66CC-90B0-4CC5-B1B0-DA5353598CD1}"/>
                </a:ext>
              </a:extLst>
            </p:cNvPr>
            <p:cNvSpPr>
              <a:spLocks/>
            </p:cNvSpPr>
            <p:nvPr/>
          </p:nvSpPr>
          <p:spPr bwMode="auto">
            <a:xfrm>
              <a:off x="123" y="33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5">
              <a:extLst>
                <a:ext uri="{FF2B5EF4-FFF2-40B4-BE49-F238E27FC236}">
                  <a16:creationId xmlns:a16="http://schemas.microsoft.com/office/drawing/2014/main" id="{99CE90AC-6264-4A2B-9F2E-11C3C3628807}"/>
                </a:ext>
              </a:extLst>
            </p:cNvPr>
            <p:cNvSpPr>
              <a:spLocks/>
            </p:cNvSpPr>
            <p:nvPr/>
          </p:nvSpPr>
          <p:spPr bwMode="auto">
            <a:xfrm>
              <a:off x="414" y="204"/>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6"/>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Imagen 2">
            <a:extLst>
              <a:ext uri="{FF2B5EF4-FFF2-40B4-BE49-F238E27FC236}">
                <a16:creationId xmlns:a16="http://schemas.microsoft.com/office/drawing/2014/main" id="{AB5A6B35-51AB-407F-8685-1434C7705D31}"/>
              </a:ext>
            </a:extLst>
          </p:cNvPr>
          <p:cNvPicPr>
            <a:picLocks noChangeAspect="1"/>
          </p:cNvPicPr>
          <p:nvPr/>
        </p:nvPicPr>
        <p:blipFill rotWithShape="1">
          <a:blip r:embed="rId2">
            <a:extLst>
              <a:ext uri="{28A0092B-C50C-407E-A947-70E740481C1C}">
                <a14:useLocalDpi xmlns:a14="http://schemas.microsoft.com/office/drawing/2010/main" val="0"/>
              </a:ext>
            </a:extLst>
          </a:blip>
          <a:srcRect l="22753" r="32663"/>
          <a:stretch/>
        </p:blipFill>
        <p:spPr>
          <a:xfrm>
            <a:off x="-40304" y="172073"/>
            <a:ext cx="5358407" cy="6828072"/>
          </a:xfrm>
          <a:prstGeom prst="rect">
            <a:avLst/>
          </a:prstGeom>
        </p:spPr>
      </p:pic>
      <p:sp>
        <p:nvSpPr>
          <p:cNvPr id="94" name="TextBox 34">
            <a:extLst>
              <a:ext uri="{FF2B5EF4-FFF2-40B4-BE49-F238E27FC236}">
                <a16:creationId xmlns:a16="http://schemas.microsoft.com/office/drawing/2014/main" id="{D167DD6E-9855-4A84-A5F5-591FBD645FBE}"/>
              </a:ext>
            </a:extLst>
          </p:cNvPr>
          <p:cNvSpPr txBox="1"/>
          <p:nvPr/>
        </p:nvSpPr>
        <p:spPr>
          <a:xfrm>
            <a:off x="6497364" y="969583"/>
            <a:ext cx="3544711" cy="4893647"/>
          </a:xfrm>
          <a:prstGeom prst="rect">
            <a:avLst/>
          </a:prstGeom>
          <a:noFill/>
        </p:spPr>
        <p:txBody>
          <a:bodyPr wrap="square" rtlCol="0">
            <a:spAutoFit/>
          </a:bodyPr>
          <a:lstStyle/>
          <a:p>
            <a:r>
              <a:rPr lang="en-US" sz="4400" b="1" dirty="0">
                <a:solidFill>
                  <a:srgbClr val="BD0028"/>
                </a:solidFill>
                <a:latin typeface="Arial Rounded MT Bold" panose="020F0704030504030204" pitchFamily="34" charset="0"/>
                <a:ea typeface="Adobe Gothic Std B" panose="020B0800000000000000" pitchFamily="34" charset="-128"/>
              </a:rPr>
              <a:t>Write </a:t>
            </a:r>
          </a:p>
          <a:p>
            <a:r>
              <a:rPr lang="en-US" sz="44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2000" dirty="0"/>
          </a:p>
          <a:p>
            <a:r>
              <a:rPr lang="en-US" sz="2000" dirty="0"/>
              <a:t>Lorem ipsum dolor sit amet, consectetur adipiscing elit. Etiam commodo imperdiet purus ac vestibulum. Pellentesque laoreet eu mauris ornare luctus. </a:t>
            </a:r>
          </a:p>
          <a:p>
            <a:endParaRPr lang="en-US" sz="2000" dirty="0"/>
          </a:p>
          <a:p>
            <a:endParaRPr lang="en-US" sz="2000" dirty="0"/>
          </a:p>
        </p:txBody>
      </p:sp>
      <p:grpSp>
        <p:nvGrpSpPr>
          <p:cNvPr id="95" name="Group 38">
            <a:extLst>
              <a:ext uri="{FF2B5EF4-FFF2-40B4-BE49-F238E27FC236}">
                <a16:creationId xmlns:a16="http://schemas.microsoft.com/office/drawing/2014/main" id="{B292C7CC-6592-48DF-B562-2B2D496C998E}"/>
              </a:ext>
            </a:extLst>
          </p:cNvPr>
          <p:cNvGrpSpPr>
            <a:grpSpLocks noChangeAspect="1"/>
          </p:cNvGrpSpPr>
          <p:nvPr/>
        </p:nvGrpSpPr>
        <p:grpSpPr bwMode="auto">
          <a:xfrm>
            <a:off x="9322938" y="4137617"/>
            <a:ext cx="2928937" cy="2967038"/>
            <a:chOff x="5918" y="2433"/>
            <a:chExt cx="1845" cy="1869"/>
          </a:xfrm>
        </p:grpSpPr>
        <p:sp>
          <p:nvSpPr>
            <p:cNvPr id="96" name="Freeform 39">
              <a:extLst>
                <a:ext uri="{FF2B5EF4-FFF2-40B4-BE49-F238E27FC236}">
                  <a16:creationId xmlns:a16="http://schemas.microsoft.com/office/drawing/2014/main" id="{C27F11FE-BE45-45B3-BF99-AA7A9FA11788}"/>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0">
              <a:extLst>
                <a:ext uri="{FF2B5EF4-FFF2-40B4-BE49-F238E27FC236}">
                  <a16:creationId xmlns:a16="http://schemas.microsoft.com/office/drawing/2014/main" id="{97CB37AE-BF5D-48F3-A311-64E68D79DFD5}"/>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1">
              <a:extLst>
                <a:ext uri="{FF2B5EF4-FFF2-40B4-BE49-F238E27FC236}">
                  <a16:creationId xmlns:a16="http://schemas.microsoft.com/office/drawing/2014/main" id="{E3751761-EFF8-4554-9A2F-77AA7FB43480}"/>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2">
              <a:extLst>
                <a:ext uri="{FF2B5EF4-FFF2-40B4-BE49-F238E27FC236}">
                  <a16:creationId xmlns:a16="http://schemas.microsoft.com/office/drawing/2014/main" id="{A6CF9261-4BD1-4484-ACFC-66CB3FCBCC50}"/>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3">
              <a:extLst>
                <a:ext uri="{FF2B5EF4-FFF2-40B4-BE49-F238E27FC236}">
                  <a16:creationId xmlns:a16="http://schemas.microsoft.com/office/drawing/2014/main" id="{FB4E564C-6CEF-4FE1-B60F-DCBD0039A5DD}"/>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4">
              <a:extLst>
                <a:ext uri="{FF2B5EF4-FFF2-40B4-BE49-F238E27FC236}">
                  <a16:creationId xmlns:a16="http://schemas.microsoft.com/office/drawing/2014/main" id="{3B8B5D44-E3C1-45ED-BD40-61F674EA7385}"/>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45">
              <a:extLst>
                <a:ext uri="{FF2B5EF4-FFF2-40B4-BE49-F238E27FC236}">
                  <a16:creationId xmlns:a16="http://schemas.microsoft.com/office/drawing/2014/main" id="{9BE802C4-43FD-40A1-88E3-A1CD488B2D3A}"/>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46">
              <a:extLst>
                <a:ext uri="{FF2B5EF4-FFF2-40B4-BE49-F238E27FC236}">
                  <a16:creationId xmlns:a16="http://schemas.microsoft.com/office/drawing/2014/main" id="{12F6556E-393E-4047-9111-AB78CE371388}"/>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7">
              <a:extLst>
                <a:ext uri="{FF2B5EF4-FFF2-40B4-BE49-F238E27FC236}">
                  <a16:creationId xmlns:a16="http://schemas.microsoft.com/office/drawing/2014/main" id="{5E6B6D2C-C4DF-400A-B62F-F4E19BE21D7D}"/>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48">
              <a:extLst>
                <a:ext uri="{FF2B5EF4-FFF2-40B4-BE49-F238E27FC236}">
                  <a16:creationId xmlns:a16="http://schemas.microsoft.com/office/drawing/2014/main" id="{6133D59C-BA30-4986-877C-0FB9962C892F}"/>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49">
              <a:extLst>
                <a:ext uri="{FF2B5EF4-FFF2-40B4-BE49-F238E27FC236}">
                  <a16:creationId xmlns:a16="http://schemas.microsoft.com/office/drawing/2014/main" id="{45E96258-48E4-4B47-95A6-F4028C5E5894}"/>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50">
              <a:extLst>
                <a:ext uri="{FF2B5EF4-FFF2-40B4-BE49-F238E27FC236}">
                  <a16:creationId xmlns:a16="http://schemas.microsoft.com/office/drawing/2014/main" id="{A7911755-C96D-4858-A628-F929873E9B21}"/>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51">
              <a:extLst>
                <a:ext uri="{FF2B5EF4-FFF2-40B4-BE49-F238E27FC236}">
                  <a16:creationId xmlns:a16="http://schemas.microsoft.com/office/drawing/2014/main" id="{8E82758B-6C10-4C05-BFDA-880F836C93DB}"/>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52">
              <a:extLst>
                <a:ext uri="{FF2B5EF4-FFF2-40B4-BE49-F238E27FC236}">
                  <a16:creationId xmlns:a16="http://schemas.microsoft.com/office/drawing/2014/main" id="{C34593CB-34D0-4AD7-A732-E2F93508E08D}"/>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53">
              <a:extLst>
                <a:ext uri="{FF2B5EF4-FFF2-40B4-BE49-F238E27FC236}">
                  <a16:creationId xmlns:a16="http://schemas.microsoft.com/office/drawing/2014/main" id="{26DCEBD1-3857-446B-80A6-4138AEC9EBF2}"/>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54">
              <a:extLst>
                <a:ext uri="{FF2B5EF4-FFF2-40B4-BE49-F238E27FC236}">
                  <a16:creationId xmlns:a16="http://schemas.microsoft.com/office/drawing/2014/main" id="{171500C3-6708-4F97-AA27-922C137A470A}"/>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55">
              <a:extLst>
                <a:ext uri="{FF2B5EF4-FFF2-40B4-BE49-F238E27FC236}">
                  <a16:creationId xmlns:a16="http://schemas.microsoft.com/office/drawing/2014/main" id="{25FAA272-EFAD-4239-B215-2E3487402E7D}"/>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56">
              <a:extLst>
                <a:ext uri="{FF2B5EF4-FFF2-40B4-BE49-F238E27FC236}">
                  <a16:creationId xmlns:a16="http://schemas.microsoft.com/office/drawing/2014/main" id="{6216E57A-6FFF-4610-9E45-317D1BA69D2A}"/>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57">
              <a:extLst>
                <a:ext uri="{FF2B5EF4-FFF2-40B4-BE49-F238E27FC236}">
                  <a16:creationId xmlns:a16="http://schemas.microsoft.com/office/drawing/2014/main" id="{BAEBC08F-9D89-410D-B06A-3996EA49F9F1}"/>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D95D2B-DD31-45AC-818A-449CC1DDA283}"/>
              </a:ext>
            </a:extLst>
          </p:cNvPr>
          <p:cNvSpPr>
            <a:spLocks/>
          </p:cNvSpPr>
          <p:nvPr/>
        </p:nvSpPr>
        <p:spPr bwMode="auto">
          <a:xfrm>
            <a:off x="0" y="2074863"/>
            <a:ext cx="6829425" cy="4783137"/>
          </a:xfrm>
          <a:custGeom>
            <a:avLst/>
            <a:gdLst>
              <a:gd name="T0" fmla="*/ 0 w 1812"/>
              <a:gd name="T1" fmla="*/ 0 h 1268"/>
              <a:gd name="T2" fmla="*/ 0 w 1812"/>
              <a:gd name="T3" fmla="*/ 1268 h 1268"/>
              <a:gd name="T4" fmla="*/ 1812 w 1812"/>
              <a:gd name="T5" fmla="*/ 1268 h 1268"/>
              <a:gd name="T6" fmla="*/ 1504 w 1812"/>
              <a:gd name="T7" fmla="*/ 973 h 1268"/>
              <a:gd name="T8" fmla="*/ 1272 w 1812"/>
              <a:gd name="T9" fmla="*/ 677 h 1268"/>
              <a:gd name="T10" fmla="*/ 511 w 1812"/>
              <a:gd name="T11" fmla="*/ 320 h 1268"/>
              <a:gd name="T12" fmla="*/ 0 w 1812"/>
              <a:gd name="T13" fmla="*/ 0 h 1268"/>
            </a:gdLst>
            <a:ahLst/>
            <a:cxnLst>
              <a:cxn ang="0">
                <a:pos x="T0" y="T1"/>
              </a:cxn>
              <a:cxn ang="0">
                <a:pos x="T2" y="T3"/>
              </a:cxn>
              <a:cxn ang="0">
                <a:pos x="T4" y="T5"/>
              </a:cxn>
              <a:cxn ang="0">
                <a:pos x="T6" y="T7"/>
              </a:cxn>
              <a:cxn ang="0">
                <a:pos x="T8" y="T9"/>
              </a:cxn>
              <a:cxn ang="0">
                <a:pos x="T10" y="T11"/>
              </a:cxn>
              <a:cxn ang="0">
                <a:pos x="T12" y="T13"/>
              </a:cxn>
            </a:cxnLst>
            <a:rect l="0" t="0" r="r" b="b"/>
            <a:pathLst>
              <a:path w="1812" h="1268">
                <a:moveTo>
                  <a:pt x="0" y="0"/>
                </a:moveTo>
                <a:cubicBezTo>
                  <a:pt x="0" y="1268"/>
                  <a:pt x="0" y="1268"/>
                  <a:pt x="0" y="1268"/>
                </a:cubicBezTo>
                <a:cubicBezTo>
                  <a:pt x="1812" y="1268"/>
                  <a:pt x="1812" y="1268"/>
                  <a:pt x="1812" y="1268"/>
                </a:cubicBezTo>
                <a:cubicBezTo>
                  <a:pt x="1812" y="1268"/>
                  <a:pt x="1756" y="1061"/>
                  <a:pt x="1504" y="973"/>
                </a:cubicBezTo>
                <a:cubicBezTo>
                  <a:pt x="1408" y="933"/>
                  <a:pt x="1368" y="909"/>
                  <a:pt x="1272" y="677"/>
                </a:cubicBezTo>
                <a:cubicBezTo>
                  <a:pt x="1236" y="601"/>
                  <a:pt x="1107" y="300"/>
                  <a:pt x="511" y="320"/>
                </a:cubicBezTo>
                <a:cubicBezTo>
                  <a:pt x="425" y="313"/>
                  <a:pt x="164" y="332"/>
                  <a:pt x="0" y="0"/>
                </a:cubicBezTo>
                <a:close/>
              </a:path>
            </a:pathLst>
          </a:custGeom>
          <a:solidFill>
            <a:srgbClr val="B8021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5">
            <a:extLst>
              <a:ext uri="{FF2B5EF4-FFF2-40B4-BE49-F238E27FC236}">
                <a16:creationId xmlns:a16="http://schemas.microsoft.com/office/drawing/2014/main" id="{A4B01BDD-1927-4E99-95C9-6E940A11ED72}"/>
              </a:ext>
            </a:extLst>
          </p:cNvPr>
          <p:cNvSpPr>
            <a:spLocks/>
          </p:cNvSpPr>
          <p:nvPr/>
        </p:nvSpPr>
        <p:spPr bwMode="auto">
          <a:xfrm rot="10800000">
            <a:off x="5362575" y="0"/>
            <a:ext cx="6829425" cy="4783137"/>
          </a:xfrm>
          <a:custGeom>
            <a:avLst/>
            <a:gdLst>
              <a:gd name="T0" fmla="*/ 0 w 1812"/>
              <a:gd name="T1" fmla="*/ 0 h 1268"/>
              <a:gd name="T2" fmla="*/ 0 w 1812"/>
              <a:gd name="T3" fmla="*/ 1268 h 1268"/>
              <a:gd name="T4" fmla="*/ 1812 w 1812"/>
              <a:gd name="T5" fmla="*/ 1268 h 1268"/>
              <a:gd name="T6" fmla="*/ 1504 w 1812"/>
              <a:gd name="T7" fmla="*/ 973 h 1268"/>
              <a:gd name="T8" fmla="*/ 1272 w 1812"/>
              <a:gd name="T9" fmla="*/ 677 h 1268"/>
              <a:gd name="T10" fmla="*/ 511 w 1812"/>
              <a:gd name="T11" fmla="*/ 320 h 1268"/>
              <a:gd name="T12" fmla="*/ 0 w 1812"/>
              <a:gd name="T13" fmla="*/ 0 h 1268"/>
            </a:gdLst>
            <a:ahLst/>
            <a:cxnLst>
              <a:cxn ang="0">
                <a:pos x="T0" y="T1"/>
              </a:cxn>
              <a:cxn ang="0">
                <a:pos x="T2" y="T3"/>
              </a:cxn>
              <a:cxn ang="0">
                <a:pos x="T4" y="T5"/>
              </a:cxn>
              <a:cxn ang="0">
                <a:pos x="T6" y="T7"/>
              </a:cxn>
              <a:cxn ang="0">
                <a:pos x="T8" y="T9"/>
              </a:cxn>
              <a:cxn ang="0">
                <a:pos x="T10" y="T11"/>
              </a:cxn>
              <a:cxn ang="0">
                <a:pos x="T12" y="T13"/>
              </a:cxn>
            </a:cxnLst>
            <a:rect l="0" t="0" r="r" b="b"/>
            <a:pathLst>
              <a:path w="1812" h="1268">
                <a:moveTo>
                  <a:pt x="0" y="0"/>
                </a:moveTo>
                <a:cubicBezTo>
                  <a:pt x="0" y="1268"/>
                  <a:pt x="0" y="1268"/>
                  <a:pt x="0" y="1268"/>
                </a:cubicBezTo>
                <a:cubicBezTo>
                  <a:pt x="1812" y="1268"/>
                  <a:pt x="1812" y="1268"/>
                  <a:pt x="1812" y="1268"/>
                </a:cubicBezTo>
                <a:cubicBezTo>
                  <a:pt x="1812" y="1268"/>
                  <a:pt x="1756" y="1061"/>
                  <a:pt x="1504" y="973"/>
                </a:cubicBezTo>
                <a:cubicBezTo>
                  <a:pt x="1408" y="933"/>
                  <a:pt x="1368" y="909"/>
                  <a:pt x="1272" y="677"/>
                </a:cubicBezTo>
                <a:cubicBezTo>
                  <a:pt x="1236" y="601"/>
                  <a:pt x="1107" y="300"/>
                  <a:pt x="511" y="320"/>
                </a:cubicBezTo>
                <a:cubicBezTo>
                  <a:pt x="425" y="313"/>
                  <a:pt x="164" y="332"/>
                  <a:pt x="0" y="0"/>
                </a:cubicBezTo>
                <a:close/>
              </a:path>
            </a:pathLst>
          </a:custGeom>
          <a:solidFill>
            <a:srgbClr val="B8021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8859141E-157C-4429-B1E9-0BF4FCDCC71D}"/>
              </a:ext>
            </a:extLst>
          </p:cNvPr>
          <p:cNvGrpSpPr>
            <a:grpSpLocks noChangeAspect="1"/>
          </p:cNvGrpSpPr>
          <p:nvPr/>
        </p:nvGrpSpPr>
        <p:grpSpPr bwMode="auto">
          <a:xfrm>
            <a:off x="2472160" y="1068524"/>
            <a:ext cx="6754860" cy="4157271"/>
            <a:chOff x="2060" y="877"/>
            <a:chExt cx="3586" cy="2207"/>
          </a:xfrm>
        </p:grpSpPr>
        <p:sp>
          <p:nvSpPr>
            <p:cNvPr id="7" name="Freeform 5">
              <a:extLst>
                <a:ext uri="{FF2B5EF4-FFF2-40B4-BE49-F238E27FC236}">
                  <a16:creationId xmlns:a16="http://schemas.microsoft.com/office/drawing/2014/main" id="{F9477DB2-2C68-4EEE-BF0B-AADCF6BF483F}"/>
                </a:ext>
              </a:extLst>
            </p:cNvPr>
            <p:cNvSpPr>
              <a:spLocks/>
            </p:cNvSpPr>
            <p:nvPr/>
          </p:nvSpPr>
          <p:spPr bwMode="auto">
            <a:xfrm>
              <a:off x="2060" y="1733"/>
              <a:ext cx="1059" cy="1108"/>
            </a:xfrm>
            <a:custGeom>
              <a:avLst/>
              <a:gdLst>
                <a:gd name="T0" fmla="*/ 446 w 446"/>
                <a:gd name="T1" fmla="*/ 187 h 466"/>
                <a:gd name="T2" fmla="*/ 228 w 446"/>
                <a:gd name="T3" fmla="*/ 180 h 466"/>
                <a:gd name="T4" fmla="*/ 130 w 446"/>
                <a:gd name="T5" fmla="*/ 219 h 466"/>
                <a:gd name="T6" fmla="*/ 1 w 446"/>
                <a:gd name="T7" fmla="*/ 274 h 466"/>
                <a:gd name="T8" fmla="*/ 125 w 446"/>
                <a:gd name="T9" fmla="*/ 285 h 466"/>
                <a:gd name="T10" fmla="*/ 88 w 446"/>
                <a:gd name="T11" fmla="*/ 400 h 466"/>
                <a:gd name="T12" fmla="*/ 217 w 446"/>
                <a:gd name="T13" fmla="*/ 305 h 466"/>
                <a:gd name="T14" fmla="*/ 261 w 446"/>
                <a:gd name="T15" fmla="*/ 412 h 466"/>
                <a:gd name="T16" fmla="*/ 337 w 446"/>
                <a:gd name="T17" fmla="*/ 287 h 466"/>
                <a:gd name="T18" fmla="*/ 443 w 446"/>
                <a:gd name="T19" fmla="*/ 19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66">
                  <a:moveTo>
                    <a:pt x="446" y="187"/>
                  </a:moveTo>
                  <a:cubicBezTo>
                    <a:pt x="382" y="139"/>
                    <a:pt x="134" y="0"/>
                    <a:pt x="228" y="180"/>
                  </a:cubicBezTo>
                  <a:cubicBezTo>
                    <a:pt x="147" y="139"/>
                    <a:pt x="58" y="96"/>
                    <a:pt x="130" y="219"/>
                  </a:cubicBezTo>
                  <a:cubicBezTo>
                    <a:pt x="103" y="216"/>
                    <a:pt x="0" y="230"/>
                    <a:pt x="1" y="274"/>
                  </a:cubicBezTo>
                  <a:cubicBezTo>
                    <a:pt x="0" y="322"/>
                    <a:pt x="100" y="291"/>
                    <a:pt x="125" y="285"/>
                  </a:cubicBezTo>
                  <a:cubicBezTo>
                    <a:pt x="104" y="308"/>
                    <a:pt x="34" y="378"/>
                    <a:pt x="88" y="400"/>
                  </a:cubicBezTo>
                  <a:cubicBezTo>
                    <a:pt x="132" y="419"/>
                    <a:pt x="186" y="329"/>
                    <a:pt x="217" y="305"/>
                  </a:cubicBezTo>
                  <a:cubicBezTo>
                    <a:pt x="203" y="341"/>
                    <a:pt x="201" y="428"/>
                    <a:pt x="261" y="412"/>
                  </a:cubicBezTo>
                  <a:cubicBezTo>
                    <a:pt x="292" y="400"/>
                    <a:pt x="314" y="313"/>
                    <a:pt x="337" y="287"/>
                  </a:cubicBezTo>
                  <a:cubicBezTo>
                    <a:pt x="363" y="466"/>
                    <a:pt x="436" y="272"/>
                    <a:pt x="443" y="198"/>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F57D41FA-C428-47A0-AD6A-4734A4295646}"/>
                </a:ext>
              </a:extLst>
            </p:cNvPr>
            <p:cNvSpPr>
              <a:spLocks/>
            </p:cNvSpPr>
            <p:nvPr/>
          </p:nvSpPr>
          <p:spPr bwMode="auto">
            <a:xfrm>
              <a:off x="4542" y="1695"/>
              <a:ext cx="1104" cy="1217"/>
            </a:xfrm>
            <a:custGeom>
              <a:avLst/>
              <a:gdLst>
                <a:gd name="T0" fmla="*/ 0 w 465"/>
                <a:gd name="T1" fmla="*/ 242 h 512"/>
                <a:gd name="T2" fmla="*/ 206 w 465"/>
                <a:gd name="T3" fmla="*/ 313 h 512"/>
                <a:gd name="T4" fmla="*/ 311 w 465"/>
                <a:gd name="T5" fmla="*/ 304 h 512"/>
                <a:gd name="T6" fmla="*/ 451 w 465"/>
                <a:gd name="T7" fmla="*/ 289 h 512"/>
                <a:gd name="T8" fmla="*/ 335 w 465"/>
                <a:gd name="T9" fmla="*/ 242 h 512"/>
                <a:gd name="T10" fmla="*/ 404 w 465"/>
                <a:gd name="T11" fmla="*/ 143 h 512"/>
                <a:gd name="T12" fmla="*/ 254 w 465"/>
                <a:gd name="T13" fmla="*/ 197 h 512"/>
                <a:gd name="T14" fmla="*/ 242 w 465"/>
                <a:gd name="T15" fmla="*/ 81 h 512"/>
                <a:gd name="T16" fmla="*/ 133 w 465"/>
                <a:gd name="T17" fmla="*/ 178 h 512"/>
                <a:gd name="T18" fmla="*/ 6 w 465"/>
                <a:gd name="T19" fmla="*/ 23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5" h="512">
                  <a:moveTo>
                    <a:pt x="0" y="242"/>
                  </a:moveTo>
                  <a:cubicBezTo>
                    <a:pt x="47" y="307"/>
                    <a:pt x="244" y="512"/>
                    <a:pt x="206" y="313"/>
                  </a:cubicBezTo>
                  <a:cubicBezTo>
                    <a:pt x="272" y="375"/>
                    <a:pt x="345" y="442"/>
                    <a:pt x="311" y="304"/>
                  </a:cubicBezTo>
                  <a:cubicBezTo>
                    <a:pt x="336" y="315"/>
                    <a:pt x="439" y="332"/>
                    <a:pt x="451" y="289"/>
                  </a:cubicBezTo>
                  <a:cubicBezTo>
                    <a:pt x="465" y="243"/>
                    <a:pt x="361" y="244"/>
                    <a:pt x="335" y="242"/>
                  </a:cubicBezTo>
                  <a:cubicBezTo>
                    <a:pt x="362" y="226"/>
                    <a:pt x="450" y="180"/>
                    <a:pt x="404" y="143"/>
                  </a:cubicBezTo>
                  <a:cubicBezTo>
                    <a:pt x="368" y="112"/>
                    <a:pt x="290" y="182"/>
                    <a:pt x="254" y="197"/>
                  </a:cubicBezTo>
                  <a:cubicBezTo>
                    <a:pt x="277" y="166"/>
                    <a:pt x="305" y="83"/>
                    <a:pt x="242" y="81"/>
                  </a:cubicBezTo>
                  <a:cubicBezTo>
                    <a:pt x="209" y="84"/>
                    <a:pt x="163" y="160"/>
                    <a:pt x="133" y="178"/>
                  </a:cubicBezTo>
                  <a:cubicBezTo>
                    <a:pt x="160" y="0"/>
                    <a:pt x="34" y="163"/>
                    <a:pt x="6" y="232"/>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9CA43C97-8C1D-422D-98AF-1293918984B2}"/>
                </a:ext>
              </a:extLst>
            </p:cNvPr>
            <p:cNvSpPr>
              <a:spLocks/>
            </p:cNvSpPr>
            <p:nvPr/>
          </p:nvSpPr>
          <p:spPr bwMode="auto">
            <a:xfrm>
              <a:off x="4782" y="965"/>
              <a:ext cx="230" cy="331"/>
            </a:xfrm>
            <a:custGeom>
              <a:avLst/>
              <a:gdLst>
                <a:gd name="T0" fmla="*/ 13 w 97"/>
                <a:gd name="T1" fmla="*/ 139 h 139"/>
                <a:gd name="T2" fmla="*/ 13 w 97"/>
                <a:gd name="T3" fmla="*/ 46 h 139"/>
                <a:gd name="T4" fmla="*/ 70 w 97"/>
                <a:gd name="T5" fmla="*/ 9 h 139"/>
                <a:gd name="T6" fmla="*/ 71 w 97"/>
                <a:gd name="T7" fmla="*/ 76 h 139"/>
                <a:gd name="T8" fmla="*/ 13 w 97"/>
                <a:gd name="T9" fmla="*/ 138 h 139"/>
              </a:gdLst>
              <a:ahLst/>
              <a:cxnLst>
                <a:cxn ang="0">
                  <a:pos x="T0" y="T1"/>
                </a:cxn>
                <a:cxn ang="0">
                  <a:pos x="T2" y="T3"/>
                </a:cxn>
                <a:cxn ang="0">
                  <a:pos x="T4" y="T5"/>
                </a:cxn>
                <a:cxn ang="0">
                  <a:pos x="T6" y="T7"/>
                </a:cxn>
                <a:cxn ang="0">
                  <a:pos x="T8" y="T9"/>
                </a:cxn>
              </a:cxnLst>
              <a:rect l="0" t="0" r="r" b="b"/>
              <a:pathLst>
                <a:path w="97" h="139">
                  <a:moveTo>
                    <a:pt x="13" y="139"/>
                  </a:moveTo>
                  <a:cubicBezTo>
                    <a:pt x="0" y="112"/>
                    <a:pt x="1" y="73"/>
                    <a:pt x="13" y="46"/>
                  </a:cubicBezTo>
                  <a:cubicBezTo>
                    <a:pt x="21" y="29"/>
                    <a:pt x="47" y="0"/>
                    <a:pt x="70" y="9"/>
                  </a:cubicBezTo>
                  <a:cubicBezTo>
                    <a:pt x="97" y="19"/>
                    <a:pt x="82" y="59"/>
                    <a:pt x="71" y="76"/>
                  </a:cubicBezTo>
                  <a:cubicBezTo>
                    <a:pt x="55" y="100"/>
                    <a:pt x="33" y="119"/>
                    <a:pt x="13" y="138"/>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9923A885-41D4-46DA-B608-DADF8B8AC06E}"/>
                </a:ext>
              </a:extLst>
            </p:cNvPr>
            <p:cNvSpPr>
              <a:spLocks/>
            </p:cNvSpPr>
            <p:nvPr/>
          </p:nvSpPr>
          <p:spPr bwMode="auto">
            <a:xfrm>
              <a:off x="4782" y="1227"/>
              <a:ext cx="318" cy="237"/>
            </a:xfrm>
            <a:custGeom>
              <a:avLst/>
              <a:gdLst>
                <a:gd name="T0" fmla="*/ 3 w 134"/>
                <a:gd name="T1" fmla="*/ 93 h 100"/>
                <a:gd name="T2" fmla="*/ 105 w 134"/>
                <a:gd name="T3" fmla="*/ 15 h 100"/>
                <a:gd name="T4" fmla="*/ 96 w 134"/>
                <a:gd name="T5" fmla="*/ 75 h 100"/>
                <a:gd name="T6" fmla="*/ 22 w 134"/>
                <a:gd name="T7" fmla="*/ 98 h 100"/>
                <a:gd name="T8" fmla="*/ 0 w 134"/>
                <a:gd name="T9" fmla="*/ 100 h 100"/>
              </a:gdLst>
              <a:ahLst/>
              <a:cxnLst>
                <a:cxn ang="0">
                  <a:pos x="T0" y="T1"/>
                </a:cxn>
                <a:cxn ang="0">
                  <a:pos x="T2" y="T3"/>
                </a:cxn>
                <a:cxn ang="0">
                  <a:pos x="T4" y="T5"/>
                </a:cxn>
                <a:cxn ang="0">
                  <a:pos x="T6" y="T7"/>
                </a:cxn>
                <a:cxn ang="0">
                  <a:pos x="T8" y="T9"/>
                </a:cxn>
              </a:cxnLst>
              <a:rect l="0" t="0" r="r" b="b"/>
              <a:pathLst>
                <a:path w="134" h="100">
                  <a:moveTo>
                    <a:pt x="3" y="93"/>
                  </a:moveTo>
                  <a:cubicBezTo>
                    <a:pt x="10" y="60"/>
                    <a:pt x="68" y="0"/>
                    <a:pt x="105" y="15"/>
                  </a:cubicBezTo>
                  <a:cubicBezTo>
                    <a:pt x="134" y="28"/>
                    <a:pt x="111" y="61"/>
                    <a:pt x="96" y="75"/>
                  </a:cubicBezTo>
                  <a:cubicBezTo>
                    <a:pt x="74" y="93"/>
                    <a:pt x="49" y="98"/>
                    <a:pt x="22" y="98"/>
                  </a:cubicBezTo>
                  <a:cubicBezTo>
                    <a:pt x="15" y="98"/>
                    <a:pt x="4" y="97"/>
                    <a:pt x="0" y="100"/>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27BEA0A2-F8C1-4BE5-8DBF-8B45E448C191}"/>
                </a:ext>
              </a:extLst>
            </p:cNvPr>
            <p:cNvSpPr>
              <a:spLocks/>
            </p:cNvSpPr>
            <p:nvPr/>
          </p:nvSpPr>
          <p:spPr bwMode="auto">
            <a:xfrm>
              <a:off x="4537" y="1238"/>
              <a:ext cx="200" cy="407"/>
            </a:xfrm>
            <a:custGeom>
              <a:avLst/>
              <a:gdLst>
                <a:gd name="T0" fmla="*/ 62 w 84"/>
                <a:gd name="T1" fmla="*/ 171 h 171"/>
                <a:gd name="T2" fmla="*/ 21 w 84"/>
                <a:gd name="T3" fmla="*/ 120 h 171"/>
                <a:gd name="T4" fmla="*/ 6 w 84"/>
                <a:gd name="T5" fmla="*/ 47 h 171"/>
                <a:gd name="T6" fmla="*/ 56 w 84"/>
                <a:gd name="T7" fmla="*/ 10 h 171"/>
                <a:gd name="T8" fmla="*/ 83 w 84"/>
                <a:gd name="T9" fmla="*/ 78 h 171"/>
                <a:gd name="T10" fmla="*/ 67 w 84"/>
                <a:gd name="T11" fmla="*/ 166 h 171"/>
              </a:gdLst>
              <a:ahLst/>
              <a:cxnLst>
                <a:cxn ang="0">
                  <a:pos x="T0" y="T1"/>
                </a:cxn>
                <a:cxn ang="0">
                  <a:pos x="T2" y="T3"/>
                </a:cxn>
                <a:cxn ang="0">
                  <a:pos x="T4" y="T5"/>
                </a:cxn>
                <a:cxn ang="0">
                  <a:pos x="T6" y="T7"/>
                </a:cxn>
                <a:cxn ang="0">
                  <a:pos x="T8" y="T9"/>
                </a:cxn>
                <a:cxn ang="0">
                  <a:pos x="T10" y="T11"/>
                </a:cxn>
              </a:cxnLst>
              <a:rect l="0" t="0" r="r" b="b"/>
              <a:pathLst>
                <a:path w="84" h="171">
                  <a:moveTo>
                    <a:pt x="62" y="171"/>
                  </a:moveTo>
                  <a:cubicBezTo>
                    <a:pt x="40" y="168"/>
                    <a:pt x="30" y="137"/>
                    <a:pt x="21" y="120"/>
                  </a:cubicBezTo>
                  <a:cubicBezTo>
                    <a:pt x="7" y="96"/>
                    <a:pt x="0" y="74"/>
                    <a:pt x="6" y="47"/>
                  </a:cubicBezTo>
                  <a:cubicBezTo>
                    <a:pt x="11" y="22"/>
                    <a:pt x="28" y="0"/>
                    <a:pt x="56" y="10"/>
                  </a:cubicBezTo>
                  <a:cubicBezTo>
                    <a:pt x="82" y="20"/>
                    <a:pt x="84" y="54"/>
                    <a:pt x="83" y="78"/>
                  </a:cubicBezTo>
                  <a:cubicBezTo>
                    <a:pt x="79" y="107"/>
                    <a:pt x="74" y="138"/>
                    <a:pt x="67" y="166"/>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CB96C461-52ED-484A-B778-DD911CA062D4}"/>
                </a:ext>
              </a:extLst>
            </p:cNvPr>
            <p:cNvSpPr>
              <a:spLocks/>
            </p:cNvSpPr>
            <p:nvPr/>
          </p:nvSpPr>
          <p:spPr bwMode="auto">
            <a:xfrm>
              <a:off x="4649" y="1533"/>
              <a:ext cx="344" cy="231"/>
            </a:xfrm>
            <a:custGeom>
              <a:avLst/>
              <a:gdLst>
                <a:gd name="T0" fmla="*/ 0 w 145"/>
                <a:gd name="T1" fmla="*/ 68 h 97"/>
                <a:gd name="T2" fmla="*/ 55 w 145"/>
                <a:gd name="T3" fmla="*/ 94 h 97"/>
                <a:gd name="T4" fmla="*/ 129 w 145"/>
                <a:gd name="T5" fmla="*/ 67 h 97"/>
                <a:gd name="T6" fmla="*/ 117 w 145"/>
                <a:gd name="T7" fmla="*/ 8 h 97"/>
                <a:gd name="T8" fmla="*/ 44 w 145"/>
                <a:gd name="T9" fmla="*/ 44 h 97"/>
                <a:gd name="T10" fmla="*/ 9 w 145"/>
                <a:gd name="T11" fmla="*/ 61 h 97"/>
              </a:gdLst>
              <a:ahLst/>
              <a:cxnLst>
                <a:cxn ang="0">
                  <a:pos x="T0" y="T1"/>
                </a:cxn>
                <a:cxn ang="0">
                  <a:pos x="T2" y="T3"/>
                </a:cxn>
                <a:cxn ang="0">
                  <a:pos x="T4" y="T5"/>
                </a:cxn>
                <a:cxn ang="0">
                  <a:pos x="T6" y="T7"/>
                </a:cxn>
                <a:cxn ang="0">
                  <a:pos x="T8" y="T9"/>
                </a:cxn>
                <a:cxn ang="0">
                  <a:pos x="T10" y="T11"/>
                </a:cxn>
              </a:cxnLst>
              <a:rect l="0" t="0" r="r" b="b"/>
              <a:pathLst>
                <a:path w="145" h="97">
                  <a:moveTo>
                    <a:pt x="0" y="68"/>
                  </a:moveTo>
                  <a:cubicBezTo>
                    <a:pt x="6" y="89"/>
                    <a:pt x="38" y="93"/>
                    <a:pt x="55" y="94"/>
                  </a:cubicBezTo>
                  <a:cubicBezTo>
                    <a:pt x="83" y="97"/>
                    <a:pt x="109" y="88"/>
                    <a:pt x="129" y="67"/>
                  </a:cubicBezTo>
                  <a:cubicBezTo>
                    <a:pt x="145" y="50"/>
                    <a:pt x="144" y="16"/>
                    <a:pt x="117" y="8"/>
                  </a:cubicBezTo>
                  <a:cubicBezTo>
                    <a:pt x="92" y="0"/>
                    <a:pt x="63" y="31"/>
                    <a:pt x="44" y="44"/>
                  </a:cubicBezTo>
                  <a:cubicBezTo>
                    <a:pt x="34" y="51"/>
                    <a:pt x="21" y="59"/>
                    <a:pt x="9" y="61"/>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CBD5AEFD-96C4-4CD8-9F70-45510C20FA3D}"/>
                </a:ext>
              </a:extLst>
            </p:cNvPr>
            <p:cNvSpPr>
              <a:spLocks/>
            </p:cNvSpPr>
            <p:nvPr/>
          </p:nvSpPr>
          <p:spPr bwMode="auto">
            <a:xfrm>
              <a:off x="4335" y="1048"/>
              <a:ext cx="594" cy="813"/>
            </a:xfrm>
            <a:custGeom>
              <a:avLst/>
              <a:gdLst>
                <a:gd name="T0" fmla="*/ 7 w 250"/>
                <a:gd name="T1" fmla="*/ 341 h 342"/>
                <a:gd name="T2" fmla="*/ 170 w 250"/>
                <a:gd name="T3" fmla="*/ 229 h 342"/>
                <a:gd name="T4" fmla="*/ 246 w 250"/>
                <a:gd name="T5" fmla="*/ 12 h 342"/>
                <a:gd name="T6" fmla="*/ 239 w 250"/>
                <a:gd name="T7" fmla="*/ 5 h 342"/>
                <a:gd name="T8" fmla="*/ 176 w 250"/>
                <a:gd name="T9" fmla="*/ 194 h 342"/>
                <a:gd name="T10" fmla="*/ 7 w 250"/>
                <a:gd name="T11" fmla="*/ 331 h 342"/>
                <a:gd name="T12" fmla="*/ 7 w 250"/>
                <a:gd name="T13" fmla="*/ 341 h 342"/>
              </a:gdLst>
              <a:ahLst/>
              <a:cxnLst>
                <a:cxn ang="0">
                  <a:pos x="T0" y="T1"/>
                </a:cxn>
                <a:cxn ang="0">
                  <a:pos x="T2" y="T3"/>
                </a:cxn>
                <a:cxn ang="0">
                  <a:pos x="T4" y="T5"/>
                </a:cxn>
                <a:cxn ang="0">
                  <a:pos x="T6" y="T7"/>
                </a:cxn>
                <a:cxn ang="0">
                  <a:pos x="T8" y="T9"/>
                </a:cxn>
                <a:cxn ang="0">
                  <a:pos x="T10" y="T11"/>
                </a:cxn>
                <a:cxn ang="0">
                  <a:pos x="T12" y="T13"/>
                </a:cxn>
              </a:cxnLst>
              <a:rect l="0" t="0" r="r" b="b"/>
              <a:pathLst>
                <a:path w="250" h="342">
                  <a:moveTo>
                    <a:pt x="7" y="341"/>
                  </a:moveTo>
                  <a:cubicBezTo>
                    <a:pt x="76" y="334"/>
                    <a:pt x="135" y="288"/>
                    <a:pt x="170" y="229"/>
                  </a:cubicBezTo>
                  <a:cubicBezTo>
                    <a:pt x="209" y="161"/>
                    <a:pt x="194" y="74"/>
                    <a:pt x="246" y="12"/>
                  </a:cubicBezTo>
                  <a:cubicBezTo>
                    <a:pt x="250" y="7"/>
                    <a:pt x="243" y="0"/>
                    <a:pt x="239" y="5"/>
                  </a:cubicBezTo>
                  <a:cubicBezTo>
                    <a:pt x="193" y="59"/>
                    <a:pt x="199" y="130"/>
                    <a:pt x="176" y="194"/>
                  </a:cubicBezTo>
                  <a:cubicBezTo>
                    <a:pt x="150" y="264"/>
                    <a:pt x="82" y="323"/>
                    <a:pt x="7" y="331"/>
                  </a:cubicBezTo>
                  <a:cubicBezTo>
                    <a:pt x="0" y="332"/>
                    <a:pt x="0" y="342"/>
                    <a:pt x="7" y="34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AF3324FB-9A15-4055-B986-689D0320E035}"/>
                </a:ext>
              </a:extLst>
            </p:cNvPr>
            <p:cNvSpPr>
              <a:spLocks/>
            </p:cNvSpPr>
            <p:nvPr/>
          </p:nvSpPr>
          <p:spPr bwMode="auto">
            <a:xfrm>
              <a:off x="4765" y="1293"/>
              <a:ext cx="247" cy="176"/>
            </a:xfrm>
            <a:custGeom>
              <a:avLst/>
              <a:gdLst>
                <a:gd name="T0" fmla="*/ 9 w 104"/>
                <a:gd name="T1" fmla="*/ 72 h 74"/>
                <a:gd name="T2" fmla="*/ 99 w 104"/>
                <a:gd name="T3" fmla="*/ 12 h 74"/>
                <a:gd name="T4" fmla="*/ 92 w 104"/>
                <a:gd name="T5" fmla="*/ 5 h 74"/>
                <a:gd name="T6" fmla="*/ 6 w 104"/>
                <a:gd name="T7" fmla="*/ 63 h 74"/>
                <a:gd name="T8" fmla="*/ 9 w 104"/>
                <a:gd name="T9" fmla="*/ 72 h 74"/>
              </a:gdLst>
              <a:ahLst/>
              <a:cxnLst>
                <a:cxn ang="0">
                  <a:pos x="T0" y="T1"/>
                </a:cxn>
                <a:cxn ang="0">
                  <a:pos x="T2" y="T3"/>
                </a:cxn>
                <a:cxn ang="0">
                  <a:pos x="T4" y="T5"/>
                </a:cxn>
                <a:cxn ang="0">
                  <a:pos x="T6" y="T7"/>
                </a:cxn>
                <a:cxn ang="0">
                  <a:pos x="T8" y="T9"/>
                </a:cxn>
              </a:cxnLst>
              <a:rect l="0" t="0" r="r" b="b"/>
              <a:pathLst>
                <a:path w="104" h="74">
                  <a:moveTo>
                    <a:pt x="9" y="72"/>
                  </a:moveTo>
                  <a:cubicBezTo>
                    <a:pt x="44" y="64"/>
                    <a:pt x="75" y="39"/>
                    <a:pt x="99" y="12"/>
                  </a:cubicBezTo>
                  <a:cubicBezTo>
                    <a:pt x="104" y="7"/>
                    <a:pt x="96" y="0"/>
                    <a:pt x="92" y="5"/>
                  </a:cubicBezTo>
                  <a:cubicBezTo>
                    <a:pt x="69" y="30"/>
                    <a:pt x="40" y="55"/>
                    <a:pt x="6" y="63"/>
                  </a:cubicBezTo>
                  <a:cubicBezTo>
                    <a:pt x="0" y="64"/>
                    <a:pt x="2" y="74"/>
                    <a:pt x="9" y="7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7CA692B8-C1DB-4262-AF98-447DD16B6E8F}"/>
                </a:ext>
              </a:extLst>
            </p:cNvPr>
            <p:cNvSpPr>
              <a:spLocks/>
            </p:cNvSpPr>
            <p:nvPr/>
          </p:nvSpPr>
          <p:spPr bwMode="auto">
            <a:xfrm>
              <a:off x="4644" y="1291"/>
              <a:ext cx="59" cy="366"/>
            </a:xfrm>
            <a:custGeom>
              <a:avLst/>
              <a:gdLst>
                <a:gd name="T0" fmla="*/ 24 w 25"/>
                <a:gd name="T1" fmla="*/ 145 h 154"/>
                <a:gd name="T2" fmla="*/ 11 w 25"/>
                <a:gd name="T3" fmla="*/ 6 h 154"/>
                <a:gd name="T4" fmla="*/ 1 w 25"/>
                <a:gd name="T5" fmla="*/ 9 h 154"/>
                <a:gd name="T6" fmla="*/ 14 w 25"/>
                <a:gd name="T7" fmla="*/ 148 h 154"/>
                <a:gd name="T8" fmla="*/ 24 w 25"/>
                <a:gd name="T9" fmla="*/ 145 h 154"/>
              </a:gdLst>
              <a:ahLst/>
              <a:cxnLst>
                <a:cxn ang="0">
                  <a:pos x="T0" y="T1"/>
                </a:cxn>
                <a:cxn ang="0">
                  <a:pos x="T2" y="T3"/>
                </a:cxn>
                <a:cxn ang="0">
                  <a:pos x="T4" y="T5"/>
                </a:cxn>
                <a:cxn ang="0">
                  <a:pos x="T6" y="T7"/>
                </a:cxn>
                <a:cxn ang="0">
                  <a:pos x="T8" y="T9"/>
                </a:cxn>
              </a:cxnLst>
              <a:rect l="0" t="0" r="r" b="b"/>
              <a:pathLst>
                <a:path w="25" h="154">
                  <a:moveTo>
                    <a:pt x="24" y="145"/>
                  </a:moveTo>
                  <a:cubicBezTo>
                    <a:pt x="15" y="99"/>
                    <a:pt x="17" y="52"/>
                    <a:pt x="11" y="6"/>
                  </a:cubicBezTo>
                  <a:cubicBezTo>
                    <a:pt x="10" y="0"/>
                    <a:pt x="0" y="2"/>
                    <a:pt x="1" y="9"/>
                  </a:cubicBezTo>
                  <a:cubicBezTo>
                    <a:pt x="8" y="55"/>
                    <a:pt x="5" y="102"/>
                    <a:pt x="14" y="148"/>
                  </a:cubicBezTo>
                  <a:cubicBezTo>
                    <a:pt x="15" y="154"/>
                    <a:pt x="25" y="152"/>
                    <a:pt x="24" y="14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9925E985-6270-4779-95C1-BE230ACEC65F}"/>
                </a:ext>
              </a:extLst>
            </p:cNvPr>
            <p:cNvSpPr>
              <a:spLocks/>
            </p:cNvSpPr>
            <p:nvPr/>
          </p:nvSpPr>
          <p:spPr bwMode="auto">
            <a:xfrm>
              <a:off x="4642" y="1593"/>
              <a:ext cx="301" cy="161"/>
            </a:xfrm>
            <a:custGeom>
              <a:avLst/>
              <a:gdLst>
                <a:gd name="T0" fmla="*/ 5 w 127"/>
                <a:gd name="T1" fmla="*/ 44 h 68"/>
                <a:gd name="T2" fmla="*/ 123 w 127"/>
                <a:gd name="T3" fmla="*/ 12 h 68"/>
                <a:gd name="T4" fmla="*/ 116 w 127"/>
                <a:gd name="T5" fmla="*/ 4 h 68"/>
                <a:gd name="T6" fmla="*/ 10 w 127"/>
                <a:gd name="T7" fmla="*/ 35 h 68"/>
                <a:gd name="T8" fmla="*/ 5 w 127"/>
                <a:gd name="T9" fmla="*/ 44 h 68"/>
              </a:gdLst>
              <a:ahLst/>
              <a:cxnLst>
                <a:cxn ang="0">
                  <a:pos x="T0" y="T1"/>
                </a:cxn>
                <a:cxn ang="0">
                  <a:pos x="T2" y="T3"/>
                </a:cxn>
                <a:cxn ang="0">
                  <a:pos x="T4" y="T5"/>
                </a:cxn>
                <a:cxn ang="0">
                  <a:pos x="T6" y="T7"/>
                </a:cxn>
                <a:cxn ang="0">
                  <a:pos x="T8" y="T9"/>
                </a:cxn>
              </a:cxnLst>
              <a:rect l="0" t="0" r="r" b="b"/>
              <a:pathLst>
                <a:path w="127" h="68">
                  <a:moveTo>
                    <a:pt x="5" y="44"/>
                  </a:moveTo>
                  <a:cubicBezTo>
                    <a:pt x="46" y="68"/>
                    <a:pt x="96" y="44"/>
                    <a:pt x="123" y="12"/>
                  </a:cubicBezTo>
                  <a:cubicBezTo>
                    <a:pt x="127" y="7"/>
                    <a:pt x="120" y="0"/>
                    <a:pt x="116" y="4"/>
                  </a:cubicBezTo>
                  <a:cubicBezTo>
                    <a:pt x="91" y="33"/>
                    <a:pt x="47" y="57"/>
                    <a:pt x="10" y="35"/>
                  </a:cubicBezTo>
                  <a:cubicBezTo>
                    <a:pt x="5" y="32"/>
                    <a:pt x="0" y="41"/>
                    <a:pt x="5" y="44"/>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E82780F7-1EDB-4F34-8C4C-1B5919AC6B9A}"/>
                </a:ext>
              </a:extLst>
            </p:cNvPr>
            <p:cNvSpPr>
              <a:spLocks/>
            </p:cNvSpPr>
            <p:nvPr/>
          </p:nvSpPr>
          <p:spPr bwMode="auto">
            <a:xfrm>
              <a:off x="4820" y="1098"/>
              <a:ext cx="31" cy="26"/>
            </a:xfrm>
            <a:custGeom>
              <a:avLst/>
              <a:gdLst>
                <a:gd name="T0" fmla="*/ 7 w 13"/>
                <a:gd name="T1" fmla="*/ 1 h 11"/>
                <a:gd name="T2" fmla="*/ 5 w 13"/>
                <a:gd name="T3" fmla="*/ 9 h 11"/>
                <a:gd name="T4" fmla="*/ 7 w 13"/>
                <a:gd name="T5" fmla="*/ 1 h 11"/>
              </a:gdLst>
              <a:ahLst/>
              <a:cxnLst>
                <a:cxn ang="0">
                  <a:pos x="T0" y="T1"/>
                </a:cxn>
                <a:cxn ang="0">
                  <a:pos x="T2" y="T3"/>
                </a:cxn>
                <a:cxn ang="0">
                  <a:pos x="T4" y="T5"/>
                </a:cxn>
              </a:cxnLst>
              <a:rect l="0" t="0" r="r" b="b"/>
              <a:pathLst>
                <a:path w="13" h="11">
                  <a:moveTo>
                    <a:pt x="7" y="1"/>
                  </a:moveTo>
                  <a:cubicBezTo>
                    <a:pt x="2" y="0"/>
                    <a:pt x="0" y="8"/>
                    <a:pt x="5" y="9"/>
                  </a:cubicBezTo>
                  <a:cubicBezTo>
                    <a:pt x="10" y="11"/>
                    <a:pt x="13"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95332662-46CA-45D8-91A0-3B9CF8E91A70}"/>
                </a:ext>
              </a:extLst>
            </p:cNvPr>
            <p:cNvSpPr>
              <a:spLocks/>
            </p:cNvSpPr>
            <p:nvPr/>
          </p:nvSpPr>
          <p:spPr bwMode="auto">
            <a:xfrm>
              <a:off x="4844" y="1055"/>
              <a:ext cx="28" cy="24"/>
            </a:xfrm>
            <a:custGeom>
              <a:avLst/>
              <a:gdLst>
                <a:gd name="T0" fmla="*/ 7 w 12"/>
                <a:gd name="T1" fmla="*/ 1 h 10"/>
                <a:gd name="T2" fmla="*/ 5 w 12"/>
                <a:gd name="T3" fmla="*/ 9 h 10"/>
                <a:gd name="T4" fmla="*/ 7 w 12"/>
                <a:gd name="T5" fmla="*/ 1 h 10"/>
              </a:gdLst>
              <a:ahLst/>
              <a:cxnLst>
                <a:cxn ang="0">
                  <a:pos x="T0" y="T1"/>
                </a:cxn>
                <a:cxn ang="0">
                  <a:pos x="T2" y="T3"/>
                </a:cxn>
                <a:cxn ang="0">
                  <a:pos x="T4" y="T5"/>
                </a:cxn>
              </a:cxnLst>
              <a:rect l="0" t="0" r="r" b="b"/>
              <a:pathLst>
                <a:path w="12" h="10">
                  <a:moveTo>
                    <a:pt x="7" y="1"/>
                  </a:moveTo>
                  <a:cubicBezTo>
                    <a:pt x="2" y="0"/>
                    <a:pt x="0" y="8"/>
                    <a:pt x="5" y="9"/>
                  </a:cubicBezTo>
                  <a:cubicBezTo>
                    <a:pt x="10" y="10"/>
                    <a:pt x="12"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E9F6FCF8-5626-41A9-898F-F58EF43E7C00}"/>
                </a:ext>
              </a:extLst>
            </p:cNvPr>
            <p:cNvSpPr>
              <a:spLocks/>
            </p:cNvSpPr>
            <p:nvPr/>
          </p:nvSpPr>
          <p:spPr bwMode="auto">
            <a:xfrm>
              <a:off x="4943" y="1386"/>
              <a:ext cx="29" cy="24"/>
            </a:xfrm>
            <a:custGeom>
              <a:avLst/>
              <a:gdLst>
                <a:gd name="T0" fmla="*/ 7 w 12"/>
                <a:gd name="T1" fmla="*/ 1 h 10"/>
                <a:gd name="T2" fmla="*/ 5 w 12"/>
                <a:gd name="T3" fmla="*/ 9 h 10"/>
                <a:gd name="T4" fmla="*/ 7 w 12"/>
                <a:gd name="T5" fmla="*/ 1 h 10"/>
              </a:gdLst>
              <a:ahLst/>
              <a:cxnLst>
                <a:cxn ang="0">
                  <a:pos x="T0" y="T1"/>
                </a:cxn>
                <a:cxn ang="0">
                  <a:pos x="T2" y="T3"/>
                </a:cxn>
                <a:cxn ang="0">
                  <a:pos x="T4" y="T5"/>
                </a:cxn>
              </a:cxnLst>
              <a:rect l="0" t="0" r="r" b="b"/>
              <a:pathLst>
                <a:path w="12" h="10">
                  <a:moveTo>
                    <a:pt x="7" y="1"/>
                  </a:moveTo>
                  <a:cubicBezTo>
                    <a:pt x="2" y="0"/>
                    <a:pt x="0" y="8"/>
                    <a:pt x="5" y="9"/>
                  </a:cubicBezTo>
                  <a:cubicBezTo>
                    <a:pt x="10" y="10"/>
                    <a:pt x="12"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188BF106-4E31-4382-A8D1-F15590A50237}"/>
                </a:ext>
              </a:extLst>
            </p:cNvPr>
            <p:cNvSpPr>
              <a:spLocks/>
            </p:cNvSpPr>
            <p:nvPr/>
          </p:nvSpPr>
          <p:spPr bwMode="auto">
            <a:xfrm>
              <a:off x="4972" y="1355"/>
              <a:ext cx="31" cy="26"/>
            </a:xfrm>
            <a:custGeom>
              <a:avLst/>
              <a:gdLst>
                <a:gd name="T0" fmla="*/ 8 w 13"/>
                <a:gd name="T1" fmla="*/ 2 h 11"/>
                <a:gd name="T2" fmla="*/ 5 w 13"/>
                <a:gd name="T3" fmla="*/ 10 h 11"/>
                <a:gd name="T4" fmla="*/ 8 w 13"/>
                <a:gd name="T5" fmla="*/ 2 h 11"/>
              </a:gdLst>
              <a:ahLst/>
              <a:cxnLst>
                <a:cxn ang="0">
                  <a:pos x="T0" y="T1"/>
                </a:cxn>
                <a:cxn ang="0">
                  <a:pos x="T2" y="T3"/>
                </a:cxn>
                <a:cxn ang="0">
                  <a:pos x="T4" y="T5"/>
                </a:cxn>
              </a:cxnLst>
              <a:rect l="0" t="0" r="r" b="b"/>
              <a:pathLst>
                <a:path w="13" h="11">
                  <a:moveTo>
                    <a:pt x="8" y="2"/>
                  </a:moveTo>
                  <a:cubicBezTo>
                    <a:pt x="2" y="0"/>
                    <a:pt x="0" y="9"/>
                    <a:pt x="5" y="10"/>
                  </a:cubicBezTo>
                  <a:cubicBezTo>
                    <a:pt x="11" y="11"/>
                    <a:pt x="13" y="3"/>
                    <a:pt x="8"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138E1C64-D68F-47B5-A907-8CD979086A4D}"/>
                </a:ext>
              </a:extLst>
            </p:cNvPr>
            <p:cNvSpPr>
              <a:spLocks/>
            </p:cNvSpPr>
            <p:nvPr/>
          </p:nvSpPr>
          <p:spPr bwMode="auto">
            <a:xfrm>
              <a:off x="4585" y="1383"/>
              <a:ext cx="31" cy="27"/>
            </a:xfrm>
            <a:custGeom>
              <a:avLst/>
              <a:gdLst>
                <a:gd name="T0" fmla="*/ 7 w 13"/>
                <a:gd name="T1" fmla="*/ 1 h 11"/>
                <a:gd name="T2" fmla="*/ 5 w 13"/>
                <a:gd name="T3" fmla="*/ 9 h 11"/>
                <a:gd name="T4" fmla="*/ 7 w 13"/>
                <a:gd name="T5" fmla="*/ 1 h 11"/>
              </a:gdLst>
              <a:ahLst/>
              <a:cxnLst>
                <a:cxn ang="0">
                  <a:pos x="T0" y="T1"/>
                </a:cxn>
                <a:cxn ang="0">
                  <a:pos x="T2" y="T3"/>
                </a:cxn>
                <a:cxn ang="0">
                  <a:pos x="T4" y="T5"/>
                </a:cxn>
              </a:cxnLst>
              <a:rect l="0" t="0" r="r" b="b"/>
              <a:pathLst>
                <a:path w="13" h="11">
                  <a:moveTo>
                    <a:pt x="7" y="1"/>
                  </a:moveTo>
                  <a:cubicBezTo>
                    <a:pt x="2" y="0"/>
                    <a:pt x="0" y="8"/>
                    <a:pt x="5" y="9"/>
                  </a:cubicBezTo>
                  <a:cubicBezTo>
                    <a:pt x="11" y="11"/>
                    <a:pt x="13" y="3"/>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F5230A2E-DA32-4751-A335-A8A6605924D1}"/>
                </a:ext>
              </a:extLst>
            </p:cNvPr>
            <p:cNvSpPr>
              <a:spLocks/>
            </p:cNvSpPr>
            <p:nvPr/>
          </p:nvSpPr>
          <p:spPr bwMode="auto">
            <a:xfrm>
              <a:off x="4578" y="1424"/>
              <a:ext cx="33" cy="31"/>
            </a:xfrm>
            <a:custGeom>
              <a:avLst/>
              <a:gdLst>
                <a:gd name="T0" fmla="*/ 6 w 14"/>
                <a:gd name="T1" fmla="*/ 3 h 13"/>
                <a:gd name="T2" fmla="*/ 5 w 14"/>
                <a:gd name="T3" fmla="*/ 3 h 13"/>
                <a:gd name="T4" fmla="*/ 9 w 14"/>
                <a:gd name="T5" fmla="*/ 10 h 13"/>
                <a:gd name="T6" fmla="*/ 10 w 14"/>
                <a:gd name="T7" fmla="*/ 10 h 13"/>
                <a:gd name="T8" fmla="*/ 6 w 14"/>
                <a:gd name="T9" fmla="*/ 3 h 13"/>
              </a:gdLst>
              <a:ahLst/>
              <a:cxnLst>
                <a:cxn ang="0">
                  <a:pos x="T0" y="T1"/>
                </a:cxn>
                <a:cxn ang="0">
                  <a:pos x="T2" y="T3"/>
                </a:cxn>
                <a:cxn ang="0">
                  <a:pos x="T4" y="T5"/>
                </a:cxn>
                <a:cxn ang="0">
                  <a:pos x="T6" y="T7"/>
                </a:cxn>
                <a:cxn ang="0">
                  <a:pos x="T8" y="T9"/>
                </a:cxn>
              </a:cxnLst>
              <a:rect l="0" t="0" r="r" b="b"/>
              <a:pathLst>
                <a:path w="14" h="13">
                  <a:moveTo>
                    <a:pt x="6" y="3"/>
                  </a:moveTo>
                  <a:cubicBezTo>
                    <a:pt x="5" y="3"/>
                    <a:pt x="5" y="3"/>
                    <a:pt x="5" y="3"/>
                  </a:cubicBezTo>
                  <a:cubicBezTo>
                    <a:pt x="0" y="6"/>
                    <a:pt x="5" y="13"/>
                    <a:pt x="9" y="10"/>
                  </a:cubicBezTo>
                  <a:cubicBezTo>
                    <a:pt x="9" y="10"/>
                    <a:pt x="10" y="10"/>
                    <a:pt x="10" y="10"/>
                  </a:cubicBezTo>
                  <a:cubicBezTo>
                    <a:pt x="14" y="7"/>
                    <a:pt x="10" y="0"/>
                    <a:pt x="6" y="3"/>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C4B93CFA-D5D6-46DF-B106-9E563746B093}"/>
                </a:ext>
              </a:extLst>
            </p:cNvPr>
            <p:cNvSpPr>
              <a:spLocks/>
            </p:cNvSpPr>
            <p:nvPr/>
          </p:nvSpPr>
          <p:spPr bwMode="auto">
            <a:xfrm>
              <a:off x="4613" y="1405"/>
              <a:ext cx="31" cy="26"/>
            </a:xfrm>
            <a:custGeom>
              <a:avLst/>
              <a:gdLst>
                <a:gd name="T0" fmla="*/ 7 w 13"/>
                <a:gd name="T1" fmla="*/ 1 h 11"/>
                <a:gd name="T2" fmla="*/ 5 w 13"/>
                <a:gd name="T3" fmla="*/ 9 h 11"/>
                <a:gd name="T4" fmla="*/ 7 w 13"/>
                <a:gd name="T5" fmla="*/ 1 h 11"/>
              </a:gdLst>
              <a:ahLst/>
              <a:cxnLst>
                <a:cxn ang="0">
                  <a:pos x="T0" y="T1"/>
                </a:cxn>
                <a:cxn ang="0">
                  <a:pos x="T2" y="T3"/>
                </a:cxn>
                <a:cxn ang="0">
                  <a:pos x="T4" y="T5"/>
                </a:cxn>
              </a:cxnLst>
              <a:rect l="0" t="0" r="r" b="b"/>
              <a:pathLst>
                <a:path w="13" h="11">
                  <a:moveTo>
                    <a:pt x="7" y="1"/>
                  </a:moveTo>
                  <a:cubicBezTo>
                    <a:pt x="2" y="0"/>
                    <a:pt x="0" y="8"/>
                    <a:pt x="5" y="9"/>
                  </a:cubicBezTo>
                  <a:cubicBezTo>
                    <a:pt x="11" y="11"/>
                    <a:pt x="13"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3853BE68-3D28-4253-B3ED-86A580A2D923}"/>
                </a:ext>
              </a:extLst>
            </p:cNvPr>
            <p:cNvSpPr>
              <a:spLocks/>
            </p:cNvSpPr>
            <p:nvPr/>
          </p:nvSpPr>
          <p:spPr bwMode="auto">
            <a:xfrm>
              <a:off x="4865" y="1683"/>
              <a:ext cx="28" cy="26"/>
            </a:xfrm>
            <a:custGeom>
              <a:avLst/>
              <a:gdLst>
                <a:gd name="T0" fmla="*/ 7 w 12"/>
                <a:gd name="T1" fmla="*/ 2 h 11"/>
                <a:gd name="T2" fmla="*/ 5 w 12"/>
                <a:gd name="T3" fmla="*/ 10 h 11"/>
                <a:gd name="T4" fmla="*/ 7 w 12"/>
                <a:gd name="T5" fmla="*/ 2 h 11"/>
              </a:gdLst>
              <a:ahLst/>
              <a:cxnLst>
                <a:cxn ang="0">
                  <a:pos x="T0" y="T1"/>
                </a:cxn>
                <a:cxn ang="0">
                  <a:pos x="T2" y="T3"/>
                </a:cxn>
                <a:cxn ang="0">
                  <a:pos x="T4" y="T5"/>
                </a:cxn>
              </a:cxnLst>
              <a:rect l="0" t="0" r="r" b="b"/>
              <a:pathLst>
                <a:path w="12" h="11">
                  <a:moveTo>
                    <a:pt x="7" y="2"/>
                  </a:moveTo>
                  <a:cubicBezTo>
                    <a:pt x="2" y="0"/>
                    <a:pt x="0" y="8"/>
                    <a:pt x="5" y="10"/>
                  </a:cubicBezTo>
                  <a:cubicBezTo>
                    <a:pt x="10" y="11"/>
                    <a:pt x="12" y="3"/>
                    <a:pt x="7"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B406C843-2BBC-4A6E-BA78-5508A29999A9}"/>
                </a:ext>
              </a:extLst>
            </p:cNvPr>
            <p:cNvSpPr>
              <a:spLocks/>
            </p:cNvSpPr>
            <p:nvPr/>
          </p:nvSpPr>
          <p:spPr bwMode="auto">
            <a:xfrm>
              <a:off x="4898" y="1659"/>
              <a:ext cx="29" cy="26"/>
            </a:xfrm>
            <a:custGeom>
              <a:avLst/>
              <a:gdLst>
                <a:gd name="T0" fmla="*/ 7 w 12"/>
                <a:gd name="T1" fmla="*/ 2 h 11"/>
                <a:gd name="T2" fmla="*/ 5 w 12"/>
                <a:gd name="T3" fmla="*/ 10 h 11"/>
                <a:gd name="T4" fmla="*/ 7 w 12"/>
                <a:gd name="T5" fmla="*/ 2 h 11"/>
              </a:gdLst>
              <a:ahLst/>
              <a:cxnLst>
                <a:cxn ang="0">
                  <a:pos x="T0" y="T1"/>
                </a:cxn>
                <a:cxn ang="0">
                  <a:pos x="T2" y="T3"/>
                </a:cxn>
                <a:cxn ang="0">
                  <a:pos x="T4" y="T5"/>
                </a:cxn>
              </a:cxnLst>
              <a:rect l="0" t="0" r="r" b="b"/>
              <a:pathLst>
                <a:path w="12" h="11">
                  <a:moveTo>
                    <a:pt x="7" y="2"/>
                  </a:moveTo>
                  <a:cubicBezTo>
                    <a:pt x="2" y="0"/>
                    <a:pt x="0" y="8"/>
                    <a:pt x="5" y="10"/>
                  </a:cubicBezTo>
                  <a:cubicBezTo>
                    <a:pt x="10" y="11"/>
                    <a:pt x="12" y="3"/>
                    <a:pt x="7"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73EB3350-D3CB-4404-B75C-97A735143378}"/>
                </a:ext>
              </a:extLst>
            </p:cNvPr>
            <p:cNvSpPr>
              <a:spLocks/>
            </p:cNvSpPr>
            <p:nvPr/>
          </p:nvSpPr>
          <p:spPr bwMode="auto">
            <a:xfrm>
              <a:off x="4815" y="1621"/>
              <a:ext cx="29" cy="26"/>
            </a:xfrm>
            <a:custGeom>
              <a:avLst/>
              <a:gdLst>
                <a:gd name="T0" fmla="*/ 7 w 12"/>
                <a:gd name="T1" fmla="*/ 2 h 11"/>
                <a:gd name="T2" fmla="*/ 5 w 12"/>
                <a:gd name="T3" fmla="*/ 10 h 11"/>
                <a:gd name="T4" fmla="*/ 7 w 12"/>
                <a:gd name="T5" fmla="*/ 2 h 11"/>
              </a:gdLst>
              <a:ahLst/>
              <a:cxnLst>
                <a:cxn ang="0">
                  <a:pos x="T0" y="T1"/>
                </a:cxn>
                <a:cxn ang="0">
                  <a:pos x="T2" y="T3"/>
                </a:cxn>
                <a:cxn ang="0">
                  <a:pos x="T4" y="T5"/>
                </a:cxn>
              </a:cxnLst>
              <a:rect l="0" t="0" r="r" b="b"/>
              <a:pathLst>
                <a:path w="12" h="11">
                  <a:moveTo>
                    <a:pt x="7" y="2"/>
                  </a:moveTo>
                  <a:cubicBezTo>
                    <a:pt x="2" y="0"/>
                    <a:pt x="0" y="8"/>
                    <a:pt x="5" y="10"/>
                  </a:cubicBezTo>
                  <a:cubicBezTo>
                    <a:pt x="10" y="11"/>
                    <a:pt x="12" y="3"/>
                    <a:pt x="7"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8E5C312D-C6CD-4096-B348-84644D71F967}"/>
                </a:ext>
              </a:extLst>
            </p:cNvPr>
            <p:cNvSpPr>
              <a:spLocks/>
            </p:cNvSpPr>
            <p:nvPr/>
          </p:nvSpPr>
          <p:spPr bwMode="auto">
            <a:xfrm>
              <a:off x="4851" y="1595"/>
              <a:ext cx="28" cy="24"/>
            </a:xfrm>
            <a:custGeom>
              <a:avLst/>
              <a:gdLst>
                <a:gd name="T0" fmla="*/ 7 w 12"/>
                <a:gd name="T1" fmla="*/ 1 h 10"/>
                <a:gd name="T2" fmla="*/ 5 w 12"/>
                <a:gd name="T3" fmla="*/ 9 h 10"/>
                <a:gd name="T4" fmla="*/ 7 w 12"/>
                <a:gd name="T5" fmla="*/ 1 h 10"/>
              </a:gdLst>
              <a:ahLst/>
              <a:cxnLst>
                <a:cxn ang="0">
                  <a:pos x="T0" y="T1"/>
                </a:cxn>
                <a:cxn ang="0">
                  <a:pos x="T2" y="T3"/>
                </a:cxn>
                <a:cxn ang="0">
                  <a:pos x="T4" y="T5"/>
                </a:cxn>
              </a:cxnLst>
              <a:rect l="0" t="0" r="r" b="b"/>
              <a:pathLst>
                <a:path w="12" h="10">
                  <a:moveTo>
                    <a:pt x="7" y="1"/>
                  </a:moveTo>
                  <a:cubicBezTo>
                    <a:pt x="2" y="0"/>
                    <a:pt x="0" y="8"/>
                    <a:pt x="5" y="9"/>
                  </a:cubicBezTo>
                  <a:cubicBezTo>
                    <a:pt x="10" y="10"/>
                    <a:pt x="12"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63794203-F824-4269-8E53-13752405B504}"/>
                </a:ext>
              </a:extLst>
            </p:cNvPr>
            <p:cNvSpPr>
              <a:spLocks/>
            </p:cNvSpPr>
            <p:nvPr/>
          </p:nvSpPr>
          <p:spPr bwMode="auto">
            <a:xfrm>
              <a:off x="2644" y="877"/>
              <a:ext cx="214" cy="335"/>
            </a:xfrm>
            <a:custGeom>
              <a:avLst/>
              <a:gdLst>
                <a:gd name="T0" fmla="*/ 73 w 90"/>
                <a:gd name="T1" fmla="*/ 141 h 141"/>
                <a:gd name="T2" fmla="*/ 81 w 90"/>
                <a:gd name="T3" fmla="*/ 49 h 141"/>
                <a:gd name="T4" fmla="*/ 28 w 90"/>
                <a:gd name="T5" fmla="*/ 6 h 141"/>
                <a:gd name="T6" fmla="*/ 20 w 90"/>
                <a:gd name="T7" fmla="*/ 73 h 141"/>
                <a:gd name="T8" fmla="*/ 72 w 90"/>
                <a:gd name="T9" fmla="*/ 140 h 141"/>
              </a:gdLst>
              <a:ahLst/>
              <a:cxnLst>
                <a:cxn ang="0">
                  <a:pos x="T0" y="T1"/>
                </a:cxn>
                <a:cxn ang="0">
                  <a:pos x="T2" y="T3"/>
                </a:cxn>
                <a:cxn ang="0">
                  <a:pos x="T4" y="T5"/>
                </a:cxn>
                <a:cxn ang="0">
                  <a:pos x="T6" y="T7"/>
                </a:cxn>
                <a:cxn ang="0">
                  <a:pos x="T8" y="T9"/>
                </a:cxn>
              </a:cxnLst>
              <a:rect l="0" t="0" r="r" b="b"/>
              <a:pathLst>
                <a:path w="90" h="141">
                  <a:moveTo>
                    <a:pt x="73" y="141"/>
                  </a:moveTo>
                  <a:cubicBezTo>
                    <a:pt x="88" y="116"/>
                    <a:pt x="90" y="77"/>
                    <a:pt x="81" y="49"/>
                  </a:cubicBezTo>
                  <a:cubicBezTo>
                    <a:pt x="75" y="30"/>
                    <a:pt x="52" y="0"/>
                    <a:pt x="28" y="6"/>
                  </a:cubicBezTo>
                  <a:cubicBezTo>
                    <a:pt x="0" y="13"/>
                    <a:pt x="12" y="55"/>
                    <a:pt x="20" y="73"/>
                  </a:cubicBezTo>
                  <a:cubicBezTo>
                    <a:pt x="34" y="98"/>
                    <a:pt x="54" y="119"/>
                    <a:pt x="72" y="140"/>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5A065849-44AC-4520-A8EE-BD02A018FB65}"/>
                </a:ext>
              </a:extLst>
            </p:cNvPr>
            <p:cNvSpPr>
              <a:spLocks/>
            </p:cNvSpPr>
            <p:nvPr/>
          </p:nvSpPr>
          <p:spPr bwMode="auto">
            <a:xfrm>
              <a:off x="2530" y="1131"/>
              <a:ext cx="302" cy="252"/>
            </a:xfrm>
            <a:custGeom>
              <a:avLst/>
              <a:gdLst>
                <a:gd name="T0" fmla="*/ 125 w 127"/>
                <a:gd name="T1" fmla="*/ 98 h 106"/>
                <a:gd name="T2" fmla="*/ 30 w 127"/>
                <a:gd name="T3" fmla="*/ 11 h 106"/>
                <a:gd name="T4" fmla="*/ 33 w 127"/>
                <a:gd name="T5" fmla="*/ 71 h 106"/>
                <a:gd name="T6" fmla="*/ 105 w 127"/>
                <a:gd name="T7" fmla="*/ 102 h 106"/>
                <a:gd name="T8" fmla="*/ 127 w 127"/>
                <a:gd name="T9" fmla="*/ 106 h 106"/>
              </a:gdLst>
              <a:ahLst/>
              <a:cxnLst>
                <a:cxn ang="0">
                  <a:pos x="T0" y="T1"/>
                </a:cxn>
                <a:cxn ang="0">
                  <a:pos x="T2" y="T3"/>
                </a:cxn>
                <a:cxn ang="0">
                  <a:pos x="T4" y="T5"/>
                </a:cxn>
                <a:cxn ang="0">
                  <a:pos x="T6" y="T7"/>
                </a:cxn>
                <a:cxn ang="0">
                  <a:pos x="T8" y="T9"/>
                </a:cxn>
              </a:cxnLst>
              <a:rect l="0" t="0" r="r" b="b"/>
              <a:pathLst>
                <a:path w="127" h="106">
                  <a:moveTo>
                    <a:pt x="125" y="98"/>
                  </a:moveTo>
                  <a:cubicBezTo>
                    <a:pt x="120" y="65"/>
                    <a:pt x="68" y="0"/>
                    <a:pt x="30" y="11"/>
                  </a:cubicBezTo>
                  <a:cubicBezTo>
                    <a:pt x="0" y="21"/>
                    <a:pt x="19" y="57"/>
                    <a:pt x="33" y="71"/>
                  </a:cubicBezTo>
                  <a:cubicBezTo>
                    <a:pt x="53" y="92"/>
                    <a:pt x="78" y="99"/>
                    <a:pt x="105" y="102"/>
                  </a:cubicBezTo>
                  <a:cubicBezTo>
                    <a:pt x="112" y="103"/>
                    <a:pt x="123" y="102"/>
                    <a:pt x="127" y="106"/>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7E37F653-E1CB-47B6-BE93-836453527C00}"/>
                </a:ext>
              </a:extLst>
            </p:cNvPr>
            <p:cNvSpPr>
              <a:spLocks/>
            </p:cNvSpPr>
            <p:nvPr/>
          </p:nvSpPr>
          <p:spPr bwMode="auto">
            <a:xfrm>
              <a:off x="2884" y="1174"/>
              <a:ext cx="195" cy="397"/>
            </a:xfrm>
            <a:custGeom>
              <a:avLst/>
              <a:gdLst>
                <a:gd name="T0" fmla="*/ 11 w 82"/>
                <a:gd name="T1" fmla="*/ 167 h 167"/>
                <a:gd name="T2" fmla="*/ 57 w 82"/>
                <a:gd name="T3" fmla="*/ 121 h 167"/>
                <a:gd name="T4" fmla="*/ 79 w 82"/>
                <a:gd name="T5" fmla="*/ 49 h 167"/>
                <a:gd name="T6" fmla="*/ 32 w 82"/>
                <a:gd name="T7" fmla="*/ 8 h 167"/>
                <a:gd name="T8" fmla="*/ 0 w 82"/>
                <a:gd name="T9" fmla="*/ 73 h 167"/>
                <a:gd name="T10" fmla="*/ 7 w 82"/>
                <a:gd name="T11" fmla="*/ 162 h 167"/>
              </a:gdLst>
              <a:ahLst/>
              <a:cxnLst>
                <a:cxn ang="0">
                  <a:pos x="T0" y="T1"/>
                </a:cxn>
                <a:cxn ang="0">
                  <a:pos x="T2" y="T3"/>
                </a:cxn>
                <a:cxn ang="0">
                  <a:pos x="T4" y="T5"/>
                </a:cxn>
                <a:cxn ang="0">
                  <a:pos x="T6" y="T7"/>
                </a:cxn>
                <a:cxn ang="0">
                  <a:pos x="T8" y="T9"/>
                </a:cxn>
                <a:cxn ang="0">
                  <a:pos x="T10" y="T11"/>
                </a:cxn>
              </a:cxnLst>
              <a:rect l="0" t="0" r="r" b="b"/>
              <a:pathLst>
                <a:path w="82" h="167">
                  <a:moveTo>
                    <a:pt x="11" y="167"/>
                  </a:moveTo>
                  <a:cubicBezTo>
                    <a:pt x="33" y="166"/>
                    <a:pt x="46" y="137"/>
                    <a:pt x="57" y="121"/>
                  </a:cubicBezTo>
                  <a:cubicBezTo>
                    <a:pt x="73" y="98"/>
                    <a:pt x="82" y="77"/>
                    <a:pt x="79" y="49"/>
                  </a:cubicBezTo>
                  <a:cubicBezTo>
                    <a:pt x="76" y="24"/>
                    <a:pt x="61" y="0"/>
                    <a:pt x="32" y="8"/>
                  </a:cubicBezTo>
                  <a:cubicBezTo>
                    <a:pt x="6" y="15"/>
                    <a:pt x="0" y="49"/>
                    <a:pt x="0" y="73"/>
                  </a:cubicBezTo>
                  <a:cubicBezTo>
                    <a:pt x="0" y="102"/>
                    <a:pt x="2" y="133"/>
                    <a:pt x="7" y="16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D9F6C49C-BB35-4C9C-B261-1E1207511A5C}"/>
                </a:ext>
              </a:extLst>
            </p:cNvPr>
            <p:cNvSpPr>
              <a:spLocks/>
            </p:cNvSpPr>
            <p:nvPr/>
          </p:nvSpPr>
          <p:spPr bwMode="auto">
            <a:xfrm>
              <a:off x="2601" y="1443"/>
              <a:ext cx="340" cy="233"/>
            </a:xfrm>
            <a:custGeom>
              <a:avLst/>
              <a:gdLst>
                <a:gd name="T0" fmla="*/ 143 w 143"/>
                <a:gd name="T1" fmla="*/ 77 h 98"/>
                <a:gd name="T2" fmla="*/ 86 w 143"/>
                <a:gd name="T3" fmla="*/ 98 h 98"/>
                <a:gd name="T4" fmla="*/ 15 w 143"/>
                <a:gd name="T5" fmla="*/ 64 h 98"/>
                <a:gd name="T6" fmla="*/ 32 w 143"/>
                <a:gd name="T7" fmla="*/ 5 h 98"/>
                <a:gd name="T8" fmla="*/ 101 w 143"/>
                <a:gd name="T9" fmla="*/ 49 h 98"/>
                <a:gd name="T10" fmla="*/ 134 w 143"/>
                <a:gd name="T11" fmla="*/ 69 h 98"/>
              </a:gdLst>
              <a:ahLst/>
              <a:cxnLst>
                <a:cxn ang="0">
                  <a:pos x="T0" y="T1"/>
                </a:cxn>
                <a:cxn ang="0">
                  <a:pos x="T2" y="T3"/>
                </a:cxn>
                <a:cxn ang="0">
                  <a:pos x="T4" y="T5"/>
                </a:cxn>
                <a:cxn ang="0">
                  <a:pos x="T6" y="T7"/>
                </a:cxn>
                <a:cxn ang="0">
                  <a:pos x="T8" y="T9"/>
                </a:cxn>
                <a:cxn ang="0">
                  <a:pos x="T10" y="T11"/>
                </a:cxn>
              </a:cxnLst>
              <a:rect l="0" t="0" r="r" b="b"/>
              <a:pathLst>
                <a:path w="143" h="98">
                  <a:moveTo>
                    <a:pt x="143" y="77"/>
                  </a:moveTo>
                  <a:cubicBezTo>
                    <a:pt x="135" y="97"/>
                    <a:pt x="103" y="98"/>
                    <a:pt x="86" y="98"/>
                  </a:cubicBezTo>
                  <a:cubicBezTo>
                    <a:pt x="58" y="98"/>
                    <a:pt x="32" y="87"/>
                    <a:pt x="15" y="64"/>
                  </a:cubicBezTo>
                  <a:cubicBezTo>
                    <a:pt x="0" y="45"/>
                    <a:pt x="5" y="11"/>
                    <a:pt x="32" y="5"/>
                  </a:cubicBezTo>
                  <a:cubicBezTo>
                    <a:pt x="58" y="0"/>
                    <a:pt x="84" y="34"/>
                    <a:pt x="101" y="49"/>
                  </a:cubicBezTo>
                  <a:cubicBezTo>
                    <a:pt x="111" y="56"/>
                    <a:pt x="123" y="66"/>
                    <a:pt x="134" y="69"/>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a:extLst>
                <a:ext uri="{FF2B5EF4-FFF2-40B4-BE49-F238E27FC236}">
                  <a16:creationId xmlns:a16="http://schemas.microsoft.com/office/drawing/2014/main" id="{61C31324-615D-4B62-AF6E-FBEFCC2C59BB}"/>
                </a:ext>
              </a:extLst>
            </p:cNvPr>
            <p:cNvSpPr>
              <a:spLocks/>
            </p:cNvSpPr>
            <p:nvPr/>
          </p:nvSpPr>
          <p:spPr bwMode="auto">
            <a:xfrm>
              <a:off x="2722" y="958"/>
              <a:ext cx="518" cy="863"/>
            </a:xfrm>
            <a:custGeom>
              <a:avLst/>
              <a:gdLst>
                <a:gd name="T0" fmla="*/ 212 w 218"/>
                <a:gd name="T1" fmla="*/ 352 h 363"/>
                <a:gd name="T2" fmla="*/ 59 w 218"/>
                <a:gd name="T3" fmla="*/ 210 h 363"/>
                <a:gd name="T4" fmla="*/ 12 w 218"/>
                <a:gd name="T5" fmla="*/ 5 h 363"/>
                <a:gd name="T6" fmla="*/ 3 w 218"/>
                <a:gd name="T7" fmla="*/ 10 h 363"/>
                <a:gd name="T8" fmla="*/ 59 w 218"/>
                <a:gd name="T9" fmla="*/ 235 h 363"/>
                <a:gd name="T10" fmla="*/ 209 w 218"/>
                <a:gd name="T11" fmla="*/ 362 h 363"/>
                <a:gd name="T12" fmla="*/ 212 w 218"/>
                <a:gd name="T13" fmla="*/ 352 h 363"/>
              </a:gdLst>
              <a:ahLst/>
              <a:cxnLst>
                <a:cxn ang="0">
                  <a:pos x="T0" y="T1"/>
                </a:cxn>
                <a:cxn ang="0">
                  <a:pos x="T2" y="T3"/>
                </a:cxn>
                <a:cxn ang="0">
                  <a:pos x="T4" y="T5"/>
                </a:cxn>
                <a:cxn ang="0">
                  <a:pos x="T6" y="T7"/>
                </a:cxn>
                <a:cxn ang="0">
                  <a:pos x="T8" y="T9"/>
                </a:cxn>
                <a:cxn ang="0">
                  <a:pos x="T10" y="T11"/>
                </a:cxn>
                <a:cxn ang="0">
                  <a:pos x="T12" y="T13"/>
                </a:cxn>
              </a:cxnLst>
              <a:rect l="0" t="0" r="r" b="b"/>
              <a:pathLst>
                <a:path w="218" h="363">
                  <a:moveTo>
                    <a:pt x="212" y="352"/>
                  </a:moveTo>
                  <a:cubicBezTo>
                    <a:pt x="140" y="338"/>
                    <a:pt x="82" y="278"/>
                    <a:pt x="59" y="210"/>
                  </a:cubicBezTo>
                  <a:cubicBezTo>
                    <a:pt x="37" y="142"/>
                    <a:pt x="54" y="67"/>
                    <a:pt x="12" y="5"/>
                  </a:cubicBezTo>
                  <a:cubicBezTo>
                    <a:pt x="8" y="0"/>
                    <a:pt x="0" y="5"/>
                    <a:pt x="3" y="10"/>
                  </a:cubicBezTo>
                  <a:cubicBezTo>
                    <a:pt x="49" y="77"/>
                    <a:pt x="26" y="163"/>
                    <a:pt x="59" y="235"/>
                  </a:cubicBezTo>
                  <a:cubicBezTo>
                    <a:pt x="87" y="297"/>
                    <a:pt x="142" y="348"/>
                    <a:pt x="209" y="362"/>
                  </a:cubicBezTo>
                  <a:cubicBezTo>
                    <a:pt x="215" y="363"/>
                    <a:pt x="218" y="354"/>
                    <a:pt x="212" y="35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id="{F3AEF992-F2B5-4E0C-814E-8A3515B32DD7}"/>
                </a:ext>
              </a:extLst>
            </p:cNvPr>
            <p:cNvSpPr>
              <a:spLocks/>
            </p:cNvSpPr>
            <p:nvPr/>
          </p:nvSpPr>
          <p:spPr bwMode="auto">
            <a:xfrm>
              <a:off x="2615" y="1196"/>
              <a:ext cx="233" cy="192"/>
            </a:xfrm>
            <a:custGeom>
              <a:avLst/>
              <a:gdLst>
                <a:gd name="T0" fmla="*/ 92 w 98"/>
                <a:gd name="T1" fmla="*/ 70 h 81"/>
                <a:gd name="T2" fmla="*/ 13 w 98"/>
                <a:gd name="T3" fmla="*/ 5 h 81"/>
                <a:gd name="T4" fmla="*/ 4 w 98"/>
                <a:gd name="T5" fmla="*/ 10 h 81"/>
                <a:gd name="T6" fmla="*/ 89 w 98"/>
                <a:gd name="T7" fmla="*/ 79 h 81"/>
                <a:gd name="T8" fmla="*/ 92 w 98"/>
                <a:gd name="T9" fmla="*/ 70 h 81"/>
              </a:gdLst>
              <a:ahLst/>
              <a:cxnLst>
                <a:cxn ang="0">
                  <a:pos x="T0" y="T1"/>
                </a:cxn>
                <a:cxn ang="0">
                  <a:pos x="T2" y="T3"/>
                </a:cxn>
                <a:cxn ang="0">
                  <a:pos x="T4" y="T5"/>
                </a:cxn>
                <a:cxn ang="0">
                  <a:pos x="T6" y="T7"/>
                </a:cxn>
                <a:cxn ang="0">
                  <a:pos x="T8" y="T9"/>
                </a:cxn>
              </a:cxnLst>
              <a:rect l="0" t="0" r="r" b="b"/>
              <a:pathLst>
                <a:path w="98" h="81">
                  <a:moveTo>
                    <a:pt x="92" y="70"/>
                  </a:moveTo>
                  <a:cubicBezTo>
                    <a:pt x="60" y="59"/>
                    <a:pt x="33" y="32"/>
                    <a:pt x="13" y="5"/>
                  </a:cubicBezTo>
                  <a:cubicBezTo>
                    <a:pt x="9" y="0"/>
                    <a:pt x="0" y="5"/>
                    <a:pt x="4" y="10"/>
                  </a:cubicBezTo>
                  <a:cubicBezTo>
                    <a:pt x="26" y="39"/>
                    <a:pt x="54" y="68"/>
                    <a:pt x="89" y="79"/>
                  </a:cubicBezTo>
                  <a:cubicBezTo>
                    <a:pt x="96" y="81"/>
                    <a:pt x="98" y="72"/>
                    <a:pt x="92" y="7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F180B194-4E70-483C-8972-6E5C3597503A}"/>
                </a:ext>
              </a:extLst>
            </p:cNvPr>
            <p:cNvSpPr>
              <a:spLocks/>
            </p:cNvSpPr>
            <p:nvPr/>
          </p:nvSpPr>
          <p:spPr bwMode="auto">
            <a:xfrm>
              <a:off x="2891" y="1222"/>
              <a:ext cx="93" cy="361"/>
            </a:xfrm>
            <a:custGeom>
              <a:avLst/>
              <a:gdLst>
                <a:gd name="T0" fmla="*/ 11 w 39"/>
                <a:gd name="T1" fmla="*/ 146 h 152"/>
                <a:gd name="T2" fmla="*/ 37 w 39"/>
                <a:gd name="T3" fmla="*/ 9 h 152"/>
                <a:gd name="T4" fmla="*/ 28 w 39"/>
                <a:gd name="T5" fmla="*/ 6 h 152"/>
                <a:gd name="T6" fmla="*/ 2 w 39"/>
                <a:gd name="T7" fmla="*/ 144 h 152"/>
                <a:gd name="T8" fmla="*/ 11 w 39"/>
                <a:gd name="T9" fmla="*/ 146 h 152"/>
              </a:gdLst>
              <a:ahLst/>
              <a:cxnLst>
                <a:cxn ang="0">
                  <a:pos x="T0" y="T1"/>
                </a:cxn>
                <a:cxn ang="0">
                  <a:pos x="T2" y="T3"/>
                </a:cxn>
                <a:cxn ang="0">
                  <a:pos x="T4" y="T5"/>
                </a:cxn>
                <a:cxn ang="0">
                  <a:pos x="T6" y="T7"/>
                </a:cxn>
                <a:cxn ang="0">
                  <a:pos x="T8" y="T9"/>
                </a:cxn>
              </a:cxnLst>
              <a:rect l="0" t="0" r="r" b="b"/>
              <a:pathLst>
                <a:path w="39" h="152">
                  <a:moveTo>
                    <a:pt x="11" y="146"/>
                  </a:moveTo>
                  <a:cubicBezTo>
                    <a:pt x="25" y="101"/>
                    <a:pt x="26" y="54"/>
                    <a:pt x="37" y="9"/>
                  </a:cubicBezTo>
                  <a:cubicBezTo>
                    <a:pt x="39" y="3"/>
                    <a:pt x="29" y="0"/>
                    <a:pt x="28" y="6"/>
                  </a:cubicBezTo>
                  <a:cubicBezTo>
                    <a:pt x="17" y="52"/>
                    <a:pt x="15" y="99"/>
                    <a:pt x="2" y="144"/>
                  </a:cubicBezTo>
                  <a:cubicBezTo>
                    <a:pt x="0" y="150"/>
                    <a:pt x="9" y="152"/>
                    <a:pt x="11" y="14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D5D68C2E-250E-4ACD-B032-FFECB92A2A91}"/>
                </a:ext>
              </a:extLst>
            </p:cNvPr>
            <p:cNvSpPr>
              <a:spLocks/>
            </p:cNvSpPr>
            <p:nvPr/>
          </p:nvSpPr>
          <p:spPr bwMode="auto">
            <a:xfrm>
              <a:off x="2656" y="1498"/>
              <a:ext cx="294" cy="178"/>
            </a:xfrm>
            <a:custGeom>
              <a:avLst/>
              <a:gdLst>
                <a:gd name="T0" fmla="*/ 113 w 124"/>
                <a:gd name="T1" fmla="*/ 46 h 75"/>
                <a:gd name="T2" fmla="*/ 12 w 124"/>
                <a:gd name="T3" fmla="*/ 5 h 75"/>
                <a:gd name="T4" fmla="*/ 3 w 124"/>
                <a:gd name="T5" fmla="*/ 10 h 75"/>
                <a:gd name="T6" fmla="*/ 118 w 124"/>
                <a:gd name="T7" fmla="*/ 54 h 75"/>
                <a:gd name="T8" fmla="*/ 113 w 124"/>
                <a:gd name="T9" fmla="*/ 46 h 75"/>
              </a:gdLst>
              <a:ahLst/>
              <a:cxnLst>
                <a:cxn ang="0">
                  <a:pos x="T0" y="T1"/>
                </a:cxn>
                <a:cxn ang="0">
                  <a:pos x="T2" y="T3"/>
                </a:cxn>
                <a:cxn ang="0">
                  <a:pos x="T4" y="T5"/>
                </a:cxn>
                <a:cxn ang="0">
                  <a:pos x="T6" y="T7"/>
                </a:cxn>
                <a:cxn ang="0">
                  <a:pos x="T8" y="T9"/>
                </a:cxn>
              </a:cxnLst>
              <a:rect l="0" t="0" r="r" b="b"/>
              <a:pathLst>
                <a:path w="124" h="75">
                  <a:moveTo>
                    <a:pt x="113" y="46"/>
                  </a:moveTo>
                  <a:cubicBezTo>
                    <a:pt x="75" y="64"/>
                    <a:pt x="33" y="36"/>
                    <a:pt x="12" y="5"/>
                  </a:cubicBezTo>
                  <a:cubicBezTo>
                    <a:pt x="8" y="0"/>
                    <a:pt x="0" y="5"/>
                    <a:pt x="3" y="10"/>
                  </a:cubicBezTo>
                  <a:cubicBezTo>
                    <a:pt x="28" y="46"/>
                    <a:pt x="74" y="75"/>
                    <a:pt x="118" y="54"/>
                  </a:cubicBezTo>
                  <a:cubicBezTo>
                    <a:pt x="124" y="52"/>
                    <a:pt x="119" y="43"/>
                    <a:pt x="113" y="4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id="{6124A703-242D-4B87-9A75-159D3FC943F7}"/>
                </a:ext>
              </a:extLst>
            </p:cNvPr>
            <p:cNvSpPr>
              <a:spLocks/>
            </p:cNvSpPr>
            <p:nvPr/>
          </p:nvSpPr>
          <p:spPr bwMode="auto">
            <a:xfrm>
              <a:off x="2798" y="1015"/>
              <a:ext cx="29" cy="24"/>
            </a:xfrm>
            <a:custGeom>
              <a:avLst/>
              <a:gdLst>
                <a:gd name="T0" fmla="*/ 5 w 12"/>
                <a:gd name="T1" fmla="*/ 1 h 10"/>
                <a:gd name="T2" fmla="*/ 6 w 12"/>
                <a:gd name="T3" fmla="*/ 9 h 10"/>
                <a:gd name="T4" fmla="*/ 5 w 12"/>
                <a:gd name="T5" fmla="*/ 1 h 10"/>
              </a:gdLst>
              <a:ahLst/>
              <a:cxnLst>
                <a:cxn ang="0">
                  <a:pos x="T0" y="T1"/>
                </a:cxn>
                <a:cxn ang="0">
                  <a:pos x="T2" y="T3"/>
                </a:cxn>
                <a:cxn ang="0">
                  <a:pos x="T4" y="T5"/>
                </a:cxn>
              </a:cxnLst>
              <a:rect l="0" t="0" r="r" b="b"/>
              <a:pathLst>
                <a:path w="12" h="10">
                  <a:moveTo>
                    <a:pt x="5" y="1"/>
                  </a:moveTo>
                  <a:cubicBezTo>
                    <a:pt x="10" y="0"/>
                    <a:pt x="12" y="8"/>
                    <a:pt x="6" y="9"/>
                  </a:cubicBezTo>
                  <a:cubicBezTo>
                    <a:pt x="1" y="10"/>
                    <a:pt x="0" y="1"/>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a:extLst>
                <a:ext uri="{FF2B5EF4-FFF2-40B4-BE49-F238E27FC236}">
                  <a16:creationId xmlns:a16="http://schemas.microsoft.com/office/drawing/2014/main" id="{69D72840-82DA-4B87-99EE-8F7B6A502171}"/>
                </a:ext>
              </a:extLst>
            </p:cNvPr>
            <p:cNvSpPr>
              <a:spLocks/>
            </p:cNvSpPr>
            <p:nvPr/>
          </p:nvSpPr>
          <p:spPr bwMode="auto">
            <a:xfrm>
              <a:off x="2779" y="970"/>
              <a:ext cx="29" cy="24"/>
            </a:xfrm>
            <a:custGeom>
              <a:avLst/>
              <a:gdLst>
                <a:gd name="T0" fmla="*/ 5 w 12"/>
                <a:gd name="T1" fmla="*/ 1 h 10"/>
                <a:gd name="T2" fmla="*/ 6 w 12"/>
                <a:gd name="T3" fmla="*/ 9 h 10"/>
                <a:gd name="T4" fmla="*/ 5 w 12"/>
                <a:gd name="T5" fmla="*/ 1 h 10"/>
              </a:gdLst>
              <a:ahLst/>
              <a:cxnLst>
                <a:cxn ang="0">
                  <a:pos x="T0" y="T1"/>
                </a:cxn>
                <a:cxn ang="0">
                  <a:pos x="T2" y="T3"/>
                </a:cxn>
                <a:cxn ang="0">
                  <a:pos x="T4" y="T5"/>
                </a:cxn>
              </a:cxnLst>
              <a:rect l="0" t="0" r="r" b="b"/>
              <a:pathLst>
                <a:path w="12" h="10">
                  <a:moveTo>
                    <a:pt x="5" y="1"/>
                  </a:moveTo>
                  <a:cubicBezTo>
                    <a:pt x="10" y="0"/>
                    <a:pt x="12" y="8"/>
                    <a:pt x="6" y="9"/>
                  </a:cubicBezTo>
                  <a:cubicBezTo>
                    <a:pt x="1" y="10"/>
                    <a:pt x="0" y="1"/>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a:extLst>
                <a:ext uri="{FF2B5EF4-FFF2-40B4-BE49-F238E27FC236}">
                  <a16:creationId xmlns:a16="http://schemas.microsoft.com/office/drawing/2014/main" id="{86353006-D673-4757-A7AA-36C25D22F32C}"/>
                </a:ext>
              </a:extLst>
            </p:cNvPr>
            <p:cNvSpPr>
              <a:spLocks/>
            </p:cNvSpPr>
            <p:nvPr/>
          </p:nvSpPr>
          <p:spPr bwMode="auto">
            <a:xfrm>
              <a:off x="2649" y="1288"/>
              <a:ext cx="28" cy="24"/>
            </a:xfrm>
            <a:custGeom>
              <a:avLst/>
              <a:gdLst>
                <a:gd name="T0" fmla="*/ 5 w 12"/>
                <a:gd name="T1" fmla="*/ 1 h 10"/>
                <a:gd name="T2" fmla="*/ 6 w 12"/>
                <a:gd name="T3" fmla="*/ 9 h 10"/>
                <a:gd name="T4" fmla="*/ 5 w 12"/>
                <a:gd name="T5" fmla="*/ 1 h 10"/>
              </a:gdLst>
              <a:ahLst/>
              <a:cxnLst>
                <a:cxn ang="0">
                  <a:pos x="T0" y="T1"/>
                </a:cxn>
                <a:cxn ang="0">
                  <a:pos x="T2" y="T3"/>
                </a:cxn>
                <a:cxn ang="0">
                  <a:pos x="T4" y="T5"/>
                </a:cxn>
              </a:cxnLst>
              <a:rect l="0" t="0" r="r" b="b"/>
              <a:pathLst>
                <a:path w="12" h="10">
                  <a:moveTo>
                    <a:pt x="5" y="1"/>
                  </a:moveTo>
                  <a:cubicBezTo>
                    <a:pt x="10" y="0"/>
                    <a:pt x="12" y="8"/>
                    <a:pt x="6" y="9"/>
                  </a:cubicBezTo>
                  <a:cubicBezTo>
                    <a:pt x="1" y="10"/>
                    <a:pt x="0" y="2"/>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a:extLst>
                <a:ext uri="{FF2B5EF4-FFF2-40B4-BE49-F238E27FC236}">
                  <a16:creationId xmlns:a16="http://schemas.microsoft.com/office/drawing/2014/main" id="{3805867C-6F2B-46E5-A906-CA9CF1F8829E}"/>
                </a:ext>
              </a:extLst>
            </p:cNvPr>
            <p:cNvSpPr>
              <a:spLocks/>
            </p:cNvSpPr>
            <p:nvPr/>
          </p:nvSpPr>
          <p:spPr bwMode="auto">
            <a:xfrm>
              <a:off x="2620" y="1257"/>
              <a:ext cx="29" cy="24"/>
            </a:xfrm>
            <a:custGeom>
              <a:avLst/>
              <a:gdLst>
                <a:gd name="T0" fmla="*/ 6 w 12"/>
                <a:gd name="T1" fmla="*/ 1 h 10"/>
                <a:gd name="T2" fmla="*/ 7 w 12"/>
                <a:gd name="T3" fmla="*/ 9 h 10"/>
                <a:gd name="T4" fmla="*/ 6 w 12"/>
                <a:gd name="T5" fmla="*/ 1 h 10"/>
              </a:gdLst>
              <a:ahLst/>
              <a:cxnLst>
                <a:cxn ang="0">
                  <a:pos x="T0" y="T1"/>
                </a:cxn>
                <a:cxn ang="0">
                  <a:pos x="T2" y="T3"/>
                </a:cxn>
                <a:cxn ang="0">
                  <a:pos x="T4" y="T5"/>
                </a:cxn>
              </a:cxnLst>
              <a:rect l="0" t="0" r="r" b="b"/>
              <a:pathLst>
                <a:path w="12" h="10">
                  <a:moveTo>
                    <a:pt x="6" y="1"/>
                  </a:moveTo>
                  <a:cubicBezTo>
                    <a:pt x="11" y="0"/>
                    <a:pt x="12" y="8"/>
                    <a:pt x="7" y="9"/>
                  </a:cubicBezTo>
                  <a:cubicBezTo>
                    <a:pt x="2" y="10"/>
                    <a:pt x="0" y="1"/>
                    <a:pt x="6"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a:extLst>
                <a:ext uri="{FF2B5EF4-FFF2-40B4-BE49-F238E27FC236}">
                  <a16:creationId xmlns:a16="http://schemas.microsoft.com/office/drawing/2014/main" id="{EFB78A31-F2F7-49FC-B177-2F600BAEAA0E}"/>
                </a:ext>
              </a:extLst>
            </p:cNvPr>
            <p:cNvSpPr>
              <a:spLocks/>
            </p:cNvSpPr>
            <p:nvPr/>
          </p:nvSpPr>
          <p:spPr bwMode="auto">
            <a:xfrm>
              <a:off x="3005" y="1322"/>
              <a:ext cx="26" cy="23"/>
            </a:xfrm>
            <a:custGeom>
              <a:avLst/>
              <a:gdLst>
                <a:gd name="T0" fmla="*/ 5 w 11"/>
                <a:gd name="T1" fmla="*/ 1 h 10"/>
                <a:gd name="T2" fmla="*/ 6 w 11"/>
                <a:gd name="T3" fmla="*/ 9 h 10"/>
                <a:gd name="T4" fmla="*/ 5 w 11"/>
                <a:gd name="T5" fmla="*/ 1 h 10"/>
              </a:gdLst>
              <a:ahLst/>
              <a:cxnLst>
                <a:cxn ang="0">
                  <a:pos x="T0" y="T1"/>
                </a:cxn>
                <a:cxn ang="0">
                  <a:pos x="T2" y="T3"/>
                </a:cxn>
                <a:cxn ang="0">
                  <a:pos x="T4" y="T5"/>
                </a:cxn>
              </a:cxnLst>
              <a:rect l="0" t="0" r="r" b="b"/>
              <a:pathLst>
                <a:path w="11" h="10">
                  <a:moveTo>
                    <a:pt x="5" y="1"/>
                  </a:moveTo>
                  <a:cubicBezTo>
                    <a:pt x="10" y="0"/>
                    <a:pt x="11" y="8"/>
                    <a:pt x="6" y="9"/>
                  </a:cubicBezTo>
                  <a:cubicBezTo>
                    <a:pt x="1" y="10"/>
                    <a:pt x="0" y="2"/>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a:extLst>
                <a:ext uri="{FF2B5EF4-FFF2-40B4-BE49-F238E27FC236}">
                  <a16:creationId xmlns:a16="http://schemas.microsoft.com/office/drawing/2014/main" id="{866F2759-D0C7-4380-B555-5F8143643F78}"/>
                </a:ext>
              </a:extLst>
            </p:cNvPr>
            <p:cNvSpPr>
              <a:spLocks/>
            </p:cNvSpPr>
            <p:nvPr/>
          </p:nvSpPr>
          <p:spPr bwMode="auto">
            <a:xfrm>
              <a:off x="3003" y="1360"/>
              <a:ext cx="33" cy="33"/>
            </a:xfrm>
            <a:custGeom>
              <a:avLst/>
              <a:gdLst>
                <a:gd name="T0" fmla="*/ 9 w 14"/>
                <a:gd name="T1" fmla="*/ 3 h 14"/>
                <a:gd name="T2" fmla="*/ 10 w 14"/>
                <a:gd name="T3" fmla="*/ 4 h 14"/>
                <a:gd name="T4" fmla="*/ 5 w 14"/>
                <a:gd name="T5" fmla="*/ 11 h 14"/>
                <a:gd name="T6" fmla="*/ 4 w 14"/>
                <a:gd name="T7" fmla="*/ 10 h 14"/>
                <a:gd name="T8" fmla="*/ 9 w 14"/>
                <a:gd name="T9" fmla="*/ 3 h 14"/>
              </a:gdLst>
              <a:ahLst/>
              <a:cxnLst>
                <a:cxn ang="0">
                  <a:pos x="T0" y="T1"/>
                </a:cxn>
                <a:cxn ang="0">
                  <a:pos x="T2" y="T3"/>
                </a:cxn>
                <a:cxn ang="0">
                  <a:pos x="T4" y="T5"/>
                </a:cxn>
                <a:cxn ang="0">
                  <a:pos x="T6" y="T7"/>
                </a:cxn>
                <a:cxn ang="0">
                  <a:pos x="T8" y="T9"/>
                </a:cxn>
              </a:cxnLst>
              <a:rect l="0" t="0" r="r" b="b"/>
              <a:pathLst>
                <a:path w="14" h="14">
                  <a:moveTo>
                    <a:pt x="9" y="3"/>
                  </a:moveTo>
                  <a:cubicBezTo>
                    <a:pt x="9" y="4"/>
                    <a:pt x="9" y="4"/>
                    <a:pt x="10" y="4"/>
                  </a:cubicBezTo>
                  <a:cubicBezTo>
                    <a:pt x="14" y="7"/>
                    <a:pt x="9" y="14"/>
                    <a:pt x="5" y="11"/>
                  </a:cubicBezTo>
                  <a:cubicBezTo>
                    <a:pt x="4" y="10"/>
                    <a:pt x="4" y="10"/>
                    <a:pt x="4" y="10"/>
                  </a:cubicBezTo>
                  <a:cubicBezTo>
                    <a:pt x="0" y="7"/>
                    <a:pt x="5" y="0"/>
                    <a:pt x="9" y="3"/>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a:extLst>
                <a:ext uri="{FF2B5EF4-FFF2-40B4-BE49-F238E27FC236}">
                  <a16:creationId xmlns:a16="http://schemas.microsoft.com/office/drawing/2014/main" id="{70013641-5EB6-4309-B4F1-E0B2401FA088}"/>
                </a:ext>
              </a:extLst>
            </p:cNvPr>
            <p:cNvSpPr>
              <a:spLocks/>
            </p:cNvSpPr>
            <p:nvPr/>
          </p:nvSpPr>
          <p:spPr bwMode="auto">
            <a:xfrm>
              <a:off x="2974" y="1341"/>
              <a:ext cx="29" cy="21"/>
            </a:xfrm>
            <a:custGeom>
              <a:avLst/>
              <a:gdLst>
                <a:gd name="T0" fmla="*/ 5 w 12"/>
                <a:gd name="T1" fmla="*/ 0 h 9"/>
                <a:gd name="T2" fmla="*/ 6 w 12"/>
                <a:gd name="T3" fmla="*/ 9 h 9"/>
                <a:gd name="T4" fmla="*/ 5 w 12"/>
                <a:gd name="T5" fmla="*/ 0 h 9"/>
              </a:gdLst>
              <a:ahLst/>
              <a:cxnLst>
                <a:cxn ang="0">
                  <a:pos x="T0" y="T1"/>
                </a:cxn>
                <a:cxn ang="0">
                  <a:pos x="T2" y="T3"/>
                </a:cxn>
                <a:cxn ang="0">
                  <a:pos x="T4" y="T5"/>
                </a:cxn>
              </a:cxnLst>
              <a:rect l="0" t="0" r="r" b="b"/>
              <a:pathLst>
                <a:path w="12" h="9">
                  <a:moveTo>
                    <a:pt x="5" y="0"/>
                  </a:moveTo>
                  <a:cubicBezTo>
                    <a:pt x="10" y="0"/>
                    <a:pt x="12" y="8"/>
                    <a:pt x="6" y="9"/>
                  </a:cubicBezTo>
                  <a:cubicBezTo>
                    <a:pt x="1" y="9"/>
                    <a:pt x="0" y="1"/>
                    <a:pt x="5" y="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a:extLst>
                <a:ext uri="{FF2B5EF4-FFF2-40B4-BE49-F238E27FC236}">
                  <a16:creationId xmlns:a16="http://schemas.microsoft.com/office/drawing/2014/main" id="{61448D7F-AE5F-4755-BE85-F97B5813580A}"/>
                </a:ext>
              </a:extLst>
            </p:cNvPr>
            <p:cNvSpPr>
              <a:spLocks/>
            </p:cNvSpPr>
            <p:nvPr/>
          </p:nvSpPr>
          <p:spPr bwMode="auto">
            <a:xfrm>
              <a:off x="2696" y="1593"/>
              <a:ext cx="29" cy="24"/>
            </a:xfrm>
            <a:custGeom>
              <a:avLst/>
              <a:gdLst>
                <a:gd name="T0" fmla="*/ 5 w 12"/>
                <a:gd name="T1" fmla="*/ 1 h 10"/>
                <a:gd name="T2" fmla="*/ 7 w 12"/>
                <a:gd name="T3" fmla="*/ 9 h 10"/>
                <a:gd name="T4" fmla="*/ 5 w 12"/>
                <a:gd name="T5" fmla="*/ 1 h 10"/>
              </a:gdLst>
              <a:ahLst/>
              <a:cxnLst>
                <a:cxn ang="0">
                  <a:pos x="T0" y="T1"/>
                </a:cxn>
                <a:cxn ang="0">
                  <a:pos x="T2" y="T3"/>
                </a:cxn>
                <a:cxn ang="0">
                  <a:pos x="T4" y="T5"/>
                </a:cxn>
              </a:cxnLst>
              <a:rect l="0" t="0" r="r" b="b"/>
              <a:pathLst>
                <a:path w="12" h="10">
                  <a:moveTo>
                    <a:pt x="5" y="1"/>
                  </a:moveTo>
                  <a:cubicBezTo>
                    <a:pt x="11" y="0"/>
                    <a:pt x="12" y="8"/>
                    <a:pt x="7" y="9"/>
                  </a:cubicBezTo>
                  <a:cubicBezTo>
                    <a:pt x="1" y="10"/>
                    <a:pt x="0" y="2"/>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a:extLst>
                <a:ext uri="{FF2B5EF4-FFF2-40B4-BE49-F238E27FC236}">
                  <a16:creationId xmlns:a16="http://schemas.microsoft.com/office/drawing/2014/main" id="{E44236BE-3AA1-486D-A69C-3153A0372809}"/>
                </a:ext>
              </a:extLst>
            </p:cNvPr>
            <p:cNvSpPr>
              <a:spLocks/>
            </p:cNvSpPr>
            <p:nvPr/>
          </p:nvSpPr>
          <p:spPr bwMode="auto">
            <a:xfrm>
              <a:off x="2665" y="1567"/>
              <a:ext cx="29" cy="23"/>
            </a:xfrm>
            <a:custGeom>
              <a:avLst/>
              <a:gdLst>
                <a:gd name="T0" fmla="*/ 5 w 12"/>
                <a:gd name="T1" fmla="*/ 1 h 10"/>
                <a:gd name="T2" fmla="*/ 7 w 12"/>
                <a:gd name="T3" fmla="*/ 9 h 10"/>
                <a:gd name="T4" fmla="*/ 5 w 12"/>
                <a:gd name="T5" fmla="*/ 1 h 10"/>
              </a:gdLst>
              <a:ahLst/>
              <a:cxnLst>
                <a:cxn ang="0">
                  <a:pos x="T0" y="T1"/>
                </a:cxn>
                <a:cxn ang="0">
                  <a:pos x="T2" y="T3"/>
                </a:cxn>
                <a:cxn ang="0">
                  <a:pos x="T4" y="T5"/>
                </a:cxn>
              </a:cxnLst>
              <a:rect l="0" t="0" r="r" b="b"/>
              <a:pathLst>
                <a:path w="12" h="10">
                  <a:moveTo>
                    <a:pt x="5" y="1"/>
                  </a:moveTo>
                  <a:cubicBezTo>
                    <a:pt x="11" y="0"/>
                    <a:pt x="12" y="8"/>
                    <a:pt x="7" y="9"/>
                  </a:cubicBezTo>
                  <a:cubicBezTo>
                    <a:pt x="1" y="10"/>
                    <a:pt x="0" y="1"/>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a:extLst>
                <a:ext uri="{FF2B5EF4-FFF2-40B4-BE49-F238E27FC236}">
                  <a16:creationId xmlns:a16="http://schemas.microsoft.com/office/drawing/2014/main" id="{4E888D33-B836-4C4D-8854-AE1A3E278072}"/>
                </a:ext>
              </a:extLst>
            </p:cNvPr>
            <p:cNvSpPr>
              <a:spLocks/>
            </p:cNvSpPr>
            <p:nvPr/>
          </p:nvSpPr>
          <p:spPr bwMode="auto">
            <a:xfrm>
              <a:off x="2753" y="1538"/>
              <a:ext cx="29" cy="21"/>
            </a:xfrm>
            <a:custGeom>
              <a:avLst/>
              <a:gdLst>
                <a:gd name="T0" fmla="*/ 5 w 12"/>
                <a:gd name="T1" fmla="*/ 0 h 9"/>
                <a:gd name="T2" fmla="*/ 6 w 12"/>
                <a:gd name="T3" fmla="*/ 9 h 9"/>
                <a:gd name="T4" fmla="*/ 5 w 12"/>
                <a:gd name="T5" fmla="*/ 0 h 9"/>
              </a:gdLst>
              <a:ahLst/>
              <a:cxnLst>
                <a:cxn ang="0">
                  <a:pos x="T0" y="T1"/>
                </a:cxn>
                <a:cxn ang="0">
                  <a:pos x="T2" y="T3"/>
                </a:cxn>
                <a:cxn ang="0">
                  <a:pos x="T4" y="T5"/>
                </a:cxn>
              </a:cxnLst>
              <a:rect l="0" t="0" r="r" b="b"/>
              <a:pathLst>
                <a:path w="12" h="9">
                  <a:moveTo>
                    <a:pt x="5" y="0"/>
                  </a:moveTo>
                  <a:cubicBezTo>
                    <a:pt x="10" y="0"/>
                    <a:pt x="12" y="8"/>
                    <a:pt x="6" y="9"/>
                  </a:cubicBezTo>
                  <a:cubicBezTo>
                    <a:pt x="1" y="9"/>
                    <a:pt x="0" y="1"/>
                    <a:pt x="5" y="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a:extLst>
                <a:ext uri="{FF2B5EF4-FFF2-40B4-BE49-F238E27FC236}">
                  <a16:creationId xmlns:a16="http://schemas.microsoft.com/office/drawing/2014/main" id="{B1C53A32-0041-4448-88F2-178C6B962587}"/>
                </a:ext>
              </a:extLst>
            </p:cNvPr>
            <p:cNvSpPr>
              <a:spLocks/>
            </p:cNvSpPr>
            <p:nvPr/>
          </p:nvSpPr>
          <p:spPr bwMode="auto">
            <a:xfrm>
              <a:off x="2720" y="1507"/>
              <a:ext cx="28" cy="22"/>
            </a:xfrm>
            <a:custGeom>
              <a:avLst/>
              <a:gdLst>
                <a:gd name="T0" fmla="*/ 5 w 12"/>
                <a:gd name="T1" fmla="*/ 0 h 9"/>
                <a:gd name="T2" fmla="*/ 7 w 12"/>
                <a:gd name="T3" fmla="*/ 9 h 9"/>
                <a:gd name="T4" fmla="*/ 5 w 12"/>
                <a:gd name="T5" fmla="*/ 0 h 9"/>
              </a:gdLst>
              <a:ahLst/>
              <a:cxnLst>
                <a:cxn ang="0">
                  <a:pos x="T0" y="T1"/>
                </a:cxn>
                <a:cxn ang="0">
                  <a:pos x="T2" y="T3"/>
                </a:cxn>
                <a:cxn ang="0">
                  <a:pos x="T4" y="T5"/>
                </a:cxn>
              </a:cxnLst>
              <a:rect l="0" t="0" r="r" b="b"/>
              <a:pathLst>
                <a:path w="12" h="9">
                  <a:moveTo>
                    <a:pt x="5" y="0"/>
                  </a:moveTo>
                  <a:cubicBezTo>
                    <a:pt x="11" y="0"/>
                    <a:pt x="12" y="8"/>
                    <a:pt x="7" y="9"/>
                  </a:cubicBezTo>
                  <a:cubicBezTo>
                    <a:pt x="1" y="9"/>
                    <a:pt x="0" y="1"/>
                    <a:pt x="5" y="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a:extLst>
                <a:ext uri="{FF2B5EF4-FFF2-40B4-BE49-F238E27FC236}">
                  <a16:creationId xmlns:a16="http://schemas.microsoft.com/office/drawing/2014/main" id="{C2F16F17-749C-4AE3-B027-9BDC245DC61F}"/>
                </a:ext>
              </a:extLst>
            </p:cNvPr>
            <p:cNvSpPr>
              <a:spLocks/>
            </p:cNvSpPr>
            <p:nvPr/>
          </p:nvSpPr>
          <p:spPr bwMode="auto">
            <a:xfrm>
              <a:off x="4589" y="1543"/>
              <a:ext cx="924" cy="639"/>
            </a:xfrm>
            <a:custGeom>
              <a:avLst/>
              <a:gdLst>
                <a:gd name="T0" fmla="*/ 0 w 389"/>
                <a:gd name="T1" fmla="*/ 132 h 269"/>
                <a:gd name="T2" fmla="*/ 74 w 389"/>
                <a:gd name="T3" fmla="*/ 119 h 269"/>
                <a:gd name="T4" fmla="*/ 102 w 389"/>
                <a:gd name="T5" fmla="*/ 39 h 269"/>
                <a:gd name="T6" fmla="*/ 257 w 389"/>
                <a:gd name="T7" fmla="*/ 0 h 269"/>
                <a:gd name="T8" fmla="*/ 389 w 389"/>
                <a:gd name="T9" fmla="*/ 69 h 269"/>
                <a:gd name="T10" fmla="*/ 331 w 389"/>
                <a:gd name="T11" fmla="*/ 205 h 269"/>
                <a:gd name="T12" fmla="*/ 189 w 389"/>
                <a:gd name="T13" fmla="*/ 269 h 269"/>
                <a:gd name="T14" fmla="*/ 32 w 389"/>
                <a:gd name="T15" fmla="*/ 227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269">
                  <a:moveTo>
                    <a:pt x="0" y="132"/>
                  </a:moveTo>
                  <a:cubicBezTo>
                    <a:pt x="18" y="156"/>
                    <a:pt x="56" y="135"/>
                    <a:pt x="74" y="119"/>
                  </a:cubicBezTo>
                  <a:cubicBezTo>
                    <a:pt x="95" y="98"/>
                    <a:pt x="100" y="68"/>
                    <a:pt x="102" y="39"/>
                  </a:cubicBezTo>
                  <a:cubicBezTo>
                    <a:pt x="166" y="90"/>
                    <a:pt x="217" y="63"/>
                    <a:pt x="257" y="0"/>
                  </a:cubicBezTo>
                  <a:cubicBezTo>
                    <a:pt x="285" y="59"/>
                    <a:pt x="323" y="83"/>
                    <a:pt x="389" y="69"/>
                  </a:cubicBezTo>
                  <a:cubicBezTo>
                    <a:pt x="331" y="97"/>
                    <a:pt x="326" y="148"/>
                    <a:pt x="331" y="205"/>
                  </a:cubicBezTo>
                  <a:cubicBezTo>
                    <a:pt x="265" y="172"/>
                    <a:pt x="201" y="186"/>
                    <a:pt x="189" y="269"/>
                  </a:cubicBezTo>
                  <a:cubicBezTo>
                    <a:pt x="146" y="236"/>
                    <a:pt x="88" y="180"/>
                    <a:pt x="32" y="227"/>
                  </a:cubicBezTo>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3664A73B-249C-46F7-81F3-4071729F9EA8}"/>
                </a:ext>
              </a:extLst>
            </p:cNvPr>
            <p:cNvSpPr>
              <a:spLocks/>
            </p:cNvSpPr>
            <p:nvPr/>
          </p:nvSpPr>
          <p:spPr bwMode="auto">
            <a:xfrm>
              <a:off x="4535" y="1766"/>
              <a:ext cx="760" cy="269"/>
            </a:xfrm>
            <a:custGeom>
              <a:avLst/>
              <a:gdLst>
                <a:gd name="T0" fmla="*/ 9 w 320"/>
                <a:gd name="T1" fmla="*/ 111 h 113"/>
                <a:gd name="T2" fmla="*/ 314 w 320"/>
                <a:gd name="T3" fmla="*/ 11 h 113"/>
                <a:gd name="T4" fmla="*/ 309 w 320"/>
                <a:gd name="T5" fmla="*/ 2 h 113"/>
                <a:gd name="T6" fmla="*/ 7 w 320"/>
                <a:gd name="T7" fmla="*/ 101 h 113"/>
                <a:gd name="T8" fmla="*/ 9 w 320"/>
                <a:gd name="T9" fmla="*/ 111 h 113"/>
              </a:gdLst>
              <a:ahLst/>
              <a:cxnLst>
                <a:cxn ang="0">
                  <a:pos x="T0" y="T1"/>
                </a:cxn>
                <a:cxn ang="0">
                  <a:pos x="T2" y="T3"/>
                </a:cxn>
                <a:cxn ang="0">
                  <a:pos x="T4" y="T5"/>
                </a:cxn>
                <a:cxn ang="0">
                  <a:pos x="T6" y="T7"/>
                </a:cxn>
                <a:cxn ang="0">
                  <a:pos x="T8" y="T9"/>
                </a:cxn>
              </a:cxnLst>
              <a:rect l="0" t="0" r="r" b="b"/>
              <a:pathLst>
                <a:path w="320" h="113">
                  <a:moveTo>
                    <a:pt x="9" y="111"/>
                  </a:moveTo>
                  <a:cubicBezTo>
                    <a:pt x="111" y="77"/>
                    <a:pt x="216" y="55"/>
                    <a:pt x="314" y="11"/>
                  </a:cubicBezTo>
                  <a:cubicBezTo>
                    <a:pt x="320" y="8"/>
                    <a:pt x="315" y="0"/>
                    <a:pt x="309" y="2"/>
                  </a:cubicBezTo>
                  <a:cubicBezTo>
                    <a:pt x="212" y="46"/>
                    <a:pt x="107" y="68"/>
                    <a:pt x="7" y="101"/>
                  </a:cubicBezTo>
                  <a:cubicBezTo>
                    <a:pt x="0" y="103"/>
                    <a:pt x="3" y="113"/>
                    <a:pt x="9" y="111"/>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a:extLst>
                <a:ext uri="{FF2B5EF4-FFF2-40B4-BE49-F238E27FC236}">
                  <a16:creationId xmlns:a16="http://schemas.microsoft.com/office/drawing/2014/main" id="{51E0CB97-D699-41E0-B023-F0ACAEDBE416}"/>
                </a:ext>
              </a:extLst>
            </p:cNvPr>
            <p:cNvSpPr>
              <a:spLocks/>
            </p:cNvSpPr>
            <p:nvPr/>
          </p:nvSpPr>
          <p:spPr bwMode="auto">
            <a:xfrm>
              <a:off x="4768" y="1788"/>
              <a:ext cx="190" cy="202"/>
            </a:xfrm>
            <a:custGeom>
              <a:avLst/>
              <a:gdLst>
                <a:gd name="T0" fmla="*/ 36 w 80"/>
                <a:gd name="T1" fmla="*/ 6 h 85"/>
                <a:gd name="T2" fmla="*/ 2 w 80"/>
                <a:gd name="T3" fmla="*/ 65 h 85"/>
                <a:gd name="T4" fmla="*/ 5 w 80"/>
                <a:gd name="T5" fmla="*/ 72 h 85"/>
                <a:gd name="T6" fmla="*/ 74 w 80"/>
                <a:gd name="T7" fmla="*/ 83 h 85"/>
                <a:gd name="T8" fmla="*/ 74 w 80"/>
                <a:gd name="T9" fmla="*/ 73 h 85"/>
                <a:gd name="T10" fmla="*/ 8 w 80"/>
                <a:gd name="T11" fmla="*/ 62 h 85"/>
                <a:gd name="T12" fmla="*/ 11 w 80"/>
                <a:gd name="T13" fmla="*/ 70 h 85"/>
                <a:gd name="T14" fmla="*/ 46 w 80"/>
                <a:gd name="T15" fmla="*/ 8 h 85"/>
                <a:gd name="T16" fmla="*/ 36 w 80"/>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5">
                  <a:moveTo>
                    <a:pt x="36" y="6"/>
                  </a:moveTo>
                  <a:cubicBezTo>
                    <a:pt x="27" y="27"/>
                    <a:pt x="16" y="46"/>
                    <a:pt x="2" y="65"/>
                  </a:cubicBezTo>
                  <a:cubicBezTo>
                    <a:pt x="0" y="67"/>
                    <a:pt x="2" y="71"/>
                    <a:pt x="5" y="72"/>
                  </a:cubicBezTo>
                  <a:cubicBezTo>
                    <a:pt x="27" y="80"/>
                    <a:pt x="50" y="85"/>
                    <a:pt x="74" y="83"/>
                  </a:cubicBezTo>
                  <a:cubicBezTo>
                    <a:pt x="80" y="83"/>
                    <a:pt x="80" y="73"/>
                    <a:pt x="74" y="73"/>
                  </a:cubicBezTo>
                  <a:cubicBezTo>
                    <a:pt x="51" y="75"/>
                    <a:pt x="29" y="70"/>
                    <a:pt x="8" y="62"/>
                  </a:cubicBezTo>
                  <a:cubicBezTo>
                    <a:pt x="9" y="65"/>
                    <a:pt x="10" y="67"/>
                    <a:pt x="11" y="70"/>
                  </a:cubicBezTo>
                  <a:cubicBezTo>
                    <a:pt x="25" y="50"/>
                    <a:pt x="37" y="30"/>
                    <a:pt x="46" y="8"/>
                  </a:cubicBezTo>
                  <a:cubicBezTo>
                    <a:pt x="48" y="2"/>
                    <a:pt x="38" y="0"/>
                    <a:pt x="36" y="6"/>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a:extLst>
                <a:ext uri="{FF2B5EF4-FFF2-40B4-BE49-F238E27FC236}">
                  <a16:creationId xmlns:a16="http://schemas.microsoft.com/office/drawing/2014/main" id="{36054039-EEFA-4876-B448-B718B2FFB65B}"/>
                </a:ext>
              </a:extLst>
            </p:cNvPr>
            <p:cNvSpPr>
              <a:spLocks/>
            </p:cNvSpPr>
            <p:nvPr/>
          </p:nvSpPr>
          <p:spPr bwMode="auto">
            <a:xfrm>
              <a:off x="4962" y="1743"/>
              <a:ext cx="174" cy="202"/>
            </a:xfrm>
            <a:custGeom>
              <a:avLst/>
              <a:gdLst>
                <a:gd name="T0" fmla="*/ 28 w 73"/>
                <a:gd name="T1" fmla="*/ 6 h 85"/>
                <a:gd name="T2" fmla="*/ 2 w 73"/>
                <a:gd name="T3" fmla="*/ 60 h 85"/>
                <a:gd name="T4" fmla="*/ 5 w 73"/>
                <a:gd name="T5" fmla="*/ 68 h 85"/>
                <a:gd name="T6" fmla="*/ 64 w 73"/>
                <a:gd name="T7" fmla="*/ 83 h 85"/>
                <a:gd name="T8" fmla="*/ 66 w 73"/>
                <a:gd name="T9" fmla="*/ 74 h 85"/>
                <a:gd name="T10" fmla="*/ 7 w 73"/>
                <a:gd name="T11" fmla="*/ 58 h 85"/>
                <a:gd name="T12" fmla="*/ 10 w 73"/>
                <a:gd name="T13" fmla="*/ 65 h 85"/>
                <a:gd name="T14" fmla="*/ 37 w 73"/>
                <a:gd name="T15" fmla="*/ 11 h 85"/>
                <a:gd name="T16" fmla="*/ 28 w 73"/>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28" y="6"/>
                  </a:moveTo>
                  <a:cubicBezTo>
                    <a:pt x="20" y="25"/>
                    <a:pt x="14" y="44"/>
                    <a:pt x="2" y="60"/>
                  </a:cubicBezTo>
                  <a:cubicBezTo>
                    <a:pt x="0" y="63"/>
                    <a:pt x="2" y="67"/>
                    <a:pt x="5" y="68"/>
                  </a:cubicBezTo>
                  <a:cubicBezTo>
                    <a:pt x="24" y="73"/>
                    <a:pt x="44" y="79"/>
                    <a:pt x="64" y="83"/>
                  </a:cubicBezTo>
                  <a:cubicBezTo>
                    <a:pt x="70" y="85"/>
                    <a:pt x="73" y="75"/>
                    <a:pt x="66" y="74"/>
                  </a:cubicBezTo>
                  <a:cubicBezTo>
                    <a:pt x="46" y="69"/>
                    <a:pt x="27" y="64"/>
                    <a:pt x="7" y="58"/>
                  </a:cubicBezTo>
                  <a:cubicBezTo>
                    <a:pt x="8" y="60"/>
                    <a:pt x="9" y="63"/>
                    <a:pt x="10" y="65"/>
                  </a:cubicBezTo>
                  <a:cubicBezTo>
                    <a:pt x="23" y="49"/>
                    <a:pt x="29" y="30"/>
                    <a:pt x="37" y="11"/>
                  </a:cubicBezTo>
                  <a:cubicBezTo>
                    <a:pt x="40" y="6"/>
                    <a:pt x="31" y="0"/>
                    <a:pt x="28" y="6"/>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a:extLst>
                <a:ext uri="{FF2B5EF4-FFF2-40B4-BE49-F238E27FC236}">
                  <a16:creationId xmlns:a16="http://schemas.microsoft.com/office/drawing/2014/main" id="{EAB26C5C-A22B-42FC-8441-FECF46C1264F}"/>
                </a:ext>
              </a:extLst>
            </p:cNvPr>
            <p:cNvSpPr>
              <a:spLocks/>
            </p:cNvSpPr>
            <p:nvPr/>
          </p:nvSpPr>
          <p:spPr bwMode="auto">
            <a:xfrm>
              <a:off x="5119" y="1702"/>
              <a:ext cx="193" cy="207"/>
            </a:xfrm>
            <a:custGeom>
              <a:avLst/>
              <a:gdLst>
                <a:gd name="T0" fmla="*/ 20 w 81"/>
                <a:gd name="T1" fmla="*/ 7 h 87"/>
                <a:gd name="T2" fmla="*/ 1 w 81"/>
                <a:gd name="T3" fmla="*/ 59 h 87"/>
                <a:gd name="T4" fmla="*/ 3 w 81"/>
                <a:gd name="T5" fmla="*/ 65 h 87"/>
                <a:gd name="T6" fmla="*/ 72 w 81"/>
                <a:gd name="T7" fmla="*/ 85 h 87"/>
                <a:gd name="T8" fmla="*/ 75 w 81"/>
                <a:gd name="T9" fmla="*/ 76 h 87"/>
                <a:gd name="T10" fmla="*/ 8 w 81"/>
                <a:gd name="T11" fmla="*/ 56 h 87"/>
                <a:gd name="T12" fmla="*/ 10 w 81"/>
                <a:gd name="T13" fmla="*/ 62 h 87"/>
                <a:gd name="T14" fmla="*/ 29 w 81"/>
                <a:gd name="T15" fmla="*/ 9 h 87"/>
                <a:gd name="T16" fmla="*/ 20 w 81"/>
                <a:gd name="T1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20" y="7"/>
                  </a:moveTo>
                  <a:cubicBezTo>
                    <a:pt x="16" y="25"/>
                    <a:pt x="7" y="42"/>
                    <a:pt x="1" y="59"/>
                  </a:cubicBezTo>
                  <a:cubicBezTo>
                    <a:pt x="0" y="61"/>
                    <a:pt x="1" y="64"/>
                    <a:pt x="3" y="65"/>
                  </a:cubicBezTo>
                  <a:cubicBezTo>
                    <a:pt x="25" y="74"/>
                    <a:pt x="49" y="80"/>
                    <a:pt x="72" y="85"/>
                  </a:cubicBezTo>
                  <a:cubicBezTo>
                    <a:pt x="79" y="87"/>
                    <a:pt x="81" y="77"/>
                    <a:pt x="75" y="76"/>
                  </a:cubicBezTo>
                  <a:cubicBezTo>
                    <a:pt x="52" y="70"/>
                    <a:pt x="29" y="65"/>
                    <a:pt x="8" y="56"/>
                  </a:cubicBezTo>
                  <a:cubicBezTo>
                    <a:pt x="9" y="58"/>
                    <a:pt x="9" y="60"/>
                    <a:pt x="10" y="62"/>
                  </a:cubicBezTo>
                  <a:cubicBezTo>
                    <a:pt x="17" y="44"/>
                    <a:pt x="25" y="28"/>
                    <a:pt x="29" y="9"/>
                  </a:cubicBezTo>
                  <a:cubicBezTo>
                    <a:pt x="31" y="3"/>
                    <a:pt x="21" y="0"/>
                    <a:pt x="20" y="7"/>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a:extLst>
                <a:ext uri="{FF2B5EF4-FFF2-40B4-BE49-F238E27FC236}">
                  <a16:creationId xmlns:a16="http://schemas.microsoft.com/office/drawing/2014/main" id="{882324BC-6905-40F9-9955-7932CCBD8E8F}"/>
                </a:ext>
              </a:extLst>
            </p:cNvPr>
            <p:cNvSpPr>
              <a:spLocks/>
            </p:cNvSpPr>
            <p:nvPr/>
          </p:nvSpPr>
          <p:spPr bwMode="auto">
            <a:xfrm>
              <a:off x="4468" y="2204"/>
              <a:ext cx="836" cy="711"/>
            </a:xfrm>
            <a:custGeom>
              <a:avLst/>
              <a:gdLst>
                <a:gd name="T0" fmla="*/ 51 w 352"/>
                <a:gd name="T1" fmla="*/ 0 h 299"/>
                <a:gd name="T2" fmla="*/ 109 w 352"/>
                <a:gd name="T3" fmla="*/ 47 h 299"/>
                <a:gd name="T4" fmla="*/ 188 w 352"/>
                <a:gd name="T5" fmla="*/ 17 h 299"/>
                <a:gd name="T6" fmla="*/ 319 w 352"/>
                <a:gd name="T7" fmla="*/ 109 h 299"/>
                <a:gd name="T8" fmla="*/ 352 w 352"/>
                <a:gd name="T9" fmla="*/ 254 h 299"/>
                <a:gd name="T10" fmla="*/ 212 w 352"/>
                <a:gd name="T11" fmla="*/ 299 h 299"/>
                <a:gd name="T12" fmla="*/ 70 w 352"/>
                <a:gd name="T13" fmla="*/ 233 h 299"/>
                <a:gd name="T14" fmla="*/ 0 w 352"/>
                <a:gd name="T15" fmla="*/ 86 h 2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99">
                  <a:moveTo>
                    <a:pt x="51" y="0"/>
                  </a:moveTo>
                  <a:cubicBezTo>
                    <a:pt x="45" y="29"/>
                    <a:pt x="85" y="44"/>
                    <a:pt x="109" y="47"/>
                  </a:cubicBezTo>
                  <a:cubicBezTo>
                    <a:pt x="138" y="50"/>
                    <a:pt x="165" y="34"/>
                    <a:pt x="188" y="17"/>
                  </a:cubicBezTo>
                  <a:cubicBezTo>
                    <a:pt x="191" y="99"/>
                    <a:pt x="245" y="119"/>
                    <a:pt x="319" y="109"/>
                  </a:cubicBezTo>
                  <a:cubicBezTo>
                    <a:pt x="292" y="168"/>
                    <a:pt x="298" y="213"/>
                    <a:pt x="352" y="254"/>
                  </a:cubicBezTo>
                  <a:cubicBezTo>
                    <a:pt x="293" y="229"/>
                    <a:pt x="251" y="258"/>
                    <a:pt x="212" y="299"/>
                  </a:cubicBezTo>
                  <a:cubicBezTo>
                    <a:pt x="193" y="227"/>
                    <a:pt x="141" y="188"/>
                    <a:pt x="70" y="233"/>
                  </a:cubicBezTo>
                  <a:cubicBezTo>
                    <a:pt x="67" y="179"/>
                    <a:pt x="72" y="98"/>
                    <a:pt x="0" y="86"/>
                  </a:cubicBezTo>
                </a:path>
              </a:pathLst>
            </a:custGeom>
            <a:solidFill>
              <a:srgbClr val="145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a:extLst>
                <a:ext uri="{FF2B5EF4-FFF2-40B4-BE49-F238E27FC236}">
                  <a16:creationId xmlns:a16="http://schemas.microsoft.com/office/drawing/2014/main" id="{75DA1B83-F9D6-49C5-942E-0B70B9424C91}"/>
                </a:ext>
              </a:extLst>
            </p:cNvPr>
            <p:cNvSpPr>
              <a:spLocks/>
            </p:cNvSpPr>
            <p:nvPr/>
          </p:nvSpPr>
          <p:spPr bwMode="auto">
            <a:xfrm>
              <a:off x="4454" y="2273"/>
              <a:ext cx="660" cy="452"/>
            </a:xfrm>
            <a:custGeom>
              <a:avLst/>
              <a:gdLst>
                <a:gd name="T0" fmla="*/ 273 w 278"/>
                <a:gd name="T1" fmla="*/ 178 h 190"/>
                <a:gd name="T2" fmla="*/ 152 w 278"/>
                <a:gd name="T3" fmla="*/ 91 h 190"/>
                <a:gd name="T4" fmla="*/ 10 w 278"/>
                <a:gd name="T5" fmla="*/ 3 h 190"/>
                <a:gd name="T6" fmla="*/ 5 w 278"/>
                <a:gd name="T7" fmla="*/ 12 h 190"/>
                <a:gd name="T8" fmla="*/ 141 w 278"/>
                <a:gd name="T9" fmla="*/ 96 h 190"/>
                <a:gd name="T10" fmla="*/ 266 w 278"/>
                <a:gd name="T11" fmla="*/ 185 h 190"/>
                <a:gd name="T12" fmla="*/ 273 w 278"/>
                <a:gd name="T13" fmla="*/ 178 h 190"/>
              </a:gdLst>
              <a:ahLst/>
              <a:cxnLst>
                <a:cxn ang="0">
                  <a:pos x="T0" y="T1"/>
                </a:cxn>
                <a:cxn ang="0">
                  <a:pos x="T2" y="T3"/>
                </a:cxn>
                <a:cxn ang="0">
                  <a:pos x="T4" y="T5"/>
                </a:cxn>
                <a:cxn ang="0">
                  <a:pos x="T6" y="T7"/>
                </a:cxn>
                <a:cxn ang="0">
                  <a:pos x="T8" y="T9"/>
                </a:cxn>
                <a:cxn ang="0">
                  <a:pos x="T10" y="T11"/>
                </a:cxn>
                <a:cxn ang="0">
                  <a:pos x="T12" y="T13"/>
                </a:cxn>
              </a:cxnLst>
              <a:rect l="0" t="0" r="r" b="b"/>
              <a:pathLst>
                <a:path w="278" h="190">
                  <a:moveTo>
                    <a:pt x="273" y="178"/>
                  </a:moveTo>
                  <a:cubicBezTo>
                    <a:pt x="238" y="143"/>
                    <a:pt x="193" y="119"/>
                    <a:pt x="152" y="91"/>
                  </a:cubicBezTo>
                  <a:cubicBezTo>
                    <a:pt x="106" y="60"/>
                    <a:pt x="60" y="29"/>
                    <a:pt x="10" y="3"/>
                  </a:cubicBezTo>
                  <a:cubicBezTo>
                    <a:pt x="5" y="0"/>
                    <a:pt x="0" y="9"/>
                    <a:pt x="5" y="12"/>
                  </a:cubicBezTo>
                  <a:cubicBezTo>
                    <a:pt x="53" y="36"/>
                    <a:pt x="97" y="65"/>
                    <a:pt x="141" y="96"/>
                  </a:cubicBezTo>
                  <a:cubicBezTo>
                    <a:pt x="184" y="125"/>
                    <a:pt x="229" y="149"/>
                    <a:pt x="266" y="185"/>
                  </a:cubicBezTo>
                  <a:cubicBezTo>
                    <a:pt x="271" y="190"/>
                    <a:pt x="278" y="183"/>
                    <a:pt x="273" y="178"/>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id="{308AB444-22C0-49B3-A676-83D5094E0B5C}"/>
                </a:ext>
              </a:extLst>
            </p:cNvPr>
            <p:cNvSpPr>
              <a:spLocks/>
            </p:cNvSpPr>
            <p:nvPr/>
          </p:nvSpPr>
          <p:spPr bwMode="auto">
            <a:xfrm>
              <a:off x="4654" y="2377"/>
              <a:ext cx="166" cy="172"/>
            </a:xfrm>
            <a:custGeom>
              <a:avLst/>
              <a:gdLst>
                <a:gd name="T0" fmla="*/ 61 w 70"/>
                <a:gd name="T1" fmla="*/ 2 h 72"/>
                <a:gd name="T2" fmla="*/ 6 w 70"/>
                <a:gd name="T3" fmla="*/ 6 h 72"/>
                <a:gd name="T4" fmla="*/ 1 w 70"/>
                <a:gd name="T5" fmla="*/ 13 h 72"/>
                <a:gd name="T6" fmla="*/ 22 w 70"/>
                <a:gd name="T7" fmla="*/ 66 h 72"/>
                <a:gd name="T8" fmla="*/ 31 w 70"/>
                <a:gd name="T9" fmla="*/ 61 h 72"/>
                <a:gd name="T10" fmla="*/ 11 w 70"/>
                <a:gd name="T11" fmla="*/ 10 h 72"/>
                <a:gd name="T12" fmla="*/ 6 w 70"/>
                <a:gd name="T13" fmla="*/ 16 h 72"/>
                <a:gd name="T14" fmla="*/ 64 w 70"/>
                <a:gd name="T15" fmla="*/ 11 h 72"/>
                <a:gd name="T16" fmla="*/ 61 w 70"/>
                <a:gd name="T1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61" y="2"/>
                  </a:moveTo>
                  <a:cubicBezTo>
                    <a:pt x="43" y="6"/>
                    <a:pt x="24" y="5"/>
                    <a:pt x="6" y="6"/>
                  </a:cubicBezTo>
                  <a:cubicBezTo>
                    <a:pt x="3" y="7"/>
                    <a:pt x="0" y="10"/>
                    <a:pt x="1" y="13"/>
                  </a:cubicBezTo>
                  <a:cubicBezTo>
                    <a:pt x="6" y="31"/>
                    <a:pt x="13" y="49"/>
                    <a:pt x="22" y="66"/>
                  </a:cubicBezTo>
                  <a:cubicBezTo>
                    <a:pt x="25" y="72"/>
                    <a:pt x="33" y="67"/>
                    <a:pt x="31" y="61"/>
                  </a:cubicBezTo>
                  <a:cubicBezTo>
                    <a:pt x="22" y="45"/>
                    <a:pt x="15" y="28"/>
                    <a:pt x="11" y="10"/>
                  </a:cubicBezTo>
                  <a:cubicBezTo>
                    <a:pt x="9" y="12"/>
                    <a:pt x="7" y="14"/>
                    <a:pt x="6" y="16"/>
                  </a:cubicBezTo>
                  <a:cubicBezTo>
                    <a:pt x="25" y="15"/>
                    <a:pt x="45" y="16"/>
                    <a:pt x="64" y="11"/>
                  </a:cubicBezTo>
                  <a:cubicBezTo>
                    <a:pt x="70" y="10"/>
                    <a:pt x="68" y="0"/>
                    <a:pt x="61" y="2"/>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a:extLst>
                <a:ext uri="{FF2B5EF4-FFF2-40B4-BE49-F238E27FC236}">
                  <a16:creationId xmlns:a16="http://schemas.microsoft.com/office/drawing/2014/main" id="{FBA00395-E3E3-48FC-806E-33C0DBAFAF69}"/>
                </a:ext>
              </a:extLst>
            </p:cNvPr>
            <p:cNvSpPr>
              <a:spLocks/>
            </p:cNvSpPr>
            <p:nvPr/>
          </p:nvSpPr>
          <p:spPr bwMode="auto">
            <a:xfrm>
              <a:off x="4808" y="2470"/>
              <a:ext cx="140" cy="174"/>
            </a:xfrm>
            <a:custGeom>
              <a:avLst/>
              <a:gdLst>
                <a:gd name="T0" fmla="*/ 53 w 59"/>
                <a:gd name="T1" fmla="*/ 1 h 73"/>
                <a:gd name="T2" fmla="*/ 6 w 59"/>
                <a:gd name="T3" fmla="*/ 9 h 73"/>
                <a:gd name="T4" fmla="*/ 1 w 59"/>
                <a:gd name="T5" fmla="*/ 15 h 73"/>
                <a:gd name="T6" fmla="*/ 13 w 59"/>
                <a:gd name="T7" fmla="*/ 66 h 73"/>
                <a:gd name="T8" fmla="*/ 23 w 59"/>
                <a:gd name="T9" fmla="*/ 66 h 73"/>
                <a:gd name="T10" fmla="*/ 11 w 59"/>
                <a:gd name="T11" fmla="*/ 13 h 73"/>
                <a:gd name="T12" fmla="*/ 6 w 59"/>
                <a:gd name="T13" fmla="*/ 19 h 73"/>
                <a:gd name="T14" fmla="*/ 53 w 59"/>
                <a:gd name="T15" fmla="*/ 11 h 73"/>
                <a:gd name="T16" fmla="*/ 53 w 59"/>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3">
                  <a:moveTo>
                    <a:pt x="53" y="1"/>
                  </a:moveTo>
                  <a:cubicBezTo>
                    <a:pt x="37" y="3"/>
                    <a:pt x="22" y="8"/>
                    <a:pt x="6" y="9"/>
                  </a:cubicBezTo>
                  <a:cubicBezTo>
                    <a:pt x="3" y="9"/>
                    <a:pt x="0" y="12"/>
                    <a:pt x="1" y="15"/>
                  </a:cubicBezTo>
                  <a:cubicBezTo>
                    <a:pt x="6" y="32"/>
                    <a:pt x="12" y="49"/>
                    <a:pt x="13" y="66"/>
                  </a:cubicBezTo>
                  <a:cubicBezTo>
                    <a:pt x="14" y="73"/>
                    <a:pt x="24" y="73"/>
                    <a:pt x="23" y="66"/>
                  </a:cubicBezTo>
                  <a:cubicBezTo>
                    <a:pt x="22" y="48"/>
                    <a:pt x="16" y="30"/>
                    <a:pt x="11" y="13"/>
                  </a:cubicBezTo>
                  <a:cubicBezTo>
                    <a:pt x="9" y="15"/>
                    <a:pt x="8" y="17"/>
                    <a:pt x="6" y="19"/>
                  </a:cubicBezTo>
                  <a:cubicBezTo>
                    <a:pt x="22" y="18"/>
                    <a:pt x="37" y="13"/>
                    <a:pt x="53" y="11"/>
                  </a:cubicBezTo>
                  <a:cubicBezTo>
                    <a:pt x="59" y="10"/>
                    <a:pt x="59" y="0"/>
                    <a:pt x="53" y="1"/>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id="{B94EE034-5956-40CD-8145-1D781EF2CCFF}"/>
                </a:ext>
              </a:extLst>
            </p:cNvPr>
            <p:cNvSpPr>
              <a:spLocks/>
            </p:cNvSpPr>
            <p:nvPr/>
          </p:nvSpPr>
          <p:spPr bwMode="auto">
            <a:xfrm>
              <a:off x="4965" y="2570"/>
              <a:ext cx="145" cy="150"/>
            </a:xfrm>
            <a:custGeom>
              <a:avLst/>
              <a:gdLst>
                <a:gd name="T0" fmla="*/ 52 w 61"/>
                <a:gd name="T1" fmla="*/ 1 h 63"/>
                <a:gd name="T2" fmla="*/ 4 w 61"/>
                <a:gd name="T3" fmla="*/ 8 h 63"/>
                <a:gd name="T4" fmla="*/ 1 w 61"/>
                <a:gd name="T5" fmla="*/ 12 h 63"/>
                <a:gd name="T6" fmla="*/ 7 w 61"/>
                <a:gd name="T7" fmla="*/ 57 h 63"/>
                <a:gd name="T8" fmla="*/ 17 w 61"/>
                <a:gd name="T9" fmla="*/ 57 h 63"/>
                <a:gd name="T10" fmla="*/ 11 w 61"/>
                <a:gd name="T11" fmla="*/ 12 h 63"/>
                <a:gd name="T12" fmla="*/ 7 w 61"/>
                <a:gd name="T13" fmla="*/ 17 h 63"/>
                <a:gd name="T14" fmla="*/ 54 w 61"/>
                <a:gd name="T15" fmla="*/ 11 h 63"/>
                <a:gd name="T16" fmla="*/ 52 w 61"/>
                <a:gd name="T17"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3">
                  <a:moveTo>
                    <a:pt x="52" y="1"/>
                  </a:moveTo>
                  <a:cubicBezTo>
                    <a:pt x="36" y="4"/>
                    <a:pt x="20" y="3"/>
                    <a:pt x="4" y="8"/>
                  </a:cubicBezTo>
                  <a:cubicBezTo>
                    <a:pt x="2" y="8"/>
                    <a:pt x="0" y="10"/>
                    <a:pt x="1" y="12"/>
                  </a:cubicBezTo>
                  <a:cubicBezTo>
                    <a:pt x="3" y="27"/>
                    <a:pt x="5" y="42"/>
                    <a:pt x="7" y="57"/>
                  </a:cubicBezTo>
                  <a:cubicBezTo>
                    <a:pt x="7" y="63"/>
                    <a:pt x="17" y="63"/>
                    <a:pt x="17" y="57"/>
                  </a:cubicBezTo>
                  <a:cubicBezTo>
                    <a:pt x="15" y="42"/>
                    <a:pt x="13" y="27"/>
                    <a:pt x="11" y="12"/>
                  </a:cubicBezTo>
                  <a:cubicBezTo>
                    <a:pt x="9" y="14"/>
                    <a:pt x="8" y="16"/>
                    <a:pt x="7" y="17"/>
                  </a:cubicBezTo>
                  <a:cubicBezTo>
                    <a:pt x="22" y="13"/>
                    <a:pt x="39" y="14"/>
                    <a:pt x="54" y="11"/>
                  </a:cubicBezTo>
                  <a:cubicBezTo>
                    <a:pt x="61" y="10"/>
                    <a:pt x="58" y="0"/>
                    <a:pt x="52" y="1"/>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id="{36A404F0-14AD-42CC-BFD4-7BB49E21ACA9}"/>
                </a:ext>
              </a:extLst>
            </p:cNvPr>
            <p:cNvSpPr>
              <a:spLocks/>
            </p:cNvSpPr>
            <p:nvPr/>
          </p:nvSpPr>
          <p:spPr bwMode="auto">
            <a:xfrm>
              <a:off x="4981" y="2501"/>
              <a:ext cx="81" cy="45"/>
            </a:xfrm>
            <a:custGeom>
              <a:avLst/>
              <a:gdLst>
                <a:gd name="T0" fmla="*/ 8 w 34"/>
                <a:gd name="T1" fmla="*/ 17 h 19"/>
                <a:gd name="T2" fmla="*/ 28 w 34"/>
                <a:gd name="T3" fmla="*/ 11 h 19"/>
                <a:gd name="T4" fmla="*/ 25 w 34"/>
                <a:gd name="T5" fmla="*/ 2 h 19"/>
                <a:gd name="T6" fmla="*/ 6 w 34"/>
                <a:gd name="T7" fmla="*/ 7 h 19"/>
                <a:gd name="T8" fmla="*/ 8 w 34"/>
                <a:gd name="T9" fmla="*/ 17 h 19"/>
              </a:gdLst>
              <a:ahLst/>
              <a:cxnLst>
                <a:cxn ang="0">
                  <a:pos x="T0" y="T1"/>
                </a:cxn>
                <a:cxn ang="0">
                  <a:pos x="T2" y="T3"/>
                </a:cxn>
                <a:cxn ang="0">
                  <a:pos x="T4" y="T5"/>
                </a:cxn>
                <a:cxn ang="0">
                  <a:pos x="T6" y="T7"/>
                </a:cxn>
                <a:cxn ang="0">
                  <a:pos x="T8" y="T9"/>
                </a:cxn>
              </a:cxnLst>
              <a:rect l="0" t="0" r="r" b="b"/>
              <a:pathLst>
                <a:path w="34" h="19">
                  <a:moveTo>
                    <a:pt x="8" y="17"/>
                  </a:moveTo>
                  <a:cubicBezTo>
                    <a:pt x="15" y="15"/>
                    <a:pt x="21" y="13"/>
                    <a:pt x="28" y="11"/>
                  </a:cubicBezTo>
                  <a:cubicBezTo>
                    <a:pt x="34" y="10"/>
                    <a:pt x="31" y="0"/>
                    <a:pt x="25" y="2"/>
                  </a:cubicBezTo>
                  <a:cubicBezTo>
                    <a:pt x="18" y="3"/>
                    <a:pt x="12" y="5"/>
                    <a:pt x="6" y="7"/>
                  </a:cubicBezTo>
                  <a:cubicBezTo>
                    <a:pt x="0" y="10"/>
                    <a:pt x="2" y="19"/>
                    <a:pt x="8" y="17"/>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a:extLst>
                <a:ext uri="{FF2B5EF4-FFF2-40B4-BE49-F238E27FC236}">
                  <a16:creationId xmlns:a16="http://schemas.microsoft.com/office/drawing/2014/main" id="{86B79218-C86D-4F4F-A858-C81401E30A53}"/>
                </a:ext>
              </a:extLst>
            </p:cNvPr>
            <p:cNvSpPr>
              <a:spLocks/>
            </p:cNvSpPr>
            <p:nvPr/>
          </p:nvSpPr>
          <p:spPr bwMode="auto">
            <a:xfrm>
              <a:off x="4746" y="2582"/>
              <a:ext cx="33" cy="83"/>
            </a:xfrm>
            <a:custGeom>
              <a:avLst/>
              <a:gdLst>
                <a:gd name="T0" fmla="*/ 1 w 14"/>
                <a:gd name="T1" fmla="*/ 6 h 35"/>
                <a:gd name="T2" fmla="*/ 3 w 14"/>
                <a:gd name="T3" fmla="*/ 28 h 35"/>
                <a:gd name="T4" fmla="*/ 12 w 14"/>
                <a:gd name="T5" fmla="*/ 26 h 35"/>
                <a:gd name="T6" fmla="*/ 11 w 14"/>
                <a:gd name="T7" fmla="*/ 6 h 35"/>
                <a:gd name="T8" fmla="*/ 1 w 14"/>
                <a:gd name="T9" fmla="*/ 6 h 35"/>
              </a:gdLst>
              <a:ahLst/>
              <a:cxnLst>
                <a:cxn ang="0">
                  <a:pos x="T0" y="T1"/>
                </a:cxn>
                <a:cxn ang="0">
                  <a:pos x="T2" y="T3"/>
                </a:cxn>
                <a:cxn ang="0">
                  <a:pos x="T4" y="T5"/>
                </a:cxn>
                <a:cxn ang="0">
                  <a:pos x="T6" y="T7"/>
                </a:cxn>
                <a:cxn ang="0">
                  <a:pos x="T8" y="T9"/>
                </a:cxn>
              </a:cxnLst>
              <a:rect l="0" t="0" r="r" b="b"/>
              <a:pathLst>
                <a:path w="14" h="35">
                  <a:moveTo>
                    <a:pt x="1" y="6"/>
                  </a:moveTo>
                  <a:cubicBezTo>
                    <a:pt x="1" y="14"/>
                    <a:pt x="1" y="21"/>
                    <a:pt x="3" y="28"/>
                  </a:cubicBezTo>
                  <a:cubicBezTo>
                    <a:pt x="4" y="35"/>
                    <a:pt x="14" y="32"/>
                    <a:pt x="12" y="26"/>
                  </a:cubicBezTo>
                  <a:cubicBezTo>
                    <a:pt x="11" y="19"/>
                    <a:pt x="11" y="13"/>
                    <a:pt x="11" y="6"/>
                  </a:cubicBezTo>
                  <a:cubicBezTo>
                    <a:pt x="10" y="0"/>
                    <a:pt x="0" y="0"/>
                    <a:pt x="1" y="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a:extLst>
                <a:ext uri="{FF2B5EF4-FFF2-40B4-BE49-F238E27FC236}">
                  <a16:creationId xmlns:a16="http://schemas.microsoft.com/office/drawing/2014/main" id="{900C71FF-5465-4451-82AF-6424A5BE8A2C}"/>
                </a:ext>
              </a:extLst>
            </p:cNvPr>
            <p:cNvSpPr>
              <a:spLocks/>
            </p:cNvSpPr>
            <p:nvPr/>
          </p:nvSpPr>
          <p:spPr bwMode="auto">
            <a:xfrm>
              <a:off x="5029" y="2734"/>
              <a:ext cx="33" cy="48"/>
            </a:xfrm>
            <a:custGeom>
              <a:avLst/>
              <a:gdLst>
                <a:gd name="T0" fmla="*/ 2 w 14"/>
                <a:gd name="T1" fmla="*/ 9 h 20"/>
                <a:gd name="T2" fmla="*/ 3 w 14"/>
                <a:gd name="T3" fmla="*/ 14 h 20"/>
                <a:gd name="T4" fmla="*/ 12 w 14"/>
                <a:gd name="T5" fmla="*/ 12 h 20"/>
                <a:gd name="T6" fmla="*/ 12 w 14"/>
                <a:gd name="T7" fmla="*/ 6 h 20"/>
                <a:gd name="T8" fmla="*/ 2 w 14"/>
                <a:gd name="T9" fmla="*/ 9 h 20"/>
              </a:gdLst>
              <a:ahLst/>
              <a:cxnLst>
                <a:cxn ang="0">
                  <a:pos x="T0" y="T1"/>
                </a:cxn>
                <a:cxn ang="0">
                  <a:pos x="T2" y="T3"/>
                </a:cxn>
                <a:cxn ang="0">
                  <a:pos x="T4" y="T5"/>
                </a:cxn>
                <a:cxn ang="0">
                  <a:pos x="T6" y="T7"/>
                </a:cxn>
                <a:cxn ang="0">
                  <a:pos x="T8" y="T9"/>
                </a:cxn>
              </a:cxnLst>
              <a:rect l="0" t="0" r="r" b="b"/>
              <a:pathLst>
                <a:path w="14" h="20">
                  <a:moveTo>
                    <a:pt x="2" y="9"/>
                  </a:moveTo>
                  <a:cubicBezTo>
                    <a:pt x="2" y="11"/>
                    <a:pt x="2" y="13"/>
                    <a:pt x="3" y="14"/>
                  </a:cubicBezTo>
                  <a:cubicBezTo>
                    <a:pt x="5" y="20"/>
                    <a:pt x="14" y="18"/>
                    <a:pt x="12" y="12"/>
                  </a:cubicBezTo>
                  <a:cubicBezTo>
                    <a:pt x="12" y="10"/>
                    <a:pt x="12" y="8"/>
                    <a:pt x="12" y="6"/>
                  </a:cubicBezTo>
                  <a:cubicBezTo>
                    <a:pt x="10" y="0"/>
                    <a:pt x="0" y="3"/>
                    <a:pt x="2" y="9"/>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a:extLst>
                <a:ext uri="{FF2B5EF4-FFF2-40B4-BE49-F238E27FC236}">
                  <a16:creationId xmlns:a16="http://schemas.microsoft.com/office/drawing/2014/main" id="{C4E67A90-615A-4AC9-971F-496CE3B54CFB}"/>
                </a:ext>
              </a:extLst>
            </p:cNvPr>
            <p:cNvSpPr>
              <a:spLocks/>
            </p:cNvSpPr>
            <p:nvPr/>
          </p:nvSpPr>
          <p:spPr bwMode="auto">
            <a:xfrm>
              <a:off x="4409" y="1840"/>
              <a:ext cx="404" cy="418"/>
            </a:xfrm>
            <a:custGeom>
              <a:avLst/>
              <a:gdLst>
                <a:gd name="T0" fmla="*/ 149 w 170"/>
                <a:gd name="T1" fmla="*/ 40 h 176"/>
                <a:gd name="T2" fmla="*/ 92 w 170"/>
                <a:gd name="T3" fmla="*/ 0 h 176"/>
                <a:gd name="T4" fmla="*/ 60 w 170"/>
                <a:gd name="T5" fmla="*/ 8 h 176"/>
                <a:gd name="T6" fmla="*/ 5 w 170"/>
                <a:gd name="T7" fmla="*/ 101 h 176"/>
                <a:gd name="T8" fmla="*/ 109 w 170"/>
                <a:gd name="T9" fmla="*/ 159 h 176"/>
                <a:gd name="T10" fmla="*/ 149 w 170"/>
                <a:gd name="T11" fmla="*/ 40 h 176"/>
              </a:gdLst>
              <a:ahLst/>
              <a:cxnLst>
                <a:cxn ang="0">
                  <a:pos x="T0" y="T1"/>
                </a:cxn>
                <a:cxn ang="0">
                  <a:pos x="T2" y="T3"/>
                </a:cxn>
                <a:cxn ang="0">
                  <a:pos x="T4" y="T5"/>
                </a:cxn>
                <a:cxn ang="0">
                  <a:pos x="T6" y="T7"/>
                </a:cxn>
                <a:cxn ang="0">
                  <a:pos x="T8" y="T9"/>
                </a:cxn>
                <a:cxn ang="0">
                  <a:pos x="T10" y="T11"/>
                </a:cxn>
              </a:cxnLst>
              <a:rect l="0" t="0" r="r" b="b"/>
              <a:pathLst>
                <a:path w="170" h="176">
                  <a:moveTo>
                    <a:pt x="149" y="40"/>
                  </a:moveTo>
                  <a:cubicBezTo>
                    <a:pt x="137" y="19"/>
                    <a:pt x="116" y="3"/>
                    <a:pt x="92" y="0"/>
                  </a:cubicBezTo>
                  <a:cubicBezTo>
                    <a:pt x="80" y="0"/>
                    <a:pt x="69" y="3"/>
                    <a:pt x="60" y="8"/>
                  </a:cubicBezTo>
                  <a:cubicBezTo>
                    <a:pt x="22" y="21"/>
                    <a:pt x="0" y="60"/>
                    <a:pt x="5" y="101"/>
                  </a:cubicBezTo>
                  <a:cubicBezTo>
                    <a:pt x="12" y="152"/>
                    <a:pt x="63" y="176"/>
                    <a:pt x="109" y="159"/>
                  </a:cubicBezTo>
                  <a:cubicBezTo>
                    <a:pt x="155" y="142"/>
                    <a:pt x="170" y="81"/>
                    <a:pt x="149" y="40"/>
                  </a:cubicBezTo>
                  <a:close/>
                </a:path>
              </a:pathLst>
            </a:custGeom>
            <a:solidFill>
              <a:srgbClr val="BC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a:extLst>
                <a:ext uri="{FF2B5EF4-FFF2-40B4-BE49-F238E27FC236}">
                  <a16:creationId xmlns:a16="http://schemas.microsoft.com/office/drawing/2014/main" id="{69BB85C6-D0C4-4BBF-B1FE-4222C36A1A41}"/>
                </a:ext>
              </a:extLst>
            </p:cNvPr>
            <p:cNvSpPr>
              <a:spLocks/>
            </p:cNvSpPr>
            <p:nvPr/>
          </p:nvSpPr>
          <p:spPr bwMode="auto">
            <a:xfrm>
              <a:off x="4421" y="1952"/>
              <a:ext cx="387" cy="306"/>
            </a:xfrm>
            <a:custGeom>
              <a:avLst/>
              <a:gdLst>
                <a:gd name="T0" fmla="*/ 147 w 163"/>
                <a:gd name="T1" fmla="*/ 0 h 129"/>
                <a:gd name="T2" fmla="*/ 0 w 163"/>
                <a:gd name="T3" fmla="*/ 53 h 129"/>
                <a:gd name="T4" fmla="*/ 0 w 163"/>
                <a:gd name="T5" fmla="*/ 54 h 129"/>
                <a:gd name="T6" fmla="*/ 104 w 163"/>
                <a:gd name="T7" fmla="*/ 112 h 129"/>
                <a:gd name="T8" fmla="*/ 147 w 163"/>
                <a:gd name="T9" fmla="*/ 0 h 129"/>
              </a:gdLst>
              <a:ahLst/>
              <a:cxnLst>
                <a:cxn ang="0">
                  <a:pos x="T0" y="T1"/>
                </a:cxn>
                <a:cxn ang="0">
                  <a:pos x="T2" y="T3"/>
                </a:cxn>
                <a:cxn ang="0">
                  <a:pos x="T4" y="T5"/>
                </a:cxn>
                <a:cxn ang="0">
                  <a:pos x="T6" y="T7"/>
                </a:cxn>
                <a:cxn ang="0">
                  <a:pos x="T8" y="T9"/>
                </a:cxn>
              </a:cxnLst>
              <a:rect l="0" t="0" r="r" b="b"/>
              <a:pathLst>
                <a:path w="163" h="129">
                  <a:moveTo>
                    <a:pt x="147" y="0"/>
                  </a:moveTo>
                  <a:cubicBezTo>
                    <a:pt x="114" y="49"/>
                    <a:pt x="56" y="63"/>
                    <a:pt x="0" y="53"/>
                  </a:cubicBezTo>
                  <a:cubicBezTo>
                    <a:pt x="0" y="53"/>
                    <a:pt x="0" y="54"/>
                    <a:pt x="0" y="54"/>
                  </a:cubicBezTo>
                  <a:cubicBezTo>
                    <a:pt x="7" y="105"/>
                    <a:pt x="58" y="129"/>
                    <a:pt x="104" y="112"/>
                  </a:cubicBezTo>
                  <a:cubicBezTo>
                    <a:pt x="148" y="95"/>
                    <a:pt x="163" y="40"/>
                    <a:pt x="147" y="0"/>
                  </a:cubicBezTo>
                  <a:close/>
                </a:path>
              </a:pathLst>
            </a:custGeom>
            <a:solidFill>
              <a:srgbClr val="AF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a:extLst>
                <a:ext uri="{FF2B5EF4-FFF2-40B4-BE49-F238E27FC236}">
                  <a16:creationId xmlns:a16="http://schemas.microsoft.com/office/drawing/2014/main" id="{4429AD2C-D4F1-47A1-82AB-ABDE3B4E55B0}"/>
                </a:ext>
              </a:extLst>
            </p:cNvPr>
            <p:cNvSpPr>
              <a:spLocks/>
            </p:cNvSpPr>
            <p:nvPr/>
          </p:nvSpPr>
          <p:spPr bwMode="auto">
            <a:xfrm>
              <a:off x="4273" y="2266"/>
              <a:ext cx="433" cy="425"/>
            </a:xfrm>
            <a:custGeom>
              <a:avLst/>
              <a:gdLst>
                <a:gd name="T0" fmla="*/ 171 w 182"/>
                <a:gd name="T1" fmla="*/ 114 h 179"/>
                <a:gd name="T2" fmla="*/ 170 w 182"/>
                <a:gd name="T3" fmla="*/ 44 h 179"/>
                <a:gd name="T4" fmla="*/ 144 w 182"/>
                <a:gd name="T5" fmla="*/ 23 h 179"/>
                <a:gd name="T6" fmla="*/ 37 w 182"/>
                <a:gd name="T7" fmla="*/ 34 h 179"/>
                <a:gd name="T8" fmla="*/ 52 w 182"/>
                <a:gd name="T9" fmla="*/ 152 h 179"/>
                <a:gd name="T10" fmla="*/ 171 w 182"/>
                <a:gd name="T11" fmla="*/ 114 h 179"/>
              </a:gdLst>
              <a:ahLst/>
              <a:cxnLst>
                <a:cxn ang="0">
                  <a:pos x="T0" y="T1"/>
                </a:cxn>
                <a:cxn ang="0">
                  <a:pos x="T2" y="T3"/>
                </a:cxn>
                <a:cxn ang="0">
                  <a:pos x="T4" y="T5"/>
                </a:cxn>
                <a:cxn ang="0">
                  <a:pos x="T6" y="T7"/>
                </a:cxn>
                <a:cxn ang="0">
                  <a:pos x="T8" y="T9"/>
                </a:cxn>
                <a:cxn ang="0">
                  <a:pos x="T10" y="T11"/>
                </a:cxn>
              </a:cxnLst>
              <a:rect l="0" t="0" r="r" b="b"/>
              <a:pathLst>
                <a:path w="182" h="179">
                  <a:moveTo>
                    <a:pt x="171" y="114"/>
                  </a:moveTo>
                  <a:cubicBezTo>
                    <a:pt x="182" y="92"/>
                    <a:pt x="182" y="65"/>
                    <a:pt x="170" y="44"/>
                  </a:cubicBezTo>
                  <a:cubicBezTo>
                    <a:pt x="164" y="34"/>
                    <a:pt x="155" y="27"/>
                    <a:pt x="144" y="23"/>
                  </a:cubicBezTo>
                  <a:cubicBezTo>
                    <a:pt x="112" y="0"/>
                    <a:pt x="68" y="5"/>
                    <a:pt x="37" y="34"/>
                  </a:cubicBezTo>
                  <a:cubicBezTo>
                    <a:pt x="0" y="69"/>
                    <a:pt x="11" y="125"/>
                    <a:pt x="52" y="152"/>
                  </a:cubicBezTo>
                  <a:cubicBezTo>
                    <a:pt x="93" y="179"/>
                    <a:pt x="151" y="155"/>
                    <a:pt x="171" y="114"/>
                  </a:cubicBezTo>
                  <a:close/>
                </a:path>
              </a:pathLst>
            </a:custGeom>
            <a:solidFill>
              <a:srgbClr val="9E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a:extLst>
                <a:ext uri="{FF2B5EF4-FFF2-40B4-BE49-F238E27FC236}">
                  <a16:creationId xmlns:a16="http://schemas.microsoft.com/office/drawing/2014/main" id="{CB573CCC-AE7F-4B0F-8AF9-ED4D4E8C1158}"/>
                </a:ext>
              </a:extLst>
            </p:cNvPr>
            <p:cNvSpPr>
              <a:spLocks/>
            </p:cNvSpPr>
            <p:nvPr/>
          </p:nvSpPr>
          <p:spPr bwMode="auto">
            <a:xfrm>
              <a:off x="4273" y="2297"/>
              <a:ext cx="276" cy="363"/>
            </a:xfrm>
            <a:custGeom>
              <a:avLst/>
              <a:gdLst>
                <a:gd name="T0" fmla="*/ 57 w 116"/>
                <a:gd name="T1" fmla="*/ 66 h 153"/>
                <a:gd name="T2" fmla="*/ 73 w 116"/>
                <a:gd name="T3" fmla="*/ 0 h 153"/>
                <a:gd name="T4" fmla="*/ 37 w 116"/>
                <a:gd name="T5" fmla="*/ 21 h 153"/>
                <a:gd name="T6" fmla="*/ 52 w 116"/>
                <a:gd name="T7" fmla="*/ 139 h 153"/>
                <a:gd name="T8" fmla="*/ 116 w 116"/>
                <a:gd name="T9" fmla="*/ 147 h 153"/>
                <a:gd name="T10" fmla="*/ 57 w 116"/>
                <a:gd name="T11" fmla="*/ 66 h 153"/>
              </a:gdLst>
              <a:ahLst/>
              <a:cxnLst>
                <a:cxn ang="0">
                  <a:pos x="T0" y="T1"/>
                </a:cxn>
                <a:cxn ang="0">
                  <a:pos x="T2" y="T3"/>
                </a:cxn>
                <a:cxn ang="0">
                  <a:pos x="T4" y="T5"/>
                </a:cxn>
                <a:cxn ang="0">
                  <a:pos x="T6" y="T7"/>
                </a:cxn>
                <a:cxn ang="0">
                  <a:pos x="T8" y="T9"/>
                </a:cxn>
                <a:cxn ang="0">
                  <a:pos x="T10" y="T11"/>
                </a:cxn>
              </a:cxnLst>
              <a:rect l="0" t="0" r="r" b="b"/>
              <a:pathLst>
                <a:path w="116" h="153">
                  <a:moveTo>
                    <a:pt x="57" y="66"/>
                  </a:moveTo>
                  <a:cubicBezTo>
                    <a:pt x="55" y="42"/>
                    <a:pt x="61" y="19"/>
                    <a:pt x="73" y="0"/>
                  </a:cubicBezTo>
                  <a:cubicBezTo>
                    <a:pt x="60" y="4"/>
                    <a:pt x="48" y="11"/>
                    <a:pt x="37" y="21"/>
                  </a:cubicBezTo>
                  <a:cubicBezTo>
                    <a:pt x="0" y="56"/>
                    <a:pt x="11" y="112"/>
                    <a:pt x="52" y="139"/>
                  </a:cubicBezTo>
                  <a:cubicBezTo>
                    <a:pt x="71" y="151"/>
                    <a:pt x="95" y="153"/>
                    <a:pt x="116" y="147"/>
                  </a:cubicBezTo>
                  <a:cubicBezTo>
                    <a:pt x="83" y="135"/>
                    <a:pt x="59" y="102"/>
                    <a:pt x="57" y="66"/>
                  </a:cubicBezTo>
                  <a:close/>
                </a:path>
              </a:pathLst>
            </a:custGeom>
            <a:solidFill>
              <a:srgbClr val="7F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a:extLst>
                <a:ext uri="{FF2B5EF4-FFF2-40B4-BE49-F238E27FC236}">
                  <a16:creationId xmlns:a16="http://schemas.microsoft.com/office/drawing/2014/main" id="{D039CDA9-7D06-4648-B9D6-BAA8240F5D37}"/>
                </a:ext>
              </a:extLst>
            </p:cNvPr>
            <p:cNvSpPr>
              <a:spLocks/>
            </p:cNvSpPr>
            <p:nvPr/>
          </p:nvSpPr>
          <p:spPr bwMode="auto">
            <a:xfrm>
              <a:off x="4528" y="2354"/>
              <a:ext cx="116" cy="121"/>
            </a:xfrm>
            <a:custGeom>
              <a:avLst/>
              <a:gdLst>
                <a:gd name="T0" fmla="*/ 6 w 49"/>
                <a:gd name="T1" fmla="*/ 10 h 51"/>
                <a:gd name="T2" fmla="*/ 38 w 49"/>
                <a:gd name="T3" fmla="*/ 45 h 51"/>
                <a:gd name="T4" fmla="*/ 48 w 49"/>
                <a:gd name="T5" fmla="*/ 42 h 51"/>
                <a:gd name="T6" fmla="*/ 6 w 49"/>
                <a:gd name="T7" fmla="*/ 0 h 51"/>
                <a:gd name="T8" fmla="*/ 6 w 49"/>
                <a:gd name="T9" fmla="*/ 10 h 51"/>
              </a:gdLst>
              <a:ahLst/>
              <a:cxnLst>
                <a:cxn ang="0">
                  <a:pos x="T0" y="T1"/>
                </a:cxn>
                <a:cxn ang="0">
                  <a:pos x="T2" y="T3"/>
                </a:cxn>
                <a:cxn ang="0">
                  <a:pos x="T4" y="T5"/>
                </a:cxn>
                <a:cxn ang="0">
                  <a:pos x="T6" y="T7"/>
                </a:cxn>
                <a:cxn ang="0">
                  <a:pos x="T8" y="T9"/>
                </a:cxn>
              </a:cxnLst>
              <a:rect l="0" t="0" r="r" b="b"/>
              <a:pathLst>
                <a:path w="49" h="51">
                  <a:moveTo>
                    <a:pt x="6" y="10"/>
                  </a:moveTo>
                  <a:cubicBezTo>
                    <a:pt x="25" y="11"/>
                    <a:pt x="35" y="28"/>
                    <a:pt x="38" y="45"/>
                  </a:cubicBezTo>
                  <a:cubicBezTo>
                    <a:pt x="39" y="51"/>
                    <a:pt x="49" y="48"/>
                    <a:pt x="48" y="42"/>
                  </a:cubicBezTo>
                  <a:cubicBezTo>
                    <a:pt x="43" y="21"/>
                    <a:pt x="30" y="1"/>
                    <a:pt x="6" y="0"/>
                  </a:cubicBezTo>
                  <a:cubicBezTo>
                    <a:pt x="0" y="0"/>
                    <a:pt x="0" y="10"/>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a:extLst>
                <a:ext uri="{FF2B5EF4-FFF2-40B4-BE49-F238E27FC236}">
                  <a16:creationId xmlns:a16="http://schemas.microsoft.com/office/drawing/2014/main" id="{9048798F-66F7-4606-AE2F-89F1ACF32596}"/>
                </a:ext>
              </a:extLst>
            </p:cNvPr>
            <p:cNvSpPr>
              <a:spLocks/>
            </p:cNvSpPr>
            <p:nvPr/>
          </p:nvSpPr>
          <p:spPr bwMode="auto">
            <a:xfrm>
              <a:off x="4656" y="1892"/>
              <a:ext cx="81" cy="86"/>
            </a:xfrm>
            <a:custGeom>
              <a:avLst/>
              <a:gdLst>
                <a:gd name="T0" fmla="*/ 7 w 34"/>
                <a:gd name="T1" fmla="*/ 12 h 36"/>
                <a:gd name="T2" fmla="*/ 24 w 34"/>
                <a:gd name="T3" fmla="*/ 30 h 36"/>
                <a:gd name="T4" fmla="*/ 34 w 34"/>
                <a:gd name="T5" fmla="*/ 30 h 36"/>
                <a:gd name="T6" fmla="*/ 9 w 34"/>
                <a:gd name="T7" fmla="*/ 2 h 36"/>
                <a:gd name="T8" fmla="*/ 7 w 34"/>
                <a:gd name="T9" fmla="*/ 12 h 36"/>
              </a:gdLst>
              <a:ahLst/>
              <a:cxnLst>
                <a:cxn ang="0">
                  <a:pos x="T0" y="T1"/>
                </a:cxn>
                <a:cxn ang="0">
                  <a:pos x="T2" y="T3"/>
                </a:cxn>
                <a:cxn ang="0">
                  <a:pos x="T4" y="T5"/>
                </a:cxn>
                <a:cxn ang="0">
                  <a:pos x="T6" y="T7"/>
                </a:cxn>
                <a:cxn ang="0">
                  <a:pos x="T8" y="T9"/>
                </a:cxn>
              </a:cxnLst>
              <a:rect l="0" t="0" r="r" b="b"/>
              <a:pathLst>
                <a:path w="34" h="36">
                  <a:moveTo>
                    <a:pt x="7" y="12"/>
                  </a:moveTo>
                  <a:cubicBezTo>
                    <a:pt x="15" y="14"/>
                    <a:pt x="23" y="21"/>
                    <a:pt x="24" y="30"/>
                  </a:cubicBezTo>
                  <a:cubicBezTo>
                    <a:pt x="24" y="36"/>
                    <a:pt x="34" y="36"/>
                    <a:pt x="34" y="30"/>
                  </a:cubicBezTo>
                  <a:cubicBezTo>
                    <a:pt x="32" y="16"/>
                    <a:pt x="22" y="6"/>
                    <a:pt x="9" y="2"/>
                  </a:cubicBezTo>
                  <a:cubicBezTo>
                    <a:pt x="3" y="0"/>
                    <a:pt x="0" y="10"/>
                    <a:pt x="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a:extLst>
                <a:ext uri="{FF2B5EF4-FFF2-40B4-BE49-F238E27FC236}">
                  <a16:creationId xmlns:a16="http://schemas.microsoft.com/office/drawing/2014/main" id="{D91B5C39-622E-487A-B12F-8B2C59B1FBFF}"/>
                </a:ext>
              </a:extLst>
            </p:cNvPr>
            <p:cNvSpPr>
              <a:spLocks/>
            </p:cNvSpPr>
            <p:nvPr/>
          </p:nvSpPr>
          <p:spPr bwMode="auto">
            <a:xfrm>
              <a:off x="2238" y="1614"/>
              <a:ext cx="1028" cy="699"/>
            </a:xfrm>
            <a:custGeom>
              <a:avLst/>
              <a:gdLst>
                <a:gd name="T0" fmla="*/ 433 w 433"/>
                <a:gd name="T1" fmla="*/ 134 h 294"/>
                <a:gd name="T2" fmla="*/ 350 w 433"/>
                <a:gd name="T3" fmla="*/ 122 h 294"/>
                <a:gd name="T4" fmla="*/ 315 w 433"/>
                <a:gd name="T5" fmla="*/ 36 h 294"/>
                <a:gd name="T6" fmla="*/ 142 w 433"/>
                <a:gd name="T7" fmla="*/ 0 h 294"/>
                <a:gd name="T8" fmla="*/ 0 w 433"/>
                <a:gd name="T9" fmla="*/ 83 h 294"/>
                <a:gd name="T10" fmla="*/ 70 w 433"/>
                <a:gd name="T11" fmla="*/ 229 h 294"/>
                <a:gd name="T12" fmla="*/ 230 w 433"/>
                <a:gd name="T13" fmla="*/ 294 h 294"/>
                <a:gd name="T14" fmla="*/ 401 w 433"/>
                <a:gd name="T15" fmla="*/ 240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294">
                  <a:moveTo>
                    <a:pt x="433" y="134"/>
                  </a:moveTo>
                  <a:cubicBezTo>
                    <a:pt x="413" y="161"/>
                    <a:pt x="370" y="140"/>
                    <a:pt x="350" y="122"/>
                  </a:cubicBezTo>
                  <a:cubicBezTo>
                    <a:pt x="326" y="101"/>
                    <a:pt x="318" y="68"/>
                    <a:pt x="315" y="36"/>
                  </a:cubicBezTo>
                  <a:cubicBezTo>
                    <a:pt x="247" y="95"/>
                    <a:pt x="189" y="67"/>
                    <a:pt x="142" y="0"/>
                  </a:cubicBezTo>
                  <a:cubicBezTo>
                    <a:pt x="115" y="67"/>
                    <a:pt x="73" y="95"/>
                    <a:pt x="0" y="83"/>
                  </a:cubicBezTo>
                  <a:cubicBezTo>
                    <a:pt x="65" y="111"/>
                    <a:pt x="73" y="166"/>
                    <a:pt x="70" y="229"/>
                  </a:cubicBezTo>
                  <a:cubicBezTo>
                    <a:pt x="141" y="191"/>
                    <a:pt x="212" y="203"/>
                    <a:pt x="230" y="294"/>
                  </a:cubicBezTo>
                  <a:cubicBezTo>
                    <a:pt x="275" y="256"/>
                    <a:pt x="337" y="191"/>
                    <a:pt x="401" y="240"/>
                  </a:cubicBezTo>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a:extLst>
                <a:ext uri="{FF2B5EF4-FFF2-40B4-BE49-F238E27FC236}">
                  <a16:creationId xmlns:a16="http://schemas.microsoft.com/office/drawing/2014/main" id="{4E4A7480-1A36-484F-90E3-5F0B801E6CA9}"/>
                </a:ext>
              </a:extLst>
            </p:cNvPr>
            <p:cNvSpPr>
              <a:spLocks/>
            </p:cNvSpPr>
            <p:nvPr/>
          </p:nvSpPr>
          <p:spPr bwMode="auto">
            <a:xfrm>
              <a:off x="2487" y="1864"/>
              <a:ext cx="841" cy="261"/>
            </a:xfrm>
            <a:custGeom>
              <a:avLst/>
              <a:gdLst>
                <a:gd name="T0" fmla="*/ 348 w 354"/>
                <a:gd name="T1" fmla="*/ 98 h 110"/>
                <a:gd name="T2" fmla="*/ 8 w 354"/>
                <a:gd name="T3" fmla="*/ 3 h 110"/>
                <a:gd name="T4" fmla="*/ 6 w 354"/>
                <a:gd name="T5" fmla="*/ 12 h 110"/>
                <a:gd name="T6" fmla="*/ 346 w 354"/>
                <a:gd name="T7" fmla="*/ 108 h 110"/>
                <a:gd name="T8" fmla="*/ 348 w 354"/>
                <a:gd name="T9" fmla="*/ 98 h 110"/>
              </a:gdLst>
              <a:ahLst/>
              <a:cxnLst>
                <a:cxn ang="0">
                  <a:pos x="T0" y="T1"/>
                </a:cxn>
                <a:cxn ang="0">
                  <a:pos x="T2" y="T3"/>
                </a:cxn>
                <a:cxn ang="0">
                  <a:pos x="T4" y="T5"/>
                </a:cxn>
                <a:cxn ang="0">
                  <a:pos x="T6" y="T7"/>
                </a:cxn>
                <a:cxn ang="0">
                  <a:pos x="T8" y="T9"/>
                </a:cxn>
              </a:cxnLst>
              <a:rect l="0" t="0" r="r" b="b"/>
              <a:pathLst>
                <a:path w="354" h="110">
                  <a:moveTo>
                    <a:pt x="348" y="98"/>
                  </a:moveTo>
                  <a:cubicBezTo>
                    <a:pt x="235" y="66"/>
                    <a:pt x="118" y="47"/>
                    <a:pt x="8" y="3"/>
                  </a:cubicBezTo>
                  <a:cubicBezTo>
                    <a:pt x="2" y="0"/>
                    <a:pt x="0" y="10"/>
                    <a:pt x="6" y="12"/>
                  </a:cubicBezTo>
                  <a:cubicBezTo>
                    <a:pt x="115" y="57"/>
                    <a:pt x="232" y="76"/>
                    <a:pt x="346" y="108"/>
                  </a:cubicBezTo>
                  <a:cubicBezTo>
                    <a:pt x="352" y="110"/>
                    <a:pt x="354" y="100"/>
                    <a:pt x="348" y="98"/>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a:extLst>
                <a:ext uri="{FF2B5EF4-FFF2-40B4-BE49-F238E27FC236}">
                  <a16:creationId xmlns:a16="http://schemas.microsoft.com/office/drawing/2014/main" id="{EF3EEAD8-F57C-4427-B9F7-D0F1677F4336}"/>
                </a:ext>
              </a:extLst>
            </p:cNvPr>
            <p:cNvSpPr>
              <a:spLocks/>
            </p:cNvSpPr>
            <p:nvPr/>
          </p:nvSpPr>
          <p:spPr bwMode="auto">
            <a:xfrm>
              <a:off x="2865" y="1866"/>
              <a:ext cx="204" cy="226"/>
            </a:xfrm>
            <a:custGeom>
              <a:avLst/>
              <a:gdLst>
                <a:gd name="T0" fmla="*/ 35 w 86"/>
                <a:gd name="T1" fmla="*/ 11 h 95"/>
                <a:gd name="T2" fmla="*/ 77 w 86"/>
                <a:gd name="T3" fmla="*/ 77 h 95"/>
                <a:gd name="T4" fmla="*/ 79 w 86"/>
                <a:gd name="T5" fmla="*/ 69 h 95"/>
                <a:gd name="T6" fmla="*/ 6 w 86"/>
                <a:gd name="T7" fmla="*/ 84 h 95"/>
                <a:gd name="T8" fmla="*/ 6 w 86"/>
                <a:gd name="T9" fmla="*/ 94 h 95"/>
                <a:gd name="T10" fmla="*/ 81 w 86"/>
                <a:gd name="T11" fmla="*/ 78 h 95"/>
                <a:gd name="T12" fmla="*/ 84 w 86"/>
                <a:gd name="T13" fmla="*/ 70 h 95"/>
                <a:gd name="T14" fmla="*/ 44 w 86"/>
                <a:gd name="T15" fmla="*/ 6 h 95"/>
                <a:gd name="T16" fmla="*/ 35 w 86"/>
                <a:gd name="T17"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5">
                  <a:moveTo>
                    <a:pt x="35" y="11"/>
                  </a:moveTo>
                  <a:cubicBezTo>
                    <a:pt x="46" y="35"/>
                    <a:pt x="60" y="57"/>
                    <a:pt x="77" y="77"/>
                  </a:cubicBezTo>
                  <a:cubicBezTo>
                    <a:pt x="77" y="74"/>
                    <a:pt x="78" y="72"/>
                    <a:pt x="79" y="69"/>
                  </a:cubicBezTo>
                  <a:cubicBezTo>
                    <a:pt x="56" y="78"/>
                    <a:pt x="31" y="85"/>
                    <a:pt x="6" y="84"/>
                  </a:cubicBezTo>
                  <a:cubicBezTo>
                    <a:pt x="0" y="84"/>
                    <a:pt x="0" y="94"/>
                    <a:pt x="6" y="94"/>
                  </a:cubicBezTo>
                  <a:cubicBezTo>
                    <a:pt x="32" y="95"/>
                    <a:pt x="58" y="88"/>
                    <a:pt x="81" y="78"/>
                  </a:cubicBezTo>
                  <a:cubicBezTo>
                    <a:pt x="85" y="77"/>
                    <a:pt x="86" y="73"/>
                    <a:pt x="84" y="70"/>
                  </a:cubicBezTo>
                  <a:cubicBezTo>
                    <a:pt x="68" y="50"/>
                    <a:pt x="54" y="29"/>
                    <a:pt x="44" y="6"/>
                  </a:cubicBezTo>
                  <a:cubicBezTo>
                    <a:pt x="41" y="0"/>
                    <a:pt x="32" y="5"/>
                    <a:pt x="35" y="11"/>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a:extLst>
                <a:ext uri="{FF2B5EF4-FFF2-40B4-BE49-F238E27FC236}">
                  <a16:creationId xmlns:a16="http://schemas.microsoft.com/office/drawing/2014/main" id="{5D7DDA6A-8FF5-4D95-97B3-46627DC82681}"/>
                </a:ext>
              </a:extLst>
            </p:cNvPr>
            <p:cNvSpPr>
              <a:spLocks/>
            </p:cNvSpPr>
            <p:nvPr/>
          </p:nvSpPr>
          <p:spPr bwMode="auto">
            <a:xfrm>
              <a:off x="2668" y="1831"/>
              <a:ext cx="185" cy="221"/>
            </a:xfrm>
            <a:custGeom>
              <a:avLst/>
              <a:gdLst>
                <a:gd name="T0" fmla="*/ 36 w 78"/>
                <a:gd name="T1" fmla="*/ 11 h 93"/>
                <a:gd name="T2" fmla="*/ 68 w 78"/>
                <a:gd name="T3" fmla="*/ 70 h 93"/>
                <a:gd name="T4" fmla="*/ 70 w 78"/>
                <a:gd name="T5" fmla="*/ 62 h 93"/>
                <a:gd name="T6" fmla="*/ 6 w 78"/>
                <a:gd name="T7" fmla="*/ 82 h 93"/>
                <a:gd name="T8" fmla="*/ 9 w 78"/>
                <a:gd name="T9" fmla="*/ 91 h 93"/>
                <a:gd name="T10" fmla="*/ 73 w 78"/>
                <a:gd name="T11" fmla="*/ 71 h 93"/>
                <a:gd name="T12" fmla="*/ 75 w 78"/>
                <a:gd name="T13" fmla="*/ 63 h 93"/>
                <a:gd name="T14" fmla="*/ 44 w 78"/>
                <a:gd name="T15" fmla="*/ 6 h 93"/>
                <a:gd name="T16" fmla="*/ 36 w 78"/>
                <a:gd name="T17"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3">
                  <a:moveTo>
                    <a:pt x="36" y="11"/>
                  </a:moveTo>
                  <a:cubicBezTo>
                    <a:pt x="46" y="31"/>
                    <a:pt x="54" y="53"/>
                    <a:pt x="68" y="70"/>
                  </a:cubicBezTo>
                  <a:cubicBezTo>
                    <a:pt x="69" y="67"/>
                    <a:pt x="70" y="65"/>
                    <a:pt x="70" y="62"/>
                  </a:cubicBezTo>
                  <a:cubicBezTo>
                    <a:pt x="49" y="69"/>
                    <a:pt x="28" y="76"/>
                    <a:pt x="6" y="82"/>
                  </a:cubicBezTo>
                  <a:cubicBezTo>
                    <a:pt x="0" y="83"/>
                    <a:pt x="3" y="93"/>
                    <a:pt x="9" y="91"/>
                  </a:cubicBezTo>
                  <a:cubicBezTo>
                    <a:pt x="31" y="86"/>
                    <a:pt x="52" y="79"/>
                    <a:pt x="73" y="71"/>
                  </a:cubicBezTo>
                  <a:cubicBezTo>
                    <a:pt x="77" y="70"/>
                    <a:pt x="78" y="66"/>
                    <a:pt x="75" y="63"/>
                  </a:cubicBezTo>
                  <a:cubicBezTo>
                    <a:pt x="61" y="46"/>
                    <a:pt x="54" y="25"/>
                    <a:pt x="44" y="6"/>
                  </a:cubicBezTo>
                  <a:cubicBezTo>
                    <a:pt x="41" y="0"/>
                    <a:pt x="33" y="5"/>
                    <a:pt x="36" y="11"/>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a:extLst>
                <a:ext uri="{FF2B5EF4-FFF2-40B4-BE49-F238E27FC236}">
                  <a16:creationId xmlns:a16="http://schemas.microsoft.com/office/drawing/2014/main" id="{E6AB28E7-5AB1-45DF-9B82-0B6D000415E0}"/>
                </a:ext>
              </a:extLst>
            </p:cNvPr>
            <p:cNvSpPr>
              <a:spLocks/>
            </p:cNvSpPr>
            <p:nvPr/>
          </p:nvSpPr>
          <p:spPr bwMode="auto">
            <a:xfrm>
              <a:off x="2471" y="1792"/>
              <a:ext cx="206" cy="229"/>
            </a:xfrm>
            <a:custGeom>
              <a:avLst/>
              <a:gdLst>
                <a:gd name="T0" fmla="*/ 53 w 87"/>
                <a:gd name="T1" fmla="*/ 9 h 96"/>
                <a:gd name="T2" fmla="*/ 78 w 87"/>
                <a:gd name="T3" fmla="*/ 67 h 96"/>
                <a:gd name="T4" fmla="*/ 79 w 87"/>
                <a:gd name="T5" fmla="*/ 60 h 96"/>
                <a:gd name="T6" fmla="*/ 6 w 87"/>
                <a:gd name="T7" fmla="*/ 85 h 96"/>
                <a:gd name="T8" fmla="*/ 9 w 87"/>
                <a:gd name="T9" fmla="*/ 94 h 96"/>
                <a:gd name="T10" fmla="*/ 84 w 87"/>
                <a:gd name="T11" fmla="*/ 69 h 96"/>
                <a:gd name="T12" fmla="*/ 86 w 87"/>
                <a:gd name="T13" fmla="*/ 62 h 96"/>
                <a:gd name="T14" fmla="*/ 63 w 87"/>
                <a:gd name="T15" fmla="*/ 6 h 96"/>
                <a:gd name="T16" fmla="*/ 53 w 87"/>
                <a:gd name="T17"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6">
                  <a:moveTo>
                    <a:pt x="53" y="9"/>
                  </a:moveTo>
                  <a:cubicBezTo>
                    <a:pt x="59" y="29"/>
                    <a:pt x="69" y="47"/>
                    <a:pt x="78" y="67"/>
                  </a:cubicBezTo>
                  <a:cubicBezTo>
                    <a:pt x="78" y="64"/>
                    <a:pt x="79" y="62"/>
                    <a:pt x="79" y="60"/>
                  </a:cubicBezTo>
                  <a:cubicBezTo>
                    <a:pt x="56" y="71"/>
                    <a:pt x="31" y="78"/>
                    <a:pt x="6" y="85"/>
                  </a:cubicBezTo>
                  <a:cubicBezTo>
                    <a:pt x="0" y="86"/>
                    <a:pt x="2" y="96"/>
                    <a:pt x="9" y="94"/>
                  </a:cubicBezTo>
                  <a:cubicBezTo>
                    <a:pt x="34" y="87"/>
                    <a:pt x="60" y="80"/>
                    <a:pt x="84" y="69"/>
                  </a:cubicBezTo>
                  <a:cubicBezTo>
                    <a:pt x="87" y="67"/>
                    <a:pt x="87" y="64"/>
                    <a:pt x="86" y="62"/>
                  </a:cubicBezTo>
                  <a:cubicBezTo>
                    <a:pt x="78" y="43"/>
                    <a:pt x="68" y="26"/>
                    <a:pt x="63" y="6"/>
                  </a:cubicBezTo>
                  <a:cubicBezTo>
                    <a:pt x="61" y="0"/>
                    <a:pt x="52" y="3"/>
                    <a:pt x="53"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a:extLst>
                <a:ext uri="{FF2B5EF4-FFF2-40B4-BE49-F238E27FC236}">
                  <a16:creationId xmlns:a16="http://schemas.microsoft.com/office/drawing/2014/main" id="{2F02CAC0-C6CB-44DA-867A-28DF1E1E13B8}"/>
                </a:ext>
              </a:extLst>
            </p:cNvPr>
            <p:cNvSpPr>
              <a:spLocks/>
            </p:cNvSpPr>
            <p:nvPr/>
          </p:nvSpPr>
          <p:spPr bwMode="auto">
            <a:xfrm>
              <a:off x="2437" y="2280"/>
              <a:ext cx="905" cy="804"/>
            </a:xfrm>
            <a:custGeom>
              <a:avLst/>
              <a:gdLst>
                <a:gd name="T0" fmla="*/ 321 w 381"/>
                <a:gd name="T1" fmla="*/ 0 h 338"/>
                <a:gd name="T2" fmla="*/ 258 w 381"/>
                <a:gd name="T3" fmla="*/ 55 h 338"/>
                <a:gd name="T4" fmla="*/ 170 w 381"/>
                <a:gd name="T5" fmla="*/ 26 h 338"/>
                <a:gd name="T6" fmla="*/ 30 w 381"/>
                <a:gd name="T7" fmla="*/ 134 h 338"/>
                <a:gd name="T8" fmla="*/ 0 w 381"/>
                <a:gd name="T9" fmla="*/ 296 h 338"/>
                <a:gd name="T10" fmla="*/ 157 w 381"/>
                <a:gd name="T11" fmla="*/ 338 h 338"/>
                <a:gd name="T12" fmla="*/ 311 w 381"/>
                <a:gd name="T13" fmla="*/ 259 h 338"/>
                <a:gd name="T14" fmla="*/ 381 w 381"/>
                <a:gd name="T15" fmla="*/ 93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338">
                  <a:moveTo>
                    <a:pt x="321" y="0"/>
                  </a:moveTo>
                  <a:cubicBezTo>
                    <a:pt x="328" y="33"/>
                    <a:pt x="285" y="51"/>
                    <a:pt x="258" y="55"/>
                  </a:cubicBezTo>
                  <a:cubicBezTo>
                    <a:pt x="227" y="60"/>
                    <a:pt x="196" y="44"/>
                    <a:pt x="170" y="26"/>
                  </a:cubicBezTo>
                  <a:cubicBezTo>
                    <a:pt x="171" y="116"/>
                    <a:pt x="112" y="141"/>
                    <a:pt x="30" y="134"/>
                  </a:cubicBezTo>
                  <a:cubicBezTo>
                    <a:pt x="63" y="198"/>
                    <a:pt x="58" y="248"/>
                    <a:pt x="0" y="296"/>
                  </a:cubicBezTo>
                  <a:cubicBezTo>
                    <a:pt x="64" y="265"/>
                    <a:pt x="111" y="295"/>
                    <a:pt x="157" y="338"/>
                  </a:cubicBezTo>
                  <a:cubicBezTo>
                    <a:pt x="174" y="259"/>
                    <a:pt x="230" y="212"/>
                    <a:pt x="311" y="259"/>
                  </a:cubicBezTo>
                  <a:cubicBezTo>
                    <a:pt x="311" y="199"/>
                    <a:pt x="302" y="110"/>
                    <a:pt x="381" y="93"/>
                  </a:cubicBezTo>
                </a:path>
              </a:pathLst>
            </a:custGeom>
            <a:solidFill>
              <a:srgbClr val="145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a:extLst>
                <a:ext uri="{FF2B5EF4-FFF2-40B4-BE49-F238E27FC236}">
                  <a16:creationId xmlns:a16="http://schemas.microsoft.com/office/drawing/2014/main" id="{14D25C4B-41B5-4A45-AA4A-9FF479DB6CA7}"/>
                </a:ext>
              </a:extLst>
            </p:cNvPr>
            <p:cNvSpPr>
              <a:spLocks/>
            </p:cNvSpPr>
            <p:nvPr/>
          </p:nvSpPr>
          <p:spPr bwMode="auto">
            <a:xfrm>
              <a:off x="2646" y="2354"/>
              <a:ext cx="703" cy="523"/>
            </a:xfrm>
            <a:custGeom>
              <a:avLst/>
              <a:gdLst>
                <a:gd name="T0" fmla="*/ 11 w 296"/>
                <a:gd name="T1" fmla="*/ 216 h 220"/>
                <a:gd name="T2" fmla="*/ 143 w 296"/>
                <a:gd name="T3" fmla="*/ 112 h 220"/>
                <a:gd name="T4" fmla="*/ 291 w 296"/>
                <a:gd name="T5" fmla="*/ 12 h 220"/>
                <a:gd name="T6" fmla="*/ 286 w 296"/>
                <a:gd name="T7" fmla="*/ 4 h 220"/>
                <a:gd name="T8" fmla="*/ 133 w 296"/>
                <a:gd name="T9" fmla="*/ 107 h 220"/>
                <a:gd name="T10" fmla="*/ 4 w 296"/>
                <a:gd name="T11" fmla="*/ 209 h 220"/>
                <a:gd name="T12" fmla="*/ 11 w 296"/>
                <a:gd name="T13" fmla="*/ 216 h 220"/>
              </a:gdLst>
              <a:ahLst/>
              <a:cxnLst>
                <a:cxn ang="0">
                  <a:pos x="T0" y="T1"/>
                </a:cxn>
                <a:cxn ang="0">
                  <a:pos x="T2" y="T3"/>
                </a:cxn>
                <a:cxn ang="0">
                  <a:pos x="T4" y="T5"/>
                </a:cxn>
                <a:cxn ang="0">
                  <a:pos x="T6" y="T7"/>
                </a:cxn>
                <a:cxn ang="0">
                  <a:pos x="T8" y="T9"/>
                </a:cxn>
                <a:cxn ang="0">
                  <a:pos x="T10" y="T11"/>
                </a:cxn>
                <a:cxn ang="0">
                  <a:pos x="T12" y="T13"/>
                </a:cxn>
              </a:cxnLst>
              <a:rect l="0" t="0" r="r" b="b"/>
              <a:pathLst>
                <a:path w="296" h="220">
                  <a:moveTo>
                    <a:pt x="11" y="216"/>
                  </a:moveTo>
                  <a:cubicBezTo>
                    <a:pt x="49" y="174"/>
                    <a:pt x="98" y="145"/>
                    <a:pt x="143" y="112"/>
                  </a:cubicBezTo>
                  <a:cubicBezTo>
                    <a:pt x="191" y="76"/>
                    <a:pt x="239" y="42"/>
                    <a:pt x="291" y="12"/>
                  </a:cubicBezTo>
                  <a:cubicBezTo>
                    <a:pt x="296" y="9"/>
                    <a:pt x="291" y="0"/>
                    <a:pt x="286" y="4"/>
                  </a:cubicBezTo>
                  <a:cubicBezTo>
                    <a:pt x="232" y="34"/>
                    <a:pt x="183" y="71"/>
                    <a:pt x="133" y="107"/>
                  </a:cubicBezTo>
                  <a:cubicBezTo>
                    <a:pt x="89" y="140"/>
                    <a:pt x="41" y="168"/>
                    <a:pt x="4" y="209"/>
                  </a:cubicBezTo>
                  <a:cubicBezTo>
                    <a:pt x="0" y="213"/>
                    <a:pt x="7" y="220"/>
                    <a:pt x="11" y="21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a:extLst>
                <a:ext uri="{FF2B5EF4-FFF2-40B4-BE49-F238E27FC236}">
                  <a16:creationId xmlns:a16="http://schemas.microsoft.com/office/drawing/2014/main" id="{CD65B200-B735-44B0-BE27-092E89095AAF}"/>
                </a:ext>
              </a:extLst>
            </p:cNvPr>
            <p:cNvSpPr>
              <a:spLocks/>
            </p:cNvSpPr>
            <p:nvPr/>
          </p:nvSpPr>
          <p:spPr bwMode="auto">
            <a:xfrm>
              <a:off x="2953" y="2487"/>
              <a:ext cx="180" cy="180"/>
            </a:xfrm>
            <a:custGeom>
              <a:avLst/>
              <a:gdLst>
                <a:gd name="T0" fmla="*/ 7 w 76"/>
                <a:gd name="T1" fmla="*/ 10 h 76"/>
                <a:gd name="T2" fmla="*/ 71 w 76"/>
                <a:gd name="T3" fmla="*/ 14 h 76"/>
                <a:gd name="T4" fmla="*/ 66 w 76"/>
                <a:gd name="T5" fmla="*/ 7 h 76"/>
                <a:gd name="T6" fmla="*/ 47 w 76"/>
                <a:gd name="T7" fmla="*/ 65 h 76"/>
                <a:gd name="T8" fmla="*/ 55 w 76"/>
                <a:gd name="T9" fmla="*/ 70 h 76"/>
                <a:gd name="T10" fmla="*/ 76 w 76"/>
                <a:gd name="T11" fmla="*/ 10 h 76"/>
                <a:gd name="T12" fmla="*/ 71 w 76"/>
                <a:gd name="T13" fmla="*/ 4 h 76"/>
                <a:gd name="T14" fmla="*/ 9 w 76"/>
                <a:gd name="T15" fmla="*/ 1 h 76"/>
                <a:gd name="T16" fmla="*/ 7 w 76"/>
                <a:gd name="T17"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7" y="10"/>
                  </a:moveTo>
                  <a:cubicBezTo>
                    <a:pt x="28" y="14"/>
                    <a:pt x="49" y="13"/>
                    <a:pt x="71" y="14"/>
                  </a:cubicBezTo>
                  <a:cubicBezTo>
                    <a:pt x="69" y="11"/>
                    <a:pt x="68" y="9"/>
                    <a:pt x="66" y="7"/>
                  </a:cubicBezTo>
                  <a:cubicBezTo>
                    <a:pt x="62" y="27"/>
                    <a:pt x="55" y="46"/>
                    <a:pt x="47" y="65"/>
                  </a:cubicBezTo>
                  <a:cubicBezTo>
                    <a:pt x="44" y="71"/>
                    <a:pt x="53" y="76"/>
                    <a:pt x="55" y="70"/>
                  </a:cubicBezTo>
                  <a:cubicBezTo>
                    <a:pt x="64" y="51"/>
                    <a:pt x="72" y="31"/>
                    <a:pt x="76" y="10"/>
                  </a:cubicBezTo>
                  <a:cubicBezTo>
                    <a:pt x="76" y="7"/>
                    <a:pt x="74" y="4"/>
                    <a:pt x="71" y="4"/>
                  </a:cubicBezTo>
                  <a:cubicBezTo>
                    <a:pt x="50" y="3"/>
                    <a:pt x="30" y="5"/>
                    <a:pt x="9" y="1"/>
                  </a:cubicBezTo>
                  <a:cubicBezTo>
                    <a:pt x="3" y="0"/>
                    <a:pt x="0" y="9"/>
                    <a:pt x="7" y="10"/>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a:extLst>
                <a:ext uri="{FF2B5EF4-FFF2-40B4-BE49-F238E27FC236}">
                  <a16:creationId xmlns:a16="http://schemas.microsoft.com/office/drawing/2014/main" id="{DAFF6AB2-0DA4-4D92-BB9A-A4056EA2C08B}"/>
                </a:ext>
              </a:extLst>
            </p:cNvPr>
            <p:cNvSpPr>
              <a:spLocks/>
            </p:cNvSpPr>
            <p:nvPr/>
          </p:nvSpPr>
          <p:spPr bwMode="auto">
            <a:xfrm>
              <a:off x="2817" y="2594"/>
              <a:ext cx="152" cy="183"/>
            </a:xfrm>
            <a:custGeom>
              <a:avLst/>
              <a:gdLst>
                <a:gd name="T0" fmla="*/ 6 w 64"/>
                <a:gd name="T1" fmla="*/ 11 h 77"/>
                <a:gd name="T2" fmla="*/ 58 w 64"/>
                <a:gd name="T3" fmla="*/ 18 h 77"/>
                <a:gd name="T4" fmla="*/ 53 w 64"/>
                <a:gd name="T5" fmla="*/ 11 h 77"/>
                <a:gd name="T6" fmla="*/ 42 w 64"/>
                <a:gd name="T7" fmla="*/ 71 h 77"/>
                <a:gd name="T8" fmla="*/ 52 w 64"/>
                <a:gd name="T9" fmla="*/ 71 h 77"/>
                <a:gd name="T10" fmla="*/ 63 w 64"/>
                <a:gd name="T11" fmla="*/ 14 h 77"/>
                <a:gd name="T12" fmla="*/ 58 w 64"/>
                <a:gd name="T13" fmla="*/ 8 h 77"/>
                <a:gd name="T14" fmla="*/ 6 w 64"/>
                <a:gd name="T15" fmla="*/ 1 h 77"/>
                <a:gd name="T16" fmla="*/ 6 w 64"/>
                <a:gd name="T17"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7">
                  <a:moveTo>
                    <a:pt x="6" y="11"/>
                  </a:moveTo>
                  <a:cubicBezTo>
                    <a:pt x="24" y="12"/>
                    <a:pt x="41" y="17"/>
                    <a:pt x="58" y="18"/>
                  </a:cubicBezTo>
                  <a:cubicBezTo>
                    <a:pt x="57" y="15"/>
                    <a:pt x="55" y="13"/>
                    <a:pt x="53" y="11"/>
                  </a:cubicBezTo>
                  <a:cubicBezTo>
                    <a:pt x="48" y="31"/>
                    <a:pt x="42" y="50"/>
                    <a:pt x="42" y="71"/>
                  </a:cubicBezTo>
                  <a:cubicBezTo>
                    <a:pt x="42" y="77"/>
                    <a:pt x="52" y="77"/>
                    <a:pt x="52" y="71"/>
                  </a:cubicBezTo>
                  <a:cubicBezTo>
                    <a:pt x="52" y="51"/>
                    <a:pt x="58" y="33"/>
                    <a:pt x="63" y="14"/>
                  </a:cubicBezTo>
                  <a:cubicBezTo>
                    <a:pt x="64" y="11"/>
                    <a:pt x="61" y="8"/>
                    <a:pt x="58" y="8"/>
                  </a:cubicBezTo>
                  <a:cubicBezTo>
                    <a:pt x="41" y="7"/>
                    <a:pt x="24" y="2"/>
                    <a:pt x="6" y="1"/>
                  </a:cubicBezTo>
                  <a:cubicBezTo>
                    <a:pt x="0" y="0"/>
                    <a:pt x="0" y="10"/>
                    <a:pt x="6" y="11"/>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a:extLst>
                <a:ext uri="{FF2B5EF4-FFF2-40B4-BE49-F238E27FC236}">
                  <a16:creationId xmlns:a16="http://schemas.microsoft.com/office/drawing/2014/main" id="{D38A51C8-A24F-43D8-A09B-2DDBC294D863}"/>
                </a:ext>
              </a:extLst>
            </p:cNvPr>
            <p:cNvSpPr>
              <a:spLocks/>
            </p:cNvSpPr>
            <p:nvPr/>
          </p:nvSpPr>
          <p:spPr bwMode="auto">
            <a:xfrm>
              <a:off x="2644" y="2713"/>
              <a:ext cx="157" cy="157"/>
            </a:xfrm>
            <a:custGeom>
              <a:avLst/>
              <a:gdLst>
                <a:gd name="T0" fmla="*/ 7 w 66"/>
                <a:gd name="T1" fmla="*/ 10 h 66"/>
                <a:gd name="T2" fmla="*/ 59 w 66"/>
                <a:gd name="T3" fmla="*/ 15 h 66"/>
                <a:gd name="T4" fmla="*/ 56 w 66"/>
                <a:gd name="T5" fmla="*/ 10 h 66"/>
                <a:gd name="T6" fmla="*/ 51 w 66"/>
                <a:gd name="T7" fmla="*/ 59 h 66"/>
                <a:gd name="T8" fmla="*/ 61 w 66"/>
                <a:gd name="T9" fmla="*/ 59 h 66"/>
                <a:gd name="T10" fmla="*/ 66 w 66"/>
                <a:gd name="T11" fmla="*/ 10 h 66"/>
                <a:gd name="T12" fmla="*/ 62 w 66"/>
                <a:gd name="T13" fmla="*/ 5 h 66"/>
                <a:gd name="T14" fmla="*/ 9 w 66"/>
                <a:gd name="T15" fmla="*/ 1 h 66"/>
                <a:gd name="T16" fmla="*/ 7 w 66"/>
                <a:gd name="T1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7" y="10"/>
                  </a:moveTo>
                  <a:cubicBezTo>
                    <a:pt x="24" y="13"/>
                    <a:pt x="42" y="11"/>
                    <a:pt x="59" y="15"/>
                  </a:cubicBezTo>
                  <a:cubicBezTo>
                    <a:pt x="58" y="13"/>
                    <a:pt x="57" y="12"/>
                    <a:pt x="56" y="10"/>
                  </a:cubicBezTo>
                  <a:cubicBezTo>
                    <a:pt x="54" y="26"/>
                    <a:pt x="52" y="43"/>
                    <a:pt x="51" y="59"/>
                  </a:cubicBezTo>
                  <a:cubicBezTo>
                    <a:pt x="51" y="66"/>
                    <a:pt x="61" y="66"/>
                    <a:pt x="61" y="59"/>
                  </a:cubicBezTo>
                  <a:cubicBezTo>
                    <a:pt x="62" y="43"/>
                    <a:pt x="64" y="26"/>
                    <a:pt x="66" y="10"/>
                  </a:cubicBezTo>
                  <a:cubicBezTo>
                    <a:pt x="66" y="8"/>
                    <a:pt x="64" y="6"/>
                    <a:pt x="62" y="5"/>
                  </a:cubicBezTo>
                  <a:cubicBezTo>
                    <a:pt x="44" y="1"/>
                    <a:pt x="27" y="3"/>
                    <a:pt x="9" y="1"/>
                  </a:cubicBezTo>
                  <a:cubicBezTo>
                    <a:pt x="3" y="0"/>
                    <a:pt x="0" y="9"/>
                    <a:pt x="7" y="10"/>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id="{08DC028D-E3A0-4B86-9B84-4581E4B08F3B}"/>
                </a:ext>
              </a:extLst>
            </p:cNvPr>
            <p:cNvSpPr>
              <a:spLocks/>
            </p:cNvSpPr>
            <p:nvPr/>
          </p:nvSpPr>
          <p:spPr bwMode="auto">
            <a:xfrm>
              <a:off x="2694" y="2634"/>
              <a:ext cx="85" cy="43"/>
            </a:xfrm>
            <a:custGeom>
              <a:avLst/>
              <a:gdLst>
                <a:gd name="T0" fmla="*/ 30 w 36"/>
                <a:gd name="T1" fmla="*/ 7 h 18"/>
                <a:gd name="T2" fmla="*/ 9 w 36"/>
                <a:gd name="T3" fmla="*/ 1 h 18"/>
                <a:gd name="T4" fmla="*/ 6 w 36"/>
                <a:gd name="T5" fmla="*/ 10 h 18"/>
                <a:gd name="T6" fmla="*/ 27 w 36"/>
                <a:gd name="T7" fmla="*/ 16 h 18"/>
                <a:gd name="T8" fmla="*/ 30 w 36"/>
                <a:gd name="T9" fmla="*/ 7 h 18"/>
              </a:gdLst>
              <a:ahLst/>
              <a:cxnLst>
                <a:cxn ang="0">
                  <a:pos x="T0" y="T1"/>
                </a:cxn>
                <a:cxn ang="0">
                  <a:pos x="T2" y="T3"/>
                </a:cxn>
                <a:cxn ang="0">
                  <a:pos x="T4" y="T5"/>
                </a:cxn>
                <a:cxn ang="0">
                  <a:pos x="T6" y="T7"/>
                </a:cxn>
                <a:cxn ang="0">
                  <a:pos x="T8" y="T9"/>
                </a:cxn>
              </a:cxnLst>
              <a:rect l="0" t="0" r="r" b="b"/>
              <a:pathLst>
                <a:path w="36" h="18">
                  <a:moveTo>
                    <a:pt x="30" y="7"/>
                  </a:moveTo>
                  <a:cubicBezTo>
                    <a:pt x="23" y="4"/>
                    <a:pt x="16" y="2"/>
                    <a:pt x="9" y="1"/>
                  </a:cubicBezTo>
                  <a:cubicBezTo>
                    <a:pt x="2" y="0"/>
                    <a:pt x="0" y="9"/>
                    <a:pt x="6" y="10"/>
                  </a:cubicBezTo>
                  <a:cubicBezTo>
                    <a:pt x="13" y="12"/>
                    <a:pt x="20" y="14"/>
                    <a:pt x="27" y="16"/>
                  </a:cubicBezTo>
                  <a:cubicBezTo>
                    <a:pt x="34" y="18"/>
                    <a:pt x="36" y="8"/>
                    <a:pt x="30" y="7"/>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id="{7BA4A4C7-4185-4653-8DDA-F04084336F03}"/>
                </a:ext>
              </a:extLst>
            </p:cNvPr>
            <p:cNvSpPr>
              <a:spLocks/>
            </p:cNvSpPr>
            <p:nvPr/>
          </p:nvSpPr>
          <p:spPr bwMode="auto">
            <a:xfrm>
              <a:off x="3012" y="2708"/>
              <a:ext cx="29" cy="88"/>
            </a:xfrm>
            <a:custGeom>
              <a:avLst/>
              <a:gdLst>
                <a:gd name="T0" fmla="*/ 2 w 12"/>
                <a:gd name="T1" fmla="*/ 6 h 37"/>
                <a:gd name="T2" fmla="*/ 1 w 12"/>
                <a:gd name="T3" fmla="*/ 28 h 37"/>
                <a:gd name="T4" fmla="*/ 11 w 12"/>
                <a:gd name="T5" fmla="*/ 31 h 37"/>
                <a:gd name="T6" fmla="*/ 12 w 12"/>
                <a:gd name="T7" fmla="*/ 6 h 37"/>
                <a:gd name="T8" fmla="*/ 2 w 12"/>
                <a:gd name="T9" fmla="*/ 6 h 37"/>
              </a:gdLst>
              <a:ahLst/>
              <a:cxnLst>
                <a:cxn ang="0">
                  <a:pos x="T0" y="T1"/>
                </a:cxn>
                <a:cxn ang="0">
                  <a:pos x="T2" y="T3"/>
                </a:cxn>
                <a:cxn ang="0">
                  <a:pos x="T4" y="T5"/>
                </a:cxn>
                <a:cxn ang="0">
                  <a:pos x="T6" y="T7"/>
                </a:cxn>
                <a:cxn ang="0">
                  <a:pos x="T8" y="T9"/>
                </a:cxn>
              </a:cxnLst>
              <a:rect l="0" t="0" r="r" b="b"/>
              <a:pathLst>
                <a:path w="12" h="37">
                  <a:moveTo>
                    <a:pt x="2" y="6"/>
                  </a:moveTo>
                  <a:cubicBezTo>
                    <a:pt x="2" y="14"/>
                    <a:pt x="2" y="21"/>
                    <a:pt x="1" y="28"/>
                  </a:cubicBezTo>
                  <a:cubicBezTo>
                    <a:pt x="0" y="34"/>
                    <a:pt x="10" y="37"/>
                    <a:pt x="11" y="31"/>
                  </a:cubicBezTo>
                  <a:cubicBezTo>
                    <a:pt x="12" y="23"/>
                    <a:pt x="12" y="15"/>
                    <a:pt x="12" y="6"/>
                  </a:cubicBezTo>
                  <a:cubicBezTo>
                    <a:pt x="12" y="0"/>
                    <a:pt x="2" y="0"/>
                    <a:pt x="2" y="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id="{5B6B7825-2C66-49F4-A971-33BCE455AA4B}"/>
                </a:ext>
              </a:extLst>
            </p:cNvPr>
            <p:cNvSpPr>
              <a:spLocks/>
            </p:cNvSpPr>
            <p:nvPr/>
          </p:nvSpPr>
          <p:spPr bwMode="auto">
            <a:xfrm>
              <a:off x="2703" y="2891"/>
              <a:ext cx="34" cy="50"/>
            </a:xfrm>
            <a:custGeom>
              <a:avLst/>
              <a:gdLst>
                <a:gd name="T0" fmla="*/ 3 w 14"/>
                <a:gd name="T1" fmla="*/ 6 h 21"/>
                <a:gd name="T2" fmla="*/ 2 w 14"/>
                <a:gd name="T3" fmla="*/ 12 h 21"/>
                <a:gd name="T4" fmla="*/ 12 w 14"/>
                <a:gd name="T5" fmla="*/ 15 h 21"/>
                <a:gd name="T6" fmla="*/ 12 w 14"/>
                <a:gd name="T7" fmla="*/ 9 h 21"/>
                <a:gd name="T8" fmla="*/ 3 w 14"/>
                <a:gd name="T9" fmla="*/ 6 h 21"/>
              </a:gdLst>
              <a:ahLst/>
              <a:cxnLst>
                <a:cxn ang="0">
                  <a:pos x="T0" y="T1"/>
                </a:cxn>
                <a:cxn ang="0">
                  <a:pos x="T2" y="T3"/>
                </a:cxn>
                <a:cxn ang="0">
                  <a:pos x="T4" y="T5"/>
                </a:cxn>
                <a:cxn ang="0">
                  <a:pos x="T6" y="T7"/>
                </a:cxn>
                <a:cxn ang="0">
                  <a:pos x="T8" y="T9"/>
                </a:cxn>
              </a:cxnLst>
              <a:rect l="0" t="0" r="r" b="b"/>
              <a:pathLst>
                <a:path w="14" h="21">
                  <a:moveTo>
                    <a:pt x="3" y="6"/>
                  </a:moveTo>
                  <a:cubicBezTo>
                    <a:pt x="2" y="8"/>
                    <a:pt x="2" y="10"/>
                    <a:pt x="2" y="12"/>
                  </a:cubicBezTo>
                  <a:cubicBezTo>
                    <a:pt x="0" y="18"/>
                    <a:pt x="10" y="21"/>
                    <a:pt x="12" y="15"/>
                  </a:cubicBezTo>
                  <a:cubicBezTo>
                    <a:pt x="12" y="13"/>
                    <a:pt x="12" y="10"/>
                    <a:pt x="12" y="9"/>
                  </a:cubicBezTo>
                  <a:cubicBezTo>
                    <a:pt x="14" y="2"/>
                    <a:pt x="4" y="0"/>
                    <a:pt x="3" y="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0" name="Imagen 79">
            <a:extLst>
              <a:ext uri="{FF2B5EF4-FFF2-40B4-BE49-F238E27FC236}">
                <a16:creationId xmlns:a16="http://schemas.microsoft.com/office/drawing/2014/main" id="{136EE0DB-421E-40FF-945D-2DFE37C5DA54}"/>
              </a:ext>
            </a:extLst>
          </p:cNvPr>
          <p:cNvPicPr>
            <a:picLocks noChangeAspect="1"/>
          </p:cNvPicPr>
          <p:nvPr/>
        </p:nvPicPr>
        <p:blipFill rotWithShape="1">
          <a:blip r:embed="rId2">
            <a:extLst>
              <a:ext uri="{28A0092B-C50C-407E-A947-70E740481C1C}">
                <a14:useLocalDpi xmlns:a14="http://schemas.microsoft.com/office/drawing/2010/main" val="0"/>
              </a:ext>
            </a:extLst>
          </a:blip>
          <a:srcRect l="24540" r="19606"/>
          <a:stretch/>
        </p:blipFill>
        <p:spPr>
          <a:xfrm>
            <a:off x="3551875" y="448841"/>
            <a:ext cx="5401485" cy="6442075"/>
          </a:xfrm>
          <a:prstGeom prst="rect">
            <a:avLst/>
          </a:prstGeom>
        </p:spPr>
      </p:pic>
      <p:sp>
        <p:nvSpPr>
          <p:cNvPr id="3" name="CuadroTexto 2">
            <a:extLst>
              <a:ext uri="{FF2B5EF4-FFF2-40B4-BE49-F238E27FC236}">
                <a16:creationId xmlns:a16="http://schemas.microsoft.com/office/drawing/2014/main" id="{88376506-BBAC-454A-A03F-CBEB95F13805}"/>
              </a:ext>
            </a:extLst>
          </p:cNvPr>
          <p:cNvSpPr txBox="1"/>
          <p:nvPr/>
        </p:nvSpPr>
        <p:spPr>
          <a:xfrm>
            <a:off x="1693362" y="3030953"/>
            <a:ext cx="8805276" cy="2646878"/>
          </a:xfrm>
          <a:prstGeom prst="rect">
            <a:avLst/>
          </a:prstGeom>
          <a:noFill/>
        </p:spPr>
        <p:txBody>
          <a:bodyPr wrap="square" rtlCol="0">
            <a:spAutoFit/>
          </a:bodyPr>
          <a:lstStyle/>
          <a:p>
            <a:pPr algn="ctr"/>
            <a:r>
              <a:rPr lang="en-US" sz="16600" dirty="0">
                <a:solidFill>
                  <a:schemeClr val="bg1"/>
                </a:solidFill>
                <a:effectLst>
                  <a:outerShdw blurRad="38100" dist="38100" dir="2700000" algn="tl">
                    <a:srgbClr val="000000">
                      <a:alpha val="43137"/>
                    </a:srgbClr>
                  </a:outerShdw>
                </a:effectLst>
                <a:latin typeface="Merry Christmas Flake" pitchFamily="2" charset="0"/>
              </a:rPr>
              <a:t>Thanks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3D9F14C6-5C06-4C82-91EE-66AF59A68E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46" b="7746"/>
          <a:stretch>
            <a:fillRect/>
          </a:stretch>
        </p:blipFill>
        <p:spPr/>
      </p:pic>
      <p:sp>
        <p:nvSpPr>
          <p:cNvPr id="13" name="Rectángulo 12">
            <a:extLst>
              <a:ext uri="{FF2B5EF4-FFF2-40B4-BE49-F238E27FC236}">
                <a16:creationId xmlns:a16="http://schemas.microsoft.com/office/drawing/2014/main" id="{73E9BD88-3D9F-4873-88E8-4C1003E550C3}"/>
              </a:ext>
            </a:extLst>
          </p:cNvPr>
          <p:cNvSpPr/>
          <p:nvPr/>
        </p:nvSpPr>
        <p:spPr>
          <a:xfrm>
            <a:off x="0" y="0"/>
            <a:ext cx="12192000" cy="6858000"/>
          </a:xfrm>
          <a:prstGeom prst="rect">
            <a:avLst/>
          </a:prstGeom>
          <a:gradFill flip="none" rotWithShape="1">
            <a:gsLst>
              <a:gs pos="0">
                <a:schemeClr val="tx1">
                  <a:alpha val="93000"/>
                </a:schemeClr>
              </a:gs>
              <a:gs pos="47000">
                <a:schemeClr val="tx1">
                  <a:lumMod val="85000"/>
                  <a:lumOff val="15000"/>
                  <a:alpha val="20000"/>
                </a:schemeClr>
              </a:gs>
              <a:gs pos="100000">
                <a:schemeClr val="tx1">
                  <a:tint val="23500"/>
                  <a:satMod val="16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 name="Freeform 5">
            <a:extLst>
              <a:ext uri="{FF2B5EF4-FFF2-40B4-BE49-F238E27FC236}">
                <a16:creationId xmlns:a16="http://schemas.microsoft.com/office/drawing/2014/main" id="{1DCA7794-D2B4-477E-B957-F2F5D9043F04}"/>
              </a:ext>
            </a:extLst>
          </p:cNvPr>
          <p:cNvSpPr>
            <a:spLocks/>
          </p:cNvSpPr>
          <p:nvPr/>
        </p:nvSpPr>
        <p:spPr bwMode="auto">
          <a:xfrm>
            <a:off x="0" y="2074863"/>
            <a:ext cx="6829425" cy="4783137"/>
          </a:xfrm>
          <a:custGeom>
            <a:avLst/>
            <a:gdLst>
              <a:gd name="T0" fmla="*/ 0 w 1812"/>
              <a:gd name="T1" fmla="*/ 0 h 1268"/>
              <a:gd name="T2" fmla="*/ 0 w 1812"/>
              <a:gd name="T3" fmla="*/ 1268 h 1268"/>
              <a:gd name="T4" fmla="*/ 1812 w 1812"/>
              <a:gd name="T5" fmla="*/ 1268 h 1268"/>
              <a:gd name="T6" fmla="*/ 1504 w 1812"/>
              <a:gd name="T7" fmla="*/ 973 h 1268"/>
              <a:gd name="T8" fmla="*/ 1272 w 1812"/>
              <a:gd name="T9" fmla="*/ 677 h 1268"/>
              <a:gd name="T10" fmla="*/ 511 w 1812"/>
              <a:gd name="T11" fmla="*/ 320 h 1268"/>
              <a:gd name="T12" fmla="*/ 0 w 1812"/>
              <a:gd name="T13" fmla="*/ 0 h 1268"/>
            </a:gdLst>
            <a:ahLst/>
            <a:cxnLst>
              <a:cxn ang="0">
                <a:pos x="T0" y="T1"/>
              </a:cxn>
              <a:cxn ang="0">
                <a:pos x="T2" y="T3"/>
              </a:cxn>
              <a:cxn ang="0">
                <a:pos x="T4" y="T5"/>
              </a:cxn>
              <a:cxn ang="0">
                <a:pos x="T6" y="T7"/>
              </a:cxn>
              <a:cxn ang="0">
                <a:pos x="T8" y="T9"/>
              </a:cxn>
              <a:cxn ang="0">
                <a:pos x="T10" y="T11"/>
              </a:cxn>
              <a:cxn ang="0">
                <a:pos x="T12" y="T13"/>
              </a:cxn>
            </a:cxnLst>
            <a:rect l="0" t="0" r="r" b="b"/>
            <a:pathLst>
              <a:path w="1812" h="1268">
                <a:moveTo>
                  <a:pt x="0" y="0"/>
                </a:moveTo>
                <a:cubicBezTo>
                  <a:pt x="0" y="1268"/>
                  <a:pt x="0" y="1268"/>
                  <a:pt x="0" y="1268"/>
                </a:cubicBezTo>
                <a:cubicBezTo>
                  <a:pt x="1812" y="1268"/>
                  <a:pt x="1812" y="1268"/>
                  <a:pt x="1812" y="1268"/>
                </a:cubicBezTo>
                <a:cubicBezTo>
                  <a:pt x="1812" y="1268"/>
                  <a:pt x="1756" y="1061"/>
                  <a:pt x="1504" y="973"/>
                </a:cubicBezTo>
                <a:cubicBezTo>
                  <a:pt x="1408" y="933"/>
                  <a:pt x="1368" y="909"/>
                  <a:pt x="1272" y="677"/>
                </a:cubicBezTo>
                <a:cubicBezTo>
                  <a:pt x="1236" y="601"/>
                  <a:pt x="1107" y="300"/>
                  <a:pt x="511" y="320"/>
                </a:cubicBezTo>
                <a:cubicBezTo>
                  <a:pt x="425" y="313"/>
                  <a:pt x="164" y="332"/>
                  <a:pt x="0" y="0"/>
                </a:cubicBezTo>
                <a:close/>
              </a:path>
            </a:pathLst>
          </a:custGeom>
          <a:solidFill>
            <a:srgbClr val="B8021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CuadroTexto 11">
            <a:extLst>
              <a:ext uri="{FF2B5EF4-FFF2-40B4-BE49-F238E27FC236}">
                <a16:creationId xmlns:a16="http://schemas.microsoft.com/office/drawing/2014/main" id="{C0C62058-6075-4EDE-915C-05CEA0C2B507}"/>
              </a:ext>
            </a:extLst>
          </p:cNvPr>
          <p:cNvSpPr txBox="1"/>
          <p:nvPr/>
        </p:nvSpPr>
        <p:spPr>
          <a:xfrm>
            <a:off x="5385708" y="4809694"/>
            <a:ext cx="6172200" cy="1754326"/>
          </a:xfrm>
          <a:prstGeom prst="rect">
            <a:avLst/>
          </a:prstGeom>
          <a:noFill/>
        </p:spPr>
        <p:txBody>
          <a:bodyPr wrap="square" rtlCol="0">
            <a:spAutoFit/>
          </a:bodyPr>
          <a:lstStyle/>
          <a:p>
            <a:pPr algn="r"/>
            <a:r>
              <a:rPr lang="en-US" sz="5400" dirty="0">
                <a:solidFill>
                  <a:schemeClr val="bg1"/>
                </a:solidFill>
                <a:latin typeface="Merry Christmas Flake" pitchFamily="2" charset="0"/>
              </a:rPr>
              <a:t>Christmas PowerPoint </a:t>
            </a:r>
          </a:p>
          <a:p>
            <a:pPr algn="r"/>
            <a:r>
              <a:rPr lang="en-US" sz="5400" dirty="0">
                <a:solidFill>
                  <a:schemeClr val="bg1"/>
                </a:solidFill>
                <a:latin typeface="Merry Christmas Flake" pitchFamily="2" charset="0"/>
              </a:rPr>
              <a:t>Template</a:t>
            </a:r>
          </a:p>
        </p:txBody>
      </p:sp>
      <p:sp>
        <p:nvSpPr>
          <p:cNvPr id="21" name="CuadroTexto 20">
            <a:extLst>
              <a:ext uri="{FF2B5EF4-FFF2-40B4-BE49-F238E27FC236}">
                <a16:creationId xmlns:a16="http://schemas.microsoft.com/office/drawing/2014/main" id="{7776465A-ACBB-48E4-B42E-AAF0DFFC99BE}"/>
              </a:ext>
            </a:extLst>
          </p:cNvPr>
          <p:cNvSpPr txBox="1"/>
          <p:nvPr/>
        </p:nvSpPr>
        <p:spPr>
          <a:xfrm>
            <a:off x="10850654" y="-388225"/>
            <a:ext cx="707254" cy="1862048"/>
          </a:xfrm>
          <a:prstGeom prst="rect">
            <a:avLst/>
          </a:prstGeom>
          <a:noFill/>
        </p:spPr>
        <p:txBody>
          <a:bodyPr wrap="square" rtlCol="0">
            <a:spAutoFit/>
          </a:bodyPr>
          <a:lstStyle/>
          <a:p>
            <a:r>
              <a:rPr lang="en-US" sz="11500" dirty="0">
                <a:solidFill>
                  <a:schemeClr val="bg1"/>
                </a:solidFill>
                <a:latin typeface="Merry Christmas Flake" pitchFamily="2" charset="0"/>
              </a:rPr>
              <a:t>6</a:t>
            </a:r>
          </a:p>
        </p:txBody>
      </p:sp>
      <p:sp>
        <p:nvSpPr>
          <p:cNvPr id="23" name="CuadroTexto 22">
            <a:extLst>
              <a:ext uri="{FF2B5EF4-FFF2-40B4-BE49-F238E27FC236}">
                <a16:creationId xmlns:a16="http://schemas.microsoft.com/office/drawing/2014/main" id="{1D5236FD-2F26-443F-B589-8E21190753C7}"/>
              </a:ext>
            </a:extLst>
          </p:cNvPr>
          <p:cNvSpPr txBox="1"/>
          <p:nvPr/>
        </p:nvSpPr>
        <p:spPr>
          <a:xfrm>
            <a:off x="657225" y="2455203"/>
            <a:ext cx="4246472" cy="4708981"/>
          </a:xfrm>
          <a:prstGeom prst="rect">
            <a:avLst/>
          </a:prstGeom>
          <a:noFill/>
        </p:spPr>
        <p:txBody>
          <a:bodyPr wrap="square" rtlCol="0">
            <a:spAutoFit/>
          </a:bodyPr>
          <a:lstStyle/>
          <a:p>
            <a:r>
              <a:rPr lang="en-US" sz="30000" dirty="0">
                <a:solidFill>
                  <a:schemeClr val="bg1"/>
                </a:solidFill>
                <a:latin typeface="Merry Christmas Flake" pitchFamily="2" charset="0"/>
              </a:rPr>
              <a:t>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E56C1A5-0FA3-4D83-964A-25E7B92D174F}"/>
              </a:ext>
            </a:extLst>
          </p:cNvPr>
          <p:cNvGrpSpPr>
            <a:grpSpLocks noChangeAspect="1"/>
          </p:cNvGrpSpPr>
          <p:nvPr/>
        </p:nvGrpSpPr>
        <p:grpSpPr bwMode="auto">
          <a:xfrm>
            <a:off x="317274" y="461801"/>
            <a:ext cx="1020328" cy="1009977"/>
            <a:chOff x="2676" y="1316"/>
            <a:chExt cx="1873" cy="1854"/>
          </a:xfrm>
        </p:grpSpPr>
        <p:sp>
          <p:nvSpPr>
            <p:cNvPr id="6" name="Freeform 5">
              <a:extLst>
                <a:ext uri="{FF2B5EF4-FFF2-40B4-BE49-F238E27FC236}">
                  <a16:creationId xmlns:a16="http://schemas.microsoft.com/office/drawing/2014/main" id="{6EF38206-ACA4-4DA4-A38E-74C0A4DA08B9}"/>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AB6AB0FA-82F0-455D-9142-01994B5E2D13}"/>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7842BD65-3589-4A03-AE47-BC595155C138}"/>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A87CF43F-0F3C-4761-9B6C-A28838295563}"/>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F0992744-6812-4644-BA30-BE040EDF4EB3}"/>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id="{D9BA4304-097E-4AFF-AF01-069287E47840}"/>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0EE8B1CF-9535-40EC-93CA-0B00A654B65D}"/>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id="{4DC1EABD-2D7E-4556-9234-2BD616CD735B}"/>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15">
            <a:extLst>
              <a:ext uri="{FF2B5EF4-FFF2-40B4-BE49-F238E27FC236}">
                <a16:creationId xmlns:a16="http://schemas.microsoft.com/office/drawing/2014/main" id="{646FDAD9-1EBA-42C8-8E96-4CB2CACD0E75}"/>
              </a:ext>
            </a:extLst>
          </p:cNvPr>
          <p:cNvGrpSpPr>
            <a:grpSpLocks noChangeAspect="1"/>
          </p:cNvGrpSpPr>
          <p:nvPr/>
        </p:nvGrpSpPr>
        <p:grpSpPr bwMode="auto">
          <a:xfrm>
            <a:off x="4531300" y="1465730"/>
            <a:ext cx="3506787" cy="4191124"/>
            <a:chOff x="-1" y="-1"/>
            <a:chExt cx="989" cy="1182"/>
          </a:xfrm>
        </p:grpSpPr>
        <p:sp>
          <p:nvSpPr>
            <p:cNvPr id="30" name="Freeform 16">
              <a:extLst>
                <a:ext uri="{FF2B5EF4-FFF2-40B4-BE49-F238E27FC236}">
                  <a16:creationId xmlns:a16="http://schemas.microsoft.com/office/drawing/2014/main" id="{07DCD2D7-5642-4D84-BE95-077FD70CEE88}"/>
                </a:ext>
              </a:extLst>
            </p:cNvPr>
            <p:cNvSpPr>
              <a:spLocks/>
            </p:cNvSpPr>
            <p:nvPr/>
          </p:nvSpPr>
          <p:spPr bwMode="auto">
            <a:xfrm>
              <a:off x="-1" y="173"/>
              <a:ext cx="989" cy="1008"/>
            </a:xfrm>
            <a:custGeom>
              <a:avLst/>
              <a:gdLst>
                <a:gd name="T0" fmla="*/ 414 w 414"/>
                <a:gd name="T1" fmla="*/ 217 h 423"/>
                <a:gd name="T2" fmla="*/ 414 w 414"/>
                <a:gd name="T3" fmla="*/ 221 h 423"/>
                <a:gd name="T4" fmla="*/ 411 w 414"/>
                <a:gd name="T5" fmla="*/ 245 h 423"/>
                <a:gd name="T6" fmla="*/ 386 w 414"/>
                <a:gd name="T7" fmla="*/ 316 h 423"/>
                <a:gd name="T8" fmla="*/ 382 w 414"/>
                <a:gd name="T9" fmla="*/ 323 h 423"/>
                <a:gd name="T10" fmla="*/ 293 w 414"/>
                <a:gd name="T11" fmla="*/ 401 h 423"/>
                <a:gd name="T12" fmla="*/ 179 w 414"/>
                <a:gd name="T13" fmla="*/ 418 h 423"/>
                <a:gd name="T14" fmla="*/ 172 w 414"/>
                <a:gd name="T15" fmla="*/ 417 h 423"/>
                <a:gd name="T16" fmla="*/ 92 w 414"/>
                <a:gd name="T17" fmla="*/ 384 h 423"/>
                <a:gd name="T18" fmla="*/ 76 w 414"/>
                <a:gd name="T19" fmla="*/ 372 h 423"/>
                <a:gd name="T20" fmla="*/ 73 w 414"/>
                <a:gd name="T21" fmla="*/ 369 h 423"/>
                <a:gd name="T22" fmla="*/ 50 w 414"/>
                <a:gd name="T23" fmla="*/ 347 h 423"/>
                <a:gd name="T24" fmla="*/ 35 w 414"/>
                <a:gd name="T25" fmla="*/ 327 h 423"/>
                <a:gd name="T26" fmla="*/ 35 w 414"/>
                <a:gd name="T27" fmla="*/ 326 h 423"/>
                <a:gd name="T28" fmla="*/ 26 w 414"/>
                <a:gd name="T29" fmla="*/ 311 h 423"/>
                <a:gd name="T30" fmla="*/ 19 w 414"/>
                <a:gd name="T31" fmla="*/ 298 h 423"/>
                <a:gd name="T32" fmla="*/ 19 w 414"/>
                <a:gd name="T33" fmla="*/ 297 h 423"/>
                <a:gd name="T34" fmla="*/ 9 w 414"/>
                <a:gd name="T35" fmla="*/ 271 h 423"/>
                <a:gd name="T36" fmla="*/ 4 w 414"/>
                <a:gd name="T37" fmla="*/ 249 h 423"/>
                <a:gd name="T38" fmla="*/ 3 w 414"/>
                <a:gd name="T39" fmla="*/ 242 h 423"/>
                <a:gd name="T40" fmla="*/ 1 w 414"/>
                <a:gd name="T41" fmla="*/ 204 h 423"/>
                <a:gd name="T42" fmla="*/ 3 w 414"/>
                <a:gd name="T43" fmla="*/ 179 h 423"/>
                <a:gd name="T44" fmla="*/ 3 w 414"/>
                <a:gd name="T45" fmla="*/ 177 h 423"/>
                <a:gd name="T46" fmla="*/ 13 w 414"/>
                <a:gd name="T47" fmla="*/ 141 h 423"/>
                <a:gd name="T48" fmla="*/ 104 w 414"/>
                <a:gd name="T49" fmla="*/ 33 h 423"/>
                <a:gd name="T50" fmla="*/ 104 w 414"/>
                <a:gd name="T51" fmla="*/ 33 h 423"/>
                <a:gd name="T52" fmla="*/ 121 w 414"/>
                <a:gd name="T53" fmla="*/ 24 h 423"/>
                <a:gd name="T54" fmla="*/ 139 w 414"/>
                <a:gd name="T55" fmla="*/ 17 h 423"/>
                <a:gd name="T56" fmla="*/ 280 w 414"/>
                <a:gd name="T57" fmla="*/ 19 h 423"/>
                <a:gd name="T58" fmla="*/ 314 w 414"/>
                <a:gd name="T59" fmla="*/ 35 h 423"/>
                <a:gd name="T60" fmla="*/ 339 w 414"/>
                <a:gd name="T61" fmla="*/ 54 h 423"/>
                <a:gd name="T62" fmla="*/ 353 w 414"/>
                <a:gd name="T63" fmla="*/ 66 h 423"/>
                <a:gd name="T64" fmla="*/ 371 w 414"/>
                <a:gd name="T65" fmla="*/ 87 h 423"/>
                <a:gd name="T66" fmla="*/ 373 w 414"/>
                <a:gd name="T67" fmla="*/ 90 h 423"/>
                <a:gd name="T68" fmla="*/ 392 w 414"/>
                <a:gd name="T69" fmla="*/ 121 h 423"/>
                <a:gd name="T70" fmla="*/ 395 w 414"/>
                <a:gd name="T71" fmla="*/ 127 h 423"/>
                <a:gd name="T72" fmla="*/ 404 w 414"/>
                <a:gd name="T73" fmla="*/ 150 h 423"/>
                <a:gd name="T74" fmla="*/ 406 w 414"/>
                <a:gd name="T75" fmla="*/ 156 h 423"/>
                <a:gd name="T76" fmla="*/ 407 w 414"/>
                <a:gd name="T77" fmla="*/ 161 h 423"/>
                <a:gd name="T78" fmla="*/ 409 w 414"/>
                <a:gd name="T79" fmla="*/ 170 h 423"/>
                <a:gd name="T80" fmla="*/ 411 w 414"/>
                <a:gd name="T81" fmla="*/ 181 h 423"/>
                <a:gd name="T82" fmla="*/ 414 w 414"/>
                <a:gd name="T83" fmla="*/ 21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23">
                  <a:moveTo>
                    <a:pt x="414" y="217"/>
                  </a:moveTo>
                  <a:cubicBezTo>
                    <a:pt x="414" y="218"/>
                    <a:pt x="414" y="220"/>
                    <a:pt x="414" y="221"/>
                  </a:cubicBezTo>
                  <a:cubicBezTo>
                    <a:pt x="413" y="229"/>
                    <a:pt x="412" y="237"/>
                    <a:pt x="411" y="245"/>
                  </a:cubicBezTo>
                  <a:cubicBezTo>
                    <a:pt x="407" y="270"/>
                    <a:pt x="399" y="294"/>
                    <a:pt x="386" y="316"/>
                  </a:cubicBezTo>
                  <a:cubicBezTo>
                    <a:pt x="385" y="319"/>
                    <a:pt x="383" y="321"/>
                    <a:pt x="382" y="323"/>
                  </a:cubicBezTo>
                  <a:cubicBezTo>
                    <a:pt x="361" y="356"/>
                    <a:pt x="331" y="384"/>
                    <a:pt x="293" y="401"/>
                  </a:cubicBezTo>
                  <a:cubicBezTo>
                    <a:pt x="256" y="418"/>
                    <a:pt x="217" y="423"/>
                    <a:pt x="179" y="418"/>
                  </a:cubicBezTo>
                  <a:cubicBezTo>
                    <a:pt x="177" y="417"/>
                    <a:pt x="175" y="417"/>
                    <a:pt x="172" y="417"/>
                  </a:cubicBezTo>
                  <a:cubicBezTo>
                    <a:pt x="144" y="412"/>
                    <a:pt x="116" y="401"/>
                    <a:pt x="92" y="384"/>
                  </a:cubicBezTo>
                  <a:cubicBezTo>
                    <a:pt x="86" y="380"/>
                    <a:pt x="81" y="376"/>
                    <a:pt x="76" y="372"/>
                  </a:cubicBezTo>
                  <a:cubicBezTo>
                    <a:pt x="75" y="371"/>
                    <a:pt x="74" y="370"/>
                    <a:pt x="73" y="369"/>
                  </a:cubicBezTo>
                  <a:cubicBezTo>
                    <a:pt x="65" y="362"/>
                    <a:pt x="57" y="355"/>
                    <a:pt x="50" y="347"/>
                  </a:cubicBezTo>
                  <a:cubicBezTo>
                    <a:pt x="45" y="340"/>
                    <a:pt x="40" y="334"/>
                    <a:pt x="35" y="327"/>
                  </a:cubicBezTo>
                  <a:cubicBezTo>
                    <a:pt x="35" y="326"/>
                    <a:pt x="35" y="326"/>
                    <a:pt x="35" y="326"/>
                  </a:cubicBezTo>
                  <a:cubicBezTo>
                    <a:pt x="31" y="321"/>
                    <a:pt x="28" y="316"/>
                    <a:pt x="26" y="311"/>
                  </a:cubicBezTo>
                  <a:cubicBezTo>
                    <a:pt x="23" y="307"/>
                    <a:pt x="21" y="303"/>
                    <a:pt x="19" y="298"/>
                  </a:cubicBezTo>
                  <a:cubicBezTo>
                    <a:pt x="19" y="298"/>
                    <a:pt x="19" y="297"/>
                    <a:pt x="19" y="297"/>
                  </a:cubicBezTo>
                  <a:cubicBezTo>
                    <a:pt x="15" y="288"/>
                    <a:pt x="12" y="280"/>
                    <a:pt x="9" y="271"/>
                  </a:cubicBezTo>
                  <a:cubicBezTo>
                    <a:pt x="7" y="264"/>
                    <a:pt x="5" y="256"/>
                    <a:pt x="4" y="249"/>
                  </a:cubicBezTo>
                  <a:cubicBezTo>
                    <a:pt x="3" y="246"/>
                    <a:pt x="3" y="244"/>
                    <a:pt x="3" y="242"/>
                  </a:cubicBezTo>
                  <a:cubicBezTo>
                    <a:pt x="1" y="229"/>
                    <a:pt x="0" y="216"/>
                    <a:pt x="1" y="204"/>
                  </a:cubicBezTo>
                  <a:cubicBezTo>
                    <a:pt x="1" y="196"/>
                    <a:pt x="2" y="187"/>
                    <a:pt x="3" y="179"/>
                  </a:cubicBezTo>
                  <a:cubicBezTo>
                    <a:pt x="3" y="179"/>
                    <a:pt x="3" y="178"/>
                    <a:pt x="3" y="177"/>
                  </a:cubicBezTo>
                  <a:cubicBezTo>
                    <a:pt x="5" y="165"/>
                    <a:pt x="9" y="153"/>
                    <a:pt x="13" y="141"/>
                  </a:cubicBezTo>
                  <a:cubicBezTo>
                    <a:pt x="29" y="97"/>
                    <a:pt x="60" y="58"/>
                    <a:pt x="104" y="33"/>
                  </a:cubicBezTo>
                  <a:cubicBezTo>
                    <a:pt x="104" y="33"/>
                    <a:pt x="104" y="33"/>
                    <a:pt x="104" y="33"/>
                  </a:cubicBezTo>
                  <a:cubicBezTo>
                    <a:pt x="109" y="30"/>
                    <a:pt x="115" y="27"/>
                    <a:pt x="121" y="24"/>
                  </a:cubicBezTo>
                  <a:cubicBezTo>
                    <a:pt x="127" y="21"/>
                    <a:pt x="133" y="19"/>
                    <a:pt x="139" y="17"/>
                  </a:cubicBezTo>
                  <a:cubicBezTo>
                    <a:pt x="186" y="0"/>
                    <a:pt x="236" y="2"/>
                    <a:pt x="280" y="19"/>
                  </a:cubicBezTo>
                  <a:cubicBezTo>
                    <a:pt x="292" y="23"/>
                    <a:pt x="303" y="29"/>
                    <a:pt x="314" y="35"/>
                  </a:cubicBezTo>
                  <a:cubicBezTo>
                    <a:pt x="323" y="41"/>
                    <a:pt x="331" y="47"/>
                    <a:pt x="339" y="54"/>
                  </a:cubicBezTo>
                  <a:cubicBezTo>
                    <a:pt x="344" y="58"/>
                    <a:pt x="348" y="62"/>
                    <a:pt x="353" y="66"/>
                  </a:cubicBezTo>
                  <a:cubicBezTo>
                    <a:pt x="359" y="72"/>
                    <a:pt x="365" y="79"/>
                    <a:pt x="371" y="87"/>
                  </a:cubicBezTo>
                  <a:cubicBezTo>
                    <a:pt x="372" y="88"/>
                    <a:pt x="372" y="89"/>
                    <a:pt x="373" y="90"/>
                  </a:cubicBezTo>
                  <a:cubicBezTo>
                    <a:pt x="380" y="99"/>
                    <a:pt x="387" y="110"/>
                    <a:pt x="392" y="121"/>
                  </a:cubicBezTo>
                  <a:cubicBezTo>
                    <a:pt x="393" y="123"/>
                    <a:pt x="394" y="125"/>
                    <a:pt x="395" y="127"/>
                  </a:cubicBezTo>
                  <a:cubicBezTo>
                    <a:pt x="398" y="134"/>
                    <a:pt x="401" y="142"/>
                    <a:pt x="404" y="150"/>
                  </a:cubicBezTo>
                  <a:cubicBezTo>
                    <a:pt x="405" y="152"/>
                    <a:pt x="405" y="154"/>
                    <a:pt x="406" y="156"/>
                  </a:cubicBezTo>
                  <a:cubicBezTo>
                    <a:pt x="406" y="158"/>
                    <a:pt x="407" y="159"/>
                    <a:pt x="407" y="161"/>
                  </a:cubicBezTo>
                  <a:cubicBezTo>
                    <a:pt x="408" y="164"/>
                    <a:pt x="409" y="167"/>
                    <a:pt x="409" y="170"/>
                  </a:cubicBezTo>
                  <a:cubicBezTo>
                    <a:pt x="410" y="174"/>
                    <a:pt x="411" y="178"/>
                    <a:pt x="411" y="181"/>
                  </a:cubicBezTo>
                  <a:cubicBezTo>
                    <a:pt x="413" y="193"/>
                    <a:pt x="414" y="205"/>
                    <a:pt x="414" y="217"/>
                  </a:cubicBezTo>
                  <a:close/>
                </a:path>
              </a:pathLst>
            </a:custGeom>
            <a:solidFill>
              <a:srgbClr val="D30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3D3F63A5-254F-4A63-B27E-1BFD739772F3}"/>
                </a:ext>
              </a:extLst>
            </p:cNvPr>
            <p:cNvSpPr>
              <a:spLocks/>
            </p:cNvSpPr>
            <p:nvPr/>
          </p:nvSpPr>
          <p:spPr bwMode="auto">
            <a:xfrm>
              <a:off x="209" y="123"/>
              <a:ext cx="150" cy="197"/>
            </a:xfrm>
            <a:custGeom>
              <a:avLst/>
              <a:gdLst>
                <a:gd name="T0" fmla="*/ 54 w 63"/>
                <a:gd name="T1" fmla="*/ 74 h 83"/>
                <a:gd name="T2" fmla="*/ 42 w 63"/>
                <a:gd name="T3" fmla="*/ 80 h 83"/>
                <a:gd name="T4" fmla="*/ 25 w 63"/>
                <a:gd name="T5" fmla="*/ 73 h 83"/>
                <a:gd name="T6" fmla="*/ 3 w 63"/>
                <a:gd name="T7" fmla="*/ 25 h 83"/>
                <a:gd name="T8" fmla="*/ 9 w 63"/>
                <a:gd name="T9" fmla="*/ 8 h 83"/>
                <a:gd name="T10" fmla="*/ 21 w 63"/>
                <a:gd name="T11" fmla="*/ 3 h 83"/>
                <a:gd name="T12" fmla="*/ 38 w 63"/>
                <a:gd name="T13" fmla="*/ 9 h 83"/>
                <a:gd name="T14" fmla="*/ 60 w 63"/>
                <a:gd name="T15" fmla="*/ 57 h 83"/>
                <a:gd name="T16" fmla="*/ 54 w 63"/>
                <a:gd name="T17"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3">
                  <a:moveTo>
                    <a:pt x="54" y="74"/>
                  </a:moveTo>
                  <a:cubicBezTo>
                    <a:pt x="42" y="80"/>
                    <a:pt x="42" y="80"/>
                    <a:pt x="42" y="80"/>
                  </a:cubicBezTo>
                  <a:cubicBezTo>
                    <a:pt x="36" y="83"/>
                    <a:pt x="28" y="80"/>
                    <a:pt x="25" y="73"/>
                  </a:cubicBezTo>
                  <a:cubicBezTo>
                    <a:pt x="3" y="25"/>
                    <a:pt x="3" y="25"/>
                    <a:pt x="3" y="25"/>
                  </a:cubicBezTo>
                  <a:cubicBezTo>
                    <a:pt x="0" y="19"/>
                    <a:pt x="3" y="11"/>
                    <a:pt x="9" y="8"/>
                  </a:cubicBezTo>
                  <a:cubicBezTo>
                    <a:pt x="21" y="3"/>
                    <a:pt x="21" y="3"/>
                    <a:pt x="21" y="3"/>
                  </a:cubicBezTo>
                  <a:cubicBezTo>
                    <a:pt x="27" y="0"/>
                    <a:pt x="35" y="3"/>
                    <a:pt x="38" y="9"/>
                  </a:cubicBezTo>
                  <a:cubicBezTo>
                    <a:pt x="60" y="57"/>
                    <a:pt x="60" y="57"/>
                    <a:pt x="60" y="57"/>
                  </a:cubicBezTo>
                  <a:cubicBezTo>
                    <a:pt x="63" y="64"/>
                    <a:pt x="60" y="72"/>
                    <a:pt x="54" y="74"/>
                  </a:cubicBezTo>
                  <a:close/>
                </a:path>
              </a:pathLst>
            </a:custGeom>
            <a:solidFill>
              <a:srgbClr val="D30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8353BB5B-58F8-4492-AF4C-6EF9F30A3C7D}"/>
                </a:ext>
              </a:extLst>
            </p:cNvPr>
            <p:cNvSpPr>
              <a:spLocks/>
            </p:cNvSpPr>
            <p:nvPr/>
          </p:nvSpPr>
          <p:spPr bwMode="auto">
            <a:xfrm>
              <a:off x="175" y="77"/>
              <a:ext cx="156" cy="170"/>
            </a:xfrm>
            <a:custGeom>
              <a:avLst/>
              <a:gdLst>
                <a:gd name="T0" fmla="*/ 34 w 65"/>
                <a:gd name="T1" fmla="*/ 2 h 71"/>
                <a:gd name="T2" fmla="*/ 5 w 65"/>
                <a:gd name="T3" fmla="*/ 15 h 71"/>
                <a:gd name="T4" fmla="*/ 2 w 65"/>
                <a:gd name="T5" fmla="*/ 24 h 71"/>
                <a:gd name="T6" fmla="*/ 14 w 65"/>
                <a:gd name="T7" fmla="*/ 52 h 71"/>
                <a:gd name="T8" fmla="*/ 14 w 65"/>
                <a:gd name="T9" fmla="*/ 52 h 71"/>
                <a:gd name="T10" fmla="*/ 23 w 65"/>
                <a:gd name="T11" fmla="*/ 71 h 71"/>
                <a:gd name="T12" fmla="*/ 23 w 65"/>
                <a:gd name="T13" fmla="*/ 71 h 71"/>
                <a:gd name="T14" fmla="*/ 29 w 65"/>
                <a:gd name="T15" fmla="*/ 60 h 71"/>
                <a:gd name="T16" fmla="*/ 45 w 65"/>
                <a:gd name="T17" fmla="*/ 64 h 71"/>
                <a:gd name="T18" fmla="*/ 52 w 65"/>
                <a:gd name="T19" fmla="*/ 49 h 71"/>
                <a:gd name="T20" fmla="*/ 65 w 65"/>
                <a:gd name="T21" fmla="*/ 52 h 71"/>
                <a:gd name="T22" fmla="*/ 61 w 65"/>
                <a:gd name="T23" fmla="*/ 44 h 71"/>
                <a:gd name="T24" fmla="*/ 56 w 65"/>
                <a:gd name="T25" fmla="*/ 33 h 71"/>
                <a:gd name="T26" fmla="*/ 43 w 65"/>
                <a:gd name="T27" fmla="*/ 4 h 71"/>
                <a:gd name="T28" fmla="*/ 34 w 65"/>
                <a:gd name="T2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1">
                  <a:moveTo>
                    <a:pt x="34" y="2"/>
                  </a:moveTo>
                  <a:cubicBezTo>
                    <a:pt x="5" y="15"/>
                    <a:pt x="5" y="15"/>
                    <a:pt x="5" y="15"/>
                  </a:cubicBezTo>
                  <a:cubicBezTo>
                    <a:pt x="2" y="16"/>
                    <a:pt x="0" y="21"/>
                    <a:pt x="2" y="24"/>
                  </a:cubicBezTo>
                  <a:cubicBezTo>
                    <a:pt x="14" y="52"/>
                    <a:pt x="14" y="52"/>
                    <a:pt x="14" y="52"/>
                  </a:cubicBezTo>
                  <a:cubicBezTo>
                    <a:pt x="14" y="52"/>
                    <a:pt x="14" y="52"/>
                    <a:pt x="14" y="52"/>
                  </a:cubicBezTo>
                  <a:cubicBezTo>
                    <a:pt x="23" y="71"/>
                    <a:pt x="23" y="71"/>
                    <a:pt x="23" y="71"/>
                  </a:cubicBezTo>
                  <a:cubicBezTo>
                    <a:pt x="23" y="71"/>
                    <a:pt x="23" y="71"/>
                    <a:pt x="23" y="71"/>
                  </a:cubicBezTo>
                  <a:cubicBezTo>
                    <a:pt x="27" y="69"/>
                    <a:pt x="30" y="64"/>
                    <a:pt x="29" y="60"/>
                  </a:cubicBezTo>
                  <a:cubicBezTo>
                    <a:pt x="33" y="65"/>
                    <a:pt x="39" y="67"/>
                    <a:pt x="45" y="64"/>
                  </a:cubicBezTo>
                  <a:cubicBezTo>
                    <a:pt x="51" y="61"/>
                    <a:pt x="54" y="55"/>
                    <a:pt x="52" y="49"/>
                  </a:cubicBezTo>
                  <a:cubicBezTo>
                    <a:pt x="55" y="53"/>
                    <a:pt x="60" y="54"/>
                    <a:pt x="65" y="52"/>
                  </a:cubicBezTo>
                  <a:cubicBezTo>
                    <a:pt x="61" y="44"/>
                    <a:pt x="61" y="44"/>
                    <a:pt x="61" y="44"/>
                  </a:cubicBezTo>
                  <a:cubicBezTo>
                    <a:pt x="56" y="33"/>
                    <a:pt x="56" y="33"/>
                    <a:pt x="56" y="33"/>
                  </a:cubicBezTo>
                  <a:cubicBezTo>
                    <a:pt x="43" y="4"/>
                    <a:pt x="43" y="4"/>
                    <a:pt x="43" y="4"/>
                  </a:cubicBezTo>
                  <a:cubicBezTo>
                    <a:pt x="41" y="1"/>
                    <a:pt x="37" y="0"/>
                    <a:pt x="34" y="2"/>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9">
              <a:extLst>
                <a:ext uri="{FF2B5EF4-FFF2-40B4-BE49-F238E27FC236}">
                  <a16:creationId xmlns:a16="http://schemas.microsoft.com/office/drawing/2014/main" id="{986A8170-B3C4-444D-A6BE-827E0D14B92F}"/>
                </a:ext>
              </a:extLst>
            </p:cNvPr>
            <p:cNvSpPr>
              <a:spLocks/>
            </p:cNvSpPr>
            <p:nvPr/>
          </p:nvSpPr>
          <p:spPr bwMode="auto">
            <a:xfrm>
              <a:off x="168" y="-1"/>
              <a:ext cx="103" cy="159"/>
            </a:xfrm>
            <a:custGeom>
              <a:avLst/>
              <a:gdLst>
                <a:gd name="T0" fmla="*/ 36 w 43"/>
                <a:gd name="T1" fmla="*/ 65 h 67"/>
                <a:gd name="T2" fmla="*/ 36 w 43"/>
                <a:gd name="T3" fmla="*/ 65 h 67"/>
                <a:gd name="T4" fmla="*/ 23 w 43"/>
                <a:gd name="T5" fmla="*/ 60 h 67"/>
                <a:gd name="T6" fmla="*/ 2 w 43"/>
                <a:gd name="T7" fmla="*/ 15 h 67"/>
                <a:gd name="T8" fmla="*/ 7 w 43"/>
                <a:gd name="T9" fmla="*/ 2 h 67"/>
                <a:gd name="T10" fmla="*/ 7 w 43"/>
                <a:gd name="T11" fmla="*/ 2 h 67"/>
                <a:gd name="T12" fmla="*/ 20 w 43"/>
                <a:gd name="T13" fmla="*/ 7 h 67"/>
                <a:gd name="T14" fmla="*/ 41 w 43"/>
                <a:gd name="T15" fmla="*/ 52 h 67"/>
                <a:gd name="T16" fmla="*/ 36 w 43"/>
                <a:gd name="T17"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7">
                  <a:moveTo>
                    <a:pt x="36" y="65"/>
                  </a:moveTo>
                  <a:cubicBezTo>
                    <a:pt x="36" y="65"/>
                    <a:pt x="36" y="65"/>
                    <a:pt x="36" y="65"/>
                  </a:cubicBezTo>
                  <a:cubicBezTo>
                    <a:pt x="31" y="67"/>
                    <a:pt x="25" y="65"/>
                    <a:pt x="23" y="60"/>
                  </a:cubicBezTo>
                  <a:cubicBezTo>
                    <a:pt x="2" y="15"/>
                    <a:pt x="2" y="15"/>
                    <a:pt x="2" y="15"/>
                  </a:cubicBezTo>
                  <a:cubicBezTo>
                    <a:pt x="0" y="11"/>
                    <a:pt x="2" y="5"/>
                    <a:pt x="7" y="2"/>
                  </a:cubicBezTo>
                  <a:cubicBezTo>
                    <a:pt x="7" y="2"/>
                    <a:pt x="7" y="2"/>
                    <a:pt x="7" y="2"/>
                  </a:cubicBezTo>
                  <a:cubicBezTo>
                    <a:pt x="12" y="0"/>
                    <a:pt x="18" y="2"/>
                    <a:pt x="20" y="7"/>
                  </a:cubicBezTo>
                  <a:cubicBezTo>
                    <a:pt x="41" y="52"/>
                    <a:pt x="41" y="52"/>
                    <a:pt x="41" y="52"/>
                  </a:cubicBezTo>
                  <a:cubicBezTo>
                    <a:pt x="43" y="57"/>
                    <a:pt x="41" y="63"/>
                    <a:pt x="36" y="65"/>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a:extLst>
                <a:ext uri="{FF2B5EF4-FFF2-40B4-BE49-F238E27FC236}">
                  <a16:creationId xmlns:a16="http://schemas.microsoft.com/office/drawing/2014/main" id="{58AE424A-DB1A-49A9-AEFA-56A4C9F6AE10}"/>
                </a:ext>
              </a:extLst>
            </p:cNvPr>
            <p:cNvSpPr>
              <a:spLocks/>
            </p:cNvSpPr>
            <p:nvPr/>
          </p:nvSpPr>
          <p:spPr bwMode="auto">
            <a:xfrm>
              <a:off x="6" y="218"/>
              <a:ext cx="743" cy="377"/>
            </a:xfrm>
            <a:custGeom>
              <a:avLst/>
              <a:gdLst>
                <a:gd name="T0" fmla="*/ 311 w 311"/>
                <a:gd name="T1" fmla="*/ 16 h 158"/>
                <a:gd name="T2" fmla="*/ 0 w 311"/>
                <a:gd name="T3" fmla="*/ 158 h 158"/>
                <a:gd name="T4" fmla="*/ 10 w 311"/>
                <a:gd name="T5" fmla="*/ 122 h 158"/>
                <a:gd name="T6" fmla="*/ 277 w 311"/>
                <a:gd name="T7" fmla="*/ 0 h 158"/>
                <a:gd name="T8" fmla="*/ 311 w 311"/>
                <a:gd name="T9" fmla="*/ 16 h 158"/>
              </a:gdLst>
              <a:ahLst/>
              <a:cxnLst>
                <a:cxn ang="0">
                  <a:pos x="T0" y="T1"/>
                </a:cxn>
                <a:cxn ang="0">
                  <a:pos x="T2" y="T3"/>
                </a:cxn>
                <a:cxn ang="0">
                  <a:pos x="T4" y="T5"/>
                </a:cxn>
                <a:cxn ang="0">
                  <a:pos x="T6" y="T7"/>
                </a:cxn>
                <a:cxn ang="0">
                  <a:pos x="T8" y="T9"/>
                </a:cxn>
              </a:cxnLst>
              <a:rect l="0" t="0" r="r" b="b"/>
              <a:pathLst>
                <a:path w="311" h="158">
                  <a:moveTo>
                    <a:pt x="311" y="16"/>
                  </a:moveTo>
                  <a:cubicBezTo>
                    <a:pt x="0" y="158"/>
                    <a:pt x="0" y="158"/>
                    <a:pt x="0" y="158"/>
                  </a:cubicBezTo>
                  <a:cubicBezTo>
                    <a:pt x="2" y="146"/>
                    <a:pt x="6" y="134"/>
                    <a:pt x="10" y="122"/>
                  </a:cubicBezTo>
                  <a:cubicBezTo>
                    <a:pt x="277" y="0"/>
                    <a:pt x="277" y="0"/>
                    <a:pt x="277" y="0"/>
                  </a:cubicBezTo>
                  <a:cubicBezTo>
                    <a:pt x="289" y="4"/>
                    <a:pt x="300" y="10"/>
                    <a:pt x="31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id="{F73F56A8-4E43-4B81-97E8-F31B565BDF0F}"/>
                </a:ext>
              </a:extLst>
            </p:cNvPr>
            <p:cNvSpPr>
              <a:spLocks/>
            </p:cNvSpPr>
            <p:nvPr/>
          </p:nvSpPr>
          <p:spPr bwMode="auto">
            <a:xfrm>
              <a:off x="118" y="604"/>
              <a:ext cx="870" cy="456"/>
            </a:xfrm>
            <a:custGeom>
              <a:avLst/>
              <a:gdLst>
                <a:gd name="T0" fmla="*/ 361 w 364"/>
                <a:gd name="T1" fmla="*/ 0 h 191"/>
                <a:gd name="T2" fmla="*/ 364 w 364"/>
                <a:gd name="T3" fmla="*/ 36 h 191"/>
                <a:gd name="T4" fmla="*/ 26 w 364"/>
                <a:gd name="T5" fmla="*/ 191 h 191"/>
                <a:gd name="T6" fmla="*/ 23 w 364"/>
                <a:gd name="T7" fmla="*/ 188 h 191"/>
                <a:gd name="T8" fmla="*/ 0 w 364"/>
                <a:gd name="T9" fmla="*/ 166 h 191"/>
                <a:gd name="T10" fmla="*/ 361 w 364"/>
                <a:gd name="T11" fmla="*/ 0 h 191"/>
              </a:gdLst>
              <a:ahLst/>
              <a:cxnLst>
                <a:cxn ang="0">
                  <a:pos x="T0" y="T1"/>
                </a:cxn>
                <a:cxn ang="0">
                  <a:pos x="T2" y="T3"/>
                </a:cxn>
                <a:cxn ang="0">
                  <a:pos x="T4" y="T5"/>
                </a:cxn>
                <a:cxn ang="0">
                  <a:pos x="T6" y="T7"/>
                </a:cxn>
                <a:cxn ang="0">
                  <a:pos x="T8" y="T9"/>
                </a:cxn>
                <a:cxn ang="0">
                  <a:pos x="T10" y="T11"/>
                </a:cxn>
              </a:cxnLst>
              <a:rect l="0" t="0" r="r" b="b"/>
              <a:pathLst>
                <a:path w="364" h="191">
                  <a:moveTo>
                    <a:pt x="361" y="0"/>
                  </a:moveTo>
                  <a:cubicBezTo>
                    <a:pt x="363" y="12"/>
                    <a:pt x="364" y="24"/>
                    <a:pt x="364" y="36"/>
                  </a:cubicBezTo>
                  <a:cubicBezTo>
                    <a:pt x="26" y="191"/>
                    <a:pt x="26" y="191"/>
                    <a:pt x="26" y="191"/>
                  </a:cubicBezTo>
                  <a:cubicBezTo>
                    <a:pt x="25" y="190"/>
                    <a:pt x="24" y="189"/>
                    <a:pt x="23" y="188"/>
                  </a:cubicBezTo>
                  <a:cubicBezTo>
                    <a:pt x="15" y="181"/>
                    <a:pt x="7" y="174"/>
                    <a:pt x="0" y="166"/>
                  </a:cubicBezTo>
                  <a:lnTo>
                    <a:pt x="3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2">
              <a:extLst>
                <a:ext uri="{FF2B5EF4-FFF2-40B4-BE49-F238E27FC236}">
                  <a16:creationId xmlns:a16="http://schemas.microsoft.com/office/drawing/2014/main" id="{04216401-C8DA-4BF5-9AF1-8E8C104B6354}"/>
                </a:ext>
              </a:extLst>
            </p:cNvPr>
            <p:cNvSpPr>
              <a:spLocks/>
            </p:cNvSpPr>
            <p:nvPr/>
          </p:nvSpPr>
          <p:spPr bwMode="auto">
            <a:xfrm>
              <a:off x="20" y="330"/>
              <a:ext cx="870" cy="551"/>
            </a:xfrm>
            <a:custGeom>
              <a:avLst/>
              <a:gdLst>
                <a:gd name="T0" fmla="*/ 364 w 364"/>
                <a:gd name="T1" fmla="*/ 24 h 231"/>
                <a:gd name="T2" fmla="*/ 361 w 364"/>
                <a:gd name="T3" fmla="*/ 23 h 231"/>
                <a:gd name="T4" fmla="*/ 355 w 364"/>
                <a:gd name="T5" fmla="*/ 24 h 231"/>
                <a:gd name="T6" fmla="*/ 349 w 364"/>
                <a:gd name="T7" fmla="*/ 35 h 231"/>
                <a:gd name="T8" fmla="*/ 344 w 364"/>
                <a:gd name="T9" fmla="*/ 59 h 231"/>
                <a:gd name="T10" fmla="*/ 335 w 364"/>
                <a:gd name="T11" fmla="*/ 90 h 231"/>
                <a:gd name="T12" fmla="*/ 313 w 364"/>
                <a:gd name="T13" fmla="*/ 111 h 231"/>
                <a:gd name="T14" fmla="*/ 295 w 364"/>
                <a:gd name="T15" fmla="*/ 115 h 231"/>
                <a:gd name="T16" fmla="*/ 255 w 364"/>
                <a:gd name="T17" fmla="*/ 106 h 231"/>
                <a:gd name="T18" fmla="*/ 230 w 364"/>
                <a:gd name="T19" fmla="*/ 98 h 231"/>
                <a:gd name="T20" fmla="*/ 216 w 364"/>
                <a:gd name="T21" fmla="*/ 104 h 231"/>
                <a:gd name="T22" fmla="*/ 205 w 364"/>
                <a:gd name="T23" fmla="*/ 126 h 231"/>
                <a:gd name="T24" fmla="*/ 198 w 364"/>
                <a:gd name="T25" fmla="*/ 142 h 231"/>
                <a:gd name="T26" fmla="*/ 161 w 364"/>
                <a:gd name="T27" fmla="*/ 176 h 231"/>
                <a:gd name="T28" fmla="*/ 104 w 364"/>
                <a:gd name="T29" fmla="*/ 169 h 231"/>
                <a:gd name="T30" fmla="*/ 61 w 364"/>
                <a:gd name="T31" fmla="*/ 165 h 231"/>
                <a:gd name="T32" fmla="*/ 47 w 364"/>
                <a:gd name="T33" fmla="*/ 189 h 231"/>
                <a:gd name="T34" fmla="*/ 15 w 364"/>
                <a:gd name="T35" fmla="*/ 229 h 231"/>
                <a:gd name="T36" fmla="*/ 10 w 364"/>
                <a:gd name="T37" fmla="*/ 231 h 231"/>
                <a:gd name="T38" fmla="*/ 0 w 364"/>
                <a:gd name="T39" fmla="*/ 205 h 231"/>
                <a:gd name="T40" fmla="*/ 5 w 364"/>
                <a:gd name="T41" fmla="*/ 205 h 231"/>
                <a:gd name="T42" fmla="*/ 22 w 364"/>
                <a:gd name="T43" fmla="*/ 179 h 231"/>
                <a:gd name="T44" fmla="*/ 46 w 364"/>
                <a:gd name="T45" fmla="*/ 143 h 231"/>
                <a:gd name="T46" fmla="*/ 82 w 364"/>
                <a:gd name="T47" fmla="*/ 136 h 231"/>
                <a:gd name="T48" fmla="*/ 113 w 364"/>
                <a:gd name="T49" fmla="*/ 145 h 231"/>
                <a:gd name="T50" fmla="*/ 153 w 364"/>
                <a:gd name="T51" fmla="*/ 152 h 231"/>
                <a:gd name="T52" fmla="*/ 175 w 364"/>
                <a:gd name="T53" fmla="*/ 130 h 231"/>
                <a:gd name="T54" fmla="*/ 181 w 364"/>
                <a:gd name="T55" fmla="*/ 116 h 231"/>
                <a:gd name="T56" fmla="*/ 196 w 364"/>
                <a:gd name="T57" fmla="*/ 87 h 231"/>
                <a:gd name="T58" fmla="*/ 232 w 364"/>
                <a:gd name="T59" fmla="*/ 72 h 231"/>
                <a:gd name="T60" fmla="*/ 264 w 364"/>
                <a:gd name="T61" fmla="*/ 81 h 231"/>
                <a:gd name="T62" fmla="*/ 294 w 364"/>
                <a:gd name="T63" fmla="*/ 89 h 231"/>
                <a:gd name="T64" fmla="*/ 313 w 364"/>
                <a:gd name="T65" fmla="*/ 76 h 231"/>
                <a:gd name="T66" fmla="*/ 318 w 364"/>
                <a:gd name="T67" fmla="*/ 55 h 231"/>
                <a:gd name="T68" fmla="*/ 341 w 364"/>
                <a:gd name="T69" fmla="*/ 2 h 231"/>
                <a:gd name="T70" fmla="*/ 344 w 364"/>
                <a:gd name="T71" fmla="*/ 0 h 231"/>
                <a:gd name="T72" fmla="*/ 362 w 364"/>
                <a:gd name="T73" fmla="*/ 21 h 231"/>
                <a:gd name="T74" fmla="*/ 364 w 364"/>
                <a:gd name="T75"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231">
                  <a:moveTo>
                    <a:pt x="364" y="24"/>
                  </a:moveTo>
                  <a:cubicBezTo>
                    <a:pt x="363" y="24"/>
                    <a:pt x="362" y="24"/>
                    <a:pt x="361" y="23"/>
                  </a:cubicBezTo>
                  <a:cubicBezTo>
                    <a:pt x="357" y="22"/>
                    <a:pt x="356" y="23"/>
                    <a:pt x="355" y="24"/>
                  </a:cubicBezTo>
                  <a:cubicBezTo>
                    <a:pt x="354" y="24"/>
                    <a:pt x="351" y="27"/>
                    <a:pt x="349" y="35"/>
                  </a:cubicBezTo>
                  <a:cubicBezTo>
                    <a:pt x="347" y="42"/>
                    <a:pt x="345" y="51"/>
                    <a:pt x="344" y="59"/>
                  </a:cubicBezTo>
                  <a:cubicBezTo>
                    <a:pt x="341" y="71"/>
                    <a:pt x="340" y="82"/>
                    <a:pt x="335" y="90"/>
                  </a:cubicBezTo>
                  <a:cubicBezTo>
                    <a:pt x="329" y="100"/>
                    <a:pt x="322" y="107"/>
                    <a:pt x="313" y="111"/>
                  </a:cubicBezTo>
                  <a:cubicBezTo>
                    <a:pt x="308" y="113"/>
                    <a:pt x="302" y="115"/>
                    <a:pt x="295" y="115"/>
                  </a:cubicBezTo>
                  <a:cubicBezTo>
                    <a:pt x="282" y="115"/>
                    <a:pt x="268" y="110"/>
                    <a:pt x="255" y="106"/>
                  </a:cubicBezTo>
                  <a:cubicBezTo>
                    <a:pt x="246" y="102"/>
                    <a:pt x="237" y="99"/>
                    <a:pt x="230" y="98"/>
                  </a:cubicBezTo>
                  <a:cubicBezTo>
                    <a:pt x="224" y="98"/>
                    <a:pt x="220" y="100"/>
                    <a:pt x="216" y="104"/>
                  </a:cubicBezTo>
                  <a:cubicBezTo>
                    <a:pt x="212" y="109"/>
                    <a:pt x="208" y="118"/>
                    <a:pt x="205" y="126"/>
                  </a:cubicBezTo>
                  <a:cubicBezTo>
                    <a:pt x="203" y="131"/>
                    <a:pt x="200" y="137"/>
                    <a:pt x="198" y="142"/>
                  </a:cubicBezTo>
                  <a:cubicBezTo>
                    <a:pt x="188" y="159"/>
                    <a:pt x="176" y="171"/>
                    <a:pt x="161" y="176"/>
                  </a:cubicBezTo>
                  <a:cubicBezTo>
                    <a:pt x="141" y="183"/>
                    <a:pt x="121" y="176"/>
                    <a:pt x="104" y="169"/>
                  </a:cubicBezTo>
                  <a:cubicBezTo>
                    <a:pt x="84" y="162"/>
                    <a:pt x="72" y="158"/>
                    <a:pt x="61" y="165"/>
                  </a:cubicBezTo>
                  <a:cubicBezTo>
                    <a:pt x="54" y="169"/>
                    <a:pt x="51" y="178"/>
                    <a:pt x="47" y="189"/>
                  </a:cubicBezTo>
                  <a:cubicBezTo>
                    <a:pt x="41" y="203"/>
                    <a:pt x="34" y="221"/>
                    <a:pt x="15" y="229"/>
                  </a:cubicBezTo>
                  <a:cubicBezTo>
                    <a:pt x="13" y="230"/>
                    <a:pt x="11" y="230"/>
                    <a:pt x="10" y="231"/>
                  </a:cubicBezTo>
                  <a:cubicBezTo>
                    <a:pt x="6" y="222"/>
                    <a:pt x="3" y="214"/>
                    <a:pt x="0" y="205"/>
                  </a:cubicBezTo>
                  <a:cubicBezTo>
                    <a:pt x="2" y="205"/>
                    <a:pt x="4" y="205"/>
                    <a:pt x="5" y="205"/>
                  </a:cubicBezTo>
                  <a:cubicBezTo>
                    <a:pt x="14" y="201"/>
                    <a:pt x="17" y="193"/>
                    <a:pt x="22" y="179"/>
                  </a:cubicBezTo>
                  <a:cubicBezTo>
                    <a:pt x="27" y="167"/>
                    <a:pt x="33" y="152"/>
                    <a:pt x="46" y="143"/>
                  </a:cubicBezTo>
                  <a:cubicBezTo>
                    <a:pt x="57" y="136"/>
                    <a:pt x="69" y="134"/>
                    <a:pt x="82" y="136"/>
                  </a:cubicBezTo>
                  <a:cubicBezTo>
                    <a:pt x="93" y="137"/>
                    <a:pt x="103" y="141"/>
                    <a:pt x="113" y="145"/>
                  </a:cubicBezTo>
                  <a:cubicBezTo>
                    <a:pt x="128" y="150"/>
                    <a:pt x="141" y="156"/>
                    <a:pt x="153" y="152"/>
                  </a:cubicBezTo>
                  <a:cubicBezTo>
                    <a:pt x="163" y="148"/>
                    <a:pt x="170" y="138"/>
                    <a:pt x="175" y="130"/>
                  </a:cubicBezTo>
                  <a:cubicBezTo>
                    <a:pt x="177" y="126"/>
                    <a:pt x="179" y="121"/>
                    <a:pt x="181" y="116"/>
                  </a:cubicBezTo>
                  <a:cubicBezTo>
                    <a:pt x="185" y="106"/>
                    <a:pt x="189" y="96"/>
                    <a:pt x="196" y="87"/>
                  </a:cubicBezTo>
                  <a:cubicBezTo>
                    <a:pt x="206" y="76"/>
                    <a:pt x="218" y="71"/>
                    <a:pt x="232" y="72"/>
                  </a:cubicBezTo>
                  <a:cubicBezTo>
                    <a:pt x="243" y="73"/>
                    <a:pt x="254" y="77"/>
                    <a:pt x="264" y="81"/>
                  </a:cubicBezTo>
                  <a:cubicBezTo>
                    <a:pt x="275" y="85"/>
                    <a:pt x="286" y="89"/>
                    <a:pt x="294" y="89"/>
                  </a:cubicBezTo>
                  <a:cubicBezTo>
                    <a:pt x="300" y="88"/>
                    <a:pt x="307" y="87"/>
                    <a:pt x="313" y="76"/>
                  </a:cubicBezTo>
                  <a:cubicBezTo>
                    <a:pt x="315" y="73"/>
                    <a:pt x="317" y="63"/>
                    <a:pt x="318" y="55"/>
                  </a:cubicBezTo>
                  <a:cubicBezTo>
                    <a:pt x="321" y="35"/>
                    <a:pt x="325" y="12"/>
                    <a:pt x="341" y="2"/>
                  </a:cubicBezTo>
                  <a:cubicBezTo>
                    <a:pt x="342" y="1"/>
                    <a:pt x="343" y="1"/>
                    <a:pt x="344" y="0"/>
                  </a:cubicBezTo>
                  <a:cubicBezTo>
                    <a:pt x="350" y="6"/>
                    <a:pt x="356" y="13"/>
                    <a:pt x="362" y="21"/>
                  </a:cubicBezTo>
                  <a:cubicBezTo>
                    <a:pt x="363" y="22"/>
                    <a:pt x="363" y="23"/>
                    <a:pt x="364" y="24"/>
                  </a:cubicBezTo>
                  <a:close/>
                </a:path>
              </a:pathLst>
            </a:custGeom>
            <a:solidFill>
              <a:srgbClr val="B0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B8F4C8BA-EEAE-4C87-A05E-61E3A1349A2E}"/>
                </a:ext>
              </a:extLst>
            </p:cNvPr>
            <p:cNvSpPr>
              <a:spLocks/>
            </p:cNvSpPr>
            <p:nvPr/>
          </p:nvSpPr>
          <p:spPr bwMode="auto">
            <a:xfrm>
              <a:off x="273" y="485"/>
              <a:ext cx="122" cy="124"/>
            </a:xfrm>
            <a:custGeom>
              <a:avLst/>
              <a:gdLst>
                <a:gd name="T0" fmla="*/ 46 w 51"/>
                <a:gd name="T1" fmla="*/ 17 h 52"/>
                <a:gd name="T2" fmla="*/ 35 w 51"/>
                <a:gd name="T3" fmla="*/ 46 h 52"/>
                <a:gd name="T4" fmla="*/ 5 w 51"/>
                <a:gd name="T5" fmla="*/ 35 h 52"/>
                <a:gd name="T6" fmla="*/ 16 w 51"/>
                <a:gd name="T7" fmla="*/ 6 h 52"/>
                <a:gd name="T8" fmla="*/ 46 w 51"/>
                <a:gd name="T9" fmla="*/ 17 h 52"/>
              </a:gdLst>
              <a:ahLst/>
              <a:cxnLst>
                <a:cxn ang="0">
                  <a:pos x="T0" y="T1"/>
                </a:cxn>
                <a:cxn ang="0">
                  <a:pos x="T2" y="T3"/>
                </a:cxn>
                <a:cxn ang="0">
                  <a:pos x="T4" y="T5"/>
                </a:cxn>
                <a:cxn ang="0">
                  <a:pos x="T6" y="T7"/>
                </a:cxn>
                <a:cxn ang="0">
                  <a:pos x="T8" y="T9"/>
                </a:cxn>
              </a:cxnLst>
              <a:rect l="0" t="0" r="r" b="b"/>
              <a:pathLst>
                <a:path w="51" h="52">
                  <a:moveTo>
                    <a:pt x="46" y="17"/>
                  </a:moveTo>
                  <a:cubicBezTo>
                    <a:pt x="51" y="28"/>
                    <a:pt x="46" y="41"/>
                    <a:pt x="35" y="46"/>
                  </a:cubicBezTo>
                  <a:cubicBezTo>
                    <a:pt x="24" y="52"/>
                    <a:pt x="11" y="47"/>
                    <a:pt x="5" y="35"/>
                  </a:cubicBezTo>
                  <a:cubicBezTo>
                    <a:pt x="0" y="24"/>
                    <a:pt x="5" y="11"/>
                    <a:pt x="16" y="6"/>
                  </a:cubicBezTo>
                  <a:cubicBezTo>
                    <a:pt x="28" y="0"/>
                    <a:pt x="41" y="5"/>
                    <a:pt x="4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4">
              <a:extLst>
                <a:ext uri="{FF2B5EF4-FFF2-40B4-BE49-F238E27FC236}">
                  <a16:creationId xmlns:a16="http://schemas.microsoft.com/office/drawing/2014/main" id="{AD800105-2F38-41BB-8159-FB0A67E8E758}"/>
                </a:ext>
              </a:extLst>
            </p:cNvPr>
            <p:cNvSpPr>
              <a:spLocks/>
            </p:cNvSpPr>
            <p:nvPr/>
          </p:nvSpPr>
          <p:spPr bwMode="auto">
            <a:xfrm>
              <a:off x="560" y="604"/>
              <a:ext cx="122" cy="122"/>
            </a:xfrm>
            <a:custGeom>
              <a:avLst/>
              <a:gdLst>
                <a:gd name="T0" fmla="*/ 46 w 51"/>
                <a:gd name="T1" fmla="*/ 16 h 51"/>
                <a:gd name="T2" fmla="*/ 35 w 51"/>
                <a:gd name="T3" fmla="*/ 46 h 51"/>
                <a:gd name="T4" fmla="*/ 5 w 51"/>
                <a:gd name="T5" fmla="*/ 35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8"/>
                    <a:pt x="46" y="41"/>
                    <a:pt x="35" y="46"/>
                  </a:cubicBezTo>
                  <a:cubicBezTo>
                    <a:pt x="24" y="51"/>
                    <a:pt x="10" y="46"/>
                    <a:pt x="5" y="35"/>
                  </a:cubicBezTo>
                  <a:cubicBezTo>
                    <a:pt x="0" y="24"/>
                    <a:pt x="5" y="10"/>
                    <a:pt x="16" y="5"/>
                  </a:cubicBezTo>
                  <a:cubicBezTo>
                    <a:pt x="28" y="0"/>
                    <a:pt x="41"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id="{1E0EE665-19E0-44E0-8158-620998CA2B6C}"/>
                </a:ext>
              </a:extLst>
            </p:cNvPr>
            <p:cNvSpPr>
              <a:spLocks/>
            </p:cNvSpPr>
            <p:nvPr/>
          </p:nvSpPr>
          <p:spPr bwMode="auto">
            <a:xfrm>
              <a:off x="598" y="340"/>
              <a:ext cx="122" cy="121"/>
            </a:xfrm>
            <a:custGeom>
              <a:avLst/>
              <a:gdLst>
                <a:gd name="T0" fmla="*/ 46 w 51"/>
                <a:gd name="T1" fmla="*/ 16 h 51"/>
                <a:gd name="T2" fmla="*/ 35 w 51"/>
                <a:gd name="T3" fmla="*/ 46 h 51"/>
                <a:gd name="T4" fmla="*/ 5 w 51"/>
                <a:gd name="T5" fmla="*/ 34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0"/>
                    <a:pt x="35" y="46"/>
                  </a:cubicBezTo>
                  <a:cubicBezTo>
                    <a:pt x="23" y="51"/>
                    <a:pt x="10" y="46"/>
                    <a:pt x="5" y="34"/>
                  </a:cubicBezTo>
                  <a:cubicBezTo>
                    <a:pt x="0" y="23"/>
                    <a:pt x="5" y="10"/>
                    <a:pt x="16" y="5"/>
                  </a:cubicBezTo>
                  <a:cubicBezTo>
                    <a:pt x="27" y="0"/>
                    <a:pt x="40"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6">
              <a:extLst>
                <a:ext uri="{FF2B5EF4-FFF2-40B4-BE49-F238E27FC236}">
                  <a16:creationId xmlns:a16="http://schemas.microsoft.com/office/drawing/2014/main" id="{37FE8D3F-5D05-4B79-8A2B-57829DD65043}"/>
                </a:ext>
              </a:extLst>
            </p:cNvPr>
            <p:cNvSpPr>
              <a:spLocks/>
            </p:cNvSpPr>
            <p:nvPr/>
          </p:nvSpPr>
          <p:spPr bwMode="auto">
            <a:xfrm>
              <a:off x="185" y="790"/>
              <a:ext cx="122" cy="122"/>
            </a:xfrm>
            <a:custGeom>
              <a:avLst/>
              <a:gdLst>
                <a:gd name="T0" fmla="*/ 45 w 51"/>
                <a:gd name="T1" fmla="*/ 16 h 51"/>
                <a:gd name="T2" fmla="*/ 34 w 51"/>
                <a:gd name="T3" fmla="*/ 46 h 51"/>
                <a:gd name="T4" fmla="*/ 5 w 51"/>
                <a:gd name="T5" fmla="*/ 35 h 51"/>
                <a:gd name="T6" fmla="*/ 16 w 51"/>
                <a:gd name="T7" fmla="*/ 5 h 51"/>
                <a:gd name="T8" fmla="*/ 45 w 51"/>
                <a:gd name="T9" fmla="*/ 16 h 51"/>
              </a:gdLst>
              <a:ahLst/>
              <a:cxnLst>
                <a:cxn ang="0">
                  <a:pos x="T0" y="T1"/>
                </a:cxn>
                <a:cxn ang="0">
                  <a:pos x="T2" y="T3"/>
                </a:cxn>
                <a:cxn ang="0">
                  <a:pos x="T4" y="T5"/>
                </a:cxn>
                <a:cxn ang="0">
                  <a:pos x="T6" y="T7"/>
                </a:cxn>
                <a:cxn ang="0">
                  <a:pos x="T8" y="T9"/>
                </a:cxn>
              </a:cxnLst>
              <a:rect l="0" t="0" r="r" b="b"/>
              <a:pathLst>
                <a:path w="51" h="51">
                  <a:moveTo>
                    <a:pt x="45" y="16"/>
                  </a:moveTo>
                  <a:cubicBezTo>
                    <a:pt x="51" y="28"/>
                    <a:pt x="46" y="41"/>
                    <a:pt x="34" y="46"/>
                  </a:cubicBezTo>
                  <a:cubicBezTo>
                    <a:pt x="23" y="51"/>
                    <a:pt x="10" y="46"/>
                    <a:pt x="5" y="35"/>
                  </a:cubicBezTo>
                  <a:cubicBezTo>
                    <a:pt x="0" y="24"/>
                    <a:pt x="5" y="11"/>
                    <a:pt x="16" y="5"/>
                  </a:cubicBezTo>
                  <a:cubicBezTo>
                    <a:pt x="27" y="0"/>
                    <a:pt x="40" y="5"/>
                    <a:pt x="4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7">
              <a:extLst>
                <a:ext uri="{FF2B5EF4-FFF2-40B4-BE49-F238E27FC236}">
                  <a16:creationId xmlns:a16="http://schemas.microsoft.com/office/drawing/2014/main" id="{AA2710BD-BD0E-4ACD-B455-6FFFAFC937C8}"/>
                </a:ext>
              </a:extLst>
            </p:cNvPr>
            <p:cNvSpPr>
              <a:spLocks/>
            </p:cNvSpPr>
            <p:nvPr/>
          </p:nvSpPr>
          <p:spPr bwMode="auto">
            <a:xfrm>
              <a:off x="-1" y="657"/>
              <a:ext cx="69" cy="109"/>
            </a:xfrm>
            <a:custGeom>
              <a:avLst/>
              <a:gdLst>
                <a:gd name="T0" fmla="*/ 12 w 29"/>
                <a:gd name="T1" fmla="*/ 44 h 46"/>
                <a:gd name="T2" fmla="*/ 4 w 29"/>
                <a:gd name="T3" fmla="*/ 46 h 46"/>
                <a:gd name="T4" fmla="*/ 3 w 29"/>
                <a:gd name="T5" fmla="*/ 39 h 46"/>
                <a:gd name="T6" fmla="*/ 1 w 29"/>
                <a:gd name="T7" fmla="*/ 1 h 46"/>
                <a:gd name="T8" fmla="*/ 23 w 29"/>
                <a:gd name="T9" fmla="*/ 14 h 46"/>
                <a:gd name="T10" fmla="*/ 12 w 29"/>
                <a:gd name="T11" fmla="*/ 44 h 46"/>
              </a:gdLst>
              <a:ahLst/>
              <a:cxnLst>
                <a:cxn ang="0">
                  <a:pos x="T0" y="T1"/>
                </a:cxn>
                <a:cxn ang="0">
                  <a:pos x="T2" y="T3"/>
                </a:cxn>
                <a:cxn ang="0">
                  <a:pos x="T4" y="T5"/>
                </a:cxn>
                <a:cxn ang="0">
                  <a:pos x="T6" y="T7"/>
                </a:cxn>
                <a:cxn ang="0">
                  <a:pos x="T8" y="T9"/>
                </a:cxn>
                <a:cxn ang="0">
                  <a:pos x="T10" y="T11"/>
                </a:cxn>
              </a:cxnLst>
              <a:rect l="0" t="0" r="r" b="b"/>
              <a:pathLst>
                <a:path w="29" h="46">
                  <a:moveTo>
                    <a:pt x="12" y="44"/>
                  </a:moveTo>
                  <a:cubicBezTo>
                    <a:pt x="10" y="45"/>
                    <a:pt x="7" y="45"/>
                    <a:pt x="4" y="46"/>
                  </a:cubicBezTo>
                  <a:cubicBezTo>
                    <a:pt x="3" y="43"/>
                    <a:pt x="3" y="41"/>
                    <a:pt x="3" y="39"/>
                  </a:cubicBezTo>
                  <a:cubicBezTo>
                    <a:pt x="1" y="26"/>
                    <a:pt x="0" y="13"/>
                    <a:pt x="1" y="1"/>
                  </a:cubicBezTo>
                  <a:cubicBezTo>
                    <a:pt x="10" y="0"/>
                    <a:pt x="19" y="5"/>
                    <a:pt x="23" y="14"/>
                  </a:cubicBezTo>
                  <a:cubicBezTo>
                    <a:pt x="29" y="25"/>
                    <a:pt x="24" y="38"/>
                    <a:pt x="1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8">
              <a:extLst>
                <a:ext uri="{FF2B5EF4-FFF2-40B4-BE49-F238E27FC236}">
                  <a16:creationId xmlns:a16="http://schemas.microsoft.com/office/drawing/2014/main" id="{C9395EB7-D0DF-4527-9855-783405DBBF99}"/>
                </a:ext>
              </a:extLst>
            </p:cNvPr>
            <p:cNvSpPr>
              <a:spLocks/>
            </p:cNvSpPr>
            <p:nvPr/>
          </p:nvSpPr>
          <p:spPr bwMode="auto">
            <a:xfrm>
              <a:off x="410" y="926"/>
              <a:ext cx="511" cy="255"/>
            </a:xfrm>
            <a:custGeom>
              <a:avLst/>
              <a:gdLst>
                <a:gd name="T0" fmla="*/ 214 w 214"/>
                <a:gd name="T1" fmla="*/ 0 h 107"/>
                <a:gd name="T2" fmla="*/ 210 w 214"/>
                <a:gd name="T3" fmla="*/ 7 h 107"/>
                <a:gd name="T4" fmla="*/ 121 w 214"/>
                <a:gd name="T5" fmla="*/ 85 h 107"/>
                <a:gd name="T6" fmla="*/ 7 w 214"/>
                <a:gd name="T7" fmla="*/ 102 h 107"/>
                <a:gd name="T8" fmla="*/ 0 w 214"/>
                <a:gd name="T9" fmla="*/ 101 h 107"/>
                <a:gd name="T10" fmla="*/ 105 w 214"/>
                <a:gd name="T11" fmla="*/ 37 h 107"/>
                <a:gd name="T12" fmla="*/ 214 w 2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14" h="107">
                  <a:moveTo>
                    <a:pt x="214" y="0"/>
                  </a:moveTo>
                  <a:cubicBezTo>
                    <a:pt x="213" y="3"/>
                    <a:pt x="211" y="5"/>
                    <a:pt x="210" y="7"/>
                  </a:cubicBezTo>
                  <a:cubicBezTo>
                    <a:pt x="189" y="40"/>
                    <a:pt x="159" y="68"/>
                    <a:pt x="121" y="85"/>
                  </a:cubicBezTo>
                  <a:cubicBezTo>
                    <a:pt x="84" y="102"/>
                    <a:pt x="45" y="107"/>
                    <a:pt x="7" y="102"/>
                  </a:cubicBezTo>
                  <a:cubicBezTo>
                    <a:pt x="5" y="101"/>
                    <a:pt x="3" y="101"/>
                    <a:pt x="0" y="101"/>
                  </a:cubicBezTo>
                  <a:cubicBezTo>
                    <a:pt x="24" y="80"/>
                    <a:pt x="61" y="57"/>
                    <a:pt x="105" y="37"/>
                  </a:cubicBezTo>
                  <a:cubicBezTo>
                    <a:pt x="146" y="18"/>
                    <a:pt x="184" y="6"/>
                    <a:pt x="214" y="0"/>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9">
              <a:extLst>
                <a:ext uri="{FF2B5EF4-FFF2-40B4-BE49-F238E27FC236}">
                  <a16:creationId xmlns:a16="http://schemas.microsoft.com/office/drawing/2014/main" id="{092F566D-8502-4351-B7E8-504DF4F82F71}"/>
                </a:ext>
              </a:extLst>
            </p:cNvPr>
            <p:cNvSpPr>
              <a:spLocks/>
            </p:cNvSpPr>
            <p:nvPr/>
          </p:nvSpPr>
          <p:spPr bwMode="auto">
            <a:xfrm>
              <a:off x="338" y="1050"/>
              <a:ext cx="81" cy="79"/>
            </a:xfrm>
            <a:custGeom>
              <a:avLst/>
              <a:gdLst>
                <a:gd name="T0" fmla="*/ 30 w 34"/>
                <a:gd name="T1" fmla="*/ 10 h 33"/>
                <a:gd name="T2" fmla="*/ 23 w 34"/>
                <a:gd name="T3" fmla="*/ 30 h 33"/>
                <a:gd name="T4" fmla="*/ 3 w 34"/>
                <a:gd name="T5" fmla="*/ 23 h 33"/>
                <a:gd name="T6" fmla="*/ 11 w 34"/>
                <a:gd name="T7" fmla="*/ 3 h 33"/>
                <a:gd name="T8" fmla="*/ 30 w 34"/>
                <a:gd name="T9" fmla="*/ 10 h 33"/>
              </a:gdLst>
              <a:ahLst/>
              <a:cxnLst>
                <a:cxn ang="0">
                  <a:pos x="T0" y="T1"/>
                </a:cxn>
                <a:cxn ang="0">
                  <a:pos x="T2" y="T3"/>
                </a:cxn>
                <a:cxn ang="0">
                  <a:pos x="T4" y="T5"/>
                </a:cxn>
                <a:cxn ang="0">
                  <a:pos x="T6" y="T7"/>
                </a:cxn>
                <a:cxn ang="0">
                  <a:pos x="T8" y="T9"/>
                </a:cxn>
              </a:cxnLst>
              <a:rect l="0" t="0" r="r" b="b"/>
              <a:pathLst>
                <a:path w="34" h="33">
                  <a:moveTo>
                    <a:pt x="30" y="10"/>
                  </a:moveTo>
                  <a:cubicBezTo>
                    <a:pt x="34" y="18"/>
                    <a:pt x="30" y="27"/>
                    <a:pt x="23" y="30"/>
                  </a:cubicBezTo>
                  <a:cubicBezTo>
                    <a:pt x="16" y="33"/>
                    <a:pt x="7" y="30"/>
                    <a:pt x="3" y="23"/>
                  </a:cubicBezTo>
                  <a:cubicBezTo>
                    <a:pt x="0" y="15"/>
                    <a:pt x="3" y="6"/>
                    <a:pt x="11"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0">
              <a:extLst>
                <a:ext uri="{FF2B5EF4-FFF2-40B4-BE49-F238E27FC236}">
                  <a16:creationId xmlns:a16="http://schemas.microsoft.com/office/drawing/2014/main" id="{5C3164ED-D336-4EAB-A759-50B6F984AF8E}"/>
                </a:ext>
              </a:extLst>
            </p:cNvPr>
            <p:cNvSpPr>
              <a:spLocks/>
            </p:cNvSpPr>
            <p:nvPr/>
          </p:nvSpPr>
          <p:spPr bwMode="auto">
            <a:xfrm>
              <a:off x="491" y="95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
              <a:extLst>
                <a:ext uri="{FF2B5EF4-FFF2-40B4-BE49-F238E27FC236}">
                  <a16:creationId xmlns:a16="http://schemas.microsoft.com/office/drawing/2014/main" id="{2F28DA5A-C93A-4B3B-9873-8A2CCD05BEF6}"/>
                </a:ext>
              </a:extLst>
            </p:cNvPr>
            <p:cNvSpPr>
              <a:spLocks/>
            </p:cNvSpPr>
            <p:nvPr/>
          </p:nvSpPr>
          <p:spPr bwMode="auto">
            <a:xfrm>
              <a:off x="665" y="871"/>
              <a:ext cx="79" cy="79"/>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7" y="30"/>
                    <a:pt x="3" y="23"/>
                  </a:cubicBezTo>
                  <a:cubicBezTo>
                    <a:pt x="0" y="15"/>
                    <a:pt x="3" y="7"/>
                    <a:pt x="10"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2">
              <a:extLst>
                <a:ext uri="{FF2B5EF4-FFF2-40B4-BE49-F238E27FC236}">
                  <a16:creationId xmlns:a16="http://schemas.microsoft.com/office/drawing/2014/main" id="{FD35F9AD-A460-4776-8D9A-85C0F4D5A523}"/>
                </a:ext>
              </a:extLst>
            </p:cNvPr>
            <p:cNvSpPr>
              <a:spLocks/>
            </p:cNvSpPr>
            <p:nvPr/>
          </p:nvSpPr>
          <p:spPr bwMode="auto">
            <a:xfrm>
              <a:off x="835" y="819"/>
              <a:ext cx="79" cy="78"/>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6" y="30"/>
                    <a:pt x="3" y="23"/>
                  </a:cubicBezTo>
                  <a:cubicBezTo>
                    <a:pt x="0" y="15"/>
                    <a:pt x="3" y="6"/>
                    <a:pt x="10" y="3"/>
                  </a:cubicBezTo>
                  <a:cubicBezTo>
                    <a:pt x="18" y="0"/>
                    <a:pt x="26"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
              <a:extLst>
                <a:ext uri="{FF2B5EF4-FFF2-40B4-BE49-F238E27FC236}">
                  <a16:creationId xmlns:a16="http://schemas.microsoft.com/office/drawing/2014/main" id="{EB1D97EF-FF6D-465E-BB6D-369D9D0849AA}"/>
                </a:ext>
              </a:extLst>
            </p:cNvPr>
            <p:cNvSpPr>
              <a:spLocks/>
            </p:cNvSpPr>
            <p:nvPr/>
          </p:nvSpPr>
          <p:spPr bwMode="auto">
            <a:xfrm>
              <a:off x="266" y="268"/>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5"/>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4">
              <a:extLst>
                <a:ext uri="{FF2B5EF4-FFF2-40B4-BE49-F238E27FC236}">
                  <a16:creationId xmlns:a16="http://schemas.microsoft.com/office/drawing/2014/main" id="{93133C3D-BEDE-454C-9A6F-D931EB9DF114}"/>
                </a:ext>
              </a:extLst>
            </p:cNvPr>
            <p:cNvSpPr>
              <a:spLocks/>
            </p:cNvSpPr>
            <p:nvPr/>
          </p:nvSpPr>
          <p:spPr bwMode="auto">
            <a:xfrm>
              <a:off x="123" y="33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5">
              <a:extLst>
                <a:ext uri="{FF2B5EF4-FFF2-40B4-BE49-F238E27FC236}">
                  <a16:creationId xmlns:a16="http://schemas.microsoft.com/office/drawing/2014/main" id="{01459B42-80EC-4582-BFE8-7E3970FC7081}"/>
                </a:ext>
              </a:extLst>
            </p:cNvPr>
            <p:cNvSpPr>
              <a:spLocks/>
            </p:cNvSpPr>
            <p:nvPr/>
          </p:nvSpPr>
          <p:spPr bwMode="auto">
            <a:xfrm>
              <a:off x="414" y="204"/>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6"/>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1" name="Imagen 50">
            <a:extLst>
              <a:ext uri="{FF2B5EF4-FFF2-40B4-BE49-F238E27FC236}">
                <a16:creationId xmlns:a16="http://schemas.microsoft.com/office/drawing/2014/main" id="{F9309DA3-246B-4B48-9CB7-DFEF5F0D902C}"/>
              </a:ext>
            </a:extLst>
          </p:cNvPr>
          <p:cNvPicPr>
            <a:picLocks noChangeAspect="1"/>
          </p:cNvPicPr>
          <p:nvPr/>
        </p:nvPicPr>
        <p:blipFill rotWithShape="1">
          <a:blip r:embed="rId2">
            <a:extLst>
              <a:ext uri="{28A0092B-C50C-407E-A947-70E740481C1C}">
                <a14:useLocalDpi xmlns:a14="http://schemas.microsoft.com/office/drawing/2010/main" val="0"/>
              </a:ext>
            </a:extLst>
          </a:blip>
          <a:srcRect l="21564" r="14449"/>
          <a:stretch/>
        </p:blipFill>
        <p:spPr>
          <a:xfrm>
            <a:off x="5274488" y="-1"/>
            <a:ext cx="6613912" cy="6885509"/>
          </a:xfrm>
          <a:prstGeom prst="rect">
            <a:avLst/>
          </a:prstGeom>
        </p:spPr>
      </p:pic>
      <p:sp>
        <p:nvSpPr>
          <p:cNvPr id="111" name="TextBox 34">
            <a:extLst>
              <a:ext uri="{FF2B5EF4-FFF2-40B4-BE49-F238E27FC236}">
                <a16:creationId xmlns:a16="http://schemas.microsoft.com/office/drawing/2014/main" id="{C473108E-3B84-4726-8451-F01E74E4D20A}"/>
              </a:ext>
            </a:extLst>
          </p:cNvPr>
          <p:cNvSpPr txBox="1"/>
          <p:nvPr/>
        </p:nvSpPr>
        <p:spPr>
          <a:xfrm>
            <a:off x="691221" y="742792"/>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grpSp>
        <p:nvGrpSpPr>
          <p:cNvPr id="134" name="Group 38">
            <a:extLst>
              <a:ext uri="{FF2B5EF4-FFF2-40B4-BE49-F238E27FC236}">
                <a16:creationId xmlns:a16="http://schemas.microsoft.com/office/drawing/2014/main" id="{3961DF65-C92F-4874-A08C-2B429468B566}"/>
              </a:ext>
            </a:extLst>
          </p:cNvPr>
          <p:cNvGrpSpPr>
            <a:grpSpLocks noChangeAspect="1"/>
          </p:cNvGrpSpPr>
          <p:nvPr/>
        </p:nvGrpSpPr>
        <p:grpSpPr bwMode="auto">
          <a:xfrm rot="5555407">
            <a:off x="-201649" y="4063797"/>
            <a:ext cx="2928937" cy="2967038"/>
            <a:chOff x="5918" y="2433"/>
            <a:chExt cx="1845" cy="1869"/>
          </a:xfrm>
        </p:grpSpPr>
        <p:sp>
          <p:nvSpPr>
            <p:cNvPr id="135" name="Freeform 39">
              <a:extLst>
                <a:ext uri="{FF2B5EF4-FFF2-40B4-BE49-F238E27FC236}">
                  <a16:creationId xmlns:a16="http://schemas.microsoft.com/office/drawing/2014/main" id="{41A4EFAC-BC2E-493F-82B5-F674859E305B}"/>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0">
              <a:extLst>
                <a:ext uri="{FF2B5EF4-FFF2-40B4-BE49-F238E27FC236}">
                  <a16:creationId xmlns:a16="http://schemas.microsoft.com/office/drawing/2014/main" id="{FEECBB0F-8506-4243-BD9A-B979A7F032F9}"/>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41">
              <a:extLst>
                <a:ext uri="{FF2B5EF4-FFF2-40B4-BE49-F238E27FC236}">
                  <a16:creationId xmlns:a16="http://schemas.microsoft.com/office/drawing/2014/main" id="{DD0B0B83-55A6-4B68-A044-5795D8422B31}"/>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42">
              <a:extLst>
                <a:ext uri="{FF2B5EF4-FFF2-40B4-BE49-F238E27FC236}">
                  <a16:creationId xmlns:a16="http://schemas.microsoft.com/office/drawing/2014/main" id="{C9D35A72-536A-4379-B539-5A9A11A65145}"/>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43">
              <a:extLst>
                <a:ext uri="{FF2B5EF4-FFF2-40B4-BE49-F238E27FC236}">
                  <a16:creationId xmlns:a16="http://schemas.microsoft.com/office/drawing/2014/main" id="{37338854-490C-4F51-8E5F-B981698EA153}"/>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44">
              <a:extLst>
                <a:ext uri="{FF2B5EF4-FFF2-40B4-BE49-F238E27FC236}">
                  <a16:creationId xmlns:a16="http://schemas.microsoft.com/office/drawing/2014/main" id="{6ACDC5E9-E701-4149-BA9F-25D00A8A1E2E}"/>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45">
              <a:extLst>
                <a:ext uri="{FF2B5EF4-FFF2-40B4-BE49-F238E27FC236}">
                  <a16:creationId xmlns:a16="http://schemas.microsoft.com/office/drawing/2014/main" id="{70097212-A473-41D9-B082-1452FC4C97AB}"/>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80270719-F6A4-4BC5-9DA5-BE374DB3FF54}"/>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6CBB72FD-22BA-4401-A7B2-871B83D04990}"/>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48">
              <a:extLst>
                <a:ext uri="{FF2B5EF4-FFF2-40B4-BE49-F238E27FC236}">
                  <a16:creationId xmlns:a16="http://schemas.microsoft.com/office/drawing/2014/main" id="{0D9A70FF-710A-42C1-AF50-BE2FAC2D5AE1}"/>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49">
              <a:extLst>
                <a:ext uri="{FF2B5EF4-FFF2-40B4-BE49-F238E27FC236}">
                  <a16:creationId xmlns:a16="http://schemas.microsoft.com/office/drawing/2014/main" id="{668735F6-FC4D-46CA-B9FF-DEC0CBC5F9F0}"/>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50">
              <a:extLst>
                <a:ext uri="{FF2B5EF4-FFF2-40B4-BE49-F238E27FC236}">
                  <a16:creationId xmlns:a16="http://schemas.microsoft.com/office/drawing/2014/main" id="{A06C7A50-E61F-4CEE-882E-FD7C31E2D730}"/>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51">
              <a:extLst>
                <a:ext uri="{FF2B5EF4-FFF2-40B4-BE49-F238E27FC236}">
                  <a16:creationId xmlns:a16="http://schemas.microsoft.com/office/drawing/2014/main" id="{A41E6141-EE02-4025-AA13-2C4BDA407916}"/>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52">
              <a:extLst>
                <a:ext uri="{FF2B5EF4-FFF2-40B4-BE49-F238E27FC236}">
                  <a16:creationId xmlns:a16="http://schemas.microsoft.com/office/drawing/2014/main" id="{9DDC7B34-9721-4F5E-B312-C65C058BE1D1}"/>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53">
              <a:extLst>
                <a:ext uri="{FF2B5EF4-FFF2-40B4-BE49-F238E27FC236}">
                  <a16:creationId xmlns:a16="http://schemas.microsoft.com/office/drawing/2014/main" id="{575B6F31-FACD-442F-8103-3291D21B9E24}"/>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C6A61994-ED61-46B0-A547-B9E7186C2F1D}"/>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5">
              <a:extLst>
                <a:ext uri="{FF2B5EF4-FFF2-40B4-BE49-F238E27FC236}">
                  <a16:creationId xmlns:a16="http://schemas.microsoft.com/office/drawing/2014/main" id="{D5C83FF6-1BE5-4738-865D-C537D8AA0BDC}"/>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6">
              <a:extLst>
                <a:ext uri="{FF2B5EF4-FFF2-40B4-BE49-F238E27FC236}">
                  <a16:creationId xmlns:a16="http://schemas.microsoft.com/office/drawing/2014/main" id="{0FCE25BC-7D18-421D-B920-5D4FDA671765}"/>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57">
              <a:extLst>
                <a:ext uri="{FF2B5EF4-FFF2-40B4-BE49-F238E27FC236}">
                  <a16:creationId xmlns:a16="http://schemas.microsoft.com/office/drawing/2014/main" id="{7D7F0DD1-2D09-42BB-875C-9F72312521CB}"/>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4" name="Group 38">
            <a:extLst>
              <a:ext uri="{FF2B5EF4-FFF2-40B4-BE49-F238E27FC236}">
                <a16:creationId xmlns:a16="http://schemas.microsoft.com/office/drawing/2014/main" id="{3EA132C7-30C5-42AB-9350-283B5228AC64}"/>
              </a:ext>
            </a:extLst>
          </p:cNvPr>
          <p:cNvGrpSpPr>
            <a:grpSpLocks noChangeAspect="1"/>
          </p:cNvGrpSpPr>
          <p:nvPr/>
        </p:nvGrpSpPr>
        <p:grpSpPr bwMode="auto">
          <a:xfrm>
            <a:off x="9322938" y="4137617"/>
            <a:ext cx="2928937" cy="2967038"/>
            <a:chOff x="5918" y="2433"/>
            <a:chExt cx="1845" cy="1869"/>
          </a:xfrm>
        </p:grpSpPr>
        <p:sp>
          <p:nvSpPr>
            <p:cNvPr id="155" name="Freeform 39">
              <a:extLst>
                <a:ext uri="{FF2B5EF4-FFF2-40B4-BE49-F238E27FC236}">
                  <a16:creationId xmlns:a16="http://schemas.microsoft.com/office/drawing/2014/main" id="{44C5BCED-13EE-45B8-9F79-CC8F7498236B}"/>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0">
              <a:extLst>
                <a:ext uri="{FF2B5EF4-FFF2-40B4-BE49-F238E27FC236}">
                  <a16:creationId xmlns:a16="http://schemas.microsoft.com/office/drawing/2014/main" id="{E4AECCA7-DC1B-45AB-B9F4-9757F4850B7F}"/>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1">
              <a:extLst>
                <a:ext uri="{FF2B5EF4-FFF2-40B4-BE49-F238E27FC236}">
                  <a16:creationId xmlns:a16="http://schemas.microsoft.com/office/drawing/2014/main" id="{77394074-0A71-4F4C-999E-394BF2AE7D20}"/>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2">
              <a:extLst>
                <a:ext uri="{FF2B5EF4-FFF2-40B4-BE49-F238E27FC236}">
                  <a16:creationId xmlns:a16="http://schemas.microsoft.com/office/drawing/2014/main" id="{224D4AC5-A34C-429A-B42D-E68A55F298E7}"/>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3">
              <a:extLst>
                <a:ext uri="{FF2B5EF4-FFF2-40B4-BE49-F238E27FC236}">
                  <a16:creationId xmlns:a16="http://schemas.microsoft.com/office/drawing/2014/main" id="{FE8C9EE3-18C5-4445-A3BF-B6E72B030B2F}"/>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4">
              <a:extLst>
                <a:ext uri="{FF2B5EF4-FFF2-40B4-BE49-F238E27FC236}">
                  <a16:creationId xmlns:a16="http://schemas.microsoft.com/office/drawing/2014/main" id="{531377BC-5C74-4FC3-B6B2-EDA7DBB3DFF8}"/>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5">
              <a:extLst>
                <a:ext uri="{FF2B5EF4-FFF2-40B4-BE49-F238E27FC236}">
                  <a16:creationId xmlns:a16="http://schemas.microsoft.com/office/drawing/2014/main" id="{5D94BE4C-375E-42BC-8F27-0EA5457F6DC7}"/>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6">
              <a:extLst>
                <a:ext uri="{FF2B5EF4-FFF2-40B4-BE49-F238E27FC236}">
                  <a16:creationId xmlns:a16="http://schemas.microsoft.com/office/drawing/2014/main" id="{A50989B0-A0C0-489B-8A37-AB6B0BD6189A}"/>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7">
              <a:extLst>
                <a:ext uri="{FF2B5EF4-FFF2-40B4-BE49-F238E27FC236}">
                  <a16:creationId xmlns:a16="http://schemas.microsoft.com/office/drawing/2014/main" id="{6BCCE253-D02A-4A4C-8620-05D9823BFE39}"/>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8">
              <a:extLst>
                <a:ext uri="{FF2B5EF4-FFF2-40B4-BE49-F238E27FC236}">
                  <a16:creationId xmlns:a16="http://schemas.microsoft.com/office/drawing/2014/main" id="{4EFE2258-2AAA-4C66-BA22-2725D9EC0972}"/>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9">
              <a:extLst>
                <a:ext uri="{FF2B5EF4-FFF2-40B4-BE49-F238E27FC236}">
                  <a16:creationId xmlns:a16="http://schemas.microsoft.com/office/drawing/2014/main" id="{560876C5-32DF-4716-98F4-CE54E17730D6}"/>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0">
              <a:extLst>
                <a:ext uri="{FF2B5EF4-FFF2-40B4-BE49-F238E27FC236}">
                  <a16:creationId xmlns:a16="http://schemas.microsoft.com/office/drawing/2014/main" id="{E047B404-C965-47E1-9755-9A4DB8922BD6}"/>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51">
              <a:extLst>
                <a:ext uri="{FF2B5EF4-FFF2-40B4-BE49-F238E27FC236}">
                  <a16:creationId xmlns:a16="http://schemas.microsoft.com/office/drawing/2014/main" id="{B6088D31-D638-4B7B-9906-5F77D196690F}"/>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2">
              <a:extLst>
                <a:ext uri="{FF2B5EF4-FFF2-40B4-BE49-F238E27FC236}">
                  <a16:creationId xmlns:a16="http://schemas.microsoft.com/office/drawing/2014/main" id="{5849F678-C987-4934-BB8C-959028E5AE75}"/>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3">
              <a:extLst>
                <a:ext uri="{FF2B5EF4-FFF2-40B4-BE49-F238E27FC236}">
                  <a16:creationId xmlns:a16="http://schemas.microsoft.com/office/drawing/2014/main" id="{B64EB7AF-764F-47D5-84E0-9F671ECF8C7F}"/>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4">
              <a:extLst>
                <a:ext uri="{FF2B5EF4-FFF2-40B4-BE49-F238E27FC236}">
                  <a16:creationId xmlns:a16="http://schemas.microsoft.com/office/drawing/2014/main" id="{541A3CA4-BA72-46A4-B724-8FB01FEA3983}"/>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5">
              <a:extLst>
                <a:ext uri="{FF2B5EF4-FFF2-40B4-BE49-F238E27FC236}">
                  <a16:creationId xmlns:a16="http://schemas.microsoft.com/office/drawing/2014/main" id="{D4849043-83DC-4E50-B3FA-DF2CB3397E4D}"/>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6">
              <a:extLst>
                <a:ext uri="{FF2B5EF4-FFF2-40B4-BE49-F238E27FC236}">
                  <a16:creationId xmlns:a16="http://schemas.microsoft.com/office/drawing/2014/main" id="{76B4D03B-5B52-4A4B-BAB0-1D587703801F}"/>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7">
              <a:extLst>
                <a:ext uri="{FF2B5EF4-FFF2-40B4-BE49-F238E27FC236}">
                  <a16:creationId xmlns:a16="http://schemas.microsoft.com/office/drawing/2014/main" id="{91B3E289-E4BE-43CA-92DD-7DC3F5F1F79F}"/>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2B8A025-E67F-4A9A-984F-56AC466E8C1A}"/>
              </a:ext>
            </a:extLst>
          </p:cNvPr>
          <p:cNvSpPr/>
          <p:nvPr/>
        </p:nvSpPr>
        <p:spPr>
          <a:xfrm>
            <a:off x="-101600" y="0"/>
            <a:ext cx="5384800" cy="6858000"/>
          </a:xfrm>
          <a:prstGeom prst="rect">
            <a:avLst/>
          </a:prstGeom>
          <a:solidFill>
            <a:srgbClr val="B80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FC579C5A-665C-4859-999E-07A74AA420E4}"/>
              </a:ext>
            </a:extLst>
          </p:cNvPr>
          <p:cNvGrpSpPr>
            <a:grpSpLocks noChangeAspect="1"/>
          </p:cNvGrpSpPr>
          <p:nvPr/>
        </p:nvGrpSpPr>
        <p:grpSpPr bwMode="auto">
          <a:xfrm>
            <a:off x="2074863" y="161925"/>
            <a:ext cx="1066911" cy="5670083"/>
            <a:chOff x="-13" y="6"/>
            <a:chExt cx="1008" cy="5357"/>
          </a:xfrm>
        </p:grpSpPr>
        <p:sp>
          <p:nvSpPr>
            <p:cNvPr id="8" name="Freeform 5">
              <a:extLst>
                <a:ext uri="{FF2B5EF4-FFF2-40B4-BE49-F238E27FC236}">
                  <a16:creationId xmlns:a16="http://schemas.microsoft.com/office/drawing/2014/main" id="{64D98D9B-0D61-4B8E-A49F-4721DD614855}"/>
                </a:ext>
              </a:extLst>
            </p:cNvPr>
            <p:cNvSpPr>
              <a:spLocks/>
            </p:cNvSpPr>
            <p:nvPr/>
          </p:nvSpPr>
          <p:spPr bwMode="auto">
            <a:xfrm>
              <a:off x="-13" y="4065"/>
              <a:ext cx="1008" cy="1096"/>
            </a:xfrm>
            <a:custGeom>
              <a:avLst/>
              <a:gdLst>
                <a:gd name="T0" fmla="*/ 116 w 422"/>
                <a:gd name="T1" fmla="*/ 461 h 462"/>
                <a:gd name="T2" fmla="*/ 99 w 422"/>
                <a:gd name="T3" fmla="*/ 460 h 462"/>
                <a:gd name="T4" fmla="*/ 14 w 422"/>
                <a:gd name="T5" fmla="*/ 394 h 462"/>
                <a:gd name="T6" fmla="*/ 36 w 422"/>
                <a:gd name="T7" fmla="*/ 286 h 462"/>
                <a:gd name="T8" fmla="*/ 56 w 422"/>
                <a:gd name="T9" fmla="*/ 243 h 462"/>
                <a:gd name="T10" fmla="*/ 73 w 422"/>
                <a:gd name="T11" fmla="*/ 101 h 462"/>
                <a:gd name="T12" fmla="*/ 138 w 422"/>
                <a:gd name="T13" fmla="*/ 16 h 462"/>
                <a:gd name="T14" fmla="*/ 161 w 422"/>
                <a:gd name="T15" fmla="*/ 7 h 462"/>
                <a:gd name="T16" fmla="*/ 191 w 422"/>
                <a:gd name="T17" fmla="*/ 2 h 462"/>
                <a:gd name="T18" fmla="*/ 191 w 422"/>
                <a:gd name="T19" fmla="*/ 0 h 462"/>
                <a:gd name="T20" fmla="*/ 228 w 422"/>
                <a:gd name="T21" fmla="*/ 1 h 462"/>
                <a:gd name="T22" fmla="*/ 255 w 422"/>
                <a:gd name="T23" fmla="*/ 5 h 462"/>
                <a:gd name="T24" fmla="*/ 261 w 422"/>
                <a:gd name="T25" fmla="*/ 7 h 462"/>
                <a:gd name="T26" fmla="*/ 284 w 422"/>
                <a:gd name="T27" fmla="*/ 16 h 462"/>
                <a:gd name="T28" fmla="*/ 350 w 422"/>
                <a:gd name="T29" fmla="*/ 101 h 462"/>
                <a:gd name="T30" fmla="*/ 366 w 422"/>
                <a:gd name="T31" fmla="*/ 243 h 462"/>
                <a:gd name="T32" fmla="*/ 386 w 422"/>
                <a:gd name="T33" fmla="*/ 286 h 462"/>
                <a:gd name="T34" fmla="*/ 386 w 422"/>
                <a:gd name="T35" fmla="*/ 286 h 462"/>
                <a:gd name="T36" fmla="*/ 408 w 422"/>
                <a:gd name="T37" fmla="*/ 394 h 462"/>
                <a:gd name="T38" fmla="*/ 323 w 422"/>
                <a:gd name="T39" fmla="*/ 460 h 462"/>
                <a:gd name="T40" fmla="*/ 265 w 422"/>
                <a:gd name="T41" fmla="*/ 458 h 462"/>
                <a:gd name="T42" fmla="*/ 214 w 422"/>
                <a:gd name="T43" fmla="*/ 455 h 462"/>
                <a:gd name="T44" fmla="*/ 160 w 422"/>
                <a:gd name="T45" fmla="*/ 458 h 462"/>
                <a:gd name="T46" fmla="*/ 116 w 422"/>
                <a:gd name="T47" fmla="*/ 46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2" h="462">
                  <a:moveTo>
                    <a:pt x="116" y="461"/>
                  </a:moveTo>
                  <a:cubicBezTo>
                    <a:pt x="110" y="461"/>
                    <a:pt x="105" y="461"/>
                    <a:pt x="99" y="460"/>
                  </a:cubicBezTo>
                  <a:cubicBezTo>
                    <a:pt x="60" y="456"/>
                    <a:pt x="28" y="431"/>
                    <a:pt x="14" y="394"/>
                  </a:cubicBezTo>
                  <a:cubicBezTo>
                    <a:pt x="0" y="357"/>
                    <a:pt x="9" y="315"/>
                    <a:pt x="36" y="286"/>
                  </a:cubicBezTo>
                  <a:cubicBezTo>
                    <a:pt x="47" y="275"/>
                    <a:pt x="55" y="259"/>
                    <a:pt x="56" y="243"/>
                  </a:cubicBezTo>
                  <a:cubicBezTo>
                    <a:pt x="73" y="101"/>
                    <a:pt x="73" y="101"/>
                    <a:pt x="73" y="101"/>
                  </a:cubicBezTo>
                  <a:cubicBezTo>
                    <a:pt x="77" y="63"/>
                    <a:pt x="102" y="30"/>
                    <a:pt x="138" y="16"/>
                  </a:cubicBezTo>
                  <a:cubicBezTo>
                    <a:pt x="161" y="7"/>
                    <a:pt x="161" y="7"/>
                    <a:pt x="161" y="7"/>
                  </a:cubicBezTo>
                  <a:cubicBezTo>
                    <a:pt x="171" y="4"/>
                    <a:pt x="181" y="2"/>
                    <a:pt x="191" y="2"/>
                  </a:cubicBezTo>
                  <a:cubicBezTo>
                    <a:pt x="191" y="0"/>
                    <a:pt x="191" y="0"/>
                    <a:pt x="191" y="0"/>
                  </a:cubicBezTo>
                  <a:cubicBezTo>
                    <a:pt x="228" y="1"/>
                    <a:pt x="228" y="1"/>
                    <a:pt x="228" y="1"/>
                  </a:cubicBezTo>
                  <a:cubicBezTo>
                    <a:pt x="238" y="1"/>
                    <a:pt x="247" y="3"/>
                    <a:pt x="255" y="5"/>
                  </a:cubicBezTo>
                  <a:cubicBezTo>
                    <a:pt x="257" y="6"/>
                    <a:pt x="259" y="7"/>
                    <a:pt x="261" y="7"/>
                  </a:cubicBezTo>
                  <a:cubicBezTo>
                    <a:pt x="284" y="16"/>
                    <a:pt x="284" y="16"/>
                    <a:pt x="284" y="16"/>
                  </a:cubicBezTo>
                  <a:cubicBezTo>
                    <a:pt x="320" y="30"/>
                    <a:pt x="345" y="63"/>
                    <a:pt x="350" y="101"/>
                  </a:cubicBezTo>
                  <a:cubicBezTo>
                    <a:pt x="366" y="243"/>
                    <a:pt x="366" y="243"/>
                    <a:pt x="366" y="243"/>
                  </a:cubicBezTo>
                  <a:cubicBezTo>
                    <a:pt x="368" y="259"/>
                    <a:pt x="375" y="275"/>
                    <a:pt x="386" y="286"/>
                  </a:cubicBezTo>
                  <a:cubicBezTo>
                    <a:pt x="386" y="286"/>
                    <a:pt x="386" y="286"/>
                    <a:pt x="386" y="286"/>
                  </a:cubicBezTo>
                  <a:cubicBezTo>
                    <a:pt x="414" y="315"/>
                    <a:pt x="422" y="357"/>
                    <a:pt x="408" y="394"/>
                  </a:cubicBezTo>
                  <a:cubicBezTo>
                    <a:pt x="394" y="431"/>
                    <a:pt x="362" y="456"/>
                    <a:pt x="323" y="460"/>
                  </a:cubicBezTo>
                  <a:cubicBezTo>
                    <a:pt x="305" y="462"/>
                    <a:pt x="286" y="460"/>
                    <a:pt x="265" y="458"/>
                  </a:cubicBezTo>
                  <a:cubicBezTo>
                    <a:pt x="249" y="456"/>
                    <a:pt x="232" y="455"/>
                    <a:pt x="214" y="455"/>
                  </a:cubicBezTo>
                  <a:cubicBezTo>
                    <a:pt x="194" y="455"/>
                    <a:pt x="177" y="456"/>
                    <a:pt x="160" y="458"/>
                  </a:cubicBezTo>
                  <a:cubicBezTo>
                    <a:pt x="145" y="460"/>
                    <a:pt x="130" y="461"/>
                    <a:pt x="116" y="461"/>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5DA17B70-9702-4C85-B30D-FCD889C5FCB3}"/>
                </a:ext>
              </a:extLst>
            </p:cNvPr>
            <p:cNvSpPr>
              <a:spLocks/>
            </p:cNvSpPr>
            <p:nvPr/>
          </p:nvSpPr>
          <p:spPr bwMode="auto">
            <a:xfrm>
              <a:off x="56" y="4131"/>
              <a:ext cx="870" cy="966"/>
            </a:xfrm>
            <a:custGeom>
              <a:avLst/>
              <a:gdLst>
                <a:gd name="T0" fmla="*/ 189 w 364"/>
                <a:gd name="T1" fmla="*/ 0 h 407"/>
                <a:gd name="T2" fmla="*/ 189 w 364"/>
                <a:gd name="T3" fmla="*/ 0 h 407"/>
                <a:gd name="T4" fmla="*/ 167 w 364"/>
                <a:gd name="T5" fmla="*/ 0 h 407"/>
                <a:gd name="T6" fmla="*/ 142 w 364"/>
                <a:gd name="T7" fmla="*/ 4 h 407"/>
                <a:gd name="T8" fmla="*/ 119 w 364"/>
                <a:gd name="T9" fmla="*/ 13 h 407"/>
                <a:gd name="T10" fmla="*/ 70 w 364"/>
                <a:gd name="T11" fmla="*/ 76 h 407"/>
                <a:gd name="T12" fmla="*/ 54 w 364"/>
                <a:gd name="T13" fmla="*/ 218 h 407"/>
                <a:gd name="T14" fmla="*/ 26 w 364"/>
                <a:gd name="T15" fmla="*/ 277 h 407"/>
                <a:gd name="T16" fmla="*/ 10 w 364"/>
                <a:gd name="T17" fmla="*/ 357 h 407"/>
                <a:gd name="T18" fmla="*/ 73 w 364"/>
                <a:gd name="T19" fmla="*/ 406 h 407"/>
                <a:gd name="T20" fmla="*/ 128 w 364"/>
                <a:gd name="T21" fmla="*/ 403 h 407"/>
                <a:gd name="T22" fmla="*/ 185 w 364"/>
                <a:gd name="T23" fmla="*/ 400 h 407"/>
                <a:gd name="T24" fmla="*/ 239 w 364"/>
                <a:gd name="T25" fmla="*/ 403 h 407"/>
                <a:gd name="T26" fmla="*/ 291 w 364"/>
                <a:gd name="T27" fmla="*/ 406 h 407"/>
                <a:gd name="T28" fmla="*/ 354 w 364"/>
                <a:gd name="T29" fmla="*/ 357 h 407"/>
                <a:gd name="T30" fmla="*/ 338 w 364"/>
                <a:gd name="T31" fmla="*/ 277 h 407"/>
                <a:gd name="T32" fmla="*/ 338 w 364"/>
                <a:gd name="T33" fmla="*/ 277 h 407"/>
                <a:gd name="T34" fmla="*/ 310 w 364"/>
                <a:gd name="T35" fmla="*/ 218 h 407"/>
                <a:gd name="T36" fmla="*/ 294 w 364"/>
                <a:gd name="T37" fmla="*/ 76 h 407"/>
                <a:gd name="T38" fmla="*/ 245 w 364"/>
                <a:gd name="T39" fmla="*/ 13 h 407"/>
                <a:gd name="T40" fmla="*/ 222 w 364"/>
                <a:gd name="T41" fmla="*/ 4 h 407"/>
                <a:gd name="T42" fmla="*/ 218 w 364"/>
                <a:gd name="T43" fmla="*/ 3 h 407"/>
                <a:gd name="T44" fmla="*/ 199 w 364"/>
                <a:gd name="T45" fmla="*/ 0 h 407"/>
                <a:gd name="T46" fmla="*/ 189 w 364"/>
                <a:gd name="T47"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4" h="407">
                  <a:moveTo>
                    <a:pt x="189" y="0"/>
                  </a:moveTo>
                  <a:cubicBezTo>
                    <a:pt x="189" y="0"/>
                    <a:pt x="189" y="0"/>
                    <a:pt x="189" y="0"/>
                  </a:cubicBezTo>
                  <a:cubicBezTo>
                    <a:pt x="167" y="0"/>
                    <a:pt x="167" y="0"/>
                    <a:pt x="167" y="0"/>
                  </a:cubicBezTo>
                  <a:cubicBezTo>
                    <a:pt x="158" y="0"/>
                    <a:pt x="149" y="2"/>
                    <a:pt x="142" y="4"/>
                  </a:cubicBezTo>
                  <a:cubicBezTo>
                    <a:pt x="119" y="13"/>
                    <a:pt x="119" y="13"/>
                    <a:pt x="119" y="13"/>
                  </a:cubicBezTo>
                  <a:cubicBezTo>
                    <a:pt x="92" y="24"/>
                    <a:pt x="73" y="48"/>
                    <a:pt x="70" y="76"/>
                  </a:cubicBezTo>
                  <a:cubicBezTo>
                    <a:pt x="54" y="218"/>
                    <a:pt x="54" y="218"/>
                    <a:pt x="54" y="218"/>
                  </a:cubicBezTo>
                  <a:cubicBezTo>
                    <a:pt x="51" y="240"/>
                    <a:pt x="42" y="261"/>
                    <a:pt x="26" y="277"/>
                  </a:cubicBezTo>
                  <a:cubicBezTo>
                    <a:pt x="6" y="298"/>
                    <a:pt x="0" y="329"/>
                    <a:pt x="10" y="357"/>
                  </a:cubicBezTo>
                  <a:cubicBezTo>
                    <a:pt x="21" y="384"/>
                    <a:pt x="44" y="403"/>
                    <a:pt x="73" y="406"/>
                  </a:cubicBezTo>
                  <a:cubicBezTo>
                    <a:pt x="89" y="407"/>
                    <a:pt x="107" y="406"/>
                    <a:pt x="128" y="403"/>
                  </a:cubicBezTo>
                  <a:cubicBezTo>
                    <a:pt x="145" y="402"/>
                    <a:pt x="164" y="400"/>
                    <a:pt x="185" y="400"/>
                  </a:cubicBezTo>
                  <a:cubicBezTo>
                    <a:pt x="204" y="400"/>
                    <a:pt x="223" y="402"/>
                    <a:pt x="239" y="403"/>
                  </a:cubicBezTo>
                  <a:cubicBezTo>
                    <a:pt x="259" y="405"/>
                    <a:pt x="276" y="407"/>
                    <a:pt x="291" y="406"/>
                  </a:cubicBezTo>
                  <a:cubicBezTo>
                    <a:pt x="320" y="403"/>
                    <a:pt x="344" y="384"/>
                    <a:pt x="354" y="357"/>
                  </a:cubicBezTo>
                  <a:cubicBezTo>
                    <a:pt x="364" y="329"/>
                    <a:pt x="358" y="298"/>
                    <a:pt x="338" y="277"/>
                  </a:cubicBezTo>
                  <a:cubicBezTo>
                    <a:pt x="338" y="277"/>
                    <a:pt x="338" y="277"/>
                    <a:pt x="338" y="277"/>
                  </a:cubicBezTo>
                  <a:cubicBezTo>
                    <a:pt x="323" y="261"/>
                    <a:pt x="313" y="240"/>
                    <a:pt x="310" y="218"/>
                  </a:cubicBezTo>
                  <a:cubicBezTo>
                    <a:pt x="294" y="76"/>
                    <a:pt x="294" y="76"/>
                    <a:pt x="294" y="76"/>
                  </a:cubicBezTo>
                  <a:cubicBezTo>
                    <a:pt x="291" y="48"/>
                    <a:pt x="272" y="24"/>
                    <a:pt x="245" y="13"/>
                  </a:cubicBezTo>
                  <a:cubicBezTo>
                    <a:pt x="222" y="4"/>
                    <a:pt x="222" y="4"/>
                    <a:pt x="222" y="4"/>
                  </a:cubicBezTo>
                  <a:cubicBezTo>
                    <a:pt x="221" y="4"/>
                    <a:pt x="219" y="3"/>
                    <a:pt x="218" y="3"/>
                  </a:cubicBezTo>
                  <a:cubicBezTo>
                    <a:pt x="212" y="1"/>
                    <a:pt x="206" y="0"/>
                    <a:pt x="199" y="0"/>
                  </a:cubicBezTo>
                  <a:lnTo>
                    <a:pt x="189" y="0"/>
                  </a:ln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8372A062-C321-489F-89FE-15F7A17B1517}"/>
                </a:ext>
              </a:extLst>
            </p:cNvPr>
            <p:cNvSpPr>
              <a:spLocks/>
            </p:cNvSpPr>
            <p:nvPr/>
          </p:nvSpPr>
          <p:spPr bwMode="auto">
            <a:xfrm>
              <a:off x="293" y="5166"/>
              <a:ext cx="396" cy="197"/>
            </a:xfrm>
            <a:custGeom>
              <a:avLst/>
              <a:gdLst>
                <a:gd name="T0" fmla="*/ 166 w 166"/>
                <a:gd name="T1" fmla="*/ 0 h 83"/>
                <a:gd name="T2" fmla="*/ 140 w 166"/>
                <a:gd name="T3" fmla="*/ 0 h 83"/>
                <a:gd name="T4" fmla="*/ 83 w 166"/>
                <a:gd name="T5" fmla="*/ 56 h 83"/>
                <a:gd name="T6" fmla="*/ 27 w 166"/>
                <a:gd name="T7" fmla="*/ 0 h 83"/>
                <a:gd name="T8" fmla="*/ 0 w 166"/>
                <a:gd name="T9" fmla="*/ 0 h 83"/>
                <a:gd name="T10" fmla="*/ 83 w 166"/>
                <a:gd name="T11" fmla="*/ 83 h 83"/>
                <a:gd name="T12" fmla="*/ 166 w 16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66" y="0"/>
                  </a:moveTo>
                  <a:cubicBezTo>
                    <a:pt x="140" y="0"/>
                    <a:pt x="140" y="0"/>
                    <a:pt x="140" y="0"/>
                  </a:cubicBezTo>
                  <a:cubicBezTo>
                    <a:pt x="140" y="31"/>
                    <a:pt x="114" y="56"/>
                    <a:pt x="83" y="56"/>
                  </a:cubicBezTo>
                  <a:cubicBezTo>
                    <a:pt x="52" y="56"/>
                    <a:pt x="27" y="31"/>
                    <a:pt x="27" y="0"/>
                  </a:cubicBezTo>
                  <a:cubicBezTo>
                    <a:pt x="0" y="0"/>
                    <a:pt x="0" y="0"/>
                    <a:pt x="0" y="0"/>
                  </a:cubicBezTo>
                  <a:cubicBezTo>
                    <a:pt x="0" y="46"/>
                    <a:pt x="37" y="83"/>
                    <a:pt x="83" y="83"/>
                  </a:cubicBezTo>
                  <a:cubicBezTo>
                    <a:pt x="129" y="83"/>
                    <a:pt x="166" y="46"/>
                    <a:pt x="166" y="0"/>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062BED8A-15C5-42FC-A609-11E8192C6936}"/>
                </a:ext>
              </a:extLst>
            </p:cNvPr>
            <p:cNvSpPr>
              <a:spLocks noChangeArrowheads="1"/>
            </p:cNvSpPr>
            <p:nvPr/>
          </p:nvSpPr>
          <p:spPr bwMode="auto">
            <a:xfrm>
              <a:off x="44" y="4879"/>
              <a:ext cx="889" cy="61"/>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EA77FAC4-BCBA-42FC-8D24-E199CA9B0D07}"/>
                </a:ext>
              </a:extLst>
            </p:cNvPr>
            <p:cNvSpPr>
              <a:spLocks/>
            </p:cNvSpPr>
            <p:nvPr/>
          </p:nvSpPr>
          <p:spPr bwMode="auto">
            <a:xfrm>
              <a:off x="477" y="6"/>
              <a:ext cx="31" cy="59"/>
            </a:xfrm>
            <a:custGeom>
              <a:avLst/>
              <a:gdLst>
                <a:gd name="T0" fmla="*/ 13 w 13"/>
                <a:gd name="T1" fmla="*/ 18 h 25"/>
                <a:gd name="T2" fmla="*/ 13 w 13"/>
                <a:gd name="T3" fmla="*/ 7 h 25"/>
                <a:gd name="T4" fmla="*/ 6 w 13"/>
                <a:gd name="T5" fmla="*/ 0 h 25"/>
                <a:gd name="T6" fmla="*/ 0 w 13"/>
                <a:gd name="T7" fmla="*/ 7 h 25"/>
                <a:gd name="T8" fmla="*/ 0 w 13"/>
                <a:gd name="T9" fmla="*/ 18 h 25"/>
                <a:gd name="T10" fmla="*/ 6 w 13"/>
                <a:gd name="T11" fmla="*/ 25 h 25"/>
                <a:gd name="T12" fmla="*/ 13 w 1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3" y="18"/>
                  </a:moveTo>
                  <a:cubicBezTo>
                    <a:pt x="13" y="7"/>
                    <a:pt x="13" y="7"/>
                    <a:pt x="13" y="7"/>
                  </a:cubicBezTo>
                  <a:cubicBezTo>
                    <a:pt x="13" y="3"/>
                    <a:pt x="10" y="0"/>
                    <a:pt x="6" y="0"/>
                  </a:cubicBezTo>
                  <a:cubicBezTo>
                    <a:pt x="3" y="0"/>
                    <a:pt x="0" y="3"/>
                    <a:pt x="0" y="7"/>
                  </a:cubicBezTo>
                  <a:cubicBezTo>
                    <a:pt x="0" y="18"/>
                    <a:pt x="0" y="18"/>
                    <a:pt x="0" y="18"/>
                  </a:cubicBezTo>
                  <a:cubicBezTo>
                    <a:pt x="0" y="22"/>
                    <a:pt x="3" y="25"/>
                    <a:pt x="6" y="25"/>
                  </a:cubicBezTo>
                  <a:cubicBezTo>
                    <a:pt x="10" y="25"/>
                    <a:pt x="13" y="22"/>
                    <a:pt x="13" y="18"/>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487C4542-E74E-47A7-A9F4-95837ED92DFF}"/>
                </a:ext>
              </a:extLst>
            </p:cNvPr>
            <p:cNvSpPr>
              <a:spLocks/>
            </p:cNvSpPr>
            <p:nvPr/>
          </p:nvSpPr>
          <p:spPr bwMode="auto">
            <a:xfrm>
              <a:off x="477" y="3588"/>
              <a:ext cx="31" cy="85"/>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067A3BDD-4315-4FE4-9041-2D26265B7BE4}"/>
                </a:ext>
              </a:extLst>
            </p:cNvPr>
            <p:cNvSpPr>
              <a:spLocks/>
            </p:cNvSpPr>
            <p:nvPr/>
          </p:nvSpPr>
          <p:spPr bwMode="auto">
            <a:xfrm>
              <a:off x="477" y="3431"/>
              <a:ext cx="31" cy="85"/>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196FF5A7-C9DF-4E0C-B1D7-456416125449}"/>
                </a:ext>
              </a:extLst>
            </p:cNvPr>
            <p:cNvSpPr>
              <a:spLocks/>
            </p:cNvSpPr>
            <p:nvPr/>
          </p:nvSpPr>
          <p:spPr bwMode="auto">
            <a:xfrm>
              <a:off x="477" y="3274"/>
              <a:ext cx="31" cy="86"/>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7083AF75-A8AF-4575-B506-B506CC20C13B}"/>
                </a:ext>
              </a:extLst>
            </p:cNvPr>
            <p:cNvSpPr>
              <a:spLocks/>
            </p:cNvSpPr>
            <p:nvPr/>
          </p:nvSpPr>
          <p:spPr bwMode="auto">
            <a:xfrm>
              <a:off x="477" y="3118"/>
              <a:ext cx="31" cy="85"/>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97B1C7E1-1AD0-4D4E-9FAA-B88C51616B97}"/>
                </a:ext>
              </a:extLst>
            </p:cNvPr>
            <p:cNvSpPr>
              <a:spLocks/>
            </p:cNvSpPr>
            <p:nvPr/>
          </p:nvSpPr>
          <p:spPr bwMode="auto">
            <a:xfrm>
              <a:off x="477" y="2961"/>
              <a:ext cx="31" cy="85"/>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095E3D2B-0C47-468D-8056-A08197EDF67E}"/>
                </a:ext>
              </a:extLst>
            </p:cNvPr>
            <p:cNvSpPr>
              <a:spLocks/>
            </p:cNvSpPr>
            <p:nvPr/>
          </p:nvSpPr>
          <p:spPr bwMode="auto">
            <a:xfrm>
              <a:off x="477" y="2804"/>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9"/>
                  </a:cubicBezTo>
                  <a:cubicBezTo>
                    <a:pt x="0" y="7"/>
                    <a:pt x="0" y="7"/>
                    <a:pt x="0" y="7"/>
                  </a:cubicBezTo>
                  <a:cubicBezTo>
                    <a:pt x="0" y="3"/>
                    <a:pt x="3" y="0"/>
                    <a:pt x="6" y="0"/>
                  </a:cubicBezTo>
                  <a:cubicBezTo>
                    <a:pt x="10" y="0"/>
                    <a:pt x="13" y="3"/>
                    <a:pt x="13" y="7"/>
                  </a:cubicBezTo>
                  <a:cubicBezTo>
                    <a:pt x="13" y="29"/>
                    <a:pt x="13" y="29"/>
                    <a:pt x="13" y="29"/>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2DA09231-BC6E-489C-B648-303D4A356022}"/>
                </a:ext>
              </a:extLst>
            </p:cNvPr>
            <p:cNvSpPr>
              <a:spLocks/>
            </p:cNvSpPr>
            <p:nvPr/>
          </p:nvSpPr>
          <p:spPr bwMode="auto">
            <a:xfrm>
              <a:off x="477" y="2648"/>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9"/>
                  </a:cubicBezTo>
                  <a:cubicBezTo>
                    <a:pt x="0" y="7"/>
                    <a:pt x="0" y="7"/>
                    <a:pt x="0" y="7"/>
                  </a:cubicBezTo>
                  <a:cubicBezTo>
                    <a:pt x="0" y="3"/>
                    <a:pt x="3" y="0"/>
                    <a:pt x="6" y="0"/>
                  </a:cubicBezTo>
                  <a:cubicBezTo>
                    <a:pt x="10" y="0"/>
                    <a:pt x="13" y="3"/>
                    <a:pt x="13" y="7"/>
                  </a:cubicBezTo>
                  <a:cubicBezTo>
                    <a:pt x="13" y="29"/>
                    <a:pt x="13" y="29"/>
                    <a:pt x="13" y="29"/>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07BF41ED-5588-4E0D-BAE4-C519679F6099}"/>
                </a:ext>
              </a:extLst>
            </p:cNvPr>
            <p:cNvSpPr>
              <a:spLocks/>
            </p:cNvSpPr>
            <p:nvPr/>
          </p:nvSpPr>
          <p:spPr bwMode="auto">
            <a:xfrm>
              <a:off x="477" y="2491"/>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9"/>
                  </a:cubicBezTo>
                  <a:cubicBezTo>
                    <a:pt x="0" y="7"/>
                    <a:pt x="0" y="7"/>
                    <a:pt x="0" y="7"/>
                  </a:cubicBezTo>
                  <a:cubicBezTo>
                    <a:pt x="0" y="3"/>
                    <a:pt x="3" y="0"/>
                    <a:pt x="6" y="0"/>
                  </a:cubicBezTo>
                  <a:cubicBezTo>
                    <a:pt x="10" y="0"/>
                    <a:pt x="13" y="3"/>
                    <a:pt x="13" y="7"/>
                  </a:cubicBezTo>
                  <a:cubicBezTo>
                    <a:pt x="13" y="29"/>
                    <a:pt x="13" y="29"/>
                    <a:pt x="13" y="29"/>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73462EE4-E41C-4DE0-AAE8-E33A0CE4433F}"/>
                </a:ext>
              </a:extLst>
            </p:cNvPr>
            <p:cNvSpPr>
              <a:spLocks/>
            </p:cNvSpPr>
            <p:nvPr/>
          </p:nvSpPr>
          <p:spPr bwMode="auto">
            <a:xfrm>
              <a:off x="477" y="2334"/>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B8AF6006-C6CB-419E-B2F7-DF635CB13947}"/>
                </a:ext>
              </a:extLst>
            </p:cNvPr>
            <p:cNvSpPr>
              <a:spLocks/>
            </p:cNvSpPr>
            <p:nvPr/>
          </p:nvSpPr>
          <p:spPr bwMode="auto">
            <a:xfrm>
              <a:off x="477" y="2178"/>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2881F90D-5909-4D70-A45F-26727021EC08}"/>
                </a:ext>
              </a:extLst>
            </p:cNvPr>
            <p:cNvSpPr>
              <a:spLocks/>
            </p:cNvSpPr>
            <p:nvPr/>
          </p:nvSpPr>
          <p:spPr bwMode="auto">
            <a:xfrm>
              <a:off x="477" y="2021"/>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410C1695-E800-446C-94D0-1428EA28C25F}"/>
                </a:ext>
              </a:extLst>
            </p:cNvPr>
            <p:cNvSpPr>
              <a:spLocks/>
            </p:cNvSpPr>
            <p:nvPr/>
          </p:nvSpPr>
          <p:spPr bwMode="auto">
            <a:xfrm>
              <a:off x="477" y="1864"/>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FBE5B516-DB92-4BDD-8CBC-9CF5493F1B30}"/>
                </a:ext>
              </a:extLst>
            </p:cNvPr>
            <p:cNvSpPr>
              <a:spLocks/>
            </p:cNvSpPr>
            <p:nvPr/>
          </p:nvSpPr>
          <p:spPr bwMode="auto">
            <a:xfrm>
              <a:off x="477" y="1705"/>
              <a:ext cx="31" cy="86"/>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EAB1BBDA-A9B9-42B8-80CC-5791C2E5AED0}"/>
                </a:ext>
              </a:extLst>
            </p:cNvPr>
            <p:cNvSpPr>
              <a:spLocks/>
            </p:cNvSpPr>
            <p:nvPr/>
          </p:nvSpPr>
          <p:spPr bwMode="auto">
            <a:xfrm>
              <a:off x="477" y="1549"/>
              <a:ext cx="31" cy="85"/>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961CF7E4-8059-4258-A032-C923FDB39FDF}"/>
                </a:ext>
              </a:extLst>
            </p:cNvPr>
            <p:cNvSpPr>
              <a:spLocks/>
            </p:cNvSpPr>
            <p:nvPr/>
          </p:nvSpPr>
          <p:spPr bwMode="auto">
            <a:xfrm>
              <a:off x="477" y="1392"/>
              <a:ext cx="31" cy="85"/>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F0F8DB01-73E0-4BAD-91A5-B5AE0559E2E4}"/>
                </a:ext>
              </a:extLst>
            </p:cNvPr>
            <p:cNvSpPr>
              <a:spLocks/>
            </p:cNvSpPr>
            <p:nvPr/>
          </p:nvSpPr>
          <p:spPr bwMode="auto">
            <a:xfrm>
              <a:off x="477" y="1235"/>
              <a:ext cx="31" cy="86"/>
            </a:xfrm>
            <a:custGeom>
              <a:avLst/>
              <a:gdLst>
                <a:gd name="T0" fmla="*/ 6 w 13"/>
                <a:gd name="T1" fmla="*/ 36 h 36"/>
                <a:gd name="T2" fmla="*/ 0 w 13"/>
                <a:gd name="T3" fmla="*/ 29 h 36"/>
                <a:gd name="T4" fmla="*/ 0 w 13"/>
                <a:gd name="T5" fmla="*/ 7 h 36"/>
                <a:gd name="T6" fmla="*/ 6 w 13"/>
                <a:gd name="T7" fmla="*/ 0 h 36"/>
                <a:gd name="T8" fmla="*/ 13 w 13"/>
                <a:gd name="T9" fmla="*/ 7 h 36"/>
                <a:gd name="T10" fmla="*/ 13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3" y="36"/>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E9097D5E-9C6C-45E1-98AC-81F4B1D71B71}"/>
                </a:ext>
              </a:extLst>
            </p:cNvPr>
            <p:cNvSpPr>
              <a:spLocks/>
            </p:cNvSpPr>
            <p:nvPr/>
          </p:nvSpPr>
          <p:spPr bwMode="auto">
            <a:xfrm>
              <a:off x="477" y="1079"/>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3"/>
                    <a:pt x="0" y="29"/>
                  </a:cubicBezTo>
                  <a:cubicBezTo>
                    <a:pt x="0" y="7"/>
                    <a:pt x="0" y="7"/>
                    <a:pt x="0" y="7"/>
                  </a:cubicBezTo>
                  <a:cubicBezTo>
                    <a:pt x="0" y="3"/>
                    <a:pt x="3" y="0"/>
                    <a:pt x="6" y="0"/>
                  </a:cubicBezTo>
                  <a:cubicBezTo>
                    <a:pt x="10" y="0"/>
                    <a:pt x="13" y="3"/>
                    <a:pt x="13" y="7"/>
                  </a:cubicBezTo>
                  <a:cubicBezTo>
                    <a:pt x="13" y="29"/>
                    <a:pt x="13" y="29"/>
                    <a:pt x="13" y="29"/>
                  </a:cubicBezTo>
                  <a:cubicBezTo>
                    <a:pt x="13" y="33"/>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496FC089-779D-4D7D-8185-3FB65E8E069D}"/>
                </a:ext>
              </a:extLst>
            </p:cNvPr>
            <p:cNvSpPr>
              <a:spLocks/>
            </p:cNvSpPr>
            <p:nvPr/>
          </p:nvSpPr>
          <p:spPr bwMode="auto">
            <a:xfrm>
              <a:off x="477" y="922"/>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9"/>
                  </a:cubicBezTo>
                  <a:cubicBezTo>
                    <a:pt x="0" y="7"/>
                    <a:pt x="0" y="7"/>
                    <a:pt x="0" y="7"/>
                  </a:cubicBezTo>
                  <a:cubicBezTo>
                    <a:pt x="0" y="3"/>
                    <a:pt x="3" y="0"/>
                    <a:pt x="6" y="0"/>
                  </a:cubicBezTo>
                  <a:cubicBezTo>
                    <a:pt x="10" y="0"/>
                    <a:pt x="13" y="3"/>
                    <a:pt x="13" y="7"/>
                  </a:cubicBezTo>
                  <a:cubicBezTo>
                    <a:pt x="13" y="29"/>
                    <a:pt x="13" y="29"/>
                    <a:pt x="13" y="29"/>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78B3F2BD-1561-49BC-B104-8FD6DC316309}"/>
                </a:ext>
              </a:extLst>
            </p:cNvPr>
            <p:cNvSpPr>
              <a:spLocks/>
            </p:cNvSpPr>
            <p:nvPr/>
          </p:nvSpPr>
          <p:spPr bwMode="auto">
            <a:xfrm>
              <a:off x="477" y="765"/>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9"/>
                  </a:cubicBezTo>
                  <a:cubicBezTo>
                    <a:pt x="0" y="7"/>
                    <a:pt x="0" y="7"/>
                    <a:pt x="0" y="7"/>
                  </a:cubicBezTo>
                  <a:cubicBezTo>
                    <a:pt x="0" y="3"/>
                    <a:pt x="3" y="0"/>
                    <a:pt x="6" y="0"/>
                  </a:cubicBezTo>
                  <a:cubicBezTo>
                    <a:pt x="10" y="0"/>
                    <a:pt x="13" y="3"/>
                    <a:pt x="13" y="7"/>
                  </a:cubicBezTo>
                  <a:cubicBezTo>
                    <a:pt x="13" y="29"/>
                    <a:pt x="13" y="29"/>
                    <a:pt x="13" y="29"/>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8F5C8D01-2AA0-4D45-ACDC-CEB5DF304D8C}"/>
                </a:ext>
              </a:extLst>
            </p:cNvPr>
            <p:cNvSpPr>
              <a:spLocks/>
            </p:cNvSpPr>
            <p:nvPr/>
          </p:nvSpPr>
          <p:spPr bwMode="auto">
            <a:xfrm>
              <a:off x="477" y="609"/>
              <a:ext cx="31" cy="83"/>
            </a:xfrm>
            <a:custGeom>
              <a:avLst/>
              <a:gdLst>
                <a:gd name="T0" fmla="*/ 6 w 13"/>
                <a:gd name="T1" fmla="*/ 35 h 35"/>
                <a:gd name="T2" fmla="*/ 0 w 13"/>
                <a:gd name="T3" fmla="*/ 29 h 35"/>
                <a:gd name="T4" fmla="*/ 0 w 13"/>
                <a:gd name="T5" fmla="*/ 7 h 35"/>
                <a:gd name="T6" fmla="*/ 6 w 13"/>
                <a:gd name="T7" fmla="*/ 0 h 35"/>
                <a:gd name="T8" fmla="*/ 13 w 13"/>
                <a:gd name="T9" fmla="*/ 7 h 35"/>
                <a:gd name="T10" fmla="*/ 13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9"/>
                  </a:cubicBezTo>
                  <a:cubicBezTo>
                    <a:pt x="0" y="7"/>
                    <a:pt x="0" y="7"/>
                    <a:pt x="0" y="7"/>
                  </a:cubicBezTo>
                  <a:cubicBezTo>
                    <a:pt x="0" y="3"/>
                    <a:pt x="3" y="0"/>
                    <a:pt x="6" y="0"/>
                  </a:cubicBezTo>
                  <a:cubicBezTo>
                    <a:pt x="10" y="0"/>
                    <a:pt x="13" y="3"/>
                    <a:pt x="13" y="7"/>
                  </a:cubicBezTo>
                  <a:cubicBezTo>
                    <a:pt x="13" y="29"/>
                    <a:pt x="13" y="29"/>
                    <a:pt x="13" y="29"/>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a:extLst>
                <a:ext uri="{FF2B5EF4-FFF2-40B4-BE49-F238E27FC236}">
                  <a16:creationId xmlns:a16="http://schemas.microsoft.com/office/drawing/2014/main" id="{FA7739F7-8623-4BB3-B5B5-D86B1BC4584C}"/>
                </a:ext>
              </a:extLst>
            </p:cNvPr>
            <p:cNvSpPr>
              <a:spLocks/>
            </p:cNvSpPr>
            <p:nvPr/>
          </p:nvSpPr>
          <p:spPr bwMode="auto">
            <a:xfrm>
              <a:off x="477" y="452"/>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a:extLst>
                <a:ext uri="{FF2B5EF4-FFF2-40B4-BE49-F238E27FC236}">
                  <a16:creationId xmlns:a16="http://schemas.microsoft.com/office/drawing/2014/main" id="{97F0E754-3B76-4452-8975-1886CE68FB36}"/>
                </a:ext>
              </a:extLst>
            </p:cNvPr>
            <p:cNvSpPr>
              <a:spLocks/>
            </p:cNvSpPr>
            <p:nvPr/>
          </p:nvSpPr>
          <p:spPr bwMode="auto">
            <a:xfrm>
              <a:off x="477" y="295"/>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a:extLst>
                <a:ext uri="{FF2B5EF4-FFF2-40B4-BE49-F238E27FC236}">
                  <a16:creationId xmlns:a16="http://schemas.microsoft.com/office/drawing/2014/main" id="{628BD836-E7A0-4048-A084-FF8D8870B8EC}"/>
                </a:ext>
              </a:extLst>
            </p:cNvPr>
            <p:cNvSpPr>
              <a:spLocks/>
            </p:cNvSpPr>
            <p:nvPr/>
          </p:nvSpPr>
          <p:spPr bwMode="auto">
            <a:xfrm>
              <a:off x="477" y="139"/>
              <a:ext cx="31" cy="83"/>
            </a:xfrm>
            <a:custGeom>
              <a:avLst/>
              <a:gdLst>
                <a:gd name="T0" fmla="*/ 6 w 13"/>
                <a:gd name="T1" fmla="*/ 35 h 35"/>
                <a:gd name="T2" fmla="*/ 0 w 13"/>
                <a:gd name="T3" fmla="*/ 28 h 35"/>
                <a:gd name="T4" fmla="*/ 0 w 13"/>
                <a:gd name="T5" fmla="*/ 6 h 35"/>
                <a:gd name="T6" fmla="*/ 6 w 13"/>
                <a:gd name="T7" fmla="*/ 0 h 35"/>
                <a:gd name="T8" fmla="*/ 13 w 13"/>
                <a:gd name="T9" fmla="*/ 6 h 35"/>
                <a:gd name="T10" fmla="*/ 13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3" y="35"/>
                    <a:pt x="0" y="32"/>
                    <a:pt x="0" y="28"/>
                  </a:cubicBezTo>
                  <a:cubicBezTo>
                    <a:pt x="0" y="6"/>
                    <a:pt x="0" y="6"/>
                    <a:pt x="0" y="6"/>
                  </a:cubicBezTo>
                  <a:cubicBezTo>
                    <a:pt x="0" y="3"/>
                    <a:pt x="3" y="0"/>
                    <a:pt x="6" y="0"/>
                  </a:cubicBezTo>
                  <a:cubicBezTo>
                    <a:pt x="10" y="0"/>
                    <a:pt x="13" y="3"/>
                    <a:pt x="13" y="6"/>
                  </a:cubicBezTo>
                  <a:cubicBezTo>
                    <a:pt x="13" y="28"/>
                    <a:pt x="13" y="28"/>
                    <a:pt x="13" y="28"/>
                  </a:cubicBezTo>
                  <a:cubicBezTo>
                    <a:pt x="13" y="32"/>
                    <a:pt x="10"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a:extLst>
                <a:ext uri="{FF2B5EF4-FFF2-40B4-BE49-F238E27FC236}">
                  <a16:creationId xmlns:a16="http://schemas.microsoft.com/office/drawing/2014/main" id="{82225275-9995-4779-800B-93D3F826492E}"/>
                </a:ext>
              </a:extLst>
            </p:cNvPr>
            <p:cNvSpPr>
              <a:spLocks/>
            </p:cNvSpPr>
            <p:nvPr/>
          </p:nvSpPr>
          <p:spPr bwMode="auto">
            <a:xfrm>
              <a:off x="477" y="3747"/>
              <a:ext cx="31" cy="57"/>
            </a:xfrm>
            <a:custGeom>
              <a:avLst/>
              <a:gdLst>
                <a:gd name="T0" fmla="*/ 13 w 13"/>
                <a:gd name="T1" fmla="*/ 17 h 24"/>
                <a:gd name="T2" fmla="*/ 13 w 13"/>
                <a:gd name="T3" fmla="*/ 6 h 24"/>
                <a:gd name="T4" fmla="*/ 6 w 13"/>
                <a:gd name="T5" fmla="*/ 0 h 24"/>
                <a:gd name="T6" fmla="*/ 0 w 13"/>
                <a:gd name="T7" fmla="*/ 6 h 24"/>
                <a:gd name="T8" fmla="*/ 0 w 13"/>
                <a:gd name="T9" fmla="*/ 17 h 24"/>
                <a:gd name="T10" fmla="*/ 6 w 13"/>
                <a:gd name="T11" fmla="*/ 24 h 24"/>
                <a:gd name="T12" fmla="*/ 13 w 13"/>
                <a:gd name="T13" fmla="*/ 17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17"/>
                  </a:moveTo>
                  <a:cubicBezTo>
                    <a:pt x="13" y="6"/>
                    <a:pt x="13" y="6"/>
                    <a:pt x="13" y="6"/>
                  </a:cubicBezTo>
                  <a:cubicBezTo>
                    <a:pt x="13" y="3"/>
                    <a:pt x="10" y="0"/>
                    <a:pt x="6" y="0"/>
                  </a:cubicBezTo>
                  <a:cubicBezTo>
                    <a:pt x="3" y="0"/>
                    <a:pt x="0" y="3"/>
                    <a:pt x="0" y="6"/>
                  </a:cubicBezTo>
                  <a:cubicBezTo>
                    <a:pt x="0" y="17"/>
                    <a:pt x="0" y="17"/>
                    <a:pt x="0" y="17"/>
                  </a:cubicBezTo>
                  <a:cubicBezTo>
                    <a:pt x="0" y="21"/>
                    <a:pt x="3" y="24"/>
                    <a:pt x="6" y="24"/>
                  </a:cubicBezTo>
                  <a:cubicBezTo>
                    <a:pt x="10" y="24"/>
                    <a:pt x="13" y="21"/>
                    <a:pt x="13" y="17"/>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a:extLst>
                <a:ext uri="{FF2B5EF4-FFF2-40B4-BE49-F238E27FC236}">
                  <a16:creationId xmlns:a16="http://schemas.microsoft.com/office/drawing/2014/main" id="{751DCBB6-1A40-4EFE-A024-0798C8778EA9}"/>
                </a:ext>
              </a:extLst>
            </p:cNvPr>
            <p:cNvSpPr>
              <a:spLocks/>
            </p:cNvSpPr>
            <p:nvPr/>
          </p:nvSpPr>
          <p:spPr bwMode="auto">
            <a:xfrm>
              <a:off x="474" y="3595"/>
              <a:ext cx="335" cy="311"/>
            </a:xfrm>
            <a:custGeom>
              <a:avLst/>
              <a:gdLst>
                <a:gd name="T0" fmla="*/ 71 w 140"/>
                <a:gd name="T1" fmla="*/ 131 h 131"/>
                <a:gd name="T2" fmla="*/ 10 w 140"/>
                <a:gd name="T3" fmla="*/ 118 h 131"/>
                <a:gd name="T4" fmla="*/ 0 w 140"/>
                <a:gd name="T5" fmla="*/ 114 h 131"/>
                <a:gd name="T6" fmla="*/ 5 w 140"/>
                <a:gd name="T7" fmla="*/ 105 h 131"/>
                <a:gd name="T8" fmla="*/ 109 w 140"/>
                <a:gd name="T9" fmla="*/ 14 h 131"/>
                <a:gd name="T10" fmla="*/ 136 w 140"/>
                <a:gd name="T11" fmla="*/ 53 h 131"/>
                <a:gd name="T12" fmla="*/ 117 w 140"/>
                <a:gd name="T13" fmla="*/ 116 h 131"/>
                <a:gd name="T14" fmla="*/ 71 w 140"/>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1">
                  <a:moveTo>
                    <a:pt x="71" y="131"/>
                  </a:moveTo>
                  <a:cubicBezTo>
                    <a:pt x="55" y="131"/>
                    <a:pt x="35" y="127"/>
                    <a:pt x="10" y="118"/>
                  </a:cubicBezTo>
                  <a:cubicBezTo>
                    <a:pt x="0" y="114"/>
                    <a:pt x="0" y="114"/>
                    <a:pt x="0" y="114"/>
                  </a:cubicBezTo>
                  <a:cubicBezTo>
                    <a:pt x="5" y="105"/>
                    <a:pt x="5" y="105"/>
                    <a:pt x="5" y="105"/>
                  </a:cubicBezTo>
                  <a:cubicBezTo>
                    <a:pt x="16" y="87"/>
                    <a:pt x="69" y="0"/>
                    <a:pt x="109" y="14"/>
                  </a:cubicBezTo>
                  <a:cubicBezTo>
                    <a:pt x="122" y="18"/>
                    <a:pt x="132" y="33"/>
                    <a:pt x="136" y="53"/>
                  </a:cubicBezTo>
                  <a:cubicBezTo>
                    <a:pt x="140" y="72"/>
                    <a:pt x="137" y="99"/>
                    <a:pt x="117" y="116"/>
                  </a:cubicBezTo>
                  <a:cubicBezTo>
                    <a:pt x="108" y="124"/>
                    <a:pt x="94" y="131"/>
                    <a:pt x="71" y="131"/>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a:extLst>
                <a:ext uri="{FF2B5EF4-FFF2-40B4-BE49-F238E27FC236}">
                  <a16:creationId xmlns:a16="http://schemas.microsoft.com/office/drawing/2014/main" id="{1975E147-9E67-47DB-8E1A-27B6906DD5A1}"/>
                </a:ext>
              </a:extLst>
            </p:cNvPr>
            <p:cNvSpPr>
              <a:spLocks/>
            </p:cNvSpPr>
            <p:nvPr/>
          </p:nvSpPr>
          <p:spPr bwMode="auto">
            <a:xfrm>
              <a:off x="536" y="3654"/>
              <a:ext cx="227" cy="216"/>
            </a:xfrm>
            <a:custGeom>
              <a:avLst/>
              <a:gdLst>
                <a:gd name="T0" fmla="*/ 0 w 95"/>
                <a:gd name="T1" fmla="*/ 80 h 91"/>
                <a:gd name="T2" fmla="*/ 80 w 95"/>
                <a:gd name="T3" fmla="*/ 77 h 91"/>
                <a:gd name="T4" fmla="*/ 93 w 95"/>
                <a:gd name="T5" fmla="*/ 31 h 91"/>
                <a:gd name="T6" fmla="*/ 77 w 95"/>
                <a:gd name="T7" fmla="*/ 6 h 91"/>
                <a:gd name="T8" fmla="*/ 0 w 95"/>
                <a:gd name="T9" fmla="*/ 80 h 91"/>
              </a:gdLst>
              <a:ahLst/>
              <a:cxnLst>
                <a:cxn ang="0">
                  <a:pos x="T0" y="T1"/>
                </a:cxn>
                <a:cxn ang="0">
                  <a:pos x="T2" y="T3"/>
                </a:cxn>
                <a:cxn ang="0">
                  <a:pos x="T4" y="T5"/>
                </a:cxn>
                <a:cxn ang="0">
                  <a:pos x="T6" y="T7"/>
                </a:cxn>
                <a:cxn ang="0">
                  <a:pos x="T8" y="T9"/>
                </a:cxn>
              </a:cxnLst>
              <a:rect l="0" t="0" r="r" b="b"/>
              <a:pathLst>
                <a:path w="95" h="91">
                  <a:moveTo>
                    <a:pt x="0" y="80"/>
                  </a:moveTo>
                  <a:cubicBezTo>
                    <a:pt x="36" y="91"/>
                    <a:pt x="64" y="91"/>
                    <a:pt x="80" y="77"/>
                  </a:cubicBezTo>
                  <a:cubicBezTo>
                    <a:pt x="93" y="66"/>
                    <a:pt x="95" y="46"/>
                    <a:pt x="93" y="31"/>
                  </a:cubicBezTo>
                  <a:cubicBezTo>
                    <a:pt x="90" y="17"/>
                    <a:pt x="83" y="7"/>
                    <a:pt x="77" y="6"/>
                  </a:cubicBezTo>
                  <a:cubicBezTo>
                    <a:pt x="60" y="0"/>
                    <a:pt x="23" y="43"/>
                    <a:pt x="0" y="80"/>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a:extLst>
                <a:ext uri="{FF2B5EF4-FFF2-40B4-BE49-F238E27FC236}">
                  <a16:creationId xmlns:a16="http://schemas.microsoft.com/office/drawing/2014/main" id="{54DB4E6F-FBBE-411C-A63A-E6E34B803D28}"/>
                </a:ext>
              </a:extLst>
            </p:cNvPr>
            <p:cNvSpPr>
              <a:spLocks/>
            </p:cNvSpPr>
            <p:nvPr/>
          </p:nvSpPr>
          <p:spPr bwMode="auto">
            <a:xfrm>
              <a:off x="159" y="3595"/>
              <a:ext cx="334" cy="311"/>
            </a:xfrm>
            <a:custGeom>
              <a:avLst/>
              <a:gdLst>
                <a:gd name="T0" fmla="*/ 69 w 140"/>
                <a:gd name="T1" fmla="*/ 131 h 131"/>
                <a:gd name="T2" fmla="*/ 23 w 140"/>
                <a:gd name="T3" fmla="*/ 116 h 131"/>
                <a:gd name="T4" fmla="*/ 4 w 140"/>
                <a:gd name="T5" fmla="*/ 53 h 131"/>
                <a:gd name="T6" fmla="*/ 31 w 140"/>
                <a:gd name="T7" fmla="*/ 14 h 131"/>
                <a:gd name="T8" fmla="*/ 135 w 140"/>
                <a:gd name="T9" fmla="*/ 105 h 131"/>
                <a:gd name="T10" fmla="*/ 140 w 140"/>
                <a:gd name="T11" fmla="*/ 114 h 131"/>
                <a:gd name="T12" fmla="*/ 130 w 140"/>
                <a:gd name="T13" fmla="*/ 118 h 131"/>
                <a:gd name="T14" fmla="*/ 69 w 140"/>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1">
                  <a:moveTo>
                    <a:pt x="69" y="131"/>
                  </a:moveTo>
                  <a:cubicBezTo>
                    <a:pt x="46" y="131"/>
                    <a:pt x="32" y="124"/>
                    <a:pt x="23" y="116"/>
                  </a:cubicBezTo>
                  <a:cubicBezTo>
                    <a:pt x="3" y="99"/>
                    <a:pt x="0" y="72"/>
                    <a:pt x="4" y="53"/>
                  </a:cubicBezTo>
                  <a:cubicBezTo>
                    <a:pt x="7" y="33"/>
                    <a:pt x="18" y="18"/>
                    <a:pt x="31" y="14"/>
                  </a:cubicBezTo>
                  <a:cubicBezTo>
                    <a:pt x="71" y="0"/>
                    <a:pt x="124" y="87"/>
                    <a:pt x="135" y="105"/>
                  </a:cubicBezTo>
                  <a:cubicBezTo>
                    <a:pt x="140" y="114"/>
                    <a:pt x="140" y="114"/>
                    <a:pt x="140" y="114"/>
                  </a:cubicBezTo>
                  <a:cubicBezTo>
                    <a:pt x="130" y="118"/>
                    <a:pt x="130" y="118"/>
                    <a:pt x="130" y="118"/>
                  </a:cubicBezTo>
                  <a:cubicBezTo>
                    <a:pt x="105" y="127"/>
                    <a:pt x="85" y="131"/>
                    <a:pt x="69" y="131"/>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a:extLst>
                <a:ext uri="{FF2B5EF4-FFF2-40B4-BE49-F238E27FC236}">
                  <a16:creationId xmlns:a16="http://schemas.microsoft.com/office/drawing/2014/main" id="{691F92B9-869E-4027-8A87-0CED454FDD8D}"/>
                </a:ext>
              </a:extLst>
            </p:cNvPr>
            <p:cNvSpPr>
              <a:spLocks/>
            </p:cNvSpPr>
            <p:nvPr/>
          </p:nvSpPr>
          <p:spPr bwMode="auto">
            <a:xfrm>
              <a:off x="202" y="3666"/>
              <a:ext cx="229" cy="204"/>
            </a:xfrm>
            <a:custGeom>
              <a:avLst/>
              <a:gdLst>
                <a:gd name="T0" fmla="*/ 22 w 96"/>
                <a:gd name="T1" fmla="*/ 0 h 86"/>
                <a:gd name="T2" fmla="*/ 19 w 96"/>
                <a:gd name="T3" fmla="*/ 1 h 86"/>
                <a:gd name="T4" fmla="*/ 3 w 96"/>
                <a:gd name="T5" fmla="*/ 26 h 86"/>
                <a:gd name="T6" fmla="*/ 16 w 96"/>
                <a:gd name="T7" fmla="*/ 72 h 86"/>
                <a:gd name="T8" fmla="*/ 96 w 96"/>
                <a:gd name="T9" fmla="*/ 75 h 86"/>
                <a:gd name="T10" fmla="*/ 22 w 96"/>
                <a:gd name="T11" fmla="*/ 0 h 86"/>
              </a:gdLst>
              <a:ahLst/>
              <a:cxnLst>
                <a:cxn ang="0">
                  <a:pos x="T0" y="T1"/>
                </a:cxn>
                <a:cxn ang="0">
                  <a:pos x="T2" y="T3"/>
                </a:cxn>
                <a:cxn ang="0">
                  <a:pos x="T4" y="T5"/>
                </a:cxn>
                <a:cxn ang="0">
                  <a:pos x="T6" y="T7"/>
                </a:cxn>
                <a:cxn ang="0">
                  <a:pos x="T8" y="T9"/>
                </a:cxn>
                <a:cxn ang="0">
                  <a:pos x="T10" y="T11"/>
                </a:cxn>
              </a:cxnLst>
              <a:rect l="0" t="0" r="r" b="b"/>
              <a:pathLst>
                <a:path w="96" h="86">
                  <a:moveTo>
                    <a:pt x="22" y="0"/>
                  </a:moveTo>
                  <a:cubicBezTo>
                    <a:pt x="21" y="0"/>
                    <a:pt x="20" y="0"/>
                    <a:pt x="19" y="1"/>
                  </a:cubicBezTo>
                  <a:cubicBezTo>
                    <a:pt x="13" y="2"/>
                    <a:pt x="6" y="12"/>
                    <a:pt x="3" y="26"/>
                  </a:cubicBezTo>
                  <a:cubicBezTo>
                    <a:pt x="0" y="41"/>
                    <a:pt x="2" y="61"/>
                    <a:pt x="16" y="72"/>
                  </a:cubicBezTo>
                  <a:cubicBezTo>
                    <a:pt x="32" y="86"/>
                    <a:pt x="59" y="86"/>
                    <a:pt x="96" y="75"/>
                  </a:cubicBezTo>
                  <a:cubicBezTo>
                    <a:pt x="74" y="41"/>
                    <a:pt x="41" y="0"/>
                    <a:pt x="22" y="0"/>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a:extLst>
                <a:ext uri="{FF2B5EF4-FFF2-40B4-BE49-F238E27FC236}">
                  <a16:creationId xmlns:a16="http://schemas.microsoft.com/office/drawing/2014/main" id="{94605EAF-F356-477A-BAFD-2E23CAF0DA87}"/>
                </a:ext>
              </a:extLst>
            </p:cNvPr>
            <p:cNvSpPr>
              <a:spLocks/>
            </p:cNvSpPr>
            <p:nvPr/>
          </p:nvSpPr>
          <p:spPr bwMode="auto">
            <a:xfrm>
              <a:off x="488" y="3882"/>
              <a:ext cx="278" cy="187"/>
            </a:xfrm>
            <a:custGeom>
              <a:avLst/>
              <a:gdLst>
                <a:gd name="T0" fmla="*/ 0 w 116"/>
                <a:gd name="T1" fmla="*/ 0 h 79"/>
                <a:gd name="T2" fmla="*/ 59 w 116"/>
                <a:gd name="T3" fmla="*/ 79 h 79"/>
                <a:gd name="T4" fmla="*/ 51 w 116"/>
                <a:gd name="T5" fmla="*/ 55 h 79"/>
                <a:gd name="T6" fmla="*/ 100 w 116"/>
                <a:gd name="T7" fmla="*/ 52 h 79"/>
                <a:gd name="T8" fmla="*/ 0 w 116"/>
                <a:gd name="T9" fmla="*/ 0 h 79"/>
              </a:gdLst>
              <a:ahLst/>
              <a:cxnLst>
                <a:cxn ang="0">
                  <a:pos x="T0" y="T1"/>
                </a:cxn>
                <a:cxn ang="0">
                  <a:pos x="T2" y="T3"/>
                </a:cxn>
                <a:cxn ang="0">
                  <a:pos x="T4" y="T5"/>
                </a:cxn>
                <a:cxn ang="0">
                  <a:pos x="T6" y="T7"/>
                </a:cxn>
                <a:cxn ang="0">
                  <a:pos x="T8" y="T9"/>
                </a:cxn>
              </a:cxnLst>
              <a:rect l="0" t="0" r="r" b="b"/>
              <a:pathLst>
                <a:path w="116" h="79">
                  <a:moveTo>
                    <a:pt x="0" y="0"/>
                  </a:moveTo>
                  <a:cubicBezTo>
                    <a:pt x="0" y="0"/>
                    <a:pt x="46" y="79"/>
                    <a:pt x="59" y="79"/>
                  </a:cubicBezTo>
                  <a:cubicBezTo>
                    <a:pt x="51" y="55"/>
                    <a:pt x="51" y="55"/>
                    <a:pt x="51" y="55"/>
                  </a:cubicBezTo>
                  <a:cubicBezTo>
                    <a:pt x="51" y="55"/>
                    <a:pt x="116" y="63"/>
                    <a:pt x="100" y="52"/>
                  </a:cubicBezTo>
                  <a:cubicBezTo>
                    <a:pt x="84" y="42"/>
                    <a:pt x="0" y="0"/>
                    <a:pt x="0" y="0"/>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9">
              <a:extLst>
                <a:ext uri="{FF2B5EF4-FFF2-40B4-BE49-F238E27FC236}">
                  <a16:creationId xmlns:a16="http://schemas.microsoft.com/office/drawing/2014/main" id="{7463480D-4140-4AE0-A451-A4C17FB9F3B2}"/>
                </a:ext>
              </a:extLst>
            </p:cNvPr>
            <p:cNvSpPr>
              <a:spLocks/>
            </p:cNvSpPr>
            <p:nvPr/>
          </p:nvSpPr>
          <p:spPr bwMode="auto">
            <a:xfrm>
              <a:off x="223" y="3882"/>
              <a:ext cx="277" cy="187"/>
            </a:xfrm>
            <a:custGeom>
              <a:avLst/>
              <a:gdLst>
                <a:gd name="T0" fmla="*/ 16 w 116"/>
                <a:gd name="T1" fmla="*/ 52 h 79"/>
                <a:gd name="T2" fmla="*/ 65 w 116"/>
                <a:gd name="T3" fmla="*/ 55 h 79"/>
                <a:gd name="T4" fmla="*/ 56 w 116"/>
                <a:gd name="T5" fmla="*/ 79 h 79"/>
                <a:gd name="T6" fmla="*/ 116 w 116"/>
                <a:gd name="T7" fmla="*/ 0 h 79"/>
                <a:gd name="T8" fmla="*/ 16 w 116"/>
                <a:gd name="T9" fmla="*/ 52 h 79"/>
              </a:gdLst>
              <a:ahLst/>
              <a:cxnLst>
                <a:cxn ang="0">
                  <a:pos x="T0" y="T1"/>
                </a:cxn>
                <a:cxn ang="0">
                  <a:pos x="T2" y="T3"/>
                </a:cxn>
                <a:cxn ang="0">
                  <a:pos x="T4" y="T5"/>
                </a:cxn>
                <a:cxn ang="0">
                  <a:pos x="T6" y="T7"/>
                </a:cxn>
                <a:cxn ang="0">
                  <a:pos x="T8" y="T9"/>
                </a:cxn>
              </a:cxnLst>
              <a:rect l="0" t="0" r="r" b="b"/>
              <a:pathLst>
                <a:path w="116" h="79">
                  <a:moveTo>
                    <a:pt x="16" y="52"/>
                  </a:moveTo>
                  <a:cubicBezTo>
                    <a:pt x="0" y="63"/>
                    <a:pt x="65" y="55"/>
                    <a:pt x="65" y="55"/>
                  </a:cubicBezTo>
                  <a:cubicBezTo>
                    <a:pt x="56" y="79"/>
                    <a:pt x="56" y="79"/>
                    <a:pt x="56" y="79"/>
                  </a:cubicBezTo>
                  <a:cubicBezTo>
                    <a:pt x="70" y="79"/>
                    <a:pt x="116" y="0"/>
                    <a:pt x="116" y="0"/>
                  </a:cubicBezTo>
                  <a:cubicBezTo>
                    <a:pt x="116" y="0"/>
                    <a:pt x="32" y="42"/>
                    <a:pt x="16" y="52"/>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Oval 40">
              <a:extLst>
                <a:ext uri="{FF2B5EF4-FFF2-40B4-BE49-F238E27FC236}">
                  <a16:creationId xmlns:a16="http://schemas.microsoft.com/office/drawing/2014/main" id="{A45043F6-0F33-4F9F-924A-DE6214C9CB18}"/>
                </a:ext>
              </a:extLst>
            </p:cNvPr>
            <p:cNvSpPr>
              <a:spLocks noChangeArrowheads="1"/>
            </p:cNvSpPr>
            <p:nvPr/>
          </p:nvSpPr>
          <p:spPr bwMode="auto">
            <a:xfrm>
              <a:off x="460" y="3758"/>
              <a:ext cx="62" cy="207"/>
            </a:xfrm>
            <a:prstGeom prst="ellipse">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41">
              <a:extLst>
                <a:ext uri="{FF2B5EF4-FFF2-40B4-BE49-F238E27FC236}">
                  <a16:creationId xmlns:a16="http://schemas.microsoft.com/office/drawing/2014/main" id="{94722AF0-5255-4450-95FC-5D30D97BBC6D}"/>
                </a:ext>
              </a:extLst>
            </p:cNvPr>
            <p:cNvSpPr>
              <a:spLocks noChangeArrowheads="1"/>
            </p:cNvSpPr>
            <p:nvPr/>
          </p:nvSpPr>
          <p:spPr bwMode="auto">
            <a:xfrm>
              <a:off x="426" y="3953"/>
              <a:ext cx="134" cy="133"/>
            </a:xfrm>
            <a:prstGeom prst="ellipse">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Oval 42">
              <a:extLst>
                <a:ext uri="{FF2B5EF4-FFF2-40B4-BE49-F238E27FC236}">
                  <a16:creationId xmlns:a16="http://schemas.microsoft.com/office/drawing/2014/main" id="{56FAA4C0-C3E5-4F25-BE9B-9CFB63D4504B}"/>
                </a:ext>
              </a:extLst>
            </p:cNvPr>
            <p:cNvSpPr>
              <a:spLocks noChangeArrowheads="1"/>
            </p:cNvSpPr>
            <p:nvPr/>
          </p:nvSpPr>
          <p:spPr bwMode="auto">
            <a:xfrm>
              <a:off x="469" y="3996"/>
              <a:ext cx="48" cy="47"/>
            </a:xfrm>
            <a:prstGeom prst="ellipse">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45">
            <a:extLst>
              <a:ext uri="{FF2B5EF4-FFF2-40B4-BE49-F238E27FC236}">
                <a16:creationId xmlns:a16="http://schemas.microsoft.com/office/drawing/2014/main" id="{C01C11C9-4641-433F-A21A-A4177BC5B18F}"/>
              </a:ext>
            </a:extLst>
          </p:cNvPr>
          <p:cNvGrpSpPr>
            <a:grpSpLocks noChangeAspect="1"/>
          </p:cNvGrpSpPr>
          <p:nvPr/>
        </p:nvGrpSpPr>
        <p:grpSpPr bwMode="auto">
          <a:xfrm>
            <a:off x="860149" y="161925"/>
            <a:ext cx="771603" cy="3703972"/>
            <a:chOff x="6" y="6"/>
            <a:chExt cx="1112" cy="5338"/>
          </a:xfrm>
        </p:grpSpPr>
        <p:sp>
          <p:nvSpPr>
            <p:cNvPr id="73" name="Oval 46">
              <a:extLst>
                <a:ext uri="{FF2B5EF4-FFF2-40B4-BE49-F238E27FC236}">
                  <a16:creationId xmlns:a16="http://schemas.microsoft.com/office/drawing/2014/main" id="{430A2971-FBF1-4E32-A642-12E8AF4E8C9F}"/>
                </a:ext>
              </a:extLst>
            </p:cNvPr>
            <p:cNvSpPr>
              <a:spLocks noChangeArrowheads="1"/>
            </p:cNvSpPr>
            <p:nvPr/>
          </p:nvSpPr>
          <p:spPr bwMode="auto">
            <a:xfrm>
              <a:off x="6" y="4238"/>
              <a:ext cx="1112" cy="1106"/>
            </a:xfrm>
            <a:prstGeom prst="ellipse">
              <a:avLst/>
            </a:pr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Oval 47">
              <a:extLst>
                <a:ext uri="{FF2B5EF4-FFF2-40B4-BE49-F238E27FC236}">
                  <a16:creationId xmlns:a16="http://schemas.microsoft.com/office/drawing/2014/main" id="{CBCCD1F2-761A-4A18-A32E-9CB8B04F902D}"/>
                </a:ext>
              </a:extLst>
            </p:cNvPr>
            <p:cNvSpPr>
              <a:spLocks noChangeArrowheads="1"/>
            </p:cNvSpPr>
            <p:nvPr/>
          </p:nvSpPr>
          <p:spPr bwMode="auto">
            <a:xfrm>
              <a:off x="70" y="4302"/>
              <a:ext cx="983" cy="981"/>
            </a:xfrm>
            <a:prstGeom prst="ellipse">
              <a:avLst/>
            </a:pr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48">
              <a:extLst>
                <a:ext uri="{FF2B5EF4-FFF2-40B4-BE49-F238E27FC236}">
                  <a16:creationId xmlns:a16="http://schemas.microsoft.com/office/drawing/2014/main" id="{FFF0D3BE-07E1-44F8-8C15-E6545B42F431}"/>
                </a:ext>
              </a:extLst>
            </p:cNvPr>
            <p:cNvSpPr>
              <a:spLocks/>
            </p:cNvSpPr>
            <p:nvPr/>
          </p:nvSpPr>
          <p:spPr bwMode="auto">
            <a:xfrm>
              <a:off x="369" y="4086"/>
              <a:ext cx="386" cy="195"/>
            </a:xfrm>
            <a:custGeom>
              <a:avLst/>
              <a:gdLst>
                <a:gd name="T0" fmla="*/ 386 w 386"/>
                <a:gd name="T1" fmla="*/ 76 h 195"/>
                <a:gd name="T2" fmla="*/ 312 w 386"/>
                <a:gd name="T3" fmla="*/ 0 h 195"/>
                <a:gd name="T4" fmla="*/ 76 w 386"/>
                <a:gd name="T5" fmla="*/ 0 h 195"/>
                <a:gd name="T6" fmla="*/ 0 w 386"/>
                <a:gd name="T7" fmla="*/ 76 h 195"/>
                <a:gd name="T8" fmla="*/ 0 w 386"/>
                <a:gd name="T9" fmla="*/ 195 h 195"/>
                <a:gd name="T10" fmla="*/ 64 w 386"/>
                <a:gd name="T11" fmla="*/ 195 h 195"/>
                <a:gd name="T12" fmla="*/ 64 w 386"/>
                <a:gd name="T13" fmla="*/ 102 h 195"/>
                <a:gd name="T14" fmla="*/ 102 w 386"/>
                <a:gd name="T15" fmla="*/ 64 h 195"/>
                <a:gd name="T16" fmla="*/ 286 w 386"/>
                <a:gd name="T17" fmla="*/ 64 h 195"/>
                <a:gd name="T18" fmla="*/ 322 w 386"/>
                <a:gd name="T19" fmla="*/ 102 h 195"/>
                <a:gd name="T20" fmla="*/ 322 w 386"/>
                <a:gd name="T21" fmla="*/ 195 h 195"/>
                <a:gd name="T22" fmla="*/ 386 w 386"/>
                <a:gd name="T23" fmla="*/ 195 h 195"/>
                <a:gd name="T24" fmla="*/ 386 w 386"/>
                <a:gd name="T25" fmla="*/ 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195">
                  <a:moveTo>
                    <a:pt x="386" y="76"/>
                  </a:moveTo>
                  <a:lnTo>
                    <a:pt x="312" y="0"/>
                  </a:lnTo>
                  <a:lnTo>
                    <a:pt x="76" y="0"/>
                  </a:lnTo>
                  <a:lnTo>
                    <a:pt x="0" y="76"/>
                  </a:lnTo>
                  <a:lnTo>
                    <a:pt x="0" y="195"/>
                  </a:lnTo>
                  <a:lnTo>
                    <a:pt x="64" y="195"/>
                  </a:lnTo>
                  <a:lnTo>
                    <a:pt x="64" y="102"/>
                  </a:lnTo>
                  <a:lnTo>
                    <a:pt x="102" y="64"/>
                  </a:lnTo>
                  <a:lnTo>
                    <a:pt x="286" y="64"/>
                  </a:lnTo>
                  <a:lnTo>
                    <a:pt x="322" y="102"/>
                  </a:lnTo>
                  <a:lnTo>
                    <a:pt x="322" y="195"/>
                  </a:lnTo>
                  <a:lnTo>
                    <a:pt x="386" y="195"/>
                  </a:lnTo>
                  <a:lnTo>
                    <a:pt x="386" y="76"/>
                  </a:ln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49">
              <a:extLst>
                <a:ext uri="{FF2B5EF4-FFF2-40B4-BE49-F238E27FC236}">
                  <a16:creationId xmlns:a16="http://schemas.microsoft.com/office/drawing/2014/main" id="{BD89465F-23FF-48F3-BAE5-7E6ABC530744}"/>
                </a:ext>
              </a:extLst>
            </p:cNvPr>
            <p:cNvSpPr>
              <a:spLocks/>
            </p:cNvSpPr>
            <p:nvPr/>
          </p:nvSpPr>
          <p:spPr bwMode="auto">
            <a:xfrm>
              <a:off x="545" y="6"/>
              <a:ext cx="31" cy="59"/>
            </a:xfrm>
            <a:custGeom>
              <a:avLst/>
              <a:gdLst>
                <a:gd name="T0" fmla="*/ 13 w 13"/>
                <a:gd name="T1" fmla="*/ 18 h 25"/>
                <a:gd name="T2" fmla="*/ 13 w 13"/>
                <a:gd name="T3" fmla="*/ 7 h 25"/>
                <a:gd name="T4" fmla="*/ 7 w 13"/>
                <a:gd name="T5" fmla="*/ 0 h 25"/>
                <a:gd name="T6" fmla="*/ 0 w 13"/>
                <a:gd name="T7" fmla="*/ 7 h 25"/>
                <a:gd name="T8" fmla="*/ 0 w 13"/>
                <a:gd name="T9" fmla="*/ 18 h 25"/>
                <a:gd name="T10" fmla="*/ 7 w 13"/>
                <a:gd name="T11" fmla="*/ 25 h 25"/>
                <a:gd name="T12" fmla="*/ 13 w 1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3" y="18"/>
                  </a:moveTo>
                  <a:cubicBezTo>
                    <a:pt x="13" y="7"/>
                    <a:pt x="13" y="7"/>
                    <a:pt x="13" y="7"/>
                  </a:cubicBezTo>
                  <a:cubicBezTo>
                    <a:pt x="13" y="3"/>
                    <a:pt x="10" y="0"/>
                    <a:pt x="7" y="0"/>
                  </a:cubicBezTo>
                  <a:cubicBezTo>
                    <a:pt x="3" y="0"/>
                    <a:pt x="0" y="3"/>
                    <a:pt x="0" y="7"/>
                  </a:cubicBezTo>
                  <a:cubicBezTo>
                    <a:pt x="0" y="18"/>
                    <a:pt x="0" y="18"/>
                    <a:pt x="0" y="18"/>
                  </a:cubicBezTo>
                  <a:cubicBezTo>
                    <a:pt x="0" y="22"/>
                    <a:pt x="3" y="25"/>
                    <a:pt x="7" y="25"/>
                  </a:cubicBezTo>
                  <a:cubicBezTo>
                    <a:pt x="10" y="25"/>
                    <a:pt x="13" y="22"/>
                    <a:pt x="13" y="18"/>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50">
              <a:extLst>
                <a:ext uri="{FF2B5EF4-FFF2-40B4-BE49-F238E27FC236}">
                  <a16:creationId xmlns:a16="http://schemas.microsoft.com/office/drawing/2014/main" id="{F95EFA7A-4959-45BD-9303-65B70E58DC2B}"/>
                </a:ext>
              </a:extLst>
            </p:cNvPr>
            <p:cNvSpPr>
              <a:spLocks/>
            </p:cNvSpPr>
            <p:nvPr/>
          </p:nvSpPr>
          <p:spPr bwMode="auto">
            <a:xfrm>
              <a:off x="545" y="3588"/>
              <a:ext cx="31" cy="85"/>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51">
              <a:extLst>
                <a:ext uri="{FF2B5EF4-FFF2-40B4-BE49-F238E27FC236}">
                  <a16:creationId xmlns:a16="http://schemas.microsoft.com/office/drawing/2014/main" id="{18C90A7C-5C2B-40EA-92AD-684ECC1E790E}"/>
                </a:ext>
              </a:extLst>
            </p:cNvPr>
            <p:cNvSpPr>
              <a:spLocks/>
            </p:cNvSpPr>
            <p:nvPr/>
          </p:nvSpPr>
          <p:spPr bwMode="auto">
            <a:xfrm>
              <a:off x="545" y="3431"/>
              <a:ext cx="31" cy="86"/>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52">
              <a:extLst>
                <a:ext uri="{FF2B5EF4-FFF2-40B4-BE49-F238E27FC236}">
                  <a16:creationId xmlns:a16="http://schemas.microsoft.com/office/drawing/2014/main" id="{6F10E440-D9A7-4C27-8DEB-727AD25B7C89}"/>
                </a:ext>
              </a:extLst>
            </p:cNvPr>
            <p:cNvSpPr>
              <a:spLocks/>
            </p:cNvSpPr>
            <p:nvPr/>
          </p:nvSpPr>
          <p:spPr bwMode="auto">
            <a:xfrm>
              <a:off x="545" y="3274"/>
              <a:ext cx="31" cy="86"/>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53">
              <a:extLst>
                <a:ext uri="{FF2B5EF4-FFF2-40B4-BE49-F238E27FC236}">
                  <a16:creationId xmlns:a16="http://schemas.microsoft.com/office/drawing/2014/main" id="{81B33B67-5517-427B-9308-91885ACEA2A6}"/>
                </a:ext>
              </a:extLst>
            </p:cNvPr>
            <p:cNvSpPr>
              <a:spLocks/>
            </p:cNvSpPr>
            <p:nvPr/>
          </p:nvSpPr>
          <p:spPr bwMode="auto">
            <a:xfrm>
              <a:off x="545" y="3118"/>
              <a:ext cx="31" cy="83"/>
            </a:xfrm>
            <a:custGeom>
              <a:avLst/>
              <a:gdLst>
                <a:gd name="T0" fmla="*/ 7 w 13"/>
                <a:gd name="T1" fmla="*/ 35 h 35"/>
                <a:gd name="T2" fmla="*/ 0 w 13"/>
                <a:gd name="T3" fmla="*/ 29 h 35"/>
                <a:gd name="T4" fmla="*/ 0 w 13"/>
                <a:gd name="T5" fmla="*/ 7 h 35"/>
                <a:gd name="T6" fmla="*/ 7 w 13"/>
                <a:gd name="T7" fmla="*/ 0 h 35"/>
                <a:gd name="T8" fmla="*/ 13 w 13"/>
                <a:gd name="T9" fmla="*/ 7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7"/>
                    <a:pt x="0" y="7"/>
                    <a:pt x="0" y="7"/>
                  </a:cubicBezTo>
                  <a:cubicBezTo>
                    <a:pt x="0" y="3"/>
                    <a:pt x="3" y="0"/>
                    <a:pt x="7" y="0"/>
                  </a:cubicBezTo>
                  <a:cubicBezTo>
                    <a:pt x="10" y="0"/>
                    <a:pt x="13" y="3"/>
                    <a:pt x="13" y="7"/>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54">
              <a:extLst>
                <a:ext uri="{FF2B5EF4-FFF2-40B4-BE49-F238E27FC236}">
                  <a16:creationId xmlns:a16="http://schemas.microsoft.com/office/drawing/2014/main" id="{CCAC25F2-A1D1-458A-8EA4-F6BD699458AA}"/>
                </a:ext>
              </a:extLst>
            </p:cNvPr>
            <p:cNvSpPr>
              <a:spLocks/>
            </p:cNvSpPr>
            <p:nvPr/>
          </p:nvSpPr>
          <p:spPr bwMode="auto">
            <a:xfrm>
              <a:off x="545" y="2961"/>
              <a:ext cx="31" cy="83"/>
            </a:xfrm>
            <a:custGeom>
              <a:avLst/>
              <a:gdLst>
                <a:gd name="T0" fmla="*/ 7 w 13"/>
                <a:gd name="T1" fmla="*/ 35 h 35"/>
                <a:gd name="T2" fmla="*/ 0 w 13"/>
                <a:gd name="T3" fmla="*/ 29 h 35"/>
                <a:gd name="T4" fmla="*/ 0 w 13"/>
                <a:gd name="T5" fmla="*/ 7 h 35"/>
                <a:gd name="T6" fmla="*/ 7 w 13"/>
                <a:gd name="T7" fmla="*/ 0 h 35"/>
                <a:gd name="T8" fmla="*/ 13 w 13"/>
                <a:gd name="T9" fmla="*/ 7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7"/>
                    <a:pt x="0" y="7"/>
                    <a:pt x="0" y="7"/>
                  </a:cubicBezTo>
                  <a:cubicBezTo>
                    <a:pt x="0" y="3"/>
                    <a:pt x="3" y="0"/>
                    <a:pt x="7" y="0"/>
                  </a:cubicBezTo>
                  <a:cubicBezTo>
                    <a:pt x="10" y="0"/>
                    <a:pt x="13" y="3"/>
                    <a:pt x="13" y="7"/>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55">
              <a:extLst>
                <a:ext uri="{FF2B5EF4-FFF2-40B4-BE49-F238E27FC236}">
                  <a16:creationId xmlns:a16="http://schemas.microsoft.com/office/drawing/2014/main" id="{E685B2A1-6512-4FF0-8670-7EACF21884E8}"/>
                </a:ext>
              </a:extLst>
            </p:cNvPr>
            <p:cNvSpPr>
              <a:spLocks/>
            </p:cNvSpPr>
            <p:nvPr/>
          </p:nvSpPr>
          <p:spPr bwMode="auto">
            <a:xfrm>
              <a:off x="545" y="2805"/>
              <a:ext cx="31" cy="83"/>
            </a:xfrm>
            <a:custGeom>
              <a:avLst/>
              <a:gdLst>
                <a:gd name="T0" fmla="*/ 7 w 13"/>
                <a:gd name="T1" fmla="*/ 35 h 35"/>
                <a:gd name="T2" fmla="*/ 0 w 13"/>
                <a:gd name="T3" fmla="*/ 29 h 35"/>
                <a:gd name="T4" fmla="*/ 0 w 13"/>
                <a:gd name="T5" fmla="*/ 7 h 35"/>
                <a:gd name="T6" fmla="*/ 7 w 13"/>
                <a:gd name="T7" fmla="*/ 0 h 35"/>
                <a:gd name="T8" fmla="*/ 13 w 13"/>
                <a:gd name="T9" fmla="*/ 7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7"/>
                    <a:pt x="0" y="7"/>
                    <a:pt x="0" y="7"/>
                  </a:cubicBezTo>
                  <a:cubicBezTo>
                    <a:pt x="0" y="3"/>
                    <a:pt x="3" y="0"/>
                    <a:pt x="7" y="0"/>
                  </a:cubicBezTo>
                  <a:cubicBezTo>
                    <a:pt x="10" y="0"/>
                    <a:pt x="13" y="3"/>
                    <a:pt x="13" y="7"/>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6">
              <a:extLst>
                <a:ext uri="{FF2B5EF4-FFF2-40B4-BE49-F238E27FC236}">
                  <a16:creationId xmlns:a16="http://schemas.microsoft.com/office/drawing/2014/main" id="{B319F743-A39C-4E5D-87EB-A523DBC504C5}"/>
                </a:ext>
              </a:extLst>
            </p:cNvPr>
            <p:cNvSpPr>
              <a:spLocks/>
            </p:cNvSpPr>
            <p:nvPr/>
          </p:nvSpPr>
          <p:spPr bwMode="auto">
            <a:xfrm>
              <a:off x="545" y="2648"/>
              <a:ext cx="31" cy="83"/>
            </a:xfrm>
            <a:custGeom>
              <a:avLst/>
              <a:gdLst>
                <a:gd name="T0" fmla="*/ 7 w 13"/>
                <a:gd name="T1" fmla="*/ 35 h 35"/>
                <a:gd name="T2" fmla="*/ 0 w 13"/>
                <a:gd name="T3" fmla="*/ 29 h 35"/>
                <a:gd name="T4" fmla="*/ 0 w 13"/>
                <a:gd name="T5" fmla="*/ 6 h 35"/>
                <a:gd name="T6" fmla="*/ 7 w 13"/>
                <a:gd name="T7" fmla="*/ 0 h 35"/>
                <a:gd name="T8" fmla="*/ 13 w 13"/>
                <a:gd name="T9" fmla="*/ 6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6"/>
                    <a:pt x="0" y="6"/>
                    <a:pt x="0" y="6"/>
                  </a:cubicBezTo>
                  <a:cubicBezTo>
                    <a:pt x="0" y="3"/>
                    <a:pt x="3" y="0"/>
                    <a:pt x="7" y="0"/>
                  </a:cubicBezTo>
                  <a:cubicBezTo>
                    <a:pt x="10" y="0"/>
                    <a:pt x="13" y="3"/>
                    <a:pt x="13" y="6"/>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57">
              <a:extLst>
                <a:ext uri="{FF2B5EF4-FFF2-40B4-BE49-F238E27FC236}">
                  <a16:creationId xmlns:a16="http://schemas.microsoft.com/office/drawing/2014/main" id="{21771C02-D1A5-4202-9369-FAB8B85D20F0}"/>
                </a:ext>
              </a:extLst>
            </p:cNvPr>
            <p:cNvSpPr>
              <a:spLocks/>
            </p:cNvSpPr>
            <p:nvPr/>
          </p:nvSpPr>
          <p:spPr bwMode="auto">
            <a:xfrm>
              <a:off x="545" y="2491"/>
              <a:ext cx="31" cy="83"/>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58">
              <a:extLst>
                <a:ext uri="{FF2B5EF4-FFF2-40B4-BE49-F238E27FC236}">
                  <a16:creationId xmlns:a16="http://schemas.microsoft.com/office/drawing/2014/main" id="{13852259-E9D2-4C42-804B-A2B827AC6A5D}"/>
                </a:ext>
              </a:extLst>
            </p:cNvPr>
            <p:cNvSpPr>
              <a:spLocks/>
            </p:cNvSpPr>
            <p:nvPr/>
          </p:nvSpPr>
          <p:spPr bwMode="auto">
            <a:xfrm>
              <a:off x="545" y="2335"/>
              <a:ext cx="31" cy="83"/>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59">
              <a:extLst>
                <a:ext uri="{FF2B5EF4-FFF2-40B4-BE49-F238E27FC236}">
                  <a16:creationId xmlns:a16="http://schemas.microsoft.com/office/drawing/2014/main" id="{F70A8F21-606B-44F8-90C5-D8444DFB79F8}"/>
                </a:ext>
              </a:extLst>
            </p:cNvPr>
            <p:cNvSpPr>
              <a:spLocks/>
            </p:cNvSpPr>
            <p:nvPr/>
          </p:nvSpPr>
          <p:spPr bwMode="auto">
            <a:xfrm>
              <a:off x="545" y="2178"/>
              <a:ext cx="31" cy="83"/>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60">
              <a:extLst>
                <a:ext uri="{FF2B5EF4-FFF2-40B4-BE49-F238E27FC236}">
                  <a16:creationId xmlns:a16="http://schemas.microsoft.com/office/drawing/2014/main" id="{C9E3054E-A564-45C6-91D2-B3EA707A12E7}"/>
                </a:ext>
              </a:extLst>
            </p:cNvPr>
            <p:cNvSpPr>
              <a:spLocks/>
            </p:cNvSpPr>
            <p:nvPr/>
          </p:nvSpPr>
          <p:spPr bwMode="auto">
            <a:xfrm>
              <a:off x="545" y="2019"/>
              <a:ext cx="31" cy="85"/>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61">
              <a:extLst>
                <a:ext uri="{FF2B5EF4-FFF2-40B4-BE49-F238E27FC236}">
                  <a16:creationId xmlns:a16="http://schemas.microsoft.com/office/drawing/2014/main" id="{D4B08104-C8D4-4115-A767-90147A93BE20}"/>
                </a:ext>
              </a:extLst>
            </p:cNvPr>
            <p:cNvSpPr>
              <a:spLocks/>
            </p:cNvSpPr>
            <p:nvPr/>
          </p:nvSpPr>
          <p:spPr bwMode="auto">
            <a:xfrm>
              <a:off x="545" y="1862"/>
              <a:ext cx="31" cy="86"/>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62">
              <a:extLst>
                <a:ext uri="{FF2B5EF4-FFF2-40B4-BE49-F238E27FC236}">
                  <a16:creationId xmlns:a16="http://schemas.microsoft.com/office/drawing/2014/main" id="{FE3D86A6-0344-4F7E-ABCF-7C2BBB7F1E71}"/>
                </a:ext>
              </a:extLst>
            </p:cNvPr>
            <p:cNvSpPr>
              <a:spLocks/>
            </p:cNvSpPr>
            <p:nvPr/>
          </p:nvSpPr>
          <p:spPr bwMode="auto">
            <a:xfrm>
              <a:off x="545" y="1705"/>
              <a:ext cx="31" cy="86"/>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3">
              <a:extLst>
                <a:ext uri="{FF2B5EF4-FFF2-40B4-BE49-F238E27FC236}">
                  <a16:creationId xmlns:a16="http://schemas.microsoft.com/office/drawing/2014/main" id="{364DEF91-F5C3-4D8B-8769-D3E0A75616C4}"/>
                </a:ext>
              </a:extLst>
            </p:cNvPr>
            <p:cNvSpPr>
              <a:spLocks/>
            </p:cNvSpPr>
            <p:nvPr/>
          </p:nvSpPr>
          <p:spPr bwMode="auto">
            <a:xfrm>
              <a:off x="545" y="1549"/>
              <a:ext cx="31" cy="85"/>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64">
              <a:extLst>
                <a:ext uri="{FF2B5EF4-FFF2-40B4-BE49-F238E27FC236}">
                  <a16:creationId xmlns:a16="http://schemas.microsoft.com/office/drawing/2014/main" id="{A736238B-A184-40A4-8C70-484F0C3A8135}"/>
                </a:ext>
              </a:extLst>
            </p:cNvPr>
            <p:cNvSpPr>
              <a:spLocks/>
            </p:cNvSpPr>
            <p:nvPr/>
          </p:nvSpPr>
          <p:spPr bwMode="auto">
            <a:xfrm>
              <a:off x="545" y="1392"/>
              <a:ext cx="31" cy="86"/>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5">
              <a:extLst>
                <a:ext uri="{FF2B5EF4-FFF2-40B4-BE49-F238E27FC236}">
                  <a16:creationId xmlns:a16="http://schemas.microsoft.com/office/drawing/2014/main" id="{733B8219-815E-4395-9D93-83B98DBFC559}"/>
                </a:ext>
              </a:extLst>
            </p:cNvPr>
            <p:cNvSpPr>
              <a:spLocks/>
            </p:cNvSpPr>
            <p:nvPr/>
          </p:nvSpPr>
          <p:spPr bwMode="auto">
            <a:xfrm>
              <a:off x="545" y="1235"/>
              <a:ext cx="31" cy="84"/>
            </a:xfrm>
            <a:custGeom>
              <a:avLst/>
              <a:gdLst>
                <a:gd name="T0" fmla="*/ 7 w 13"/>
                <a:gd name="T1" fmla="*/ 35 h 35"/>
                <a:gd name="T2" fmla="*/ 0 w 13"/>
                <a:gd name="T3" fmla="*/ 29 h 35"/>
                <a:gd name="T4" fmla="*/ 0 w 13"/>
                <a:gd name="T5" fmla="*/ 7 h 35"/>
                <a:gd name="T6" fmla="*/ 7 w 13"/>
                <a:gd name="T7" fmla="*/ 0 h 35"/>
                <a:gd name="T8" fmla="*/ 13 w 13"/>
                <a:gd name="T9" fmla="*/ 7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7"/>
                    <a:pt x="0" y="7"/>
                    <a:pt x="0" y="7"/>
                  </a:cubicBezTo>
                  <a:cubicBezTo>
                    <a:pt x="0" y="3"/>
                    <a:pt x="3" y="0"/>
                    <a:pt x="7" y="0"/>
                  </a:cubicBezTo>
                  <a:cubicBezTo>
                    <a:pt x="10" y="0"/>
                    <a:pt x="13" y="3"/>
                    <a:pt x="13" y="7"/>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66">
              <a:extLst>
                <a:ext uri="{FF2B5EF4-FFF2-40B4-BE49-F238E27FC236}">
                  <a16:creationId xmlns:a16="http://schemas.microsoft.com/office/drawing/2014/main" id="{3102DD17-5B19-414A-AAC8-9B3688D6849A}"/>
                </a:ext>
              </a:extLst>
            </p:cNvPr>
            <p:cNvSpPr>
              <a:spLocks/>
            </p:cNvSpPr>
            <p:nvPr/>
          </p:nvSpPr>
          <p:spPr bwMode="auto">
            <a:xfrm>
              <a:off x="545" y="1079"/>
              <a:ext cx="31" cy="83"/>
            </a:xfrm>
            <a:custGeom>
              <a:avLst/>
              <a:gdLst>
                <a:gd name="T0" fmla="*/ 7 w 13"/>
                <a:gd name="T1" fmla="*/ 35 h 35"/>
                <a:gd name="T2" fmla="*/ 0 w 13"/>
                <a:gd name="T3" fmla="*/ 29 h 35"/>
                <a:gd name="T4" fmla="*/ 0 w 13"/>
                <a:gd name="T5" fmla="*/ 7 h 35"/>
                <a:gd name="T6" fmla="*/ 7 w 13"/>
                <a:gd name="T7" fmla="*/ 0 h 35"/>
                <a:gd name="T8" fmla="*/ 13 w 13"/>
                <a:gd name="T9" fmla="*/ 7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7"/>
                    <a:pt x="0" y="7"/>
                    <a:pt x="0" y="7"/>
                  </a:cubicBezTo>
                  <a:cubicBezTo>
                    <a:pt x="0" y="3"/>
                    <a:pt x="3" y="0"/>
                    <a:pt x="7" y="0"/>
                  </a:cubicBezTo>
                  <a:cubicBezTo>
                    <a:pt x="10" y="0"/>
                    <a:pt x="13" y="3"/>
                    <a:pt x="13" y="7"/>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67">
              <a:extLst>
                <a:ext uri="{FF2B5EF4-FFF2-40B4-BE49-F238E27FC236}">
                  <a16:creationId xmlns:a16="http://schemas.microsoft.com/office/drawing/2014/main" id="{2116F780-F33B-4FEF-8E1B-6691429CD865}"/>
                </a:ext>
              </a:extLst>
            </p:cNvPr>
            <p:cNvSpPr>
              <a:spLocks/>
            </p:cNvSpPr>
            <p:nvPr/>
          </p:nvSpPr>
          <p:spPr bwMode="auto">
            <a:xfrm>
              <a:off x="545" y="922"/>
              <a:ext cx="31" cy="83"/>
            </a:xfrm>
            <a:custGeom>
              <a:avLst/>
              <a:gdLst>
                <a:gd name="T0" fmla="*/ 7 w 13"/>
                <a:gd name="T1" fmla="*/ 35 h 35"/>
                <a:gd name="T2" fmla="*/ 0 w 13"/>
                <a:gd name="T3" fmla="*/ 29 h 35"/>
                <a:gd name="T4" fmla="*/ 0 w 13"/>
                <a:gd name="T5" fmla="*/ 7 h 35"/>
                <a:gd name="T6" fmla="*/ 7 w 13"/>
                <a:gd name="T7" fmla="*/ 0 h 35"/>
                <a:gd name="T8" fmla="*/ 13 w 13"/>
                <a:gd name="T9" fmla="*/ 7 h 35"/>
                <a:gd name="T10" fmla="*/ 13 w 13"/>
                <a:gd name="T11" fmla="*/ 29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9"/>
                  </a:cubicBezTo>
                  <a:cubicBezTo>
                    <a:pt x="0" y="7"/>
                    <a:pt x="0" y="7"/>
                    <a:pt x="0" y="7"/>
                  </a:cubicBezTo>
                  <a:cubicBezTo>
                    <a:pt x="0" y="3"/>
                    <a:pt x="3" y="0"/>
                    <a:pt x="7" y="0"/>
                  </a:cubicBezTo>
                  <a:cubicBezTo>
                    <a:pt x="10" y="0"/>
                    <a:pt x="13" y="3"/>
                    <a:pt x="13" y="7"/>
                  </a:cubicBezTo>
                  <a:cubicBezTo>
                    <a:pt x="13" y="29"/>
                    <a:pt x="13" y="29"/>
                    <a:pt x="13" y="29"/>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68">
              <a:extLst>
                <a:ext uri="{FF2B5EF4-FFF2-40B4-BE49-F238E27FC236}">
                  <a16:creationId xmlns:a16="http://schemas.microsoft.com/office/drawing/2014/main" id="{C1000191-9FB9-4AE5-96D4-B2B2FA138F56}"/>
                </a:ext>
              </a:extLst>
            </p:cNvPr>
            <p:cNvSpPr>
              <a:spLocks/>
            </p:cNvSpPr>
            <p:nvPr/>
          </p:nvSpPr>
          <p:spPr bwMode="auto">
            <a:xfrm>
              <a:off x="545" y="765"/>
              <a:ext cx="31" cy="84"/>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69">
              <a:extLst>
                <a:ext uri="{FF2B5EF4-FFF2-40B4-BE49-F238E27FC236}">
                  <a16:creationId xmlns:a16="http://schemas.microsoft.com/office/drawing/2014/main" id="{99720F5A-BDFE-4957-8BA3-6932770223C6}"/>
                </a:ext>
              </a:extLst>
            </p:cNvPr>
            <p:cNvSpPr>
              <a:spLocks/>
            </p:cNvSpPr>
            <p:nvPr/>
          </p:nvSpPr>
          <p:spPr bwMode="auto">
            <a:xfrm>
              <a:off x="545" y="609"/>
              <a:ext cx="31" cy="83"/>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70">
              <a:extLst>
                <a:ext uri="{FF2B5EF4-FFF2-40B4-BE49-F238E27FC236}">
                  <a16:creationId xmlns:a16="http://schemas.microsoft.com/office/drawing/2014/main" id="{63F02661-F56C-4752-A47E-6CDE5D603917}"/>
                </a:ext>
              </a:extLst>
            </p:cNvPr>
            <p:cNvSpPr>
              <a:spLocks/>
            </p:cNvSpPr>
            <p:nvPr/>
          </p:nvSpPr>
          <p:spPr bwMode="auto">
            <a:xfrm>
              <a:off x="545" y="452"/>
              <a:ext cx="31" cy="83"/>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71">
              <a:extLst>
                <a:ext uri="{FF2B5EF4-FFF2-40B4-BE49-F238E27FC236}">
                  <a16:creationId xmlns:a16="http://schemas.microsoft.com/office/drawing/2014/main" id="{DCF4776A-5195-4764-A3B3-DC95DCA59088}"/>
                </a:ext>
              </a:extLst>
            </p:cNvPr>
            <p:cNvSpPr>
              <a:spLocks/>
            </p:cNvSpPr>
            <p:nvPr/>
          </p:nvSpPr>
          <p:spPr bwMode="auto">
            <a:xfrm>
              <a:off x="545" y="296"/>
              <a:ext cx="31" cy="83"/>
            </a:xfrm>
            <a:custGeom>
              <a:avLst/>
              <a:gdLst>
                <a:gd name="T0" fmla="*/ 7 w 13"/>
                <a:gd name="T1" fmla="*/ 35 h 35"/>
                <a:gd name="T2" fmla="*/ 0 w 13"/>
                <a:gd name="T3" fmla="*/ 28 h 35"/>
                <a:gd name="T4" fmla="*/ 0 w 13"/>
                <a:gd name="T5" fmla="*/ 6 h 35"/>
                <a:gd name="T6" fmla="*/ 7 w 13"/>
                <a:gd name="T7" fmla="*/ 0 h 35"/>
                <a:gd name="T8" fmla="*/ 13 w 13"/>
                <a:gd name="T9" fmla="*/ 6 h 35"/>
                <a:gd name="T10" fmla="*/ 13 w 13"/>
                <a:gd name="T11" fmla="*/ 28 h 35"/>
                <a:gd name="T12" fmla="*/ 7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7" y="35"/>
                  </a:moveTo>
                  <a:cubicBezTo>
                    <a:pt x="3" y="35"/>
                    <a:pt x="0" y="32"/>
                    <a:pt x="0" y="28"/>
                  </a:cubicBezTo>
                  <a:cubicBezTo>
                    <a:pt x="0" y="6"/>
                    <a:pt x="0" y="6"/>
                    <a:pt x="0" y="6"/>
                  </a:cubicBezTo>
                  <a:cubicBezTo>
                    <a:pt x="0" y="3"/>
                    <a:pt x="3" y="0"/>
                    <a:pt x="7" y="0"/>
                  </a:cubicBezTo>
                  <a:cubicBezTo>
                    <a:pt x="10" y="0"/>
                    <a:pt x="13" y="3"/>
                    <a:pt x="13" y="6"/>
                  </a:cubicBezTo>
                  <a:cubicBezTo>
                    <a:pt x="13" y="28"/>
                    <a:pt x="13" y="28"/>
                    <a:pt x="13" y="28"/>
                  </a:cubicBezTo>
                  <a:cubicBezTo>
                    <a:pt x="13" y="32"/>
                    <a:pt x="10" y="35"/>
                    <a:pt x="7" y="35"/>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72">
              <a:extLst>
                <a:ext uri="{FF2B5EF4-FFF2-40B4-BE49-F238E27FC236}">
                  <a16:creationId xmlns:a16="http://schemas.microsoft.com/office/drawing/2014/main" id="{656F9578-4D79-4D1E-8C95-F590C04B0B7B}"/>
                </a:ext>
              </a:extLst>
            </p:cNvPr>
            <p:cNvSpPr>
              <a:spLocks/>
            </p:cNvSpPr>
            <p:nvPr/>
          </p:nvSpPr>
          <p:spPr bwMode="auto">
            <a:xfrm>
              <a:off x="545" y="136"/>
              <a:ext cx="31" cy="86"/>
            </a:xfrm>
            <a:custGeom>
              <a:avLst/>
              <a:gdLst>
                <a:gd name="T0" fmla="*/ 7 w 13"/>
                <a:gd name="T1" fmla="*/ 36 h 36"/>
                <a:gd name="T2" fmla="*/ 0 w 13"/>
                <a:gd name="T3" fmla="*/ 29 h 36"/>
                <a:gd name="T4" fmla="*/ 0 w 13"/>
                <a:gd name="T5" fmla="*/ 7 h 36"/>
                <a:gd name="T6" fmla="*/ 7 w 13"/>
                <a:gd name="T7" fmla="*/ 0 h 36"/>
                <a:gd name="T8" fmla="*/ 13 w 13"/>
                <a:gd name="T9" fmla="*/ 7 h 36"/>
                <a:gd name="T10" fmla="*/ 13 w 13"/>
                <a:gd name="T11" fmla="*/ 29 h 36"/>
                <a:gd name="T12" fmla="*/ 7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7" y="36"/>
                  </a:moveTo>
                  <a:cubicBezTo>
                    <a:pt x="3" y="36"/>
                    <a:pt x="0" y="33"/>
                    <a:pt x="0" y="29"/>
                  </a:cubicBezTo>
                  <a:cubicBezTo>
                    <a:pt x="0" y="7"/>
                    <a:pt x="0" y="7"/>
                    <a:pt x="0" y="7"/>
                  </a:cubicBezTo>
                  <a:cubicBezTo>
                    <a:pt x="0" y="3"/>
                    <a:pt x="3" y="0"/>
                    <a:pt x="7" y="0"/>
                  </a:cubicBezTo>
                  <a:cubicBezTo>
                    <a:pt x="10" y="0"/>
                    <a:pt x="13" y="3"/>
                    <a:pt x="13" y="7"/>
                  </a:cubicBezTo>
                  <a:cubicBezTo>
                    <a:pt x="13" y="29"/>
                    <a:pt x="13" y="29"/>
                    <a:pt x="13" y="29"/>
                  </a:cubicBezTo>
                  <a:cubicBezTo>
                    <a:pt x="13" y="33"/>
                    <a:pt x="10" y="36"/>
                    <a:pt x="7" y="36"/>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73">
              <a:extLst>
                <a:ext uri="{FF2B5EF4-FFF2-40B4-BE49-F238E27FC236}">
                  <a16:creationId xmlns:a16="http://schemas.microsoft.com/office/drawing/2014/main" id="{83C199C9-C4C4-42E0-96FA-244EE6628E23}"/>
                </a:ext>
              </a:extLst>
            </p:cNvPr>
            <p:cNvSpPr>
              <a:spLocks/>
            </p:cNvSpPr>
            <p:nvPr/>
          </p:nvSpPr>
          <p:spPr bwMode="auto">
            <a:xfrm>
              <a:off x="545" y="3744"/>
              <a:ext cx="31" cy="60"/>
            </a:xfrm>
            <a:custGeom>
              <a:avLst/>
              <a:gdLst>
                <a:gd name="T0" fmla="*/ 13 w 13"/>
                <a:gd name="T1" fmla="*/ 18 h 25"/>
                <a:gd name="T2" fmla="*/ 13 w 13"/>
                <a:gd name="T3" fmla="*/ 7 h 25"/>
                <a:gd name="T4" fmla="*/ 7 w 13"/>
                <a:gd name="T5" fmla="*/ 0 h 25"/>
                <a:gd name="T6" fmla="*/ 0 w 13"/>
                <a:gd name="T7" fmla="*/ 7 h 25"/>
                <a:gd name="T8" fmla="*/ 0 w 13"/>
                <a:gd name="T9" fmla="*/ 18 h 25"/>
                <a:gd name="T10" fmla="*/ 7 w 13"/>
                <a:gd name="T11" fmla="*/ 25 h 25"/>
                <a:gd name="T12" fmla="*/ 13 w 1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3" y="18"/>
                  </a:moveTo>
                  <a:cubicBezTo>
                    <a:pt x="13" y="7"/>
                    <a:pt x="13" y="7"/>
                    <a:pt x="13" y="7"/>
                  </a:cubicBezTo>
                  <a:cubicBezTo>
                    <a:pt x="13" y="3"/>
                    <a:pt x="10" y="0"/>
                    <a:pt x="7" y="0"/>
                  </a:cubicBezTo>
                  <a:cubicBezTo>
                    <a:pt x="3" y="0"/>
                    <a:pt x="0" y="3"/>
                    <a:pt x="0" y="7"/>
                  </a:cubicBezTo>
                  <a:cubicBezTo>
                    <a:pt x="0" y="18"/>
                    <a:pt x="0" y="18"/>
                    <a:pt x="0" y="18"/>
                  </a:cubicBezTo>
                  <a:cubicBezTo>
                    <a:pt x="0" y="22"/>
                    <a:pt x="3" y="25"/>
                    <a:pt x="7" y="25"/>
                  </a:cubicBezTo>
                  <a:cubicBezTo>
                    <a:pt x="10" y="25"/>
                    <a:pt x="13" y="22"/>
                    <a:pt x="13" y="18"/>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74">
              <a:extLst>
                <a:ext uri="{FF2B5EF4-FFF2-40B4-BE49-F238E27FC236}">
                  <a16:creationId xmlns:a16="http://schemas.microsoft.com/office/drawing/2014/main" id="{396966A6-83EE-4AF0-863D-8FCC3C878DCB}"/>
                </a:ext>
              </a:extLst>
            </p:cNvPr>
            <p:cNvSpPr>
              <a:spLocks/>
            </p:cNvSpPr>
            <p:nvPr/>
          </p:nvSpPr>
          <p:spPr bwMode="auto">
            <a:xfrm>
              <a:off x="543" y="3595"/>
              <a:ext cx="334" cy="311"/>
            </a:xfrm>
            <a:custGeom>
              <a:avLst/>
              <a:gdLst>
                <a:gd name="T0" fmla="*/ 71 w 140"/>
                <a:gd name="T1" fmla="*/ 131 h 131"/>
                <a:gd name="T2" fmla="*/ 10 w 140"/>
                <a:gd name="T3" fmla="*/ 118 h 131"/>
                <a:gd name="T4" fmla="*/ 0 w 140"/>
                <a:gd name="T5" fmla="*/ 114 h 131"/>
                <a:gd name="T6" fmla="*/ 5 w 140"/>
                <a:gd name="T7" fmla="*/ 105 h 131"/>
                <a:gd name="T8" fmla="*/ 109 w 140"/>
                <a:gd name="T9" fmla="*/ 13 h 131"/>
                <a:gd name="T10" fmla="*/ 136 w 140"/>
                <a:gd name="T11" fmla="*/ 53 h 131"/>
                <a:gd name="T12" fmla="*/ 117 w 140"/>
                <a:gd name="T13" fmla="*/ 116 h 131"/>
                <a:gd name="T14" fmla="*/ 71 w 140"/>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1">
                  <a:moveTo>
                    <a:pt x="71" y="131"/>
                  </a:moveTo>
                  <a:cubicBezTo>
                    <a:pt x="55" y="131"/>
                    <a:pt x="35" y="127"/>
                    <a:pt x="10" y="118"/>
                  </a:cubicBezTo>
                  <a:cubicBezTo>
                    <a:pt x="0" y="114"/>
                    <a:pt x="0" y="114"/>
                    <a:pt x="0" y="114"/>
                  </a:cubicBezTo>
                  <a:cubicBezTo>
                    <a:pt x="5" y="105"/>
                    <a:pt x="5" y="105"/>
                    <a:pt x="5" y="105"/>
                  </a:cubicBezTo>
                  <a:cubicBezTo>
                    <a:pt x="16" y="87"/>
                    <a:pt x="69" y="0"/>
                    <a:pt x="109" y="13"/>
                  </a:cubicBezTo>
                  <a:cubicBezTo>
                    <a:pt x="122" y="18"/>
                    <a:pt x="132" y="33"/>
                    <a:pt x="136" y="53"/>
                  </a:cubicBezTo>
                  <a:cubicBezTo>
                    <a:pt x="140" y="72"/>
                    <a:pt x="137" y="99"/>
                    <a:pt x="117" y="116"/>
                  </a:cubicBezTo>
                  <a:cubicBezTo>
                    <a:pt x="108" y="124"/>
                    <a:pt x="94" y="131"/>
                    <a:pt x="71" y="131"/>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75">
              <a:extLst>
                <a:ext uri="{FF2B5EF4-FFF2-40B4-BE49-F238E27FC236}">
                  <a16:creationId xmlns:a16="http://schemas.microsoft.com/office/drawing/2014/main" id="{4808CB57-8EA8-43D8-A46D-FBBE56C6BB6C}"/>
                </a:ext>
              </a:extLst>
            </p:cNvPr>
            <p:cNvSpPr>
              <a:spLocks/>
            </p:cNvSpPr>
            <p:nvPr/>
          </p:nvSpPr>
          <p:spPr bwMode="auto">
            <a:xfrm>
              <a:off x="605" y="3654"/>
              <a:ext cx="226" cy="216"/>
            </a:xfrm>
            <a:custGeom>
              <a:avLst/>
              <a:gdLst>
                <a:gd name="T0" fmla="*/ 0 w 95"/>
                <a:gd name="T1" fmla="*/ 79 h 91"/>
                <a:gd name="T2" fmla="*/ 80 w 95"/>
                <a:gd name="T3" fmla="*/ 77 h 91"/>
                <a:gd name="T4" fmla="*/ 93 w 95"/>
                <a:gd name="T5" fmla="*/ 31 h 91"/>
                <a:gd name="T6" fmla="*/ 77 w 95"/>
                <a:gd name="T7" fmla="*/ 5 h 91"/>
                <a:gd name="T8" fmla="*/ 0 w 95"/>
                <a:gd name="T9" fmla="*/ 79 h 91"/>
              </a:gdLst>
              <a:ahLst/>
              <a:cxnLst>
                <a:cxn ang="0">
                  <a:pos x="T0" y="T1"/>
                </a:cxn>
                <a:cxn ang="0">
                  <a:pos x="T2" y="T3"/>
                </a:cxn>
                <a:cxn ang="0">
                  <a:pos x="T4" y="T5"/>
                </a:cxn>
                <a:cxn ang="0">
                  <a:pos x="T6" y="T7"/>
                </a:cxn>
                <a:cxn ang="0">
                  <a:pos x="T8" y="T9"/>
                </a:cxn>
              </a:cxnLst>
              <a:rect l="0" t="0" r="r" b="b"/>
              <a:pathLst>
                <a:path w="95" h="91">
                  <a:moveTo>
                    <a:pt x="0" y="79"/>
                  </a:moveTo>
                  <a:cubicBezTo>
                    <a:pt x="36" y="91"/>
                    <a:pt x="64" y="91"/>
                    <a:pt x="80" y="77"/>
                  </a:cubicBezTo>
                  <a:cubicBezTo>
                    <a:pt x="94" y="66"/>
                    <a:pt x="95" y="46"/>
                    <a:pt x="93" y="31"/>
                  </a:cubicBezTo>
                  <a:cubicBezTo>
                    <a:pt x="90" y="17"/>
                    <a:pt x="83" y="7"/>
                    <a:pt x="77" y="5"/>
                  </a:cubicBezTo>
                  <a:cubicBezTo>
                    <a:pt x="60" y="0"/>
                    <a:pt x="23" y="43"/>
                    <a:pt x="0" y="79"/>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76">
              <a:extLst>
                <a:ext uri="{FF2B5EF4-FFF2-40B4-BE49-F238E27FC236}">
                  <a16:creationId xmlns:a16="http://schemas.microsoft.com/office/drawing/2014/main" id="{E34B8D94-057B-4C92-8DAF-ED144B20B355}"/>
                </a:ext>
              </a:extLst>
            </p:cNvPr>
            <p:cNvSpPr>
              <a:spLocks/>
            </p:cNvSpPr>
            <p:nvPr/>
          </p:nvSpPr>
          <p:spPr bwMode="auto">
            <a:xfrm>
              <a:off x="228" y="3595"/>
              <a:ext cx="334" cy="311"/>
            </a:xfrm>
            <a:custGeom>
              <a:avLst/>
              <a:gdLst>
                <a:gd name="T0" fmla="*/ 69 w 140"/>
                <a:gd name="T1" fmla="*/ 131 h 131"/>
                <a:gd name="T2" fmla="*/ 23 w 140"/>
                <a:gd name="T3" fmla="*/ 116 h 131"/>
                <a:gd name="T4" fmla="*/ 4 w 140"/>
                <a:gd name="T5" fmla="*/ 53 h 131"/>
                <a:gd name="T6" fmla="*/ 31 w 140"/>
                <a:gd name="T7" fmla="*/ 13 h 131"/>
                <a:gd name="T8" fmla="*/ 135 w 140"/>
                <a:gd name="T9" fmla="*/ 105 h 131"/>
                <a:gd name="T10" fmla="*/ 140 w 140"/>
                <a:gd name="T11" fmla="*/ 114 h 131"/>
                <a:gd name="T12" fmla="*/ 130 w 140"/>
                <a:gd name="T13" fmla="*/ 118 h 131"/>
                <a:gd name="T14" fmla="*/ 69 w 140"/>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1">
                  <a:moveTo>
                    <a:pt x="69" y="131"/>
                  </a:moveTo>
                  <a:cubicBezTo>
                    <a:pt x="46" y="131"/>
                    <a:pt x="32" y="124"/>
                    <a:pt x="23" y="116"/>
                  </a:cubicBezTo>
                  <a:cubicBezTo>
                    <a:pt x="3" y="99"/>
                    <a:pt x="0" y="72"/>
                    <a:pt x="4" y="53"/>
                  </a:cubicBezTo>
                  <a:cubicBezTo>
                    <a:pt x="7" y="33"/>
                    <a:pt x="18" y="18"/>
                    <a:pt x="31" y="13"/>
                  </a:cubicBezTo>
                  <a:cubicBezTo>
                    <a:pt x="71" y="0"/>
                    <a:pt x="124" y="87"/>
                    <a:pt x="135" y="105"/>
                  </a:cubicBezTo>
                  <a:cubicBezTo>
                    <a:pt x="140" y="114"/>
                    <a:pt x="140" y="114"/>
                    <a:pt x="140" y="114"/>
                  </a:cubicBezTo>
                  <a:cubicBezTo>
                    <a:pt x="130" y="118"/>
                    <a:pt x="130" y="118"/>
                    <a:pt x="130" y="118"/>
                  </a:cubicBezTo>
                  <a:cubicBezTo>
                    <a:pt x="105" y="127"/>
                    <a:pt x="85" y="131"/>
                    <a:pt x="69" y="131"/>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77">
              <a:extLst>
                <a:ext uri="{FF2B5EF4-FFF2-40B4-BE49-F238E27FC236}">
                  <a16:creationId xmlns:a16="http://schemas.microsoft.com/office/drawing/2014/main" id="{03A013A7-F047-4CCC-907D-E3EBED259541}"/>
                </a:ext>
              </a:extLst>
            </p:cNvPr>
            <p:cNvSpPr>
              <a:spLocks/>
            </p:cNvSpPr>
            <p:nvPr/>
          </p:nvSpPr>
          <p:spPr bwMode="auto">
            <a:xfrm>
              <a:off x="271" y="3666"/>
              <a:ext cx="229" cy="204"/>
            </a:xfrm>
            <a:custGeom>
              <a:avLst/>
              <a:gdLst>
                <a:gd name="T0" fmla="*/ 22 w 96"/>
                <a:gd name="T1" fmla="*/ 0 h 86"/>
                <a:gd name="T2" fmla="*/ 19 w 96"/>
                <a:gd name="T3" fmla="*/ 0 h 86"/>
                <a:gd name="T4" fmla="*/ 3 w 96"/>
                <a:gd name="T5" fmla="*/ 26 h 86"/>
                <a:gd name="T6" fmla="*/ 16 w 96"/>
                <a:gd name="T7" fmla="*/ 72 h 86"/>
                <a:gd name="T8" fmla="*/ 96 w 96"/>
                <a:gd name="T9" fmla="*/ 74 h 86"/>
                <a:gd name="T10" fmla="*/ 22 w 96"/>
                <a:gd name="T11" fmla="*/ 0 h 86"/>
              </a:gdLst>
              <a:ahLst/>
              <a:cxnLst>
                <a:cxn ang="0">
                  <a:pos x="T0" y="T1"/>
                </a:cxn>
                <a:cxn ang="0">
                  <a:pos x="T2" y="T3"/>
                </a:cxn>
                <a:cxn ang="0">
                  <a:pos x="T4" y="T5"/>
                </a:cxn>
                <a:cxn ang="0">
                  <a:pos x="T6" y="T7"/>
                </a:cxn>
                <a:cxn ang="0">
                  <a:pos x="T8" y="T9"/>
                </a:cxn>
                <a:cxn ang="0">
                  <a:pos x="T10" y="T11"/>
                </a:cxn>
              </a:cxnLst>
              <a:rect l="0" t="0" r="r" b="b"/>
              <a:pathLst>
                <a:path w="96" h="86">
                  <a:moveTo>
                    <a:pt x="22" y="0"/>
                  </a:moveTo>
                  <a:cubicBezTo>
                    <a:pt x="21" y="0"/>
                    <a:pt x="20" y="0"/>
                    <a:pt x="19" y="0"/>
                  </a:cubicBezTo>
                  <a:cubicBezTo>
                    <a:pt x="13" y="2"/>
                    <a:pt x="6" y="12"/>
                    <a:pt x="3" y="26"/>
                  </a:cubicBezTo>
                  <a:cubicBezTo>
                    <a:pt x="0" y="41"/>
                    <a:pt x="2" y="61"/>
                    <a:pt x="16" y="72"/>
                  </a:cubicBezTo>
                  <a:cubicBezTo>
                    <a:pt x="32" y="86"/>
                    <a:pt x="59" y="86"/>
                    <a:pt x="96" y="74"/>
                  </a:cubicBezTo>
                  <a:cubicBezTo>
                    <a:pt x="74" y="40"/>
                    <a:pt x="41" y="0"/>
                    <a:pt x="22" y="0"/>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78">
              <a:extLst>
                <a:ext uri="{FF2B5EF4-FFF2-40B4-BE49-F238E27FC236}">
                  <a16:creationId xmlns:a16="http://schemas.microsoft.com/office/drawing/2014/main" id="{7E80CE95-23BF-411B-8943-AF58A557B881}"/>
                </a:ext>
              </a:extLst>
            </p:cNvPr>
            <p:cNvSpPr>
              <a:spLocks/>
            </p:cNvSpPr>
            <p:nvPr/>
          </p:nvSpPr>
          <p:spPr bwMode="auto">
            <a:xfrm>
              <a:off x="557" y="3882"/>
              <a:ext cx="277" cy="185"/>
            </a:xfrm>
            <a:custGeom>
              <a:avLst/>
              <a:gdLst>
                <a:gd name="T0" fmla="*/ 0 w 116"/>
                <a:gd name="T1" fmla="*/ 0 h 78"/>
                <a:gd name="T2" fmla="*/ 59 w 116"/>
                <a:gd name="T3" fmla="*/ 78 h 78"/>
                <a:gd name="T4" fmla="*/ 51 w 116"/>
                <a:gd name="T5" fmla="*/ 55 h 78"/>
                <a:gd name="T6" fmla="*/ 100 w 116"/>
                <a:gd name="T7" fmla="*/ 52 h 78"/>
                <a:gd name="T8" fmla="*/ 0 w 116"/>
                <a:gd name="T9" fmla="*/ 0 h 78"/>
              </a:gdLst>
              <a:ahLst/>
              <a:cxnLst>
                <a:cxn ang="0">
                  <a:pos x="T0" y="T1"/>
                </a:cxn>
                <a:cxn ang="0">
                  <a:pos x="T2" y="T3"/>
                </a:cxn>
                <a:cxn ang="0">
                  <a:pos x="T4" y="T5"/>
                </a:cxn>
                <a:cxn ang="0">
                  <a:pos x="T6" y="T7"/>
                </a:cxn>
                <a:cxn ang="0">
                  <a:pos x="T8" y="T9"/>
                </a:cxn>
              </a:cxnLst>
              <a:rect l="0" t="0" r="r" b="b"/>
              <a:pathLst>
                <a:path w="116" h="78">
                  <a:moveTo>
                    <a:pt x="0" y="0"/>
                  </a:moveTo>
                  <a:cubicBezTo>
                    <a:pt x="0" y="0"/>
                    <a:pt x="46" y="78"/>
                    <a:pt x="59" y="78"/>
                  </a:cubicBezTo>
                  <a:cubicBezTo>
                    <a:pt x="51" y="55"/>
                    <a:pt x="51" y="55"/>
                    <a:pt x="51" y="55"/>
                  </a:cubicBezTo>
                  <a:cubicBezTo>
                    <a:pt x="51" y="55"/>
                    <a:pt x="116" y="62"/>
                    <a:pt x="100" y="52"/>
                  </a:cubicBezTo>
                  <a:cubicBezTo>
                    <a:pt x="84" y="42"/>
                    <a:pt x="0" y="0"/>
                    <a:pt x="0" y="0"/>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79">
              <a:extLst>
                <a:ext uri="{FF2B5EF4-FFF2-40B4-BE49-F238E27FC236}">
                  <a16:creationId xmlns:a16="http://schemas.microsoft.com/office/drawing/2014/main" id="{67BEE1FF-154F-4B4E-A3CC-C382A82CE2A3}"/>
                </a:ext>
              </a:extLst>
            </p:cNvPr>
            <p:cNvSpPr>
              <a:spLocks/>
            </p:cNvSpPr>
            <p:nvPr/>
          </p:nvSpPr>
          <p:spPr bwMode="auto">
            <a:xfrm>
              <a:off x="292" y="3882"/>
              <a:ext cx="277" cy="185"/>
            </a:xfrm>
            <a:custGeom>
              <a:avLst/>
              <a:gdLst>
                <a:gd name="T0" fmla="*/ 16 w 116"/>
                <a:gd name="T1" fmla="*/ 52 h 78"/>
                <a:gd name="T2" fmla="*/ 65 w 116"/>
                <a:gd name="T3" fmla="*/ 55 h 78"/>
                <a:gd name="T4" fmla="*/ 56 w 116"/>
                <a:gd name="T5" fmla="*/ 78 h 78"/>
                <a:gd name="T6" fmla="*/ 116 w 116"/>
                <a:gd name="T7" fmla="*/ 0 h 78"/>
                <a:gd name="T8" fmla="*/ 16 w 116"/>
                <a:gd name="T9" fmla="*/ 52 h 78"/>
              </a:gdLst>
              <a:ahLst/>
              <a:cxnLst>
                <a:cxn ang="0">
                  <a:pos x="T0" y="T1"/>
                </a:cxn>
                <a:cxn ang="0">
                  <a:pos x="T2" y="T3"/>
                </a:cxn>
                <a:cxn ang="0">
                  <a:pos x="T4" y="T5"/>
                </a:cxn>
                <a:cxn ang="0">
                  <a:pos x="T6" y="T7"/>
                </a:cxn>
                <a:cxn ang="0">
                  <a:pos x="T8" y="T9"/>
                </a:cxn>
              </a:cxnLst>
              <a:rect l="0" t="0" r="r" b="b"/>
              <a:pathLst>
                <a:path w="116" h="78">
                  <a:moveTo>
                    <a:pt x="16" y="52"/>
                  </a:moveTo>
                  <a:cubicBezTo>
                    <a:pt x="0" y="62"/>
                    <a:pt x="65" y="55"/>
                    <a:pt x="65" y="55"/>
                  </a:cubicBezTo>
                  <a:cubicBezTo>
                    <a:pt x="56" y="78"/>
                    <a:pt x="56" y="78"/>
                    <a:pt x="56" y="78"/>
                  </a:cubicBezTo>
                  <a:cubicBezTo>
                    <a:pt x="70" y="78"/>
                    <a:pt x="116" y="0"/>
                    <a:pt x="116" y="0"/>
                  </a:cubicBezTo>
                  <a:cubicBezTo>
                    <a:pt x="116" y="0"/>
                    <a:pt x="32" y="42"/>
                    <a:pt x="16" y="52"/>
                  </a:cubicBezTo>
                  <a:close/>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80">
              <a:extLst>
                <a:ext uri="{FF2B5EF4-FFF2-40B4-BE49-F238E27FC236}">
                  <a16:creationId xmlns:a16="http://schemas.microsoft.com/office/drawing/2014/main" id="{5BFACC57-B6A4-4380-8A5B-27D284698A84}"/>
                </a:ext>
              </a:extLst>
            </p:cNvPr>
            <p:cNvSpPr>
              <a:spLocks noChangeArrowheads="1"/>
            </p:cNvSpPr>
            <p:nvPr/>
          </p:nvSpPr>
          <p:spPr bwMode="auto">
            <a:xfrm>
              <a:off x="528" y="3756"/>
              <a:ext cx="62" cy="209"/>
            </a:xfrm>
            <a:prstGeom prst="ellipse">
              <a:avLst/>
            </a:pr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Oval 81">
              <a:extLst>
                <a:ext uri="{FF2B5EF4-FFF2-40B4-BE49-F238E27FC236}">
                  <a16:creationId xmlns:a16="http://schemas.microsoft.com/office/drawing/2014/main" id="{333A8B94-E9AB-4626-AB71-70ED64C368A2}"/>
                </a:ext>
              </a:extLst>
            </p:cNvPr>
            <p:cNvSpPr>
              <a:spLocks noChangeArrowheads="1"/>
            </p:cNvSpPr>
            <p:nvPr/>
          </p:nvSpPr>
          <p:spPr bwMode="auto">
            <a:xfrm>
              <a:off x="495" y="3953"/>
              <a:ext cx="134" cy="133"/>
            </a:xfrm>
            <a:prstGeom prst="ellipse">
              <a:avLst/>
            </a:pr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Oval 82">
              <a:extLst>
                <a:ext uri="{FF2B5EF4-FFF2-40B4-BE49-F238E27FC236}">
                  <a16:creationId xmlns:a16="http://schemas.microsoft.com/office/drawing/2014/main" id="{D17E03C8-AC86-4BE5-A37F-2F8BEBAA333C}"/>
                </a:ext>
              </a:extLst>
            </p:cNvPr>
            <p:cNvSpPr>
              <a:spLocks noChangeArrowheads="1"/>
            </p:cNvSpPr>
            <p:nvPr/>
          </p:nvSpPr>
          <p:spPr bwMode="auto">
            <a:xfrm>
              <a:off x="538" y="3996"/>
              <a:ext cx="48" cy="48"/>
            </a:xfrm>
            <a:prstGeom prst="ellipse">
              <a:avLst/>
            </a:pr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85">
            <a:extLst>
              <a:ext uri="{FF2B5EF4-FFF2-40B4-BE49-F238E27FC236}">
                <a16:creationId xmlns:a16="http://schemas.microsoft.com/office/drawing/2014/main" id="{18B68E04-753F-4878-9976-2D0FA50FDE96}"/>
              </a:ext>
            </a:extLst>
          </p:cNvPr>
          <p:cNvGrpSpPr>
            <a:grpSpLocks noChangeAspect="1"/>
          </p:cNvGrpSpPr>
          <p:nvPr/>
        </p:nvGrpSpPr>
        <p:grpSpPr bwMode="auto">
          <a:xfrm>
            <a:off x="3503614" y="80963"/>
            <a:ext cx="840332" cy="3742607"/>
            <a:chOff x="2207" y="51"/>
            <a:chExt cx="886" cy="3946"/>
          </a:xfrm>
        </p:grpSpPr>
        <p:sp>
          <p:nvSpPr>
            <p:cNvPr id="116" name="Freeform 86">
              <a:extLst>
                <a:ext uri="{FF2B5EF4-FFF2-40B4-BE49-F238E27FC236}">
                  <a16:creationId xmlns:a16="http://schemas.microsoft.com/office/drawing/2014/main" id="{EE7B8D73-F1EE-43A4-AC7E-9B731DC4C818}"/>
                </a:ext>
              </a:extLst>
            </p:cNvPr>
            <p:cNvSpPr>
              <a:spLocks/>
            </p:cNvSpPr>
            <p:nvPr/>
          </p:nvSpPr>
          <p:spPr bwMode="auto">
            <a:xfrm>
              <a:off x="2207" y="2943"/>
              <a:ext cx="886" cy="1054"/>
            </a:xfrm>
            <a:custGeom>
              <a:avLst/>
              <a:gdLst>
                <a:gd name="T0" fmla="*/ 442 w 886"/>
                <a:gd name="T1" fmla="*/ 1054 h 1054"/>
                <a:gd name="T2" fmla="*/ 85 w 886"/>
                <a:gd name="T3" fmla="*/ 1052 h 1054"/>
                <a:gd name="T4" fmla="*/ 122 w 886"/>
                <a:gd name="T5" fmla="*/ 991 h 1054"/>
                <a:gd name="T6" fmla="*/ 0 w 886"/>
                <a:gd name="T7" fmla="*/ 993 h 1054"/>
                <a:gd name="T8" fmla="*/ 246 w 886"/>
                <a:gd name="T9" fmla="*/ 608 h 1054"/>
                <a:gd name="T10" fmla="*/ 131 w 886"/>
                <a:gd name="T11" fmla="*/ 613 h 1054"/>
                <a:gd name="T12" fmla="*/ 323 w 886"/>
                <a:gd name="T13" fmla="*/ 301 h 1054"/>
                <a:gd name="T14" fmla="*/ 238 w 886"/>
                <a:gd name="T15" fmla="*/ 305 h 1054"/>
                <a:gd name="T16" fmla="*/ 442 w 886"/>
                <a:gd name="T17" fmla="*/ 2 h 1054"/>
                <a:gd name="T18" fmla="*/ 444 w 886"/>
                <a:gd name="T19" fmla="*/ 3 h 1054"/>
                <a:gd name="T20" fmla="*/ 445 w 886"/>
                <a:gd name="T21" fmla="*/ 0 h 1054"/>
                <a:gd name="T22" fmla="*/ 464 w 886"/>
                <a:gd name="T23" fmla="*/ 30 h 1054"/>
                <a:gd name="T24" fmla="*/ 648 w 886"/>
                <a:gd name="T25" fmla="*/ 305 h 1054"/>
                <a:gd name="T26" fmla="*/ 564 w 886"/>
                <a:gd name="T27" fmla="*/ 301 h 1054"/>
                <a:gd name="T28" fmla="*/ 755 w 886"/>
                <a:gd name="T29" fmla="*/ 613 h 1054"/>
                <a:gd name="T30" fmla="*/ 639 w 886"/>
                <a:gd name="T31" fmla="*/ 608 h 1054"/>
                <a:gd name="T32" fmla="*/ 886 w 886"/>
                <a:gd name="T33" fmla="*/ 993 h 1054"/>
                <a:gd name="T34" fmla="*/ 763 w 886"/>
                <a:gd name="T35" fmla="*/ 991 h 1054"/>
                <a:gd name="T36" fmla="*/ 803 w 886"/>
                <a:gd name="T37" fmla="*/ 1052 h 1054"/>
                <a:gd name="T38" fmla="*/ 442 w 886"/>
                <a:gd name="T39" fmla="*/ 105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6" h="1054">
                  <a:moveTo>
                    <a:pt x="442" y="1054"/>
                  </a:moveTo>
                  <a:lnTo>
                    <a:pt x="85" y="1052"/>
                  </a:lnTo>
                  <a:lnTo>
                    <a:pt x="122" y="991"/>
                  </a:lnTo>
                  <a:lnTo>
                    <a:pt x="0" y="993"/>
                  </a:lnTo>
                  <a:lnTo>
                    <a:pt x="246" y="608"/>
                  </a:lnTo>
                  <a:lnTo>
                    <a:pt x="131" y="613"/>
                  </a:lnTo>
                  <a:lnTo>
                    <a:pt x="323" y="301"/>
                  </a:lnTo>
                  <a:lnTo>
                    <a:pt x="238" y="305"/>
                  </a:lnTo>
                  <a:lnTo>
                    <a:pt x="442" y="2"/>
                  </a:lnTo>
                  <a:lnTo>
                    <a:pt x="444" y="3"/>
                  </a:lnTo>
                  <a:lnTo>
                    <a:pt x="445" y="0"/>
                  </a:lnTo>
                  <a:lnTo>
                    <a:pt x="464" y="30"/>
                  </a:lnTo>
                  <a:lnTo>
                    <a:pt x="648" y="305"/>
                  </a:lnTo>
                  <a:lnTo>
                    <a:pt x="564" y="301"/>
                  </a:lnTo>
                  <a:lnTo>
                    <a:pt x="755" y="613"/>
                  </a:lnTo>
                  <a:lnTo>
                    <a:pt x="639" y="608"/>
                  </a:lnTo>
                  <a:lnTo>
                    <a:pt x="886" y="993"/>
                  </a:lnTo>
                  <a:lnTo>
                    <a:pt x="763" y="991"/>
                  </a:lnTo>
                  <a:lnTo>
                    <a:pt x="803" y="1052"/>
                  </a:lnTo>
                  <a:lnTo>
                    <a:pt x="442" y="1054"/>
                  </a:ln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87">
              <a:extLst>
                <a:ext uri="{FF2B5EF4-FFF2-40B4-BE49-F238E27FC236}">
                  <a16:creationId xmlns:a16="http://schemas.microsoft.com/office/drawing/2014/main" id="{9555D539-AA59-4E19-A19F-28DFE63BED9E}"/>
                </a:ext>
              </a:extLst>
            </p:cNvPr>
            <p:cNvSpPr>
              <a:spLocks/>
            </p:cNvSpPr>
            <p:nvPr/>
          </p:nvSpPr>
          <p:spPr bwMode="auto">
            <a:xfrm>
              <a:off x="2290" y="3024"/>
              <a:ext cx="720" cy="927"/>
            </a:xfrm>
            <a:custGeom>
              <a:avLst/>
              <a:gdLst>
                <a:gd name="T0" fmla="*/ 82 w 720"/>
                <a:gd name="T1" fmla="*/ 927 h 927"/>
                <a:gd name="T2" fmla="*/ 361 w 720"/>
                <a:gd name="T3" fmla="*/ 927 h 927"/>
                <a:gd name="T4" fmla="*/ 638 w 720"/>
                <a:gd name="T5" fmla="*/ 927 h 927"/>
                <a:gd name="T6" fmla="*/ 599 w 720"/>
                <a:gd name="T7" fmla="*/ 864 h 927"/>
                <a:gd name="T8" fmla="*/ 720 w 720"/>
                <a:gd name="T9" fmla="*/ 864 h 927"/>
                <a:gd name="T10" fmla="*/ 471 w 720"/>
                <a:gd name="T11" fmla="*/ 478 h 927"/>
                <a:gd name="T12" fmla="*/ 589 w 720"/>
                <a:gd name="T13" fmla="*/ 483 h 927"/>
                <a:gd name="T14" fmla="*/ 398 w 720"/>
                <a:gd name="T15" fmla="*/ 171 h 927"/>
                <a:gd name="T16" fmla="*/ 478 w 720"/>
                <a:gd name="T17" fmla="*/ 175 h 927"/>
                <a:gd name="T18" fmla="*/ 361 w 720"/>
                <a:gd name="T19" fmla="*/ 0 h 927"/>
                <a:gd name="T20" fmla="*/ 243 w 720"/>
                <a:gd name="T21" fmla="*/ 175 h 927"/>
                <a:gd name="T22" fmla="*/ 323 w 720"/>
                <a:gd name="T23" fmla="*/ 171 h 927"/>
                <a:gd name="T24" fmla="*/ 131 w 720"/>
                <a:gd name="T25" fmla="*/ 483 h 927"/>
                <a:gd name="T26" fmla="*/ 250 w 720"/>
                <a:gd name="T27" fmla="*/ 478 h 927"/>
                <a:gd name="T28" fmla="*/ 0 w 720"/>
                <a:gd name="T29" fmla="*/ 864 h 927"/>
                <a:gd name="T30" fmla="*/ 121 w 720"/>
                <a:gd name="T31" fmla="*/ 864 h 927"/>
                <a:gd name="T32" fmla="*/ 82 w 720"/>
                <a:gd name="T33" fmla="*/ 927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927">
                  <a:moveTo>
                    <a:pt x="82" y="927"/>
                  </a:moveTo>
                  <a:lnTo>
                    <a:pt x="361" y="927"/>
                  </a:lnTo>
                  <a:lnTo>
                    <a:pt x="638" y="927"/>
                  </a:lnTo>
                  <a:lnTo>
                    <a:pt x="599" y="864"/>
                  </a:lnTo>
                  <a:lnTo>
                    <a:pt x="720" y="864"/>
                  </a:lnTo>
                  <a:lnTo>
                    <a:pt x="471" y="478"/>
                  </a:lnTo>
                  <a:lnTo>
                    <a:pt x="589" y="483"/>
                  </a:lnTo>
                  <a:lnTo>
                    <a:pt x="398" y="171"/>
                  </a:lnTo>
                  <a:lnTo>
                    <a:pt x="478" y="175"/>
                  </a:lnTo>
                  <a:lnTo>
                    <a:pt x="361" y="0"/>
                  </a:lnTo>
                  <a:lnTo>
                    <a:pt x="243" y="175"/>
                  </a:lnTo>
                  <a:lnTo>
                    <a:pt x="323" y="171"/>
                  </a:lnTo>
                  <a:lnTo>
                    <a:pt x="131" y="483"/>
                  </a:lnTo>
                  <a:lnTo>
                    <a:pt x="250" y="478"/>
                  </a:lnTo>
                  <a:lnTo>
                    <a:pt x="0" y="864"/>
                  </a:lnTo>
                  <a:lnTo>
                    <a:pt x="121" y="864"/>
                  </a:lnTo>
                  <a:lnTo>
                    <a:pt x="82" y="927"/>
                  </a:ln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88">
              <a:extLst>
                <a:ext uri="{FF2B5EF4-FFF2-40B4-BE49-F238E27FC236}">
                  <a16:creationId xmlns:a16="http://schemas.microsoft.com/office/drawing/2014/main" id="{047518B4-5BBA-40F9-A117-9669214B4923}"/>
                </a:ext>
              </a:extLst>
            </p:cNvPr>
            <p:cNvSpPr>
              <a:spLocks/>
            </p:cNvSpPr>
            <p:nvPr/>
          </p:nvSpPr>
          <p:spPr bwMode="auto">
            <a:xfrm>
              <a:off x="2639" y="51"/>
              <a:ext cx="24" cy="42"/>
            </a:xfrm>
            <a:custGeom>
              <a:avLst/>
              <a:gdLst>
                <a:gd name="T0" fmla="*/ 14 w 14"/>
                <a:gd name="T1" fmla="*/ 18 h 25"/>
                <a:gd name="T2" fmla="*/ 14 w 14"/>
                <a:gd name="T3" fmla="*/ 7 h 25"/>
                <a:gd name="T4" fmla="*/ 7 w 14"/>
                <a:gd name="T5" fmla="*/ 0 h 25"/>
                <a:gd name="T6" fmla="*/ 0 w 14"/>
                <a:gd name="T7" fmla="*/ 7 h 25"/>
                <a:gd name="T8" fmla="*/ 0 w 14"/>
                <a:gd name="T9" fmla="*/ 18 h 25"/>
                <a:gd name="T10" fmla="*/ 7 w 14"/>
                <a:gd name="T11" fmla="*/ 25 h 25"/>
                <a:gd name="T12" fmla="*/ 14 w 14"/>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4" y="18"/>
                  </a:moveTo>
                  <a:cubicBezTo>
                    <a:pt x="14" y="7"/>
                    <a:pt x="14" y="7"/>
                    <a:pt x="14" y="7"/>
                  </a:cubicBezTo>
                  <a:cubicBezTo>
                    <a:pt x="14" y="3"/>
                    <a:pt x="11" y="0"/>
                    <a:pt x="7" y="0"/>
                  </a:cubicBezTo>
                  <a:cubicBezTo>
                    <a:pt x="3" y="0"/>
                    <a:pt x="0" y="3"/>
                    <a:pt x="0" y="7"/>
                  </a:cubicBezTo>
                  <a:cubicBezTo>
                    <a:pt x="0" y="18"/>
                    <a:pt x="0" y="18"/>
                    <a:pt x="0" y="18"/>
                  </a:cubicBezTo>
                  <a:cubicBezTo>
                    <a:pt x="0" y="22"/>
                    <a:pt x="3" y="25"/>
                    <a:pt x="7" y="25"/>
                  </a:cubicBezTo>
                  <a:cubicBezTo>
                    <a:pt x="11" y="25"/>
                    <a:pt x="14" y="22"/>
                    <a:pt x="14" y="18"/>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89">
              <a:extLst>
                <a:ext uri="{FF2B5EF4-FFF2-40B4-BE49-F238E27FC236}">
                  <a16:creationId xmlns:a16="http://schemas.microsoft.com/office/drawing/2014/main" id="{6F6393C3-75B9-462F-977D-2836010FB273}"/>
                </a:ext>
              </a:extLst>
            </p:cNvPr>
            <p:cNvSpPr>
              <a:spLocks/>
            </p:cNvSpPr>
            <p:nvPr/>
          </p:nvSpPr>
          <p:spPr bwMode="auto">
            <a:xfrm>
              <a:off x="2639" y="2607"/>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90">
              <a:extLst>
                <a:ext uri="{FF2B5EF4-FFF2-40B4-BE49-F238E27FC236}">
                  <a16:creationId xmlns:a16="http://schemas.microsoft.com/office/drawing/2014/main" id="{88DA24C6-51B6-4B58-9646-964A2687A37A}"/>
                </a:ext>
              </a:extLst>
            </p:cNvPr>
            <p:cNvSpPr>
              <a:spLocks/>
            </p:cNvSpPr>
            <p:nvPr/>
          </p:nvSpPr>
          <p:spPr bwMode="auto">
            <a:xfrm>
              <a:off x="2639" y="2496"/>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91">
              <a:extLst>
                <a:ext uri="{FF2B5EF4-FFF2-40B4-BE49-F238E27FC236}">
                  <a16:creationId xmlns:a16="http://schemas.microsoft.com/office/drawing/2014/main" id="{7C39BA4A-E5C8-4482-BFB9-FA24CA24DBD8}"/>
                </a:ext>
              </a:extLst>
            </p:cNvPr>
            <p:cNvSpPr>
              <a:spLocks/>
            </p:cNvSpPr>
            <p:nvPr/>
          </p:nvSpPr>
          <p:spPr bwMode="auto">
            <a:xfrm>
              <a:off x="2639" y="2384"/>
              <a:ext cx="24" cy="59"/>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92">
              <a:extLst>
                <a:ext uri="{FF2B5EF4-FFF2-40B4-BE49-F238E27FC236}">
                  <a16:creationId xmlns:a16="http://schemas.microsoft.com/office/drawing/2014/main" id="{CC397765-7AE3-4047-8FE7-4E11371C1507}"/>
                </a:ext>
              </a:extLst>
            </p:cNvPr>
            <p:cNvSpPr>
              <a:spLocks/>
            </p:cNvSpPr>
            <p:nvPr/>
          </p:nvSpPr>
          <p:spPr bwMode="auto">
            <a:xfrm>
              <a:off x="2639" y="2272"/>
              <a:ext cx="24" cy="59"/>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93">
              <a:extLst>
                <a:ext uri="{FF2B5EF4-FFF2-40B4-BE49-F238E27FC236}">
                  <a16:creationId xmlns:a16="http://schemas.microsoft.com/office/drawing/2014/main" id="{1785FB52-4D01-4CEF-B90F-28AA2241AA64}"/>
                </a:ext>
              </a:extLst>
            </p:cNvPr>
            <p:cNvSpPr>
              <a:spLocks/>
            </p:cNvSpPr>
            <p:nvPr/>
          </p:nvSpPr>
          <p:spPr bwMode="auto">
            <a:xfrm>
              <a:off x="2639" y="2160"/>
              <a:ext cx="24" cy="60"/>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94">
              <a:extLst>
                <a:ext uri="{FF2B5EF4-FFF2-40B4-BE49-F238E27FC236}">
                  <a16:creationId xmlns:a16="http://schemas.microsoft.com/office/drawing/2014/main" id="{6EB18C8D-722F-4959-AD06-D24DAC103055}"/>
                </a:ext>
              </a:extLst>
            </p:cNvPr>
            <p:cNvSpPr>
              <a:spLocks/>
            </p:cNvSpPr>
            <p:nvPr/>
          </p:nvSpPr>
          <p:spPr bwMode="auto">
            <a:xfrm>
              <a:off x="2639" y="2048"/>
              <a:ext cx="24" cy="60"/>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95">
              <a:extLst>
                <a:ext uri="{FF2B5EF4-FFF2-40B4-BE49-F238E27FC236}">
                  <a16:creationId xmlns:a16="http://schemas.microsoft.com/office/drawing/2014/main" id="{76B66CF6-3D23-414D-AA29-D298B28C49FA}"/>
                </a:ext>
              </a:extLst>
            </p:cNvPr>
            <p:cNvSpPr>
              <a:spLocks/>
            </p:cNvSpPr>
            <p:nvPr/>
          </p:nvSpPr>
          <p:spPr bwMode="auto">
            <a:xfrm>
              <a:off x="2639" y="1937"/>
              <a:ext cx="24" cy="59"/>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96">
              <a:extLst>
                <a:ext uri="{FF2B5EF4-FFF2-40B4-BE49-F238E27FC236}">
                  <a16:creationId xmlns:a16="http://schemas.microsoft.com/office/drawing/2014/main" id="{350040D3-71C1-45B2-9E56-3A590794EED2}"/>
                </a:ext>
              </a:extLst>
            </p:cNvPr>
            <p:cNvSpPr>
              <a:spLocks/>
            </p:cNvSpPr>
            <p:nvPr/>
          </p:nvSpPr>
          <p:spPr bwMode="auto">
            <a:xfrm>
              <a:off x="2639" y="1825"/>
              <a:ext cx="24" cy="59"/>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97">
              <a:extLst>
                <a:ext uri="{FF2B5EF4-FFF2-40B4-BE49-F238E27FC236}">
                  <a16:creationId xmlns:a16="http://schemas.microsoft.com/office/drawing/2014/main" id="{2D184786-FC3B-4233-8AD3-55A8BD715D79}"/>
                </a:ext>
              </a:extLst>
            </p:cNvPr>
            <p:cNvSpPr>
              <a:spLocks/>
            </p:cNvSpPr>
            <p:nvPr/>
          </p:nvSpPr>
          <p:spPr bwMode="auto">
            <a:xfrm>
              <a:off x="2639" y="1713"/>
              <a:ext cx="24" cy="59"/>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98">
              <a:extLst>
                <a:ext uri="{FF2B5EF4-FFF2-40B4-BE49-F238E27FC236}">
                  <a16:creationId xmlns:a16="http://schemas.microsoft.com/office/drawing/2014/main" id="{006EF683-80D5-4770-8D96-8D90EB7B233B}"/>
                </a:ext>
              </a:extLst>
            </p:cNvPr>
            <p:cNvSpPr>
              <a:spLocks/>
            </p:cNvSpPr>
            <p:nvPr/>
          </p:nvSpPr>
          <p:spPr bwMode="auto">
            <a:xfrm>
              <a:off x="2639" y="1599"/>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Freeform 99">
              <a:extLst>
                <a:ext uri="{FF2B5EF4-FFF2-40B4-BE49-F238E27FC236}">
                  <a16:creationId xmlns:a16="http://schemas.microsoft.com/office/drawing/2014/main" id="{E4635800-BDB3-456C-9903-093D238AAE47}"/>
                </a:ext>
              </a:extLst>
            </p:cNvPr>
            <p:cNvSpPr>
              <a:spLocks/>
            </p:cNvSpPr>
            <p:nvPr/>
          </p:nvSpPr>
          <p:spPr bwMode="auto">
            <a:xfrm>
              <a:off x="2639" y="1488"/>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100">
              <a:extLst>
                <a:ext uri="{FF2B5EF4-FFF2-40B4-BE49-F238E27FC236}">
                  <a16:creationId xmlns:a16="http://schemas.microsoft.com/office/drawing/2014/main" id="{0EE9B072-0993-45CB-B781-DDF2E957FBF3}"/>
                </a:ext>
              </a:extLst>
            </p:cNvPr>
            <p:cNvSpPr>
              <a:spLocks/>
            </p:cNvSpPr>
            <p:nvPr/>
          </p:nvSpPr>
          <p:spPr bwMode="auto">
            <a:xfrm>
              <a:off x="2639" y="1376"/>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01">
              <a:extLst>
                <a:ext uri="{FF2B5EF4-FFF2-40B4-BE49-F238E27FC236}">
                  <a16:creationId xmlns:a16="http://schemas.microsoft.com/office/drawing/2014/main" id="{B5C14005-1CC5-4EFC-B7F2-CC50158A0355}"/>
                </a:ext>
              </a:extLst>
            </p:cNvPr>
            <p:cNvSpPr>
              <a:spLocks/>
            </p:cNvSpPr>
            <p:nvPr/>
          </p:nvSpPr>
          <p:spPr bwMode="auto">
            <a:xfrm>
              <a:off x="2639" y="1264"/>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Freeform 102">
              <a:extLst>
                <a:ext uri="{FF2B5EF4-FFF2-40B4-BE49-F238E27FC236}">
                  <a16:creationId xmlns:a16="http://schemas.microsoft.com/office/drawing/2014/main" id="{F553CA22-FEBA-4E97-837B-6AECCE2BFFE1}"/>
                </a:ext>
              </a:extLst>
            </p:cNvPr>
            <p:cNvSpPr>
              <a:spLocks/>
            </p:cNvSpPr>
            <p:nvPr/>
          </p:nvSpPr>
          <p:spPr bwMode="auto">
            <a:xfrm>
              <a:off x="2639" y="1152"/>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03">
              <a:extLst>
                <a:ext uri="{FF2B5EF4-FFF2-40B4-BE49-F238E27FC236}">
                  <a16:creationId xmlns:a16="http://schemas.microsoft.com/office/drawing/2014/main" id="{B920E7C6-3C0C-4BCF-88E0-E38E500E8E64}"/>
                </a:ext>
              </a:extLst>
            </p:cNvPr>
            <p:cNvSpPr>
              <a:spLocks/>
            </p:cNvSpPr>
            <p:nvPr/>
          </p:nvSpPr>
          <p:spPr bwMode="auto">
            <a:xfrm>
              <a:off x="2639" y="1040"/>
              <a:ext cx="24" cy="60"/>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104">
              <a:extLst>
                <a:ext uri="{FF2B5EF4-FFF2-40B4-BE49-F238E27FC236}">
                  <a16:creationId xmlns:a16="http://schemas.microsoft.com/office/drawing/2014/main" id="{72B3DC90-6CFA-4476-B0A4-E715E47AD198}"/>
                </a:ext>
              </a:extLst>
            </p:cNvPr>
            <p:cNvSpPr>
              <a:spLocks/>
            </p:cNvSpPr>
            <p:nvPr/>
          </p:nvSpPr>
          <p:spPr bwMode="auto">
            <a:xfrm>
              <a:off x="2639" y="929"/>
              <a:ext cx="24" cy="59"/>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105">
              <a:extLst>
                <a:ext uri="{FF2B5EF4-FFF2-40B4-BE49-F238E27FC236}">
                  <a16:creationId xmlns:a16="http://schemas.microsoft.com/office/drawing/2014/main" id="{040826C5-9583-430F-9C14-7ED36DC1E902}"/>
                </a:ext>
              </a:extLst>
            </p:cNvPr>
            <p:cNvSpPr>
              <a:spLocks/>
            </p:cNvSpPr>
            <p:nvPr/>
          </p:nvSpPr>
          <p:spPr bwMode="auto">
            <a:xfrm>
              <a:off x="2639" y="817"/>
              <a:ext cx="24" cy="59"/>
            </a:xfrm>
            <a:custGeom>
              <a:avLst/>
              <a:gdLst>
                <a:gd name="T0" fmla="*/ 7 w 14"/>
                <a:gd name="T1" fmla="*/ 35 h 35"/>
                <a:gd name="T2" fmla="*/ 0 w 14"/>
                <a:gd name="T3" fmla="*/ 29 h 35"/>
                <a:gd name="T4" fmla="*/ 0 w 14"/>
                <a:gd name="T5" fmla="*/ 7 h 35"/>
                <a:gd name="T6" fmla="*/ 7 w 14"/>
                <a:gd name="T7" fmla="*/ 0 h 35"/>
                <a:gd name="T8" fmla="*/ 14 w 14"/>
                <a:gd name="T9" fmla="*/ 7 h 35"/>
                <a:gd name="T10" fmla="*/ 14 w 14"/>
                <a:gd name="T11" fmla="*/ 29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9"/>
                  </a:cubicBezTo>
                  <a:cubicBezTo>
                    <a:pt x="0" y="7"/>
                    <a:pt x="0" y="7"/>
                    <a:pt x="0" y="7"/>
                  </a:cubicBezTo>
                  <a:cubicBezTo>
                    <a:pt x="0" y="3"/>
                    <a:pt x="3" y="0"/>
                    <a:pt x="7" y="0"/>
                  </a:cubicBezTo>
                  <a:cubicBezTo>
                    <a:pt x="11" y="0"/>
                    <a:pt x="14" y="3"/>
                    <a:pt x="14" y="7"/>
                  </a:cubicBezTo>
                  <a:cubicBezTo>
                    <a:pt x="14" y="29"/>
                    <a:pt x="14" y="29"/>
                    <a:pt x="14" y="29"/>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106">
              <a:extLst>
                <a:ext uri="{FF2B5EF4-FFF2-40B4-BE49-F238E27FC236}">
                  <a16:creationId xmlns:a16="http://schemas.microsoft.com/office/drawing/2014/main" id="{FF7B08EA-91E2-4A3C-9102-20AAECC9223A}"/>
                </a:ext>
              </a:extLst>
            </p:cNvPr>
            <p:cNvSpPr>
              <a:spLocks/>
            </p:cNvSpPr>
            <p:nvPr/>
          </p:nvSpPr>
          <p:spPr bwMode="auto">
            <a:xfrm>
              <a:off x="2639" y="705"/>
              <a:ext cx="24" cy="59"/>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07">
              <a:extLst>
                <a:ext uri="{FF2B5EF4-FFF2-40B4-BE49-F238E27FC236}">
                  <a16:creationId xmlns:a16="http://schemas.microsoft.com/office/drawing/2014/main" id="{2B9C8BB5-6F61-433A-A8AA-145791A8F1D9}"/>
                </a:ext>
              </a:extLst>
            </p:cNvPr>
            <p:cNvSpPr>
              <a:spLocks/>
            </p:cNvSpPr>
            <p:nvPr/>
          </p:nvSpPr>
          <p:spPr bwMode="auto">
            <a:xfrm>
              <a:off x="2639" y="593"/>
              <a:ext cx="24" cy="59"/>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08">
              <a:extLst>
                <a:ext uri="{FF2B5EF4-FFF2-40B4-BE49-F238E27FC236}">
                  <a16:creationId xmlns:a16="http://schemas.microsoft.com/office/drawing/2014/main" id="{BC7C4DF6-25EC-438C-BDBA-BDA925511CB6}"/>
                </a:ext>
              </a:extLst>
            </p:cNvPr>
            <p:cNvSpPr>
              <a:spLocks/>
            </p:cNvSpPr>
            <p:nvPr/>
          </p:nvSpPr>
          <p:spPr bwMode="auto">
            <a:xfrm>
              <a:off x="2639" y="481"/>
              <a:ext cx="24" cy="60"/>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09">
              <a:extLst>
                <a:ext uri="{FF2B5EF4-FFF2-40B4-BE49-F238E27FC236}">
                  <a16:creationId xmlns:a16="http://schemas.microsoft.com/office/drawing/2014/main" id="{01D999F4-2A8D-4C1F-AEEC-41B9AE40B317}"/>
                </a:ext>
              </a:extLst>
            </p:cNvPr>
            <p:cNvSpPr>
              <a:spLocks/>
            </p:cNvSpPr>
            <p:nvPr/>
          </p:nvSpPr>
          <p:spPr bwMode="auto">
            <a:xfrm>
              <a:off x="2639" y="370"/>
              <a:ext cx="24" cy="59"/>
            </a:xfrm>
            <a:custGeom>
              <a:avLst/>
              <a:gdLst>
                <a:gd name="T0" fmla="*/ 7 w 14"/>
                <a:gd name="T1" fmla="*/ 35 h 35"/>
                <a:gd name="T2" fmla="*/ 0 w 14"/>
                <a:gd name="T3" fmla="*/ 28 h 35"/>
                <a:gd name="T4" fmla="*/ 0 w 14"/>
                <a:gd name="T5" fmla="*/ 6 h 35"/>
                <a:gd name="T6" fmla="*/ 7 w 14"/>
                <a:gd name="T7" fmla="*/ 0 h 35"/>
                <a:gd name="T8" fmla="*/ 14 w 14"/>
                <a:gd name="T9" fmla="*/ 6 h 35"/>
                <a:gd name="T10" fmla="*/ 14 w 14"/>
                <a:gd name="T11" fmla="*/ 28 h 35"/>
                <a:gd name="T12" fmla="*/ 7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7" y="35"/>
                  </a:moveTo>
                  <a:cubicBezTo>
                    <a:pt x="3" y="35"/>
                    <a:pt x="0" y="32"/>
                    <a:pt x="0" y="28"/>
                  </a:cubicBezTo>
                  <a:cubicBezTo>
                    <a:pt x="0" y="6"/>
                    <a:pt x="0" y="6"/>
                    <a:pt x="0" y="6"/>
                  </a:cubicBezTo>
                  <a:cubicBezTo>
                    <a:pt x="0" y="3"/>
                    <a:pt x="3" y="0"/>
                    <a:pt x="7" y="0"/>
                  </a:cubicBezTo>
                  <a:cubicBezTo>
                    <a:pt x="11" y="0"/>
                    <a:pt x="14" y="3"/>
                    <a:pt x="14" y="6"/>
                  </a:cubicBezTo>
                  <a:cubicBezTo>
                    <a:pt x="14" y="28"/>
                    <a:pt x="14" y="28"/>
                    <a:pt x="14" y="28"/>
                  </a:cubicBezTo>
                  <a:cubicBezTo>
                    <a:pt x="14" y="32"/>
                    <a:pt x="11" y="35"/>
                    <a:pt x="7" y="35"/>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10">
              <a:extLst>
                <a:ext uri="{FF2B5EF4-FFF2-40B4-BE49-F238E27FC236}">
                  <a16:creationId xmlns:a16="http://schemas.microsoft.com/office/drawing/2014/main" id="{9F17FC46-1BAE-4CCC-AAE9-48D518BB47ED}"/>
                </a:ext>
              </a:extLst>
            </p:cNvPr>
            <p:cNvSpPr>
              <a:spLocks/>
            </p:cNvSpPr>
            <p:nvPr/>
          </p:nvSpPr>
          <p:spPr bwMode="auto">
            <a:xfrm>
              <a:off x="2639" y="256"/>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11">
              <a:extLst>
                <a:ext uri="{FF2B5EF4-FFF2-40B4-BE49-F238E27FC236}">
                  <a16:creationId xmlns:a16="http://schemas.microsoft.com/office/drawing/2014/main" id="{0A873966-4FC5-439B-A808-2F319A8F47BE}"/>
                </a:ext>
              </a:extLst>
            </p:cNvPr>
            <p:cNvSpPr>
              <a:spLocks/>
            </p:cNvSpPr>
            <p:nvPr/>
          </p:nvSpPr>
          <p:spPr bwMode="auto">
            <a:xfrm>
              <a:off x="2639" y="144"/>
              <a:ext cx="24" cy="61"/>
            </a:xfrm>
            <a:custGeom>
              <a:avLst/>
              <a:gdLst>
                <a:gd name="T0" fmla="*/ 7 w 14"/>
                <a:gd name="T1" fmla="*/ 36 h 36"/>
                <a:gd name="T2" fmla="*/ 0 w 14"/>
                <a:gd name="T3" fmla="*/ 29 h 36"/>
                <a:gd name="T4" fmla="*/ 0 w 14"/>
                <a:gd name="T5" fmla="*/ 7 h 36"/>
                <a:gd name="T6" fmla="*/ 7 w 14"/>
                <a:gd name="T7" fmla="*/ 0 h 36"/>
                <a:gd name="T8" fmla="*/ 14 w 14"/>
                <a:gd name="T9" fmla="*/ 7 h 36"/>
                <a:gd name="T10" fmla="*/ 14 w 14"/>
                <a:gd name="T11" fmla="*/ 29 h 36"/>
                <a:gd name="T12" fmla="*/ 7 w 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7" y="36"/>
                  </a:moveTo>
                  <a:cubicBezTo>
                    <a:pt x="3" y="36"/>
                    <a:pt x="0" y="33"/>
                    <a:pt x="0" y="29"/>
                  </a:cubicBezTo>
                  <a:cubicBezTo>
                    <a:pt x="0" y="7"/>
                    <a:pt x="0" y="7"/>
                    <a:pt x="0" y="7"/>
                  </a:cubicBezTo>
                  <a:cubicBezTo>
                    <a:pt x="0" y="3"/>
                    <a:pt x="3" y="0"/>
                    <a:pt x="7" y="0"/>
                  </a:cubicBezTo>
                  <a:cubicBezTo>
                    <a:pt x="11" y="0"/>
                    <a:pt x="14" y="3"/>
                    <a:pt x="14" y="7"/>
                  </a:cubicBezTo>
                  <a:cubicBezTo>
                    <a:pt x="14" y="29"/>
                    <a:pt x="14" y="29"/>
                    <a:pt x="14" y="29"/>
                  </a:cubicBezTo>
                  <a:cubicBezTo>
                    <a:pt x="14" y="33"/>
                    <a:pt x="11" y="36"/>
                    <a:pt x="7" y="36"/>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12">
              <a:extLst>
                <a:ext uri="{FF2B5EF4-FFF2-40B4-BE49-F238E27FC236}">
                  <a16:creationId xmlns:a16="http://schemas.microsoft.com/office/drawing/2014/main" id="{A71660FF-3CD1-4430-AC31-479C37CAB8AA}"/>
                </a:ext>
              </a:extLst>
            </p:cNvPr>
            <p:cNvSpPr>
              <a:spLocks/>
            </p:cNvSpPr>
            <p:nvPr/>
          </p:nvSpPr>
          <p:spPr bwMode="auto">
            <a:xfrm>
              <a:off x="2639" y="2719"/>
              <a:ext cx="24" cy="43"/>
            </a:xfrm>
            <a:custGeom>
              <a:avLst/>
              <a:gdLst>
                <a:gd name="T0" fmla="*/ 14 w 14"/>
                <a:gd name="T1" fmla="*/ 18 h 25"/>
                <a:gd name="T2" fmla="*/ 14 w 14"/>
                <a:gd name="T3" fmla="*/ 7 h 25"/>
                <a:gd name="T4" fmla="*/ 7 w 14"/>
                <a:gd name="T5" fmla="*/ 0 h 25"/>
                <a:gd name="T6" fmla="*/ 0 w 14"/>
                <a:gd name="T7" fmla="*/ 7 h 25"/>
                <a:gd name="T8" fmla="*/ 0 w 14"/>
                <a:gd name="T9" fmla="*/ 18 h 25"/>
                <a:gd name="T10" fmla="*/ 7 w 14"/>
                <a:gd name="T11" fmla="*/ 25 h 25"/>
                <a:gd name="T12" fmla="*/ 14 w 14"/>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4" y="18"/>
                  </a:moveTo>
                  <a:cubicBezTo>
                    <a:pt x="14" y="7"/>
                    <a:pt x="14" y="7"/>
                    <a:pt x="14" y="7"/>
                  </a:cubicBezTo>
                  <a:cubicBezTo>
                    <a:pt x="14" y="3"/>
                    <a:pt x="11" y="0"/>
                    <a:pt x="7" y="0"/>
                  </a:cubicBezTo>
                  <a:cubicBezTo>
                    <a:pt x="3" y="0"/>
                    <a:pt x="0" y="3"/>
                    <a:pt x="0" y="7"/>
                  </a:cubicBezTo>
                  <a:cubicBezTo>
                    <a:pt x="0" y="18"/>
                    <a:pt x="0" y="18"/>
                    <a:pt x="0" y="18"/>
                  </a:cubicBezTo>
                  <a:cubicBezTo>
                    <a:pt x="0" y="22"/>
                    <a:pt x="3" y="25"/>
                    <a:pt x="7" y="25"/>
                  </a:cubicBezTo>
                  <a:cubicBezTo>
                    <a:pt x="11" y="25"/>
                    <a:pt x="14" y="22"/>
                    <a:pt x="14" y="18"/>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13">
              <a:extLst>
                <a:ext uri="{FF2B5EF4-FFF2-40B4-BE49-F238E27FC236}">
                  <a16:creationId xmlns:a16="http://schemas.microsoft.com/office/drawing/2014/main" id="{302956D1-7D8B-468D-B912-933B02E5BBD6}"/>
                </a:ext>
              </a:extLst>
            </p:cNvPr>
            <p:cNvSpPr>
              <a:spLocks/>
            </p:cNvSpPr>
            <p:nvPr/>
          </p:nvSpPr>
          <p:spPr bwMode="auto">
            <a:xfrm>
              <a:off x="2637" y="2613"/>
              <a:ext cx="238" cy="220"/>
            </a:xfrm>
            <a:custGeom>
              <a:avLst/>
              <a:gdLst>
                <a:gd name="T0" fmla="*/ 72 w 140"/>
                <a:gd name="T1" fmla="*/ 130 h 130"/>
                <a:gd name="T2" fmla="*/ 10 w 140"/>
                <a:gd name="T3" fmla="*/ 117 h 130"/>
                <a:gd name="T4" fmla="*/ 0 w 140"/>
                <a:gd name="T5" fmla="*/ 114 h 130"/>
                <a:gd name="T6" fmla="*/ 6 w 140"/>
                <a:gd name="T7" fmla="*/ 105 h 130"/>
                <a:gd name="T8" fmla="*/ 109 w 140"/>
                <a:gd name="T9" fmla="*/ 13 h 130"/>
                <a:gd name="T10" fmla="*/ 137 w 140"/>
                <a:gd name="T11" fmla="*/ 53 h 130"/>
                <a:gd name="T12" fmla="*/ 117 w 140"/>
                <a:gd name="T13" fmla="*/ 116 h 130"/>
                <a:gd name="T14" fmla="*/ 72 w 140"/>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0">
                  <a:moveTo>
                    <a:pt x="72" y="130"/>
                  </a:moveTo>
                  <a:cubicBezTo>
                    <a:pt x="56" y="130"/>
                    <a:pt x="35" y="127"/>
                    <a:pt x="10" y="117"/>
                  </a:cubicBezTo>
                  <a:cubicBezTo>
                    <a:pt x="0" y="114"/>
                    <a:pt x="0" y="114"/>
                    <a:pt x="0" y="114"/>
                  </a:cubicBezTo>
                  <a:cubicBezTo>
                    <a:pt x="6" y="105"/>
                    <a:pt x="6" y="105"/>
                    <a:pt x="6" y="105"/>
                  </a:cubicBezTo>
                  <a:cubicBezTo>
                    <a:pt x="16" y="87"/>
                    <a:pt x="69" y="0"/>
                    <a:pt x="109" y="13"/>
                  </a:cubicBezTo>
                  <a:cubicBezTo>
                    <a:pt x="122" y="18"/>
                    <a:pt x="133" y="33"/>
                    <a:pt x="137" y="53"/>
                  </a:cubicBezTo>
                  <a:cubicBezTo>
                    <a:pt x="140" y="72"/>
                    <a:pt x="137" y="99"/>
                    <a:pt x="117" y="116"/>
                  </a:cubicBezTo>
                  <a:cubicBezTo>
                    <a:pt x="108" y="124"/>
                    <a:pt x="94" y="130"/>
                    <a:pt x="72" y="130"/>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14">
              <a:extLst>
                <a:ext uri="{FF2B5EF4-FFF2-40B4-BE49-F238E27FC236}">
                  <a16:creationId xmlns:a16="http://schemas.microsoft.com/office/drawing/2014/main" id="{1B97E2F4-51A1-4454-9F2B-F4D8ED0DFDFE}"/>
                </a:ext>
              </a:extLst>
            </p:cNvPr>
            <p:cNvSpPr>
              <a:spLocks/>
            </p:cNvSpPr>
            <p:nvPr/>
          </p:nvSpPr>
          <p:spPr bwMode="auto">
            <a:xfrm>
              <a:off x="2683" y="2653"/>
              <a:ext cx="162" cy="156"/>
            </a:xfrm>
            <a:custGeom>
              <a:avLst/>
              <a:gdLst>
                <a:gd name="T0" fmla="*/ 0 w 95"/>
                <a:gd name="T1" fmla="*/ 80 h 92"/>
                <a:gd name="T2" fmla="*/ 79 w 95"/>
                <a:gd name="T3" fmla="*/ 78 h 92"/>
                <a:gd name="T4" fmla="*/ 92 w 95"/>
                <a:gd name="T5" fmla="*/ 32 h 92"/>
                <a:gd name="T6" fmla="*/ 77 w 95"/>
                <a:gd name="T7" fmla="*/ 6 h 92"/>
                <a:gd name="T8" fmla="*/ 0 w 95"/>
                <a:gd name="T9" fmla="*/ 80 h 92"/>
              </a:gdLst>
              <a:ahLst/>
              <a:cxnLst>
                <a:cxn ang="0">
                  <a:pos x="T0" y="T1"/>
                </a:cxn>
                <a:cxn ang="0">
                  <a:pos x="T2" y="T3"/>
                </a:cxn>
                <a:cxn ang="0">
                  <a:pos x="T4" y="T5"/>
                </a:cxn>
                <a:cxn ang="0">
                  <a:pos x="T6" y="T7"/>
                </a:cxn>
                <a:cxn ang="0">
                  <a:pos x="T8" y="T9"/>
                </a:cxn>
              </a:cxnLst>
              <a:rect l="0" t="0" r="r" b="b"/>
              <a:pathLst>
                <a:path w="95" h="92">
                  <a:moveTo>
                    <a:pt x="0" y="80"/>
                  </a:moveTo>
                  <a:cubicBezTo>
                    <a:pt x="36" y="92"/>
                    <a:pt x="63" y="92"/>
                    <a:pt x="79" y="78"/>
                  </a:cubicBezTo>
                  <a:cubicBezTo>
                    <a:pt x="93" y="66"/>
                    <a:pt x="95" y="47"/>
                    <a:pt x="92" y="32"/>
                  </a:cubicBezTo>
                  <a:cubicBezTo>
                    <a:pt x="89" y="18"/>
                    <a:pt x="82" y="8"/>
                    <a:pt x="77" y="6"/>
                  </a:cubicBezTo>
                  <a:cubicBezTo>
                    <a:pt x="59" y="0"/>
                    <a:pt x="23" y="44"/>
                    <a:pt x="0" y="80"/>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15">
              <a:extLst>
                <a:ext uri="{FF2B5EF4-FFF2-40B4-BE49-F238E27FC236}">
                  <a16:creationId xmlns:a16="http://schemas.microsoft.com/office/drawing/2014/main" id="{820A6162-E3B1-4C78-B0F8-F99F1E8FCBF4}"/>
                </a:ext>
              </a:extLst>
            </p:cNvPr>
            <p:cNvSpPr>
              <a:spLocks/>
            </p:cNvSpPr>
            <p:nvPr/>
          </p:nvSpPr>
          <p:spPr bwMode="auto">
            <a:xfrm>
              <a:off x="2413" y="2613"/>
              <a:ext cx="238" cy="220"/>
            </a:xfrm>
            <a:custGeom>
              <a:avLst/>
              <a:gdLst>
                <a:gd name="T0" fmla="*/ 69 w 140"/>
                <a:gd name="T1" fmla="*/ 130 h 130"/>
                <a:gd name="T2" fmla="*/ 23 w 140"/>
                <a:gd name="T3" fmla="*/ 116 h 130"/>
                <a:gd name="T4" fmla="*/ 4 w 140"/>
                <a:gd name="T5" fmla="*/ 53 h 130"/>
                <a:gd name="T6" fmla="*/ 31 w 140"/>
                <a:gd name="T7" fmla="*/ 13 h 130"/>
                <a:gd name="T8" fmla="*/ 135 w 140"/>
                <a:gd name="T9" fmla="*/ 105 h 130"/>
                <a:gd name="T10" fmla="*/ 140 w 140"/>
                <a:gd name="T11" fmla="*/ 114 h 130"/>
                <a:gd name="T12" fmla="*/ 130 w 140"/>
                <a:gd name="T13" fmla="*/ 117 h 130"/>
                <a:gd name="T14" fmla="*/ 69 w 140"/>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30">
                  <a:moveTo>
                    <a:pt x="69" y="130"/>
                  </a:moveTo>
                  <a:cubicBezTo>
                    <a:pt x="47" y="130"/>
                    <a:pt x="32" y="124"/>
                    <a:pt x="23" y="116"/>
                  </a:cubicBezTo>
                  <a:cubicBezTo>
                    <a:pt x="3" y="99"/>
                    <a:pt x="0" y="72"/>
                    <a:pt x="4" y="53"/>
                  </a:cubicBezTo>
                  <a:cubicBezTo>
                    <a:pt x="8" y="33"/>
                    <a:pt x="18" y="18"/>
                    <a:pt x="31" y="13"/>
                  </a:cubicBezTo>
                  <a:cubicBezTo>
                    <a:pt x="71" y="0"/>
                    <a:pt x="125" y="87"/>
                    <a:pt x="135" y="105"/>
                  </a:cubicBezTo>
                  <a:cubicBezTo>
                    <a:pt x="140" y="114"/>
                    <a:pt x="140" y="114"/>
                    <a:pt x="140" y="114"/>
                  </a:cubicBezTo>
                  <a:cubicBezTo>
                    <a:pt x="130" y="117"/>
                    <a:pt x="130" y="117"/>
                    <a:pt x="130" y="117"/>
                  </a:cubicBezTo>
                  <a:cubicBezTo>
                    <a:pt x="105" y="127"/>
                    <a:pt x="85" y="130"/>
                    <a:pt x="69" y="130"/>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16">
              <a:extLst>
                <a:ext uri="{FF2B5EF4-FFF2-40B4-BE49-F238E27FC236}">
                  <a16:creationId xmlns:a16="http://schemas.microsoft.com/office/drawing/2014/main" id="{D07AAA82-BBBE-48F1-BB02-87A978D5563C}"/>
                </a:ext>
              </a:extLst>
            </p:cNvPr>
            <p:cNvSpPr>
              <a:spLocks/>
            </p:cNvSpPr>
            <p:nvPr/>
          </p:nvSpPr>
          <p:spPr bwMode="auto">
            <a:xfrm>
              <a:off x="2445" y="2663"/>
              <a:ext cx="161" cy="146"/>
            </a:xfrm>
            <a:custGeom>
              <a:avLst/>
              <a:gdLst>
                <a:gd name="T0" fmla="*/ 21 w 95"/>
                <a:gd name="T1" fmla="*/ 0 h 86"/>
                <a:gd name="T2" fmla="*/ 18 w 95"/>
                <a:gd name="T3" fmla="*/ 0 h 86"/>
                <a:gd name="T4" fmla="*/ 3 w 95"/>
                <a:gd name="T5" fmla="*/ 26 h 86"/>
                <a:gd name="T6" fmla="*/ 16 w 95"/>
                <a:gd name="T7" fmla="*/ 72 h 86"/>
                <a:gd name="T8" fmla="*/ 95 w 95"/>
                <a:gd name="T9" fmla="*/ 74 h 86"/>
                <a:gd name="T10" fmla="*/ 21 w 95"/>
                <a:gd name="T11" fmla="*/ 0 h 86"/>
              </a:gdLst>
              <a:ahLst/>
              <a:cxnLst>
                <a:cxn ang="0">
                  <a:pos x="T0" y="T1"/>
                </a:cxn>
                <a:cxn ang="0">
                  <a:pos x="T2" y="T3"/>
                </a:cxn>
                <a:cxn ang="0">
                  <a:pos x="T4" y="T5"/>
                </a:cxn>
                <a:cxn ang="0">
                  <a:pos x="T6" y="T7"/>
                </a:cxn>
                <a:cxn ang="0">
                  <a:pos x="T8" y="T9"/>
                </a:cxn>
                <a:cxn ang="0">
                  <a:pos x="T10" y="T11"/>
                </a:cxn>
              </a:cxnLst>
              <a:rect l="0" t="0" r="r" b="b"/>
              <a:pathLst>
                <a:path w="95" h="86">
                  <a:moveTo>
                    <a:pt x="21" y="0"/>
                  </a:moveTo>
                  <a:cubicBezTo>
                    <a:pt x="20" y="0"/>
                    <a:pt x="19" y="0"/>
                    <a:pt x="18" y="0"/>
                  </a:cubicBezTo>
                  <a:cubicBezTo>
                    <a:pt x="12" y="2"/>
                    <a:pt x="5" y="12"/>
                    <a:pt x="3" y="26"/>
                  </a:cubicBezTo>
                  <a:cubicBezTo>
                    <a:pt x="0" y="41"/>
                    <a:pt x="2" y="60"/>
                    <a:pt x="16" y="72"/>
                  </a:cubicBezTo>
                  <a:cubicBezTo>
                    <a:pt x="31" y="86"/>
                    <a:pt x="59" y="86"/>
                    <a:pt x="95" y="74"/>
                  </a:cubicBezTo>
                  <a:cubicBezTo>
                    <a:pt x="73" y="40"/>
                    <a:pt x="40" y="0"/>
                    <a:pt x="21" y="0"/>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17">
              <a:extLst>
                <a:ext uri="{FF2B5EF4-FFF2-40B4-BE49-F238E27FC236}">
                  <a16:creationId xmlns:a16="http://schemas.microsoft.com/office/drawing/2014/main" id="{BFE33554-7E51-4393-905B-4B2A1D156B63}"/>
                </a:ext>
              </a:extLst>
            </p:cNvPr>
            <p:cNvSpPr>
              <a:spLocks/>
            </p:cNvSpPr>
            <p:nvPr/>
          </p:nvSpPr>
          <p:spPr bwMode="auto">
            <a:xfrm>
              <a:off x="2647" y="2818"/>
              <a:ext cx="198" cy="132"/>
            </a:xfrm>
            <a:custGeom>
              <a:avLst/>
              <a:gdLst>
                <a:gd name="T0" fmla="*/ 0 w 116"/>
                <a:gd name="T1" fmla="*/ 0 h 78"/>
                <a:gd name="T2" fmla="*/ 60 w 116"/>
                <a:gd name="T3" fmla="*/ 78 h 78"/>
                <a:gd name="T4" fmla="*/ 51 w 116"/>
                <a:gd name="T5" fmla="*/ 55 h 78"/>
                <a:gd name="T6" fmla="*/ 100 w 116"/>
                <a:gd name="T7" fmla="*/ 52 h 78"/>
                <a:gd name="T8" fmla="*/ 0 w 116"/>
                <a:gd name="T9" fmla="*/ 0 h 78"/>
              </a:gdLst>
              <a:ahLst/>
              <a:cxnLst>
                <a:cxn ang="0">
                  <a:pos x="T0" y="T1"/>
                </a:cxn>
                <a:cxn ang="0">
                  <a:pos x="T2" y="T3"/>
                </a:cxn>
                <a:cxn ang="0">
                  <a:pos x="T4" y="T5"/>
                </a:cxn>
                <a:cxn ang="0">
                  <a:pos x="T6" y="T7"/>
                </a:cxn>
                <a:cxn ang="0">
                  <a:pos x="T8" y="T9"/>
                </a:cxn>
              </a:cxnLst>
              <a:rect l="0" t="0" r="r" b="b"/>
              <a:pathLst>
                <a:path w="116" h="78">
                  <a:moveTo>
                    <a:pt x="0" y="0"/>
                  </a:moveTo>
                  <a:cubicBezTo>
                    <a:pt x="0" y="0"/>
                    <a:pt x="47" y="78"/>
                    <a:pt x="60" y="78"/>
                  </a:cubicBezTo>
                  <a:cubicBezTo>
                    <a:pt x="51" y="55"/>
                    <a:pt x="51" y="55"/>
                    <a:pt x="51" y="55"/>
                  </a:cubicBezTo>
                  <a:cubicBezTo>
                    <a:pt x="51" y="55"/>
                    <a:pt x="116" y="62"/>
                    <a:pt x="100" y="52"/>
                  </a:cubicBezTo>
                  <a:cubicBezTo>
                    <a:pt x="84" y="42"/>
                    <a:pt x="0" y="0"/>
                    <a:pt x="0" y="0"/>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118">
              <a:extLst>
                <a:ext uri="{FF2B5EF4-FFF2-40B4-BE49-F238E27FC236}">
                  <a16:creationId xmlns:a16="http://schemas.microsoft.com/office/drawing/2014/main" id="{674D1A13-E0F2-4475-A44D-B05FFBAC8317}"/>
                </a:ext>
              </a:extLst>
            </p:cNvPr>
            <p:cNvSpPr>
              <a:spLocks/>
            </p:cNvSpPr>
            <p:nvPr/>
          </p:nvSpPr>
          <p:spPr bwMode="auto">
            <a:xfrm>
              <a:off x="2459" y="2818"/>
              <a:ext cx="197" cy="132"/>
            </a:xfrm>
            <a:custGeom>
              <a:avLst/>
              <a:gdLst>
                <a:gd name="T0" fmla="*/ 16 w 116"/>
                <a:gd name="T1" fmla="*/ 52 h 78"/>
                <a:gd name="T2" fmla="*/ 66 w 116"/>
                <a:gd name="T3" fmla="*/ 55 h 78"/>
                <a:gd name="T4" fmla="*/ 57 w 116"/>
                <a:gd name="T5" fmla="*/ 78 h 78"/>
                <a:gd name="T6" fmla="*/ 116 w 116"/>
                <a:gd name="T7" fmla="*/ 0 h 78"/>
                <a:gd name="T8" fmla="*/ 16 w 116"/>
                <a:gd name="T9" fmla="*/ 52 h 78"/>
              </a:gdLst>
              <a:ahLst/>
              <a:cxnLst>
                <a:cxn ang="0">
                  <a:pos x="T0" y="T1"/>
                </a:cxn>
                <a:cxn ang="0">
                  <a:pos x="T2" y="T3"/>
                </a:cxn>
                <a:cxn ang="0">
                  <a:pos x="T4" y="T5"/>
                </a:cxn>
                <a:cxn ang="0">
                  <a:pos x="T6" y="T7"/>
                </a:cxn>
                <a:cxn ang="0">
                  <a:pos x="T8" y="T9"/>
                </a:cxn>
              </a:cxnLst>
              <a:rect l="0" t="0" r="r" b="b"/>
              <a:pathLst>
                <a:path w="116" h="78">
                  <a:moveTo>
                    <a:pt x="16" y="52"/>
                  </a:moveTo>
                  <a:cubicBezTo>
                    <a:pt x="0" y="62"/>
                    <a:pt x="66" y="55"/>
                    <a:pt x="66" y="55"/>
                  </a:cubicBezTo>
                  <a:cubicBezTo>
                    <a:pt x="57" y="78"/>
                    <a:pt x="57" y="78"/>
                    <a:pt x="57" y="78"/>
                  </a:cubicBezTo>
                  <a:cubicBezTo>
                    <a:pt x="70" y="78"/>
                    <a:pt x="116" y="0"/>
                    <a:pt x="116" y="0"/>
                  </a:cubicBezTo>
                  <a:cubicBezTo>
                    <a:pt x="116" y="0"/>
                    <a:pt x="32" y="42"/>
                    <a:pt x="16" y="52"/>
                  </a:cubicBezTo>
                  <a:close/>
                </a:path>
              </a:pathLst>
            </a:cu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Oval 119">
              <a:extLst>
                <a:ext uri="{FF2B5EF4-FFF2-40B4-BE49-F238E27FC236}">
                  <a16:creationId xmlns:a16="http://schemas.microsoft.com/office/drawing/2014/main" id="{76D40047-AD5D-4645-9631-858D037C8B7F}"/>
                </a:ext>
              </a:extLst>
            </p:cNvPr>
            <p:cNvSpPr>
              <a:spLocks noChangeArrowheads="1"/>
            </p:cNvSpPr>
            <p:nvPr/>
          </p:nvSpPr>
          <p:spPr bwMode="auto">
            <a:xfrm>
              <a:off x="2627" y="2728"/>
              <a:ext cx="46" cy="149"/>
            </a:xfrm>
            <a:prstGeom prst="ellipse">
              <a:avLst/>
            </a:pr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Oval 120">
              <a:extLst>
                <a:ext uri="{FF2B5EF4-FFF2-40B4-BE49-F238E27FC236}">
                  <a16:creationId xmlns:a16="http://schemas.microsoft.com/office/drawing/2014/main" id="{F5EB950A-7CD6-4CBE-B3E3-BFBABCCB08A0}"/>
                </a:ext>
              </a:extLst>
            </p:cNvPr>
            <p:cNvSpPr>
              <a:spLocks noChangeArrowheads="1"/>
            </p:cNvSpPr>
            <p:nvPr/>
          </p:nvSpPr>
          <p:spPr bwMode="auto">
            <a:xfrm>
              <a:off x="2603" y="2868"/>
              <a:ext cx="95" cy="95"/>
            </a:xfrm>
            <a:prstGeom prst="ellipse">
              <a:avLst/>
            </a:pr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Oval 121">
              <a:extLst>
                <a:ext uri="{FF2B5EF4-FFF2-40B4-BE49-F238E27FC236}">
                  <a16:creationId xmlns:a16="http://schemas.microsoft.com/office/drawing/2014/main" id="{14D449FC-C90B-48CA-A36E-B0D894F9582B}"/>
                </a:ext>
              </a:extLst>
            </p:cNvPr>
            <p:cNvSpPr>
              <a:spLocks noChangeArrowheads="1"/>
            </p:cNvSpPr>
            <p:nvPr/>
          </p:nvSpPr>
          <p:spPr bwMode="auto">
            <a:xfrm>
              <a:off x="2634" y="2899"/>
              <a:ext cx="34" cy="34"/>
            </a:xfrm>
            <a:prstGeom prst="ellipse">
              <a:avLst/>
            </a:prstGeom>
            <a:noFill/>
            <a:ln w="11113"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50" name="Group 124">
            <a:extLst>
              <a:ext uri="{FF2B5EF4-FFF2-40B4-BE49-F238E27FC236}">
                <a16:creationId xmlns:a16="http://schemas.microsoft.com/office/drawing/2014/main" id="{2256F96B-C04B-4F82-933D-46AE40E1FD80}"/>
              </a:ext>
            </a:extLst>
          </p:cNvPr>
          <p:cNvGrpSpPr>
            <a:grpSpLocks noChangeAspect="1"/>
          </p:cNvGrpSpPr>
          <p:nvPr/>
        </p:nvGrpSpPr>
        <p:grpSpPr bwMode="auto">
          <a:xfrm>
            <a:off x="11113" y="9526"/>
            <a:ext cx="1264675" cy="5890627"/>
            <a:chOff x="7" y="6"/>
            <a:chExt cx="1055" cy="4914"/>
          </a:xfrm>
        </p:grpSpPr>
        <p:sp>
          <p:nvSpPr>
            <p:cNvPr id="1052" name="Freeform 125">
              <a:extLst>
                <a:ext uri="{FF2B5EF4-FFF2-40B4-BE49-F238E27FC236}">
                  <a16:creationId xmlns:a16="http://schemas.microsoft.com/office/drawing/2014/main" id="{046604D5-D4C8-40E5-AA91-4CA4E2659219}"/>
                </a:ext>
              </a:extLst>
            </p:cNvPr>
            <p:cNvSpPr>
              <a:spLocks/>
            </p:cNvSpPr>
            <p:nvPr/>
          </p:nvSpPr>
          <p:spPr bwMode="auto">
            <a:xfrm>
              <a:off x="506" y="6"/>
              <a:ext cx="31" cy="59"/>
            </a:xfrm>
            <a:custGeom>
              <a:avLst/>
              <a:gdLst>
                <a:gd name="T0" fmla="*/ 0 w 13"/>
                <a:gd name="T1" fmla="*/ 18 h 25"/>
                <a:gd name="T2" fmla="*/ 0 w 13"/>
                <a:gd name="T3" fmla="*/ 7 h 25"/>
                <a:gd name="T4" fmla="*/ 6 w 13"/>
                <a:gd name="T5" fmla="*/ 0 h 25"/>
                <a:gd name="T6" fmla="*/ 13 w 13"/>
                <a:gd name="T7" fmla="*/ 7 h 25"/>
                <a:gd name="T8" fmla="*/ 13 w 13"/>
                <a:gd name="T9" fmla="*/ 18 h 25"/>
                <a:gd name="T10" fmla="*/ 6 w 13"/>
                <a:gd name="T11" fmla="*/ 25 h 25"/>
                <a:gd name="T12" fmla="*/ 0 w 1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0" y="18"/>
                  </a:moveTo>
                  <a:cubicBezTo>
                    <a:pt x="0" y="7"/>
                    <a:pt x="0" y="7"/>
                    <a:pt x="0" y="7"/>
                  </a:cubicBezTo>
                  <a:cubicBezTo>
                    <a:pt x="0" y="3"/>
                    <a:pt x="3" y="0"/>
                    <a:pt x="6" y="0"/>
                  </a:cubicBezTo>
                  <a:cubicBezTo>
                    <a:pt x="10" y="0"/>
                    <a:pt x="13" y="3"/>
                    <a:pt x="13" y="7"/>
                  </a:cubicBezTo>
                  <a:cubicBezTo>
                    <a:pt x="13" y="18"/>
                    <a:pt x="13" y="18"/>
                    <a:pt x="13" y="18"/>
                  </a:cubicBezTo>
                  <a:cubicBezTo>
                    <a:pt x="13" y="22"/>
                    <a:pt x="10" y="25"/>
                    <a:pt x="6" y="25"/>
                  </a:cubicBezTo>
                  <a:cubicBezTo>
                    <a:pt x="3" y="25"/>
                    <a:pt x="0" y="22"/>
                    <a:pt x="0" y="18"/>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126">
              <a:extLst>
                <a:ext uri="{FF2B5EF4-FFF2-40B4-BE49-F238E27FC236}">
                  <a16:creationId xmlns:a16="http://schemas.microsoft.com/office/drawing/2014/main" id="{3FE95E37-B5A0-4756-8C50-2EA8D7FE7677}"/>
                </a:ext>
              </a:extLst>
            </p:cNvPr>
            <p:cNvSpPr>
              <a:spLocks/>
            </p:cNvSpPr>
            <p:nvPr/>
          </p:nvSpPr>
          <p:spPr bwMode="auto">
            <a:xfrm>
              <a:off x="506" y="1392"/>
              <a:ext cx="31" cy="83"/>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27">
              <a:extLst>
                <a:ext uri="{FF2B5EF4-FFF2-40B4-BE49-F238E27FC236}">
                  <a16:creationId xmlns:a16="http://schemas.microsoft.com/office/drawing/2014/main" id="{0FDC0306-271B-4B38-AEA7-E5FA99A32A8E}"/>
                </a:ext>
              </a:extLst>
            </p:cNvPr>
            <p:cNvSpPr>
              <a:spLocks/>
            </p:cNvSpPr>
            <p:nvPr/>
          </p:nvSpPr>
          <p:spPr bwMode="auto">
            <a:xfrm>
              <a:off x="506" y="1235"/>
              <a:ext cx="31" cy="84"/>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Freeform 128">
              <a:extLst>
                <a:ext uri="{FF2B5EF4-FFF2-40B4-BE49-F238E27FC236}">
                  <a16:creationId xmlns:a16="http://schemas.microsoft.com/office/drawing/2014/main" id="{9A04E42F-DF0C-48CD-AFF9-17A75920B0A2}"/>
                </a:ext>
              </a:extLst>
            </p:cNvPr>
            <p:cNvSpPr>
              <a:spLocks/>
            </p:cNvSpPr>
            <p:nvPr/>
          </p:nvSpPr>
          <p:spPr bwMode="auto">
            <a:xfrm>
              <a:off x="506" y="1549"/>
              <a:ext cx="31" cy="83"/>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129">
              <a:extLst>
                <a:ext uri="{FF2B5EF4-FFF2-40B4-BE49-F238E27FC236}">
                  <a16:creationId xmlns:a16="http://schemas.microsoft.com/office/drawing/2014/main" id="{E7EAB396-2E96-4977-B758-954FF14F26D6}"/>
                </a:ext>
              </a:extLst>
            </p:cNvPr>
            <p:cNvSpPr>
              <a:spLocks/>
            </p:cNvSpPr>
            <p:nvPr/>
          </p:nvSpPr>
          <p:spPr bwMode="auto">
            <a:xfrm>
              <a:off x="506" y="1079"/>
              <a:ext cx="31" cy="83"/>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Freeform 130">
              <a:extLst>
                <a:ext uri="{FF2B5EF4-FFF2-40B4-BE49-F238E27FC236}">
                  <a16:creationId xmlns:a16="http://schemas.microsoft.com/office/drawing/2014/main" id="{AF986478-132A-4C15-9339-0AB2A4321F68}"/>
                </a:ext>
              </a:extLst>
            </p:cNvPr>
            <p:cNvSpPr>
              <a:spLocks/>
            </p:cNvSpPr>
            <p:nvPr/>
          </p:nvSpPr>
          <p:spPr bwMode="auto">
            <a:xfrm>
              <a:off x="506" y="1706"/>
              <a:ext cx="31" cy="85"/>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131">
              <a:extLst>
                <a:ext uri="{FF2B5EF4-FFF2-40B4-BE49-F238E27FC236}">
                  <a16:creationId xmlns:a16="http://schemas.microsoft.com/office/drawing/2014/main" id="{31ECEAB7-3F06-42A4-941F-83F6C8493343}"/>
                </a:ext>
              </a:extLst>
            </p:cNvPr>
            <p:cNvSpPr>
              <a:spLocks/>
            </p:cNvSpPr>
            <p:nvPr/>
          </p:nvSpPr>
          <p:spPr bwMode="auto">
            <a:xfrm>
              <a:off x="506" y="609"/>
              <a:ext cx="31" cy="83"/>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Freeform 132">
              <a:extLst>
                <a:ext uri="{FF2B5EF4-FFF2-40B4-BE49-F238E27FC236}">
                  <a16:creationId xmlns:a16="http://schemas.microsoft.com/office/drawing/2014/main" id="{2B974D2C-C989-498A-A379-E2E11FC046FF}"/>
                </a:ext>
              </a:extLst>
            </p:cNvPr>
            <p:cNvSpPr>
              <a:spLocks/>
            </p:cNvSpPr>
            <p:nvPr/>
          </p:nvSpPr>
          <p:spPr bwMode="auto">
            <a:xfrm>
              <a:off x="506" y="1862"/>
              <a:ext cx="31" cy="86"/>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133">
              <a:extLst>
                <a:ext uri="{FF2B5EF4-FFF2-40B4-BE49-F238E27FC236}">
                  <a16:creationId xmlns:a16="http://schemas.microsoft.com/office/drawing/2014/main" id="{A39DCDB9-2FF3-4547-9DB7-358D693324A3}"/>
                </a:ext>
              </a:extLst>
            </p:cNvPr>
            <p:cNvSpPr>
              <a:spLocks/>
            </p:cNvSpPr>
            <p:nvPr/>
          </p:nvSpPr>
          <p:spPr bwMode="auto">
            <a:xfrm>
              <a:off x="506" y="293"/>
              <a:ext cx="31" cy="86"/>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134">
              <a:extLst>
                <a:ext uri="{FF2B5EF4-FFF2-40B4-BE49-F238E27FC236}">
                  <a16:creationId xmlns:a16="http://schemas.microsoft.com/office/drawing/2014/main" id="{662A4529-EA22-425D-8597-8D52CA8C4280}"/>
                </a:ext>
              </a:extLst>
            </p:cNvPr>
            <p:cNvSpPr>
              <a:spLocks/>
            </p:cNvSpPr>
            <p:nvPr/>
          </p:nvSpPr>
          <p:spPr bwMode="auto">
            <a:xfrm>
              <a:off x="506" y="922"/>
              <a:ext cx="31" cy="83"/>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135">
              <a:extLst>
                <a:ext uri="{FF2B5EF4-FFF2-40B4-BE49-F238E27FC236}">
                  <a16:creationId xmlns:a16="http://schemas.microsoft.com/office/drawing/2014/main" id="{D2A21337-B27D-4288-BCEB-A2818A81019F}"/>
                </a:ext>
              </a:extLst>
            </p:cNvPr>
            <p:cNvSpPr>
              <a:spLocks/>
            </p:cNvSpPr>
            <p:nvPr/>
          </p:nvSpPr>
          <p:spPr bwMode="auto">
            <a:xfrm>
              <a:off x="506" y="450"/>
              <a:ext cx="31" cy="85"/>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Freeform 136">
              <a:extLst>
                <a:ext uri="{FF2B5EF4-FFF2-40B4-BE49-F238E27FC236}">
                  <a16:creationId xmlns:a16="http://schemas.microsoft.com/office/drawing/2014/main" id="{43587A05-3A84-4E08-A56B-C08E7DBD0553}"/>
                </a:ext>
              </a:extLst>
            </p:cNvPr>
            <p:cNvSpPr>
              <a:spLocks/>
            </p:cNvSpPr>
            <p:nvPr/>
          </p:nvSpPr>
          <p:spPr bwMode="auto">
            <a:xfrm>
              <a:off x="506" y="765"/>
              <a:ext cx="31" cy="84"/>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137">
              <a:extLst>
                <a:ext uri="{FF2B5EF4-FFF2-40B4-BE49-F238E27FC236}">
                  <a16:creationId xmlns:a16="http://schemas.microsoft.com/office/drawing/2014/main" id="{9BC9D93B-455C-4F6A-9E41-F2E125962611}"/>
                </a:ext>
              </a:extLst>
            </p:cNvPr>
            <p:cNvSpPr>
              <a:spLocks/>
            </p:cNvSpPr>
            <p:nvPr/>
          </p:nvSpPr>
          <p:spPr bwMode="auto">
            <a:xfrm>
              <a:off x="506" y="136"/>
              <a:ext cx="31" cy="86"/>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Freeform 138">
              <a:extLst>
                <a:ext uri="{FF2B5EF4-FFF2-40B4-BE49-F238E27FC236}">
                  <a16:creationId xmlns:a16="http://schemas.microsoft.com/office/drawing/2014/main" id="{E7258416-4387-41DE-BB8F-D1A72B78076F}"/>
                </a:ext>
              </a:extLst>
            </p:cNvPr>
            <p:cNvSpPr>
              <a:spLocks/>
            </p:cNvSpPr>
            <p:nvPr/>
          </p:nvSpPr>
          <p:spPr bwMode="auto">
            <a:xfrm>
              <a:off x="506" y="3118"/>
              <a:ext cx="31" cy="83"/>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139">
              <a:extLst>
                <a:ext uri="{FF2B5EF4-FFF2-40B4-BE49-F238E27FC236}">
                  <a16:creationId xmlns:a16="http://schemas.microsoft.com/office/drawing/2014/main" id="{08371F6A-90A2-496C-A722-03B1F247A2D9}"/>
                </a:ext>
              </a:extLst>
            </p:cNvPr>
            <p:cNvSpPr>
              <a:spLocks/>
            </p:cNvSpPr>
            <p:nvPr/>
          </p:nvSpPr>
          <p:spPr bwMode="auto">
            <a:xfrm>
              <a:off x="506" y="3275"/>
              <a:ext cx="31" cy="83"/>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Freeform 140">
              <a:extLst>
                <a:ext uri="{FF2B5EF4-FFF2-40B4-BE49-F238E27FC236}">
                  <a16:creationId xmlns:a16="http://schemas.microsoft.com/office/drawing/2014/main" id="{89924EDC-0CA5-4E28-9E5B-815AB33A9A64}"/>
                </a:ext>
              </a:extLst>
            </p:cNvPr>
            <p:cNvSpPr>
              <a:spLocks/>
            </p:cNvSpPr>
            <p:nvPr/>
          </p:nvSpPr>
          <p:spPr bwMode="auto">
            <a:xfrm>
              <a:off x="506" y="3588"/>
              <a:ext cx="31" cy="85"/>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141">
              <a:extLst>
                <a:ext uri="{FF2B5EF4-FFF2-40B4-BE49-F238E27FC236}">
                  <a16:creationId xmlns:a16="http://schemas.microsoft.com/office/drawing/2014/main" id="{7F0A2700-2A29-456F-879B-9B97FCAAE5B3}"/>
                </a:ext>
              </a:extLst>
            </p:cNvPr>
            <p:cNvSpPr>
              <a:spLocks/>
            </p:cNvSpPr>
            <p:nvPr/>
          </p:nvSpPr>
          <p:spPr bwMode="auto">
            <a:xfrm>
              <a:off x="506" y="3431"/>
              <a:ext cx="31" cy="86"/>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142">
              <a:extLst>
                <a:ext uri="{FF2B5EF4-FFF2-40B4-BE49-F238E27FC236}">
                  <a16:creationId xmlns:a16="http://schemas.microsoft.com/office/drawing/2014/main" id="{03AD1F8D-852C-48F4-810F-F12D1C539186}"/>
                </a:ext>
              </a:extLst>
            </p:cNvPr>
            <p:cNvSpPr>
              <a:spLocks/>
            </p:cNvSpPr>
            <p:nvPr/>
          </p:nvSpPr>
          <p:spPr bwMode="auto">
            <a:xfrm>
              <a:off x="506" y="2961"/>
              <a:ext cx="31" cy="83"/>
            </a:xfrm>
            <a:custGeom>
              <a:avLst/>
              <a:gdLst>
                <a:gd name="T0" fmla="*/ 6 w 13"/>
                <a:gd name="T1" fmla="*/ 35 h 35"/>
                <a:gd name="T2" fmla="*/ 13 w 13"/>
                <a:gd name="T3" fmla="*/ 29 h 35"/>
                <a:gd name="T4" fmla="*/ 13 w 13"/>
                <a:gd name="T5" fmla="*/ 7 h 35"/>
                <a:gd name="T6" fmla="*/ 6 w 13"/>
                <a:gd name="T7" fmla="*/ 0 h 35"/>
                <a:gd name="T8" fmla="*/ 0 w 13"/>
                <a:gd name="T9" fmla="*/ 7 h 35"/>
                <a:gd name="T10" fmla="*/ 0 w 13"/>
                <a:gd name="T11" fmla="*/ 29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9"/>
                  </a:cubicBezTo>
                  <a:cubicBezTo>
                    <a:pt x="13" y="7"/>
                    <a:pt x="13" y="7"/>
                    <a:pt x="13" y="7"/>
                  </a:cubicBezTo>
                  <a:cubicBezTo>
                    <a:pt x="13" y="3"/>
                    <a:pt x="10" y="0"/>
                    <a:pt x="6" y="0"/>
                  </a:cubicBezTo>
                  <a:cubicBezTo>
                    <a:pt x="3" y="0"/>
                    <a:pt x="0" y="3"/>
                    <a:pt x="0" y="7"/>
                  </a:cubicBezTo>
                  <a:cubicBezTo>
                    <a:pt x="0" y="29"/>
                    <a:pt x="0" y="29"/>
                    <a:pt x="0" y="29"/>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143">
              <a:extLst>
                <a:ext uri="{FF2B5EF4-FFF2-40B4-BE49-F238E27FC236}">
                  <a16:creationId xmlns:a16="http://schemas.microsoft.com/office/drawing/2014/main" id="{DEDE8A27-23F6-474D-A017-3DFD4ED993CD}"/>
                </a:ext>
              </a:extLst>
            </p:cNvPr>
            <p:cNvSpPr>
              <a:spLocks/>
            </p:cNvSpPr>
            <p:nvPr/>
          </p:nvSpPr>
          <p:spPr bwMode="auto">
            <a:xfrm>
              <a:off x="506" y="2491"/>
              <a:ext cx="31" cy="83"/>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Freeform 144">
              <a:extLst>
                <a:ext uri="{FF2B5EF4-FFF2-40B4-BE49-F238E27FC236}">
                  <a16:creationId xmlns:a16="http://schemas.microsoft.com/office/drawing/2014/main" id="{6588021B-EF54-467A-87B8-1015C0D9D91B}"/>
                </a:ext>
              </a:extLst>
            </p:cNvPr>
            <p:cNvSpPr>
              <a:spLocks/>
            </p:cNvSpPr>
            <p:nvPr/>
          </p:nvSpPr>
          <p:spPr bwMode="auto">
            <a:xfrm>
              <a:off x="506" y="2335"/>
              <a:ext cx="31" cy="83"/>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145">
              <a:extLst>
                <a:ext uri="{FF2B5EF4-FFF2-40B4-BE49-F238E27FC236}">
                  <a16:creationId xmlns:a16="http://schemas.microsoft.com/office/drawing/2014/main" id="{D1BFDB68-F465-4457-96F4-7C2D5191359B}"/>
                </a:ext>
              </a:extLst>
            </p:cNvPr>
            <p:cNvSpPr>
              <a:spLocks/>
            </p:cNvSpPr>
            <p:nvPr/>
          </p:nvSpPr>
          <p:spPr bwMode="auto">
            <a:xfrm>
              <a:off x="506" y="2176"/>
              <a:ext cx="31" cy="85"/>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Freeform 146">
              <a:extLst>
                <a:ext uri="{FF2B5EF4-FFF2-40B4-BE49-F238E27FC236}">
                  <a16:creationId xmlns:a16="http://schemas.microsoft.com/office/drawing/2014/main" id="{8E3E93AE-A14D-4627-A754-040B2F0F2566}"/>
                </a:ext>
              </a:extLst>
            </p:cNvPr>
            <p:cNvSpPr>
              <a:spLocks/>
            </p:cNvSpPr>
            <p:nvPr/>
          </p:nvSpPr>
          <p:spPr bwMode="auto">
            <a:xfrm>
              <a:off x="506" y="2648"/>
              <a:ext cx="31" cy="83"/>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147">
              <a:extLst>
                <a:ext uri="{FF2B5EF4-FFF2-40B4-BE49-F238E27FC236}">
                  <a16:creationId xmlns:a16="http://schemas.microsoft.com/office/drawing/2014/main" id="{D4397EB0-3F28-4F0A-BEC8-C5AAEFCC2745}"/>
                </a:ext>
              </a:extLst>
            </p:cNvPr>
            <p:cNvSpPr>
              <a:spLocks/>
            </p:cNvSpPr>
            <p:nvPr/>
          </p:nvSpPr>
          <p:spPr bwMode="auto">
            <a:xfrm>
              <a:off x="506" y="2019"/>
              <a:ext cx="31" cy="85"/>
            </a:xfrm>
            <a:custGeom>
              <a:avLst/>
              <a:gdLst>
                <a:gd name="T0" fmla="*/ 6 w 13"/>
                <a:gd name="T1" fmla="*/ 36 h 36"/>
                <a:gd name="T2" fmla="*/ 13 w 13"/>
                <a:gd name="T3" fmla="*/ 29 h 36"/>
                <a:gd name="T4" fmla="*/ 13 w 13"/>
                <a:gd name="T5" fmla="*/ 7 h 36"/>
                <a:gd name="T6" fmla="*/ 6 w 13"/>
                <a:gd name="T7" fmla="*/ 0 h 36"/>
                <a:gd name="T8" fmla="*/ 0 w 13"/>
                <a:gd name="T9" fmla="*/ 7 h 36"/>
                <a:gd name="T10" fmla="*/ 0 w 13"/>
                <a:gd name="T11" fmla="*/ 29 h 36"/>
                <a:gd name="T12" fmla="*/ 6 w 1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3" h="36">
                  <a:moveTo>
                    <a:pt x="6" y="36"/>
                  </a:moveTo>
                  <a:cubicBezTo>
                    <a:pt x="10" y="36"/>
                    <a:pt x="13" y="33"/>
                    <a:pt x="13" y="29"/>
                  </a:cubicBezTo>
                  <a:cubicBezTo>
                    <a:pt x="13" y="7"/>
                    <a:pt x="13" y="7"/>
                    <a:pt x="13" y="7"/>
                  </a:cubicBezTo>
                  <a:cubicBezTo>
                    <a:pt x="13" y="3"/>
                    <a:pt x="10" y="0"/>
                    <a:pt x="6" y="0"/>
                  </a:cubicBezTo>
                  <a:cubicBezTo>
                    <a:pt x="3" y="0"/>
                    <a:pt x="0" y="3"/>
                    <a:pt x="0" y="7"/>
                  </a:cubicBezTo>
                  <a:cubicBezTo>
                    <a:pt x="0" y="29"/>
                    <a:pt x="0" y="29"/>
                    <a:pt x="0" y="29"/>
                  </a:cubicBezTo>
                  <a:cubicBezTo>
                    <a:pt x="0" y="33"/>
                    <a:pt x="3" y="36"/>
                    <a:pt x="6" y="36"/>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Freeform 148">
              <a:extLst>
                <a:ext uri="{FF2B5EF4-FFF2-40B4-BE49-F238E27FC236}">
                  <a16:creationId xmlns:a16="http://schemas.microsoft.com/office/drawing/2014/main" id="{DB08B6E4-28D5-4C0E-A54B-CB37063B0330}"/>
                </a:ext>
              </a:extLst>
            </p:cNvPr>
            <p:cNvSpPr>
              <a:spLocks/>
            </p:cNvSpPr>
            <p:nvPr/>
          </p:nvSpPr>
          <p:spPr bwMode="auto">
            <a:xfrm>
              <a:off x="506" y="2805"/>
              <a:ext cx="31" cy="83"/>
            </a:xfrm>
            <a:custGeom>
              <a:avLst/>
              <a:gdLst>
                <a:gd name="T0" fmla="*/ 6 w 13"/>
                <a:gd name="T1" fmla="*/ 35 h 35"/>
                <a:gd name="T2" fmla="*/ 13 w 13"/>
                <a:gd name="T3" fmla="*/ 28 h 35"/>
                <a:gd name="T4" fmla="*/ 13 w 13"/>
                <a:gd name="T5" fmla="*/ 6 h 35"/>
                <a:gd name="T6" fmla="*/ 6 w 13"/>
                <a:gd name="T7" fmla="*/ 0 h 35"/>
                <a:gd name="T8" fmla="*/ 0 w 13"/>
                <a:gd name="T9" fmla="*/ 6 h 35"/>
                <a:gd name="T10" fmla="*/ 0 w 13"/>
                <a:gd name="T11" fmla="*/ 28 h 35"/>
                <a:gd name="T12" fmla="*/ 6 w 1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6" y="35"/>
                  </a:moveTo>
                  <a:cubicBezTo>
                    <a:pt x="10" y="35"/>
                    <a:pt x="13" y="32"/>
                    <a:pt x="13" y="28"/>
                  </a:cubicBezTo>
                  <a:cubicBezTo>
                    <a:pt x="13" y="6"/>
                    <a:pt x="13" y="6"/>
                    <a:pt x="13" y="6"/>
                  </a:cubicBezTo>
                  <a:cubicBezTo>
                    <a:pt x="13" y="3"/>
                    <a:pt x="10" y="0"/>
                    <a:pt x="6" y="0"/>
                  </a:cubicBezTo>
                  <a:cubicBezTo>
                    <a:pt x="3" y="0"/>
                    <a:pt x="0" y="3"/>
                    <a:pt x="0" y="6"/>
                  </a:cubicBezTo>
                  <a:cubicBezTo>
                    <a:pt x="0" y="28"/>
                    <a:pt x="0" y="28"/>
                    <a:pt x="0" y="28"/>
                  </a:cubicBezTo>
                  <a:cubicBezTo>
                    <a:pt x="0" y="32"/>
                    <a:pt x="3" y="35"/>
                    <a:pt x="6" y="35"/>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149">
              <a:extLst>
                <a:ext uri="{FF2B5EF4-FFF2-40B4-BE49-F238E27FC236}">
                  <a16:creationId xmlns:a16="http://schemas.microsoft.com/office/drawing/2014/main" id="{BA354BB9-F820-4BAC-9BD5-494F4CEE530E}"/>
                </a:ext>
              </a:extLst>
            </p:cNvPr>
            <p:cNvSpPr>
              <a:spLocks/>
            </p:cNvSpPr>
            <p:nvPr/>
          </p:nvSpPr>
          <p:spPr bwMode="auto">
            <a:xfrm>
              <a:off x="7" y="3645"/>
              <a:ext cx="1055" cy="1275"/>
            </a:xfrm>
            <a:custGeom>
              <a:avLst/>
              <a:gdLst>
                <a:gd name="T0" fmla="*/ 442 w 442"/>
                <a:gd name="T1" fmla="*/ 207 h 537"/>
                <a:gd name="T2" fmla="*/ 409 w 442"/>
                <a:gd name="T3" fmla="*/ 207 h 537"/>
                <a:gd name="T4" fmla="*/ 409 w 442"/>
                <a:gd name="T5" fmla="*/ 537 h 537"/>
                <a:gd name="T6" fmla="*/ 33 w 442"/>
                <a:gd name="T7" fmla="*/ 537 h 537"/>
                <a:gd name="T8" fmla="*/ 33 w 442"/>
                <a:gd name="T9" fmla="*/ 207 h 537"/>
                <a:gd name="T10" fmla="*/ 0 w 442"/>
                <a:gd name="T11" fmla="*/ 207 h 537"/>
                <a:gd name="T12" fmla="*/ 0 w 442"/>
                <a:gd name="T13" fmla="*/ 79 h 537"/>
                <a:gd name="T14" fmla="*/ 133 w 442"/>
                <a:gd name="T15" fmla="*/ 79 h 537"/>
                <a:gd name="T16" fmla="*/ 127 w 442"/>
                <a:gd name="T17" fmla="*/ 65 h 537"/>
                <a:gd name="T18" fmla="*/ 152 w 442"/>
                <a:gd name="T19" fmla="*/ 23 h 537"/>
                <a:gd name="T20" fmla="*/ 197 w 442"/>
                <a:gd name="T21" fmla="*/ 41 h 537"/>
                <a:gd name="T22" fmla="*/ 183 w 442"/>
                <a:gd name="T23" fmla="*/ 19 h 537"/>
                <a:gd name="T24" fmla="*/ 189 w 442"/>
                <a:gd name="T25" fmla="*/ 2 h 537"/>
                <a:gd name="T26" fmla="*/ 214 w 442"/>
                <a:gd name="T27" fmla="*/ 35 h 537"/>
                <a:gd name="T28" fmla="*/ 239 w 442"/>
                <a:gd name="T29" fmla="*/ 0 h 537"/>
                <a:gd name="T30" fmla="*/ 244 w 442"/>
                <a:gd name="T31" fmla="*/ 17 h 537"/>
                <a:gd name="T32" fmla="*/ 230 w 442"/>
                <a:gd name="T33" fmla="*/ 44 h 537"/>
                <a:gd name="T34" fmla="*/ 233 w 442"/>
                <a:gd name="T35" fmla="*/ 41 h 537"/>
                <a:gd name="T36" fmla="*/ 283 w 442"/>
                <a:gd name="T37" fmla="*/ 18 h 537"/>
                <a:gd name="T38" fmla="*/ 309 w 442"/>
                <a:gd name="T39" fmla="*/ 61 h 537"/>
                <a:gd name="T40" fmla="*/ 301 w 442"/>
                <a:gd name="T41" fmla="*/ 79 h 537"/>
                <a:gd name="T42" fmla="*/ 442 w 442"/>
                <a:gd name="T43" fmla="*/ 79 h 537"/>
                <a:gd name="T44" fmla="*/ 442 w 442"/>
                <a:gd name="T45" fmla="*/ 20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537">
                  <a:moveTo>
                    <a:pt x="442" y="207"/>
                  </a:moveTo>
                  <a:cubicBezTo>
                    <a:pt x="409" y="207"/>
                    <a:pt x="409" y="207"/>
                    <a:pt x="409" y="207"/>
                  </a:cubicBezTo>
                  <a:cubicBezTo>
                    <a:pt x="409" y="537"/>
                    <a:pt x="409" y="537"/>
                    <a:pt x="409" y="537"/>
                  </a:cubicBezTo>
                  <a:cubicBezTo>
                    <a:pt x="33" y="537"/>
                    <a:pt x="33" y="537"/>
                    <a:pt x="33" y="537"/>
                  </a:cubicBezTo>
                  <a:cubicBezTo>
                    <a:pt x="33" y="207"/>
                    <a:pt x="33" y="207"/>
                    <a:pt x="33" y="207"/>
                  </a:cubicBezTo>
                  <a:cubicBezTo>
                    <a:pt x="0" y="207"/>
                    <a:pt x="0" y="207"/>
                    <a:pt x="0" y="207"/>
                  </a:cubicBezTo>
                  <a:cubicBezTo>
                    <a:pt x="0" y="79"/>
                    <a:pt x="0" y="79"/>
                    <a:pt x="0" y="79"/>
                  </a:cubicBezTo>
                  <a:cubicBezTo>
                    <a:pt x="133" y="79"/>
                    <a:pt x="133" y="79"/>
                    <a:pt x="133" y="79"/>
                  </a:cubicBezTo>
                  <a:cubicBezTo>
                    <a:pt x="129" y="73"/>
                    <a:pt x="127" y="68"/>
                    <a:pt x="127" y="65"/>
                  </a:cubicBezTo>
                  <a:cubicBezTo>
                    <a:pt x="125" y="48"/>
                    <a:pt x="135" y="32"/>
                    <a:pt x="152" y="23"/>
                  </a:cubicBezTo>
                  <a:cubicBezTo>
                    <a:pt x="165" y="17"/>
                    <a:pt x="180" y="23"/>
                    <a:pt x="197" y="41"/>
                  </a:cubicBezTo>
                  <a:cubicBezTo>
                    <a:pt x="193" y="30"/>
                    <a:pt x="188" y="21"/>
                    <a:pt x="183" y="19"/>
                  </a:cubicBezTo>
                  <a:cubicBezTo>
                    <a:pt x="189" y="2"/>
                    <a:pt x="189" y="2"/>
                    <a:pt x="189" y="2"/>
                  </a:cubicBezTo>
                  <a:cubicBezTo>
                    <a:pt x="200" y="6"/>
                    <a:pt x="208" y="20"/>
                    <a:pt x="214" y="35"/>
                  </a:cubicBezTo>
                  <a:cubicBezTo>
                    <a:pt x="218" y="20"/>
                    <a:pt x="226" y="4"/>
                    <a:pt x="239" y="0"/>
                  </a:cubicBezTo>
                  <a:cubicBezTo>
                    <a:pt x="244" y="17"/>
                    <a:pt x="244" y="17"/>
                    <a:pt x="244" y="17"/>
                  </a:cubicBezTo>
                  <a:cubicBezTo>
                    <a:pt x="238" y="19"/>
                    <a:pt x="233" y="31"/>
                    <a:pt x="230" y="44"/>
                  </a:cubicBezTo>
                  <a:cubicBezTo>
                    <a:pt x="231" y="43"/>
                    <a:pt x="232" y="42"/>
                    <a:pt x="233" y="41"/>
                  </a:cubicBezTo>
                  <a:cubicBezTo>
                    <a:pt x="252" y="19"/>
                    <a:pt x="269" y="11"/>
                    <a:pt x="283" y="18"/>
                  </a:cubicBezTo>
                  <a:cubicBezTo>
                    <a:pt x="300" y="27"/>
                    <a:pt x="311" y="45"/>
                    <a:pt x="309" y="61"/>
                  </a:cubicBezTo>
                  <a:cubicBezTo>
                    <a:pt x="308" y="65"/>
                    <a:pt x="307" y="72"/>
                    <a:pt x="301" y="79"/>
                  </a:cubicBezTo>
                  <a:cubicBezTo>
                    <a:pt x="442" y="79"/>
                    <a:pt x="442" y="79"/>
                    <a:pt x="442" y="79"/>
                  </a:cubicBezTo>
                  <a:lnTo>
                    <a:pt x="442" y="207"/>
                  </a:ln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150">
              <a:extLst>
                <a:ext uri="{FF2B5EF4-FFF2-40B4-BE49-F238E27FC236}">
                  <a16:creationId xmlns:a16="http://schemas.microsoft.com/office/drawing/2014/main" id="{96959694-89E7-4231-8679-02D686388E02}"/>
                </a:ext>
              </a:extLst>
            </p:cNvPr>
            <p:cNvSpPr>
              <a:spLocks noChangeArrowheads="1"/>
            </p:cNvSpPr>
            <p:nvPr/>
          </p:nvSpPr>
          <p:spPr bwMode="auto">
            <a:xfrm>
              <a:off x="420" y="4139"/>
              <a:ext cx="225" cy="717"/>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151">
              <a:extLst>
                <a:ext uri="{FF2B5EF4-FFF2-40B4-BE49-F238E27FC236}">
                  <a16:creationId xmlns:a16="http://schemas.microsoft.com/office/drawing/2014/main" id="{BF74C34C-4F03-4A5F-AEBD-5A12C6358BBC}"/>
                </a:ext>
              </a:extLst>
            </p:cNvPr>
            <p:cNvSpPr>
              <a:spLocks noChangeArrowheads="1"/>
            </p:cNvSpPr>
            <p:nvPr/>
          </p:nvSpPr>
          <p:spPr bwMode="auto">
            <a:xfrm>
              <a:off x="420" y="3897"/>
              <a:ext cx="225" cy="178"/>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152">
              <a:extLst>
                <a:ext uri="{FF2B5EF4-FFF2-40B4-BE49-F238E27FC236}">
                  <a16:creationId xmlns:a16="http://schemas.microsoft.com/office/drawing/2014/main" id="{A79BA9DB-D1A7-4417-9CD8-627C65310994}"/>
                </a:ext>
              </a:extLst>
            </p:cNvPr>
            <p:cNvSpPr>
              <a:spLocks/>
            </p:cNvSpPr>
            <p:nvPr/>
          </p:nvSpPr>
          <p:spPr bwMode="auto">
            <a:xfrm>
              <a:off x="556" y="3719"/>
              <a:ext cx="148" cy="113"/>
            </a:xfrm>
            <a:custGeom>
              <a:avLst/>
              <a:gdLst>
                <a:gd name="T0" fmla="*/ 0 w 62"/>
                <a:gd name="T1" fmla="*/ 44 h 48"/>
                <a:gd name="T2" fmla="*/ 11 w 62"/>
                <a:gd name="T3" fmla="*/ 48 h 48"/>
                <a:gd name="T4" fmla="*/ 29 w 62"/>
                <a:gd name="T5" fmla="*/ 48 h 48"/>
                <a:gd name="T6" fmla="*/ 39 w 62"/>
                <a:gd name="T7" fmla="*/ 46 h 48"/>
                <a:gd name="T8" fmla="*/ 61 w 62"/>
                <a:gd name="T9" fmla="*/ 28 h 48"/>
                <a:gd name="T10" fmla="*/ 45 w 62"/>
                <a:gd name="T11" fmla="*/ 3 h 48"/>
                <a:gd name="T12" fmla="*/ 0 w 62"/>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62" h="48">
                  <a:moveTo>
                    <a:pt x="0" y="44"/>
                  </a:moveTo>
                  <a:cubicBezTo>
                    <a:pt x="2" y="45"/>
                    <a:pt x="6" y="47"/>
                    <a:pt x="11" y="48"/>
                  </a:cubicBezTo>
                  <a:cubicBezTo>
                    <a:pt x="29" y="48"/>
                    <a:pt x="29" y="48"/>
                    <a:pt x="29" y="48"/>
                  </a:cubicBezTo>
                  <a:cubicBezTo>
                    <a:pt x="32" y="48"/>
                    <a:pt x="35" y="47"/>
                    <a:pt x="39" y="46"/>
                  </a:cubicBezTo>
                  <a:cubicBezTo>
                    <a:pt x="52" y="43"/>
                    <a:pt x="60" y="36"/>
                    <a:pt x="61" y="28"/>
                  </a:cubicBezTo>
                  <a:cubicBezTo>
                    <a:pt x="62" y="19"/>
                    <a:pt x="55" y="8"/>
                    <a:pt x="45" y="3"/>
                  </a:cubicBezTo>
                  <a:cubicBezTo>
                    <a:pt x="38" y="0"/>
                    <a:pt x="19" y="12"/>
                    <a:pt x="0" y="44"/>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153">
              <a:extLst>
                <a:ext uri="{FF2B5EF4-FFF2-40B4-BE49-F238E27FC236}">
                  <a16:creationId xmlns:a16="http://schemas.microsoft.com/office/drawing/2014/main" id="{9D8E17EE-6D2E-4F55-9788-1E3213486D37}"/>
                </a:ext>
              </a:extLst>
            </p:cNvPr>
            <p:cNvSpPr>
              <a:spLocks/>
            </p:cNvSpPr>
            <p:nvPr/>
          </p:nvSpPr>
          <p:spPr bwMode="auto">
            <a:xfrm>
              <a:off x="351" y="3738"/>
              <a:ext cx="138" cy="94"/>
            </a:xfrm>
            <a:custGeom>
              <a:avLst/>
              <a:gdLst>
                <a:gd name="T0" fmla="*/ 21 w 58"/>
                <a:gd name="T1" fmla="*/ 40 h 40"/>
                <a:gd name="T2" fmla="*/ 55 w 58"/>
                <a:gd name="T3" fmla="*/ 40 h 40"/>
                <a:gd name="T4" fmla="*/ 58 w 58"/>
                <a:gd name="T5" fmla="*/ 38 h 40"/>
                <a:gd name="T6" fmla="*/ 19 w 58"/>
                <a:gd name="T7" fmla="*/ 0 h 40"/>
                <a:gd name="T8" fmla="*/ 16 w 58"/>
                <a:gd name="T9" fmla="*/ 0 h 40"/>
                <a:gd name="T10" fmla="*/ 1 w 58"/>
                <a:gd name="T11" fmla="*/ 23 h 40"/>
                <a:gd name="T12" fmla="*/ 21 w 5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8" h="40">
                  <a:moveTo>
                    <a:pt x="21" y="40"/>
                  </a:moveTo>
                  <a:cubicBezTo>
                    <a:pt x="55" y="40"/>
                    <a:pt x="55" y="40"/>
                    <a:pt x="55" y="40"/>
                  </a:cubicBezTo>
                  <a:cubicBezTo>
                    <a:pt x="56" y="39"/>
                    <a:pt x="57" y="39"/>
                    <a:pt x="58" y="38"/>
                  </a:cubicBezTo>
                  <a:cubicBezTo>
                    <a:pt x="46" y="20"/>
                    <a:pt x="29" y="0"/>
                    <a:pt x="19" y="0"/>
                  </a:cubicBezTo>
                  <a:cubicBezTo>
                    <a:pt x="18" y="0"/>
                    <a:pt x="17" y="0"/>
                    <a:pt x="16" y="0"/>
                  </a:cubicBezTo>
                  <a:cubicBezTo>
                    <a:pt x="6" y="5"/>
                    <a:pt x="0" y="15"/>
                    <a:pt x="1" y="23"/>
                  </a:cubicBezTo>
                  <a:cubicBezTo>
                    <a:pt x="2" y="34"/>
                    <a:pt x="14" y="38"/>
                    <a:pt x="21" y="40"/>
                  </a:cubicBezTo>
                  <a:close/>
                </a:path>
              </a:pathLst>
            </a:cu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154">
              <a:extLst>
                <a:ext uri="{FF2B5EF4-FFF2-40B4-BE49-F238E27FC236}">
                  <a16:creationId xmlns:a16="http://schemas.microsoft.com/office/drawing/2014/main" id="{516D512F-4D98-4C8B-8042-65110EEA302E}"/>
                </a:ext>
              </a:extLst>
            </p:cNvPr>
            <p:cNvSpPr>
              <a:spLocks noChangeArrowheads="1"/>
            </p:cNvSpPr>
            <p:nvPr/>
          </p:nvSpPr>
          <p:spPr bwMode="auto">
            <a:xfrm>
              <a:off x="72" y="3897"/>
              <a:ext cx="274" cy="178"/>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155">
              <a:extLst>
                <a:ext uri="{FF2B5EF4-FFF2-40B4-BE49-F238E27FC236}">
                  <a16:creationId xmlns:a16="http://schemas.microsoft.com/office/drawing/2014/main" id="{091A3B14-B634-41FE-9EDA-17B8D0A0E7C7}"/>
                </a:ext>
              </a:extLst>
            </p:cNvPr>
            <p:cNvSpPr>
              <a:spLocks noChangeArrowheads="1"/>
            </p:cNvSpPr>
            <p:nvPr/>
          </p:nvSpPr>
          <p:spPr bwMode="auto">
            <a:xfrm>
              <a:off x="148" y="4139"/>
              <a:ext cx="198" cy="717"/>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156">
              <a:extLst>
                <a:ext uri="{FF2B5EF4-FFF2-40B4-BE49-F238E27FC236}">
                  <a16:creationId xmlns:a16="http://schemas.microsoft.com/office/drawing/2014/main" id="{E14AC392-6B8A-4B8B-A5F8-1369140B14CC}"/>
                </a:ext>
              </a:extLst>
            </p:cNvPr>
            <p:cNvSpPr>
              <a:spLocks noChangeArrowheads="1"/>
            </p:cNvSpPr>
            <p:nvPr/>
          </p:nvSpPr>
          <p:spPr bwMode="auto">
            <a:xfrm>
              <a:off x="719" y="4139"/>
              <a:ext cx="203" cy="717"/>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157">
              <a:extLst>
                <a:ext uri="{FF2B5EF4-FFF2-40B4-BE49-F238E27FC236}">
                  <a16:creationId xmlns:a16="http://schemas.microsoft.com/office/drawing/2014/main" id="{621646C1-CABA-4793-A45A-D340DEE14C2B}"/>
                </a:ext>
              </a:extLst>
            </p:cNvPr>
            <p:cNvSpPr>
              <a:spLocks noChangeArrowheads="1"/>
            </p:cNvSpPr>
            <p:nvPr/>
          </p:nvSpPr>
          <p:spPr bwMode="auto">
            <a:xfrm>
              <a:off x="719" y="3897"/>
              <a:ext cx="281" cy="178"/>
            </a:xfrm>
            <a:prstGeom prst="rect">
              <a:avLst/>
            </a:prstGeom>
            <a:noFill/>
            <a:ln w="15875" cap="flat">
              <a:solidFill>
                <a:srgbClr val="F9EA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86" name="Imagen 1085">
            <a:extLst>
              <a:ext uri="{FF2B5EF4-FFF2-40B4-BE49-F238E27FC236}">
                <a16:creationId xmlns:a16="http://schemas.microsoft.com/office/drawing/2014/main" id="{B2B71DD0-F052-4FCF-8719-5FD61D3E2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118" y="296536"/>
            <a:ext cx="5997037" cy="6561464"/>
          </a:xfrm>
          <a:prstGeom prst="rect">
            <a:avLst/>
          </a:prstGeom>
        </p:spPr>
      </p:pic>
      <p:grpSp>
        <p:nvGrpSpPr>
          <p:cNvPr id="191" name="Group 4">
            <a:extLst>
              <a:ext uri="{FF2B5EF4-FFF2-40B4-BE49-F238E27FC236}">
                <a16:creationId xmlns:a16="http://schemas.microsoft.com/office/drawing/2014/main" id="{6E0B9898-2A09-426E-9D0C-797D3722569C}"/>
              </a:ext>
            </a:extLst>
          </p:cNvPr>
          <p:cNvGrpSpPr>
            <a:grpSpLocks noChangeAspect="1"/>
          </p:cNvGrpSpPr>
          <p:nvPr/>
        </p:nvGrpSpPr>
        <p:grpSpPr bwMode="auto">
          <a:xfrm>
            <a:off x="6391045" y="1382739"/>
            <a:ext cx="1020328" cy="1009977"/>
            <a:chOff x="2676" y="1316"/>
            <a:chExt cx="1873" cy="1854"/>
          </a:xfrm>
        </p:grpSpPr>
        <p:sp>
          <p:nvSpPr>
            <p:cNvPr id="192" name="Freeform 5">
              <a:extLst>
                <a:ext uri="{FF2B5EF4-FFF2-40B4-BE49-F238E27FC236}">
                  <a16:creationId xmlns:a16="http://schemas.microsoft.com/office/drawing/2014/main" id="{695CE524-2003-4044-B05D-5E67C476CDFD}"/>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6">
              <a:extLst>
                <a:ext uri="{FF2B5EF4-FFF2-40B4-BE49-F238E27FC236}">
                  <a16:creationId xmlns:a16="http://schemas.microsoft.com/office/drawing/2014/main" id="{1D52B9D9-5732-4F32-B696-744A188DF456}"/>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
              <a:extLst>
                <a:ext uri="{FF2B5EF4-FFF2-40B4-BE49-F238E27FC236}">
                  <a16:creationId xmlns:a16="http://schemas.microsoft.com/office/drawing/2014/main" id="{CF2B8C4D-9435-41C6-9AEE-B9A1636FA10A}"/>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
              <a:extLst>
                <a:ext uri="{FF2B5EF4-FFF2-40B4-BE49-F238E27FC236}">
                  <a16:creationId xmlns:a16="http://schemas.microsoft.com/office/drawing/2014/main" id="{7DBC3B71-8DB3-41FE-8992-67AEEDD68333}"/>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
              <a:extLst>
                <a:ext uri="{FF2B5EF4-FFF2-40B4-BE49-F238E27FC236}">
                  <a16:creationId xmlns:a16="http://schemas.microsoft.com/office/drawing/2014/main" id="{B46CDA25-687A-4FFD-B534-21A202A39577}"/>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0">
              <a:extLst>
                <a:ext uri="{FF2B5EF4-FFF2-40B4-BE49-F238E27FC236}">
                  <a16:creationId xmlns:a16="http://schemas.microsoft.com/office/drawing/2014/main" id="{6FA72F50-3184-4FB6-8D40-9AFFC22D3385}"/>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1">
              <a:extLst>
                <a:ext uri="{FF2B5EF4-FFF2-40B4-BE49-F238E27FC236}">
                  <a16:creationId xmlns:a16="http://schemas.microsoft.com/office/drawing/2014/main" id="{6A5DC5ED-3755-487B-9A4E-E9916B2A3618}"/>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2">
              <a:extLst>
                <a:ext uri="{FF2B5EF4-FFF2-40B4-BE49-F238E27FC236}">
                  <a16:creationId xmlns:a16="http://schemas.microsoft.com/office/drawing/2014/main" id="{E1CF2341-B5D4-4857-93AF-7A88163658CC}"/>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0" name="TextBox 34">
            <a:extLst>
              <a:ext uri="{FF2B5EF4-FFF2-40B4-BE49-F238E27FC236}">
                <a16:creationId xmlns:a16="http://schemas.microsoft.com/office/drawing/2014/main" id="{E1E83507-F6BF-4A8C-873D-1E537392B1AE}"/>
              </a:ext>
            </a:extLst>
          </p:cNvPr>
          <p:cNvSpPr txBox="1"/>
          <p:nvPr/>
        </p:nvSpPr>
        <p:spPr>
          <a:xfrm>
            <a:off x="6764992" y="1663730"/>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grpSp>
        <p:nvGrpSpPr>
          <p:cNvPr id="201" name="Group 38">
            <a:extLst>
              <a:ext uri="{FF2B5EF4-FFF2-40B4-BE49-F238E27FC236}">
                <a16:creationId xmlns:a16="http://schemas.microsoft.com/office/drawing/2014/main" id="{D0DD4C36-88E4-42C0-B013-42C2F8DE8BC6}"/>
              </a:ext>
            </a:extLst>
          </p:cNvPr>
          <p:cNvGrpSpPr>
            <a:grpSpLocks noChangeAspect="1"/>
          </p:cNvGrpSpPr>
          <p:nvPr/>
        </p:nvGrpSpPr>
        <p:grpSpPr bwMode="auto">
          <a:xfrm rot="17100000">
            <a:off x="9329481" y="-335208"/>
            <a:ext cx="2928937" cy="2967038"/>
            <a:chOff x="5918" y="2433"/>
            <a:chExt cx="1845" cy="1869"/>
          </a:xfrm>
        </p:grpSpPr>
        <p:sp>
          <p:nvSpPr>
            <p:cNvPr id="202" name="Freeform 39">
              <a:extLst>
                <a:ext uri="{FF2B5EF4-FFF2-40B4-BE49-F238E27FC236}">
                  <a16:creationId xmlns:a16="http://schemas.microsoft.com/office/drawing/2014/main" id="{72BC58ED-3C86-44E2-A1B1-FC1101E52DC9}"/>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CBF6CB29-5AAF-44F2-BDD9-2CD34D164B8D}"/>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6009A4F8-ABA8-4838-9890-AE4C0958B4E0}"/>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5DEA6B4D-54AB-4517-9220-32BE451DF73A}"/>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43">
              <a:extLst>
                <a:ext uri="{FF2B5EF4-FFF2-40B4-BE49-F238E27FC236}">
                  <a16:creationId xmlns:a16="http://schemas.microsoft.com/office/drawing/2014/main" id="{56540679-B3B8-4155-BFA8-2F135C9666DE}"/>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44">
              <a:extLst>
                <a:ext uri="{FF2B5EF4-FFF2-40B4-BE49-F238E27FC236}">
                  <a16:creationId xmlns:a16="http://schemas.microsoft.com/office/drawing/2014/main" id="{EAD23D12-A366-4346-B807-4EA394BAF8B6}"/>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45">
              <a:extLst>
                <a:ext uri="{FF2B5EF4-FFF2-40B4-BE49-F238E27FC236}">
                  <a16:creationId xmlns:a16="http://schemas.microsoft.com/office/drawing/2014/main" id="{6C56B6C8-F478-40F7-ADB5-EF9C3D607B46}"/>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46">
              <a:extLst>
                <a:ext uri="{FF2B5EF4-FFF2-40B4-BE49-F238E27FC236}">
                  <a16:creationId xmlns:a16="http://schemas.microsoft.com/office/drawing/2014/main" id="{CB4E85AA-B962-492A-86C1-E8AC05CDEC13}"/>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47">
              <a:extLst>
                <a:ext uri="{FF2B5EF4-FFF2-40B4-BE49-F238E27FC236}">
                  <a16:creationId xmlns:a16="http://schemas.microsoft.com/office/drawing/2014/main" id="{286D2955-EB33-4555-9B22-9186FE744D28}"/>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48">
              <a:extLst>
                <a:ext uri="{FF2B5EF4-FFF2-40B4-BE49-F238E27FC236}">
                  <a16:creationId xmlns:a16="http://schemas.microsoft.com/office/drawing/2014/main" id="{D81EF88F-2FBE-46C8-970C-37F922AF56FC}"/>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49">
              <a:extLst>
                <a:ext uri="{FF2B5EF4-FFF2-40B4-BE49-F238E27FC236}">
                  <a16:creationId xmlns:a16="http://schemas.microsoft.com/office/drawing/2014/main" id="{8EA7D546-C7BD-43C9-A5DF-D6284D6D27B3}"/>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0">
              <a:extLst>
                <a:ext uri="{FF2B5EF4-FFF2-40B4-BE49-F238E27FC236}">
                  <a16:creationId xmlns:a16="http://schemas.microsoft.com/office/drawing/2014/main" id="{D08A7E88-5177-4690-9142-78200070F4A1}"/>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1">
              <a:extLst>
                <a:ext uri="{FF2B5EF4-FFF2-40B4-BE49-F238E27FC236}">
                  <a16:creationId xmlns:a16="http://schemas.microsoft.com/office/drawing/2014/main" id="{AEB6DE6E-4D61-4385-99B0-8D0882C70514}"/>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52">
              <a:extLst>
                <a:ext uri="{FF2B5EF4-FFF2-40B4-BE49-F238E27FC236}">
                  <a16:creationId xmlns:a16="http://schemas.microsoft.com/office/drawing/2014/main" id="{E2FB64E3-D36D-4359-9D89-43A35C3D0E7A}"/>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53">
              <a:extLst>
                <a:ext uri="{FF2B5EF4-FFF2-40B4-BE49-F238E27FC236}">
                  <a16:creationId xmlns:a16="http://schemas.microsoft.com/office/drawing/2014/main" id="{8E7E0D9E-15B1-42D1-9A65-923826C6C983}"/>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54">
              <a:extLst>
                <a:ext uri="{FF2B5EF4-FFF2-40B4-BE49-F238E27FC236}">
                  <a16:creationId xmlns:a16="http://schemas.microsoft.com/office/drawing/2014/main" id="{646CE6B0-E276-469D-8BB2-89262A271D76}"/>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55">
              <a:extLst>
                <a:ext uri="{FF2B5EF4-FFF2-40B4-BE49-F238E27FC236}">
                  <a16:creationId xmlns:a16="http://schemas.microsoft.com/office/drawing/2014/main" id="{598095BC-89C0-4018-ACBA-D911AA4A224F}"/>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56">
              <a:extLst>
                <a:ext uri="{FF2B5EF4-FFF2-40B4-BE49-F238E27FC236}">
                  <a16:creationId xmlns:a16="http://schemas.microsoft.com/office/drawing/2014/main" id="{689C0977-A94C-43F2-814D-B4E34C5280F3}"/>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57">
              <a:extLst>
                <a:ext uri="{FF2B5EF4-FFF2-40B4-BE49-F238E27FC236}">
                  <a16:creationId xmlns:a16="http://schemas.microsoft.com/office/drawing/2014/main" id="{6AB4A30E-728C-415A-BE1B-5EC9F1D1E745}"/>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 name="Group 38">
            <a:extLst>
              <a:ext uri="{FF2B5EF4-FFF2-40B4-BE49-F238E27FC236}">
                <a16:creationId xmlns:a16="http://schemas.microsoft.com/office/drawing/2014/main" id="{702FE33B-F914-4688-B2B0-CF4DF94F09BC}"/>
              </a:ext>
            </a:extLst>
          </p:cNvPr>
          <p:cNvGrpSpPr>
            <a:grpSpLocks noChangeAspect="1"/>
          </p:cNvGrpSpPr>
          <p:nvPr/>
        </p:nvGrpSpPr>
        <p:grpSpPr bwMode="auto">
          <a:xfrm>
            <a:off x="9322938" y="4137617"/>
            <a:ext cx="2928937" cy="2967038"/>
            <a:chOff x="5918" y="2433"/>
            <a:chExt cx="1845" cy="1869"/>
          </a:xfrm>
        </p:grpSpPr>
        <p:sp>
          <p:nvSpPr>
            <p:cNvPr id="222" name="Freeform 39">
              <a:extLst>
                <a:ext uri="{FF2B5EF4-FFF2-40B4-BE49-F238E27FC236}">
                  <a16:creationId xmlns:a16="http://schemas.microsoft.com/office/drawing/2014/main" id="{0DFD3A5E-3769-445A-9772-072F1C351B10}"/>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40">
              <a:extLst>
                <a:ext uri="{FF2B5EF4-FFF2-40B4-BE49-F238E27FC236}">
                  <a16:creationId xmlns:a16="http://schemas.microsoft.com/office/drawing/2014/main" id="{D0171DEF-568C-4B85-8B15-BF265CC770A4}"/>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41">
              <a:extLst>
                <a:ext uri="{FF2B5EF4-FFF2-40B4-BE49-F238E27FC236}">
                  <a16:creationId xmlns:a16="http://schemas.microsoft.com/office/drawing/2014/main" id="{14437399-B5F6-4105-894A-A7F5239D3B85}"/>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42">
              <a:extLst>
                <a:ext uri="{FF2B5EF4-FFF2-40B4-BE49-F238E27FC236}">
                  <a16:creationId xmlns:a16="http://schemas.microsoft.com/office/drawing/2014/main" id="{A0C17E46-92E1-4058-BD1A-F9F327B92A7B}"/>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43">
              <a:extLst>
                <a:ext uri="{FF2B5EF4-FFF2-40B4-BE49-F238E27FC236}">
                  <a16:creationId xmlns:a16="http://schemas.microsoft.com/office/drawing/2014/main" id="{EB26DF5B-E55D-4E3F-92D0-F2714C260EB2}"/>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44">
              <a:extLst>
                <a:ext uri="{FF2B5EF4-FFF2-40B4-BE49-F238E27FC236}">
                  <a16:creationId xmlns:a16="http://schemas.microsoft.com/office/drawing/2014/main" id="{57290B8C-CBC4-4921-8647-781EAF6C6C48}"/>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45">
              <a:extLst>
                <a:ext uri="{FF2B5EF4-FFF2-40B4-BE49-F238E27FC236}">
                  <a16:creationId xmlns:a16="http://schemas.microsoft.com/office/drawing/2014/main" id="{19C8D908-CA1A-42CD-8187-BB70F72B3E40}"/>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46">
              <a:extLst>
                <a:ext uri="{FF2B5EF4-FFF2-40B4-BE49-F238E27FC236}">
                  <a16:creationId xmlns:a16="http://schemas.microsoft.com/office/drawing/2014/main" id="{758DCC7A-2EE5-44D8-A37C-692D593091FA}"/>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47">
              <a:extLst>
                <a:ext uri="{FF2B5EF4-FFF2-40B4-BE49-F238E27FC236}">
                  <a16:creationId xmlns:a16="http://schemas.microsoft.com/office/drawing/2014/main" id="{F26F508E-680B-4F14-AEAE-E32117EC09BE}"/>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48">
              <a:extLst>
                <a:ext uri="{FF2B5EF4-FFF2-40B4-BE49-F238E27FC236}">
                  <a16:creationId xmlns:a16="http://schemas.microsoft.com/office/drawing/2014/main" id="{82849B45-A004-4301-8405-7334B0057D8E}"/>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49">
              <a:extLst>
                <a:ext uri="{FF2B5EF4-FFF2-40B4-BE49-F238E27FC236}">
                  <a16:creationId xmlns:a16="http://schemas.microsoft.com/office/drawing/2014/main" id="{42D1BDE0-87CC-4CC4-AE43-73FA1694FE53}"/>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50">
              <a:extLst>
                <a:ext uri="{FF2B5EF4-FFF2-40B4-BE49-F238E27FC236}">
                  <a16:creationId xmlns:a16="http://schemas.microsoft.com/office/drawing/2014/main" id="{782EE777-E012-480C-B9D3-44DB3DE2AC6E}"/>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51">
              <a:extLst>
                <a:ext uri="{FF2B5EF4-FFF2-40B4-BE49-F238E27FC236}">
                  <a16:creationId xmlns:a16="http://schemas.microsoft.com/office/drawing/2014/main" id="{0CA0ADB1-3373-4750-AA8B-D3E6A75623D6}"/>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52">
              <a:extLst>
                <a:ext uri="{FF2B5EF4-FFF2-40B4-BE49-F238E27FC236}">
                  <a16:creationId xmlns:a16="http://schemas.microsoft.com/office/drawing/2014/main" id="{CB065A80-177A-41FE-89A3-1AE4F6ED9367}"/>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53">
              <a:extLst>
                <a:ext uri="{FF2B5EF4-FFF2-40B4-BE49-F238E27FC236}">
                  <a16:creationId xmlns:a16="http://schemas.microsoft.com/office/drawing/2014/main" id="{AE525663-AF82-4F08-92E6-CFD4727070D5}"/>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54">
              <a:extLst>
                <a:ext uri="{FF2B5EF4-FFF2-40B4-BE49-F238E27FC236}">
                  <a16:creationId xmlns:a16="http://schemas.microsoft.com/office/drawing/2014/main" id="{392DFB5A-6C0A-4451-A040-05652853E8C8}"/>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55">
              <a:extLst>
                <a:ext uri="{FF2B5EF4-FFF2-40B4-BE49-F238E27FC236}">
                  <a16:creationId xmlns:a16="http://schemas.microsoft.com/office/drawing/2014/main" id="{CD1A1ED7-AA86-4578-94D3-A8D94D764687}"/>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56">
              <a:extLst>
                <a:ext uri="{FF2B5EF4-FFF2-40B4-BE49-F238E27FC236}">
                  <a16:creationId xmlns:a16="http://schemas.microsoft.com/office/drawing/2014/main" id="{2432E3DE-9029-4648-8709-263A5C10F871}"/>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57">
              <a:extLst>
                <a:ext uri="{FF2B5EF4-FFF2-40B4-BE49-F238E27FC236}">
                  <a16:creationId xmlns:a16="http://schemas.microsoft.com/office/drawing/2014/main" id="{1AE8D8F8-9E34-4C7E-8919-4072C1D51012}"/>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77C5B39-A39D-4864-9027-8102DEC1ED36}"/>
              </a:ext>
            </a:extLst>
          </p:cNvPr>
          <p:cNvGrpSpPr>
            <a:grpSpLocks noChangeAspect="1"/>
          </p:cNvGrpSpPr>
          <p:nvPr/>
        </p:nvGrpSpPr>
        <p:grpSpPr bwMode="auto">
          <a:xfrm>
            <a:off x="529060" y="1830524"/>
            <a:ext cx="6754860" cy="4157271"/>
            <a:chOff x="2060" y="877"/>
            <a:chExt cx="3586" cy="2207"/>
          </a:xfrm>
        </p:grpSpPr>
        <p:sp>
          <p:nvSpPr>
            <p:cNvPr id="6" name="Freeform 5">
              <a:extLst>
                <a:ext uri="{FF2B5EF4-FFF2-40B4-BE49-F238E27FC236}">
                  <a16:creationId xmlns:a16="http://schemas.microsoft.com/office/drawing/2014/main" id="{7D57A5A0-78AA-4ACD-85D4-E805819027F2}"/>
                </a:ext>
              </a:extLst>
            </p:cNvPr>
            <p:cNvSpPr>
              <a:spLocks/>
            </p:cNvSpPr>
            <p:nvPr/>
          </p:nvSpPr>
          <p:spPr bwMode="auto">
            <a:xfrm>
              <a:off x="2060" y="1733"/>
              <a:ext cx="1059" cy="1108"/>
            </a:xfrm>
            <a:custGeom>
              <a:avLst/>
              <a:gdLst>
                <a:gd name="T0" fmla="*/ 446 w 446"/>
                <a:gd name="T1" fmla="*/ 187 h 466"/>
                <a:gd name="T2" fmla="*/ 228 w 446"/>
                <a:gd name="T3" fmla="*/ 180 h 466"/>
                <a:gd name="T4" fmla="*/ 130 w 446"/>
                <a:gd name="T5" fmla="*/ 219 h 466"/>
                <a:gd name="T6" fmla="*/ 1 w 446"/>
                <a:gd name="T7" fmla="*/ 274 h 466"/>
                <a:gd name="T8" fmla="*/ 125 w 446"/>
                <a:gd name="T9" fmla="*/ 285 h 466"/>
                <a:gd name="T10" fmla="*/ 88 w 446"/>
                <a:gd name="T11" fmla="*/ 400 h 466"/>
                <a:gd name="T12" fmla="*/ 217 w 446"/>
                <a:gd name="T13" fmla="*/ 305 h 466"/>
                <a:gd name="T14" fmla="*/ 261 w 446"/>
                <a:gd name="T15" fmla="*/ 412 h 466"/>
                <a:gd name="T16" fmla="*/ 337 w 446"/>
                <a:gd name="T17" fmla="*/ 287 h 466"/>
                <a:gd name="T18" fmla="*/ 443 w 446"/>
                <a:gd name="T19" fmla="*/ 19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66">
                  <a:moveTo>
                    <a:pt x="446" y="187"/>
                  </a:moveTo>
                  <a:cubicBezTo>
                    <a:pt x="382" y="139"/>
                    <a:pt x="134" y="0"/>
                    <a:pt x="228" y="180"/>
                  </a:cubicBezTo>
                  <a:cubicBezTo>
                    <a:pt x="147" y="139"/>
                    <a:pt x="58" y="96"/>
                    <a:pt x="130" y="219"/>
                  </a:cubicBezTo>
                  <a:cubicBezTo>
                    <a:pt x="103" y="216"/>
                    <a:pt x="0" y="230"/>
                    <a:pt x="1" y="274"/>
                  </a:cubicBezTo>
                  <a:cubicBezTo>
                    <a:pt x="0" y="322"/>
                    <a:pt x="100" y="291"/>
                    <a:pt x="125" y="285"/>
                  </a:cubicBezTo>
                  <a:cubicBezTo>
                    <a:pt x="104" y="308"/>
                    <a:pt x="34" y="378"/>
                    <a:pt x="88" y="400"/>
                  </a:cubicBezTo>
                  <a:cubicBezTo>
                    <a:pt x="132" y="419"/>
                    <a:pt x="186" y="329"/>
                    <a:pt x="217" y="305"/>
                  </a:cubicBezTo>
                  <a:cubicBezTo>
                    <a:pt x="203" y="341"/>
                    <a:pt x="201" y="428"/>
                    <a:pt x="261" y="412"/>
                  </a:cubicBezTo>
                  <a:cubicBezTo>
                    <a:pt x="292" y="400"/>
                    <a:pt x="314" y="313"/>
                    <a:pt x="337" y="287"/>
                  </a:cubicBezTo>
                  <a:cubicBezTo>
                    <a:pt x="363" y="466"/>
                    <a:pt x="436" y="272"/>
                    <a:pt x="443" y="198"/>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97234EE2-CF2D-4D31-896E-9B2CF545AE0C}"/>
                </a:ext>
              </a:extLst>
            </p:cNvPr>
            <p:cNvSpPr>
              <a:spLocks/>
            </p:cNvSpPr>
            <p:nvPr/>
          </p:nvSpPr>
          <p:spPr bwMode="auto">
            <a:xfrm>
              <a:off x="4542" y="1695"/>
              <a:ext cx="1104" cy="1217"/>
            </a:xfrm>
            <a:custGeom>
              <a:avLst/>
              <a:gdLst>
                <a:gd name="T0" fmla="*/ 0 w 465"/>
                <a:gd name="T1" fmla="*/ 242 h 512"/>
                <a:gd name="T2" fmla="*/ 206 w 465"/>
                <a:gd name="T3" fmla="*/ 313 h 512"/>
                <a:gd name="T4" fmla="*/ 311 w 465"/>
                <a:gd name="T5" fmla="*/ 304 h 512"/>
                <a:gd name="T6" fmla="*/ 451 w 465"/>
                <a:gd name="T7" fmla="*/ 289 h 512"/>
                <a:gd name="T8" fmla="*/ 335 w 465"/>
                <a:gd name="T9" fmla="*/ 242 h 512"/>
                <a:gd name="T10" fmla="*/ 404 w 465"/>
                <a:gd name="T11" fmla="*/ 143 h 512"/>
                <a:gd name="T12" fmla="*/ 254 w 465"/>
                <a:gd name="T13" fmla="*/ 197 h 512"/>
                <a:gd name="T14" fmla="*/ 242 w 465"/>
                <a:gd name="T15" fmla="*/ 81 h 512"/>
                <a:gd name="T16" fmla="*/ 133 w 465"/>
                <a:gd name="T17" fmla="*/ 178 h 512"/>
                <a:gd name="T18" fmla="*/ 6 w 465"/>
                <a:gd name="T19" fmla="*/ 23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5" h="512">
                  <a:moveTo>
                    <a:pt x="0" y="242"/>
                  </a:moveTo>
                  <a:cubicBezTo>
                    <a:pt x="47" y="307"/>
                    <a:pt x="244" y="512"/>
                    <a:pt x="206" y="313"/>
                  </a:cubicBezTo>
                  <a:cubicBezTo>
                    <a:pt x="272" y="375"/>
                    <a:pt x="345" y="442"/>
                    <a:pt x="311" y="304"/>
                  </a:cubicBezTo>
                  <a:cubicBezTo>
                    <a:pt x="336" y="315"/>
                    <a:pt x="439" y="332"/>
                    <a:pt x="451" y="289"/>
                  </a:cubicBezTo>
                  <a:cubicBezTo>
                    <a:pt x="465" y="243"/>
                    <a:pt x="361" y="244"/>
                    <a:pt x="335" y="242"/>
                  </a:cubicBezTo>
                  <a:cubicBezTo>
                    <a:pt x="362" y="226"/>
                    <a:pt x="450" y="180"/>
                    <a:pt x="404" y="143"/>
                  </a:cubicBezTo>
                  <a:cubicBezTo>
                    <a:pt x="368" y="112"/>
                    <a:pt x="290" y="182"/>
                    <a:pt x="254" y="197"/>
                  </a:cubicBezTo>
                  <a:cubicBezTo>
                    <a:pt x="277" y="166"/>
                    <a:pt x="305" y="83"/>
                    <a:pt x="242" y="81"/>
                  </a:cubicBezTo>
                  <a:cubicBezTo>
                    <a:pt x="209" y="84"/>
                    <a:pt x="163" y="160"/>
                    <a:pt x="133" y="178"/>
                  </a:cubicBezTo>
                  <a:cubicBezTo>
                    <a:pt x="160" y="0"/>
                    <a:pt x="34" y="163"/>
                    <a:pt x="6" y="232"/>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C0B32F2F-7484-4D21-A22B-6895F455D3F4}"/>
                </a:ext>
              </a:extLst>
            </p:cNvPr>
            <p:cNvSpPr>
              <a:spLocks/>
            </p:cNvSpPr>
            <p:nvPr/>
          </p:nvSpPr>
          <p:spPr bwMode="auto">
            <a:xfrm>
              <a:off x="4782" y="965"/>
              <a:ext cx="230" cy="331"/>
            </a:xfrm>
            <a:custGeom>
              <a:avLst/>
              <a:gdLst>
                <a:gd name="T0" fmla="*/ 13 w 97"/>
                <a:gd name="T1" fmla="*/ 139 h 139"/>
                <a:gd name="T2" fmla="*/ 13 w 97"/>
                <a:gd name="T3" fmla="*/ 46 h 139"/>
                <a:gd name="T4" fmla="*/ 70 w 97"/>
                <a:gd name="T5" fmla="*/ 9 h 139"/>
                <a:gd name="T6" fmla="*/ 71 w 97"/>
                <a:gd name="T7" fmla="*/ 76 h 139"/>
                <a:gd name="T8" fmla="*/ 13 w 97"/>
                <a:gd name="T9" fmla="*/ 138 h 139"/>
              </a:gdLst>
              <a:ahLst/>
              <a:cxnLst>
                <a:cxn ang="0">
                  <a:pos x="T0" y="T1"/>
                </a:cxn>
                <a:cxn ang="0">
                  <a:pos x="T2" y="T3"/>
                </a:cxn>
                <a:cxn ang="0">
                  <a:pos x="T4" y="T5"/>
                </a:cxn>
                <a:cxn ang="0">
                  <a:pos x="T6" y="T7"/>
                </a:cxn>
                <a:cxn ang="0">
                  <a:pos x="T8" y="T9"/>
                </a:cxn>
              </a:cxnLst>
              <a:rect l="0" t="0" r="r" b="b"/>
              <a:pathLst>
                <a:path w="97" h="139">
                  <a:moveTo>
                    <a:pt x="13" y="139"/>
                  </a:moveTo>
                  <a:cubicBezTo>
                    <a:pt x="0" y="112"/>
                    <a:pt x="1" y="73"/>
                    <a:pt x="13" y="46"/>
                  </a:cubicBezTo>
                  <a:cubicBezTo>
                    <a:pt x="21" y="29"/>
                    <a:pt x="47" y="0"/>
                    <a:pt x="70" y="9"/>
                  </a:cubicBezTo>
                  <a:cubicBezTo>
                    <a:pt x="97" y="19"/>
                    <a:pt x="82" y="59"/>
                    <a:pt x="71" y="76"/>
                  </a:cubicBezTo>
                  <a:cubicBezTo>
                    <a:pt x="55" y="100"/>
                    <a:pt x="33" y="119"/>
                    <a:pt x="13" y="138"/>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80622BEB-D9F5-4E66-84C8-D49E7089C7FF}"/>
                </a:ext>
              </a:extLst>
            </p:cNvPr>
            <p:cNvSpPr>
              <a:spLocks/>
            </p:cNvSpPr>
            <p:nvPr/>
          </p:nvSpPr>
          <p:spPr bwMode="auto">
            <a:xfrm>
              <a:off x="4782" y="1227"/>
              <a:ext cx="318" cy="237"/>
            </a:xfrm>
            <a:custGeom>
              <a:avLst/>
              <a:gdLst>
                <a:gd name="T0" fmla="*/ 3 w 134"/>
                <a:gd name="T1" fmla="*/ 93 h 100"/>
                <a:gd name="T2" fmla="*/ 105 w 134"/>
                <a:gd name="T3" fmla="*/ 15 h 100"/>
                <a:gd name="T4" fmla="*/ 96 w 134"/>
                <a:gd name="T5" fmla="*/ 75 h 100"/>
                <a:gd name="T6" fmla="*/ 22 w 134"/>
                <a:gd name="T7" fmla="*/ 98 h 100"/>
                <a:gd name="T8" fmla="*/ 0 w 134"/>
                <a:gd name="T9" fmla="*/ 100 h 100"/>
              </a:gdLst>
              <a:ahLst/>
              <a:cxnLst>
                <a:cxn ang="0">
                  <a:pos x="T0" y="T1"/>
                </a:cxn>
                <a:cxn ang="0">
                  <a:pos x="T2" y="T3"/>
                </a:cxn>
                <a:cxn ang="0">
                  <a:pos x="T4" y="T5"/>
                </a:cxn>
                <a:cxn ang="0">
                  <a:pos x="T6" y="T7"/>
                </a:cxn>
                <a:cxn ang="0">
                  <a:pos x="T8" y="T9"/>
                </a:cxn>
              </a:cxnLst>
              <a:rect l="0" t="0" r="r" b="b"/>
              <a:pathLst>
                <a:path w="134" h="100">
                  <a:moveTo>
                    <a:pt x="3" y="93"/>
                  </a:moveTo>
                  <a:cubicBezTo>
                    <a:pt x="10" y="60"/>
                    <a:pt x="68" y="0"/>
                    <a:pt x="105" y="15"/>
                  </a:cubicBezTo>
                  <a:cubicBezTo>
                    <a:pt x="134" y="28"/>
                    <a:pt x="111" y="61"/>
                    <a:pt x="96" y="75"/>
                  </a:cubicBezTo>
                  <a:cubicBezTo>
                    <a:pt x="74" y="93"/>
                    <a:pt x="49" y="98"/>
                    <a:pt x="22" y="98"/>
                  </a:cubicBezTo>
                  <a:cubicBezTo>
                    <a:pt x="15" y="98"/>
                    <a:pt x="4" y="97"/>
                    <a:pt x="0" y="100"/>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8D2C3867-977D-41AD-80AB-773F316B81DD}"/>
                </a:ext>
              </a:extLst>
            </p:cNvPr>
            <p:cNvSpPr>
              <a:spLocks/>
            </p:cNvSpPr>
            <p:nvPr/>
          </p:nvSpPr>
          <p:spPr bwMode="auto">
            <a:xfrm>
              <a:off x="4537" y="1238"/>
              <a:ext cx="200" cy="407"/>
            </a:xfrm>
            <a:custGeom>
              <a:avLst/>
              <a:gdLst>
                <a:gd name="T0" fmla="*/ 62 w 84"/>
                <a:gd name="T1" fmla="*/ 171 h 171"/>
                <a:gd name="T2" fmla="*/ 21 w 84"/>
                <a:gd name="T3" fmla="*/ 120 h 171"/>
                <a:gd name="T4" fmla="*/ 6 w 84"/>
                <a:gd name="T5" fmla="*/ 47 h 171"/>
                <a:gd name="T6" fmla="*/ 56 w 84"/>
                <a:gd name="T7" fmla="*/ 10 h 171"/>
                <a:gd name="T8" fmla="*/ 83 w 84"/>
                <a:gd name="T9" fmla="*/ 78 h 171"/>
                <a:gd name="T10" fmla="*/ 67 w 84"/>
                <a:gd name="T11" fmla="*/ 166 h 171"/>
              </a:gdLst>
              <a:ahLst/>
              <a:cxnLst>
                <a:cxn ang="0">
                  <a:pos x="T0" y="T1"/>
                </a:cxn>
                <a:cxn ang="0">
                  <a:pos x="T2" y="T3"/>
                </a:cxn>
                <a:cxn ang="0">
                  <a:pos x="T4" y="T5"/>
                </a:cxn>
                <a:cxn ang="0">
                  <a:pos x="T6" y="T7"/>
                </a:cxn>
                <a:cxn ang="0">
                  <a:pos x="T8" y="T9"/>
                </a:cxn>
                <a:cxn ang="0">
                  <a:pos x="T10" y="T11"/>
                </a:cxn>
              </a:cxnLst>
              <a:rect l="0" t="0" r="r" b="b"/>
              <a:pathLst>
                <a:path w="84" h="171">
                  <a:moveTo>
                    <a:pt x="62" y="171"/>
                  </a:moveTo>
                  <a:cubicBezTo>
                    <a:pt x="40" y="168"/>
                    <a:pt x="30" y="137"/>
                    <a:pt x="21" y="120"/>
                  </a:cubicBezTo>
                  <a:cubicBezTo>
                    <a:pt x="7" y="96"/>
                    <a:pt x="0" y="74"/>
                    <a:pt x="6" y="47"/>
                  </a:cubicBezTo>
                  <a:cubicBezTo>
                    <a:pt x="11" y="22"/>
                    <a:pt x="28" y="0"/>
                    <a:pt x="56" y="10"/>
                  </a:cubicBezTo>
                  <a:cubicBezTo>
                    <a:pt x="82" y="20"/>
                    <a:pt x="84" y="54"/>
                    <a:pt x="83" y="78"/>
                  </a:cubicBezTo>
                  <a:cubicBezTo>
                    <a:pt x="79" y="107"/>
                    <a:pt x="74" y="138"/>
                    <a:pt x="67" y="166"/>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B163746C-0459-4C1D-83E9-05F44E009B88}"/>
                </a:ext>
              </a:extLst>
            </p:cNvPr>
            <p:cNvSpPr>
              <a:spLocks/>
            </p:cNvSpPr>
            <p:nvPr/>
          </p:nvSpPr>
          <p:spPr bwMode="auto">
            <a:xfrm>
              <a:off x="4649" y="1533"/>
              <a:ext cx="344" cy="231"/>
            </a:xfrm>
            <a:custGeom>
              <a:avLst/>
              <a:gdLst>
                <a:gd name="T0" fmla="*/ 0 w 145"/>
                <a:gd name="T1" fmla="*/ 68 h 97"/>
                <a:gd name="T2" fmla="*/ 55 w 145"/>
                <a:gd name="T3" fmla="*/ 94 h 97"/>
                <a:gd name="T4" fmla="*/ 129 w 145"/>
                <a:gd name="T5" fmla="*/ 67 h 97"/>
                <a:gd name="T6" fmla="*/ 117 w 145"/>
                <a:gd name="T7" fmla="*/ 8 h 97"/>
                <a:gd name="T8" fmla="*/ 44 w 145"/>
                <a:gd name="T9" fmla="*/ 44 h 97"/>
                <a:gd name="T10" fmla="*/ 9 w 145"/>
                <a:gd name="T11" fmla="*/ 61 h 97"/>
              </a:gdLst>
              <a:ahLst/>
              <a:cxnLst>
                <a:cxn ang="0">
                  <a:pos x="T0" y="T1"/>
                </a:cxn>
                <a:cxn ang="0">
                  <a:pos x="T2" y="T3"/>
                </a:cxn>
                <a:cxn ang="0">
                  <a:pos x="T4" y="T5"/>
                </a:cxn>
                <a:cxn ang="0">
                  <a:pos x="T6" y="T7"/>
                </a:cxn>
                <a:cxn ang="0">
                  <a:pos x="T8" y="T9"/>
                </a:cxn>
                <a:cxn ang="0">
                  <a:pos x="T10" y="T11"/>
                </a:cxn>
              </a:cxnLst>
              <a:rect l="0" t="0" r="r" b="b"/>
              <a:pathLst>
                <a:path w="145" h="97">
                  <a:moveTo>
                    <a:pt x="0" y="68"/>
                  </a:moveTo>
                  <a:cubicBezTo>
                    <a:pt x="6" y="89"/>
                    <a:pt x="38" y="93"/>
                    <a:pt x="55" y="94"/>
                  </a:cubicBezTo>
                  <a:cubicBezTo>
                    <a:pt x="83" y="97"/>
                    <a:pt x="109" y="88"/>
                    <a:pt x="129" y="67"/>
                  </a:cubicBezTo>
                  <a:cubicBezTo>
                    <a:pt x="145" y="50"/>
                    <a:pt x="144" y="16"/>
                    <a:pt x="117" y="8"/>
                  </a:cubicBezTo>
                  <a:cubicBezTo>
                    <a:pt x="92" y="0"/>
                    <a:pt x="63" y="31"/>
                    <a:pt x="44" y="44"/>
                  </a:cubicBezTo>
                  <a:cubicBezTo>
                    <a:pt x="34" y="51"/>
                    <a:pt x="21" y="59"/>
                    <a:pt x="9" y="61"/>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39B1D49E-8AC1-4A9B-8F62-5AC114AD518A}"/>
                </a:ext>
              </a:extLst>
            </p:cNvPr>
            <p:cNvSpPr>
              <a:spLocks/>
            </p:cNvSpPr>
            <p:nvPr/>
          </p:nvSpPr>
          <p:spPr bwMode="auto">
            <a:xfrm>
              <a:off x="4335" y="1048"/>
              <a:ext cx="594" cy="813"/>
            </a:xfrm>
            <a:custGeom>
              <a:avLst/>
              <a:gdLst>
                <a:gd name="T0" fmla="*/ 7 w 250"/>
                <a:gd name="T1" fmla="*/ 341 h 342"/>
                <a:gd name="T2" fmla="*/ 170 w 250"/>
                <a:gd name="T3" fmla="*/ 229 h 342"/>
                <a:gd name="T4" fmla="*/ 246 w 250"/>
                <a:gd name="T5" fmla="*/ 12 h 342"/>
                <a:gd name="T6" fmla="*/ 239 w 250"/>
                <a:gd name="T7" fmla="*/ 5 h 342"/>
                <a:gd name="T8" fmla="*/ 176 w 250"/>
                <a:gd name="T9" fmla="*/ 194 h 342"/>
                <a:gd name="T10" fmla="*/ 7 w 250"/>
                <a:gd name="T11" fmla="*/ 331 h 342"/>
                <a:gd name="T12" fmla="*/ 7 w 250"/>
                <a:gd name="T13" fmla="*/ 341 h 342"/>
              </a:gdLst>
              <a:ahLst/>
              <a:cxnLst>
                <a:cxn ang="0">
                  <a:pos x="T0" y="T1"/>
                </a:cxn>
                <a:cxn ang="0">
                  <a:pos x="T2" y="T3"/>
                </a:cxn>
                <a:cxn ang="0">
                  <a:pos x="T4" y="T5"/>
                </a:cxn>
                <a:cxn ang="0">
                  <a:pos x="T6" y="T7"/>
                </a:cxn>
                <a:cxn ang="0">
                  <a:pos x="T8" y="T9"/>
                </a:cxn>
                <a:cxn ang="0">
                  <a:pos x="T10" y="T11"/>
                </a:cxn>
                <a:cxn ang="0">
                  <a:pos x="T12" y="T13"/>
                </a:cxn>
              </a:cxnLst>
              <a:rect l="0" t="0" r="r" b="b"/>
              <a:pathLst>
                <a:path w="250" h="342">
                  <a:moveTo>
                    <a:pt x="7" y="341"/>
                  </a:moveTo>
                  <a:cubicBezTo>
                    <a:pt x="76" y="334"/>
                    <a:pt x="135" y="288"/>
                    <a:pt x="170" y="229"/>
                  </a:cubicBezTo>
                  <a:cubicBezTo>
                    <a:pt x="209" y="161"/>
                    <a:pt x="194" y="74"/>
                    <a:pt x="246" y="12"/>
                  </a:cubicBezTo>
                  <a:cubicBezTo>
                    <a:pt x="250" y="7"/>
                    <a:pt x="243" y="0"/>
                    <a:pt x="239" y="5"/>
                  </a:cubicBezTo>
                  <a:cubicBezTo>
                    <a:pt x="193" y="59"/>
                    <a:pt x="199" y="130"/>
                    <a:pt x="176" y="194"/>
                  </a:cubicBezTo>
                  <a:cubicBezTo>
                    <a:pt x="150" y="264"/>
                    <a:pt x="82" y="323"/>
                    <a:pt x="7" y="331"/>
                  </a:cubicBezTo>
                  <a:cubicBezTo>
                    <a:pt x="0" y="332"/>
                    <a:pt x="0" y="342"/>
                    <a:pt x="7" y="34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841060AC-CEB5-4667-954D-2FEFB5F02D14}"/>
                </a:ext>
              </a:extLst>
            </p:cNvPr>
            <p:cNvSpPr>
              <a:spLocks/>
            </p:cNvSpPr>
            <p:nvPr/>
          </p:nvSpPr>
          <p:spPr bwMode="auto">
            <a:xfrm>
              <a:off x="4765" y="1293"/>
              <a:ext cx="247" cy="176"/>
            </a:xfrm>
            <a:custGeom>
              <a:avLst/>
              <a:gdLst>
                <a:gd name="T0" fmla="*/ 9 w 104"/>
                <a:gd name="T1" fmla="*/ 72 h 74"/>
                <a:gd name="T2" fmla="*/ 99 w 104"/>
                <a:gd name="T3" fmla="*/ 12 h 74"/>
                <a:gd name="T4" fmla="*/ 92 w 104"/>
                <a:gd name="T5" fmla="*/ 5 h 74"/>
                <a:gd name="T6" fmla="*/ 6 w 104"/>
                <a:gd name="T7" fmla="*/ 63 h 74"/>
                <a:gd name="T8" fmla="*/ 9 w 104"/>
                <a:gd name="T9" fmla="*/ 72 h 74"/>
              </a:gdLst>
              <a:ahLst/>
              <a:cxnLst>
                <a:cxn ang="0">
                  <a:pos x="T0" y="T1"/>
                </a:cxn>
                <a:cxn ang="0">
                  <a:pos x="T2" y="T3"/>
                </a:cxn>
                <a:cxn ang="0">
                  <a:pos x="T4" y="T5"/>
                </a:cxn>
                <a:cxn ang="0">
                  <a:pos x="T6" y="T7"/>
                </a:cxn>
                <a:cxn ang="0">
                  <a:pos x="T8" y="T9"/>
                </a:cxn>
              </a:cxnLst>
              <a:rect l="0" t="0" r="r" b="b"/>
              <a:pathLst>
                <a:path w="104" h="74">
                  <a:moveTo>
                    <a:pt x="9" y="72"/>
                  </a:moveTo>
                  <a:cubicBezTo>
                    <a:pt x="44" y="64"/>
                    <a:pt x="75" y="39"/>
                    <a:pt x="99" y="12"/>
                  </a:cubicBezTo>
                  <a:cubicBezTo>
                    <a:pt x="104" y="7"/>
                    <a:pt x="96" y="0"/>
                    <a:pt x="92" y="5"/>
                  </a:cubicBezTo>
                  <a:cubicBezTo>
                    <a:pt x="69" y="30"/>
                    <a:pt x="40" y="55"/>
                    <a:pt x="6" y="63"/>
                  </a:cubicBezTo>
                  <a:cubicBezTo>
                    <a:pt x="0" y="64"/>
                    <a:pt x="2" y="74"/>
                    <a:pt x="9" y="7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FD9695D4-A0A1-4100-80A4-4C4EAC6ED5E5}"/>
                </a:ext>
              </a:extLst>
            </p:cNvPr>
            <p:cNvSpPr>
              <a:spLocks/>
            </p:cNvSpPr>
            <p:nvPr/>
          </p:nvSpPr>
          <p:spPr bwMode="auto">
            <a:xfrm>
              <a:off x="4644" y="1291"/>
              <a:ext cx="59" cy="366"/>
            </a:xfrm>
            <a:custGeom>
              <a:avLst/>
              <a:gdLst>
                <a:gd name="T0" fmla="*/ 24 w 25"/>
                <a:gd name="T1" fmla="*/ 145 h 154"/>
                <a:gd name="T2" fmla="*/ 11 w 25"/>
                <a:gd name="T3" fmla="*/ 6 h 154"/>
                <a:gd name="T4" fmla="*/ 1 w 25"/>
                <a:gd name="T5" fmla="*/ 9 h 154"/>
                <a:gd name="T6" fmla="*/ 14 w 25"/>
                <a:gd name="T7" fmla="*/ 148 h 154"/>
                <a:gd name="T8" fmla="*/ 24 w 25"/>
                <a:gd name="T9" fmla="*/ 145 h 154"/>
              </a:gdLst>
              <a:ahLst/>
              <a:cxnLst>
                <a:cxn ang="0">
                  <a:pos x="T0" y="T1"/>
                </a:cxn>
                <a:cxn ang="0">
                  <a:pos x="T2" y="T3"/>
                </a:cxn>
                <a:cxn ang="0">
                  <a:pos x="T4" y="T5"/>
                </a:cxn>
                <a:cxn ang="0">
                  <a:pos x="T6" y="T7"/>
                </a:cxn>
                <a:cxn ang="0">
                  <a:pos x="T8" y="T9"/>
                </a:cxn>
              </a:cxnLst>
              <a:rect l="0" t="0" r="r" b="b"/>
              <a:pathLst>
                <a:path w="25" h="154">
                  <a:moveTo>
                    <a:pt x="24" y="145"/>
                  </a:moveTo>
                  <a:cubicBezTo>
                    <a:pt x="15" y="99"/>
                    <a:pt x="17" y="52"/>
                    <a:pt x="11" y="6"/>
                  </a:cubicBezTo>
                  <a:cubicBezTo>
                    <a:pt x="10" y="0"/>
                    <a:pt x="0" y="2"/>
                    <a:pt x="1" y="9"/>
                  </a:cubicBezTo>
                  <a:cubicBezTo>
                    <a:pt x="8" y="55"/>
                    <a:pt x="5" y="102"/>
                    <a:pt x="14" y="148"/>
                  </a:cubicBezTo>
                  <a:cubicBezTo>
                    <a:pt x="15" y="154"/>
                    <a:pt x="25" y="152"/>
                    <a:pt x="24" y="14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881F65A6-37A2-4A66-B773-58DF9DC8B612}"/>
                </a:ext>
              </a:extLst>
            </p:cNvPr>
            <p:cNvSpPr>
              <a:spLocks/>
            </p:cNvSpPr>
            <p:nvPr/>
          </p:nvSpPr>
          <p:spPr bwMode="auto">
            <a:xfrm>
              <a:off x="4642" y="1593"/>
              <a:ext cx="301" cy="161"/>
            </a:xfrm>
            <a:custGeom>
              <a:avLst/>
              <a:gdLst>
                <a:gd name="T0" fmla="*/ 5 w 127"/>
                <a:gd name="T1" fmla="*/ 44 h 68"/>
                <a:gd name="T2" fmla="*/ 123 w 127"/>
                <a:gd name="T3" fmla="*/ 12 h 68"/>
                <a:gd name="T4" fmla="*/ 116 w 127"/>
                <a:gd name="T5" fmla="*/ 4 h 68"/>
                <a:gd name="T6" fmla="*/ 10 w 127"/>
                <a:gd name="T7" fmla="*/ 35 h 68"/>
                <a:gd name="T8" fmla="*/ 5 w 127"/>
                <a:gd name="T9" fmla="*/ 44 h 68"/>
              </a:gdLst>
              <a:ahLst/>
              <a:cxnLst>
                <a:cxn ang="0">
                  <a:pos x="T0" y="T1"/>
                </a:cxn>
                <a:cxn ang="0">
                  <a:pos x="T2" y="T3"/>
                </a:cxn>
                <a:cxn ang="0">
                  <a:pos x="T4" y="T5"/>
                </a:cxn>
                <a:cxn ang="0">
                  <a:pos x="T6" y="T7"/>
                </a:cxn>
                <a:cxn ang="0">
                  <a:pos x="T8" y="T9"/>
                </a:cxn>
              </a:cxnLst>
              <a:rect l="0" t="0" r="r" b="b"/>
              <a:pathLst>
                <a:path w="127" h="68">
                  <a:moveTo>
                    <a:pt x="5" y="44"/>
                  </a:moveTo>
                  <a:cubicBezTo>
                    <a:pt x="46" y="68"/>
                    <a:pt x="96" y="44"/>
                    <a:pt x="123" y="12"/>
                  </a:cubicBezTo>
                  <a:cubicBezTo>
                    <a:pt x="127" y="7"/>
                    <a:pt x="120" y="0"/>
                    <a:pt x="116" y="4"/>
                  </a:cubicBezTo>
                  <a:cubicBezTo>
                    <a:pt x="91" y="33"/>
                    <a:pt x="47" y="57"/>
                    <a:pt x="10" y="35"/>
                  </a:cubicBezTo>
                  <a:cubicBezTo>
                    <a:pt x="5" y="32"/>
                    <a:pt x="0" y="41"/>
                    <a:pt x="5" y="44"/>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3AA78A7D-2BF1-4086-A2F1-CC268F18E17C}"/>
                </a:ext>
              </a:extLst>
            </p:cNvPr>
            <p:cNvSpPr>
              <a:spLocks/>
            </p:cNvSpPr>
            <p:nvPr/>
          </p:nvSpPr>
          <p:spPr bwMode="auto">
            <a:xfrm>
              <a:off x="4820" y="1098"/>
              <a:ext cx="31" cy="26"/>
            </a:xfrm>
            <a:custGeom>
              <a:avLst/>
              <a:gdLst>
                <a:gd name="T0" fmla="*/ 7 w 13"/>
                <a:gd name="T1" fmla="*/ 1 h 11"/>
                <a:gd name="T2" fmla="*/ 5 w 13"/>
                <a:gd name="T3" fmla="*/ 9 h 11"/>
                <a:gd name="T4" fmla="*/ 7 w 13"/>
                <a:gd name="T5" fmla="*/ 1 h 11"/>
              </a:gdLst>
              <a:ahLst/>
              <a:cxnLst>
                <a:cxn ang="0">
                  <a:pos x="T0" y="T1"/>
                </a:cxn>
                <a:cxn ang="0">
                  <a:pos x="T2" y="T3"/>
                </a:cxn>
                <a:cxn ang="0">
                  <a:pos x="T4" y="T5"/>
                </a:cxn>
              </a:cxnLst>
              <a:rect l="0" t="0" r="r" b="b"/>
              <a:pathLst>
                <a:path w="13" h="11">
                  <a:moveTo>
                    <a:pt x="7" y="1"/>
                  </a:moveTo>
                  <a:cubicBezTo>
                    <a:pt x="2" y="0"/>
                    <a:pt x="0" y="8"/>
                    <a:pt x="5" y="9"/>
                  </a:cubicBezTo>
                  <a:cubicBezTo>
                    <a:pt x="10" y="11"/>
                    <a:pt x="13"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0B25B86C-93BA-490F-8FA5-F04EB5EA9F67}"/>
                </a:ext>
              </a:extLst>
            </p:cNvPr>
            <p:cNvSpPr>
              <a:spLocks/>
            </p:cNvSpPr>
            <p:nvPr/>
          </p:nvSpPr>
          <p:spPr bwMode="auto">
            <a:xfrm>
              <a:off x="4844" y="1055"/>
              <a:ext cx="28" cy="24"/>
            </a:xfrm>
            <a:custGeom>
              <a:avLst/>
              <a:gdLst>
                <a:gd name="T0" fmla="*/ 7 w 12"/>
                <a:gd name="T1" fmla="*/ 1 h 10"/>
                <a:gd name="T2" fmla="*/ 5 w 12"/>
                <a:gd name="T3" fmla="*/ 9 h 10"/>
                <a:gd name="T4" fmla="*/ 7 w 12"/>
                <a:gd name="T5" fmla="*/ 1 h 10"/>
              </a:gdLst>
              <a:ahLst/>
              <a:cxnLst>
                <a:cxn ang="0">
                  <a:pos x="T0" y="T1"/>
                </a:cxn>
                <a:cxn ang="0">
                  <a:pos x="T2" y="T3"/>
                </a:cxn>
                <a:cxn ang="0">
                  <a:pos x="T4" y="T5"/>
                </a:cxn>
              </a:cxnLst>
              <a:rect l="0" t="0" r="r" b="b"/>
              <a:pathLst>
                <a:path w="12" h="10">
                  <a:moveTo>
                    <a:pt x="7" y="1"/>
                  </a:moveTo>
                  <a:cubicBezTo>
                    <a:pt x="2" y="0"/>
                    <a:pt x="0" y="8"/>
                    <a:pt x="5" y="9"/>
                  </a:cubicBezTo>
                  <a:cubicBezTo>
                    <a:pt x="10" y="10"/>
                    <a:pt x="12"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EA02A36A-24AC-424D-AA89-001CF991EC26}"/>
                </a:ext>
              </a:extLst>
            </p:cNvPr>
            <p:cNvSpPr>
              <a:spLocks/>
            </p:cNvSpPr>
            <p:nvPr/>
          </p:nvSpPr>
          <p:spPr bwMode="auto">
            <a:xfrm>
              <a:off x="4943" y="1386"/>
              <a:ext cx="29" cy="24"/>
            </a:xfrm>
            <a:custGeom>
              <a:avLst/>
              <a:gdLst>
                <a:gd name="T0" fmla="*/ 7 w 12"/>
                <a:gd name="T1" fmla="*/ 1 h 10"/>
                <a:gd name="T2" fmla="*/ 5 w 12"/>
                <a:gd name="T3" fmla="*/ 9 h 10"/>
                <a:gd name="T4" fmla="*/ 7 w 12"/>
                <a:gd name="T5" fmla="*/ 1 h 10"/>
              </a:gdLst>
              <a:ahLst/>
              <a:cxnLst>
                <a:cxn ang="0">
                  <a:pos x="T0" y="T1"/>
                </a:cxn>
                <a:cxn ang="0">
                  <a:pos x="T2" y="T3"/>
                </a:cxn>
                <a:cxn ang="0">
                  <a:pos x="T4" y="T5"/>
                </a:cxn>
              </a:cxnLst>
              <a:rect l="0" t="0" r="r" b="b"/>
              <a:pathLst>
                <a:path w="12" h="10">
                  <a:moveTo>
                    <a:pt x="7" y="1"/>
                  </a:moveTo>
                  <a:cubicBezTo>
                    <a:pt x="2" y="0"/>
                    <a:pt x="0" y="8"/>
                    <a:pt x="5" y="9"/>
                  </a:cubicBezTo>
                  <a:cubicBezTo>
                    <a:pt x="10" y="10"/>
                    <a:pt x="12"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EA206512-2CE0-4187-B014-9EF2FAB78433}"/>
                </a:ext>
              </a:extLst>
            </p:cNvPr>
            <p:cNvSpPr>
              <a:spLocks/>
            </p:cNvSpPr>
            <p:nvPr/>
          </p:nvSpPr>
          <p:spPr bwMode="auto">
            <a:xfrm>
              <a:off x="4972" y="1355"/>
              <a:ext cx="31" cy="26"/>
            </a:xfrm>
            <a:custGeom>
              <a:avLst/>
              <a:gdLst>
                <a:gd name="T0" fmla="*/ 8 w 13"/>
                <a:gd name="T1" fmla="*/ 2 h 11"/>
                <a:gd name="T2" fmla="*/ 5 w 13"/>
                <a:gd name="T3" fmla="*/ 10 h 11"/>
                <a:gd name="T4" fmla="*/ 8 w 13"/>
                <a:gd name="T5" fmla="*/ 2 h 11"/>
              </a:gdLst>
              <a:ahLst/>
              <a:cxnLst>
                <a:cxn ang="0">
                  <a:pos x="T0" y="T1"/>
                </a:cxn>
                <a:cxn ang="0">
                  <a:pos x="T2" y="T3"/>
                </a:cxn>
                <a:cxn ang="0">
                  <a:pos x="T4" y="T5"/>
                </a:cxn>
              </a:cxnLst>
              <a:rect l="0" t="0" r="r" b="b"/>
              <a:pathLst>
                <a:path w="13" h="11">
                  <a:moveTo>
                    <a:pt x="8" y="2"/>
                  </a:moveTo>
                  <a:cubicBezTo>
                    <a:pt x="2" y="0"/>
                    <a:pt x="0" y="9"/>
                    <a:pt x="5" y="10"/>
                  </a:cubicBezTo>
                  <a:cubicBezTo>
                    <a:pt x="11" y="11"/>
                    <a:pt x="13" y="3"/>
                    <a:pt x="8"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83032CE5-17C9-46E8-A8BE-596F8576DBFA}"/>
                </a:ext>
              </a:extLst>
            </p:cNvPr>
            <p:cNvSpPr>
              <a:spLocks/>
            </p:cNvSpPr>
            <p:nvPr/>
          </p:nvSpPr>
          <p:spPr bwMode="auto">
            <a:xfrm>
              <a:off x="4585" y="1383"/>
              <a:ext cx="31" cy="27"/>
            </a:xfrm>
            <a:custGeom>
              <a:avLst/>
              <a:gdLst>
                <a:gd name="T0" fmla="*/ 7 w 13"/>
                <a:gd name="T1" fmla="*/ 1 h 11"/>
                <a:gd name="T2" fmla="*/ 5 w 13"/>
                <a:gd name="T3" fmla="*/ 9 h 11"/>
                <a:gd name="T4" fmla="*/ 7 w 13"/>
                <a:gd name="T5" fmla="*/ 1 h 11"/>
              </a:gdLst>
              <a:ahLst/>
              <a:cxnLst>
                <a:cxn ang="0">
                  <a:pos x="T0" y="T1"/>
                </a:cxn>
                <a:cxn ang="0">
                  <a:pos x="T2" y="T3"/>
                </a:cxn>
                <a:cxn ang="0">
                  <a:pos x="T4" y="T5"/>
                </a:cxn>
              </a:cxnLst>
              <a:rect l="0" t="0" r="r" b="b"/>
              <a:pathLst>
                <a:path w="13" h="11">
                  <a:moveTo>
                    <a:pt x="7" y="1"/>
                  </a:moveTo>
                  <a:cubicBezTo>
                    <a:pt x="2" y="0"/>
                    <a:pt x="0" y="8"/>
                    <a:pt x="5" y="9"/>
                  </a:cubicBezTo>
                  <a:cubicBezTo>
                    <a:pt x="11" y="11"/>
                    <a:pt x="13" y="3"/>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61229705-FFFA-49FE-B78A-F7CCD74E75F3}"/>
                </a:ext>
              </a:extLst>
            </p:cNvPr>
            <p:cNvSpPr>
              <a:spLocks/>
            </p:cNvSpPr>
            <p:nvPr/>
          </p:nvSpPr>
          <p:spPr bwMode="auto">
            <a:xfrm>
              <a:off x="4578" y="1424"/>
              <a:ext cx="33" cy="31"/>
            </a:xfrm>
            <a:custGeom>
              <a:avLst/>
              <a:gdLst>
                <a:gd name="T0" fmla="*/ 6 w 14"/>
                <a:gd name="T1" fmla="*/ 3 h 13"/>
                <a:gd name="T2" fmla="*/ 5 w 14"/>
                <a:gd name="T3" fmla="*/ 3 h 13"/>
                <a:gd name="T4" fmla="*/ 9 w 14"/>
                <a:gd name="T5" fmla="*/ 10 h 13"/>
                <a:gd name="T6" fmla="*/ 10 w 14"/>
                <a:gd name="T7" fmla="*/ 10 h 13"/>
                <a:gd name="T8" fmla="*/ 6 w 14"/>
                <a:gd name="T9" fmla="*/ 3 h 13"/>
              </a:gdLst>
              <a:ahLst/>
              <a:cxnLst>
                <a:cxn ang="0">
                  <a:pos x="T0" y="T1"/>
                </a:cxn>
                <a:cxn ang="0">
                  <a:pos x="T2" y="T3"/>
                </a:cxn>
                <a:cxn ang="0">
                  <a:pos x="T4" y="T5"/>
                </a:cxn>
                <a:cxn ang="0">
                  <a:pos x="T6" y="T7"/>
                </a:cxn>
                <a:cxn ang="0">
                  <a:pos x="T8" y="T9"/>
                </a:cxn>
              </a:cxnLst>
              <a:rect l="0" t="0" r="r" b="b"/>
              <a:pathLst>
                <a:path w="14" h="13">
                  <a:moveTo>
                    <a:pt x="6" y="3"/>
                  </a:moveTo>
                  <a:cubicBezTo>
                    <a:pt x="5" y="3"/>
                    <a:pt x="5" y="3"/>
                    <a:pt x="5" y="3"/>
                  </a:cubicBezTo>
                  <a:cubicBezTo>
                    <a:pt x="0" y="6"/>
                    <a:pt x="5" y="13"/>
                    <a:pt x="9" y="10"/>
                  </a:cubicBezTo>
                  <a:cubicBezTo>
                    <a:pt x="9" y="10"/>
                    <a:pt x="10" y="10"/>
                    <a:pt x="10" y="10"/>
                  </a:cubicBezTo>
                  <a:cubicBezTo>
                    <a:pt x="14" y="7"/>
                    <a:pt x="10" y="0"/>
                    <a:pt x="6" y="3"/>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AAF53CD0-0A04-487E-AA48-2086A46EBD00}"/>
                </a:ext>
              </a:extLst>
            </p:cNvPr>
            <p:cNvSpPr>
              <a:spLocks/>
            </p:cNvSpPr>
            <p:nvPr/>
          </p:nvSpPr>
          <p:spPr bwMode="auto">
            <a:xfrm>
              <a:off x="4613" y="1405"/>
              <a:ext cx="31" cy="26"/>
            </a:xfrm>
            <a:custGeom>
              <a:avLst/>
              <a:gdLst>
                <a:gd name="T0" fmla="*/ 7 w 13"/>
                <a:gd name="T1" fmla="*/ 1 h 11"/>
                <a:gd name="T2" fmla="*/ 5 w 13"/>
                <a:gd name="T3" fmla="*/ 9 h 11"/>
                <a:gd name="T4" fmla="*/ 7 w 13"/>
                <a:gd name="T5" fmla="*/ 1 h 11"/>
              </a:gdLst>
              <a:ahLst/>
              <a:cxnLst>
                <a:cxn ang="0">
                  <a:pos x="T0" y="T1"/>
                </a:cxn>
                <a:cxn ang="0">
                  <a:pos x="T2" y="T3"/>
                </a:cxn>
                <a:cxn ang="0">
                  <a:pos x="T4" y="T5"/>
                </a:cxn>
              </a:cxnLst>
              <a:rect l="0" t="0" r="r" b="b"/>
              <a:pathLst>
                <a:path w="13" h="11">
                  <a:moveTo>
                    <a:pt x="7" y="1"/>
                  </a:moveTo>
                  <a:cubicBezTo>
                    <a:pt x="2" y="0"/>
                    <a:pt x="0" y="8"/>
                    <a:pt x="5" y="9"/>
                  </a:cubicBezTo>
                  <a:cubicBezTo>
                    <a:pt x="11" y="11"/>
                    <a:pt x="13"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AFB22E95-5E8C-475D-8636-674282BCFC48}"/>
                </a:ext>
              </a:extLst>
            </p:cNvPr>
            <p:cNvSpPr>
              <a:spLocks/>
            </p:cNvSpPr>
            <p:nvPr/>
          </p:nvSpPr>
          <p:spPr bwMode="auto">
            <a:xfrm>
              <a:off x="4865" y="1683"/>
              <a:ext cx="28" cy="26"/>
            </a:xfrm>
            <a:custGeom>
              <a:avLst/>
              <a:gdLst>
                <a:gd name="T0" fmla="*/ 7 w 12"/>
                <a:gd name="T1" fmla="*/ 2 h 11"/>
                <a:gd name="T2" fmla="*/ 5 w 12"/>
                <a:gd name="T3" fmla="*/ 10 h 11"/>
                <a:gd name="T4" fmla="*/ 7 w 12"/>
                <a:gd name="T5" fmla="*/ 2 h 11"/>
              </a:gdLst>
              <a:ahLst/>
              <a:cxnLst>
                <a:cxn ang="0">
                  <a:pos x="T0" y="T1"/>
                </a:cxn>
                <a:cxn ang="0">
                  <a:pos x="T2" y="T3"/>
                </a:cxn>
                <a:cxn ang="0">
                  <a:pos x="T4" y="T5"/>
                </a:cxn>
              </a:cxnLst>
              <a:rect l="0" t="0" r="r" b="b"/>
              <a:pathLst>
                <a:path w="12" h="11">
                  <a:moveTo>
                    <a:pt x="7" y="2"/>
                  </a:moveTo>
                  <a:cubicBezTo>
                    <a:pt x="2" y="0"/>
                    <a:pt x="0" y="8"/>
                    <a:pt x="5" y="10"/>
                  </a:cubicBezTo>
                  <a:cubicBezTo>
                    <a:pt x="10" y="11"/>
                    <a:pt x="12" y="3"/>
                    <a:pt x="7"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7148BAF8-E67F-4D89-8804-DB512B669AB1}"/>
                </a:ext>
              </a:extLst>
            </p:cNvPr>
            <p:cNvSpPr>
              <a:spLocks/>
            </p:cNvSpPr>
            <p:nvPr/>
          </p:nvSpPr>
          <p:spPr bwMode="auto">
            <a:xfrm>
              <a:off x="4898" y="1659"/>
              <a:ext cx="29" cy="26"/>
            </a:xfrm>
            <a:custGeom>
              <a:avLst/>
              <a:gdLst>
                <a:gd name="T0" fmla="*/ 7 w 12"/>
                <a:gd name="T1" fmla="*/ 2 h 11"/>
                <a:gd name="T2" fmla="*/ 5 w 12"/>
                <a:gd name="T3" fmla="*/ 10 h 11"/>
                <a:gd name="T4" fmla="*/ 7 w 12"/>
                <a:gd name="T5" fmla="*/ 2 h 11"/>
              </a:gdLst>
              <a:ahLst/>
              <a:cxnLst>
                <a:cxn ang="0">
                  <a:pos x="T0" y="T1"/>
                </a:cxn>
                <a:cxn ang="0">
                  <a:pos x="T2" y="T3"/>
                </a:cxn>
                <a:cxn ang="0">
                  <a:pos x="T4" y="T5"/>
                </a:cxn>
              </a:cxnLst>
              <a:rect l="0" t="0" r="r" b="b"/>
              <a:pathLst>
                <a:path w="12" h="11">
                  <a:moveTo>
                    <a:pt x="7" y="2"/>
                  </a:moveTo>
                  <a:cubicBezTo>
                    <a:pt x="2" y="0"/>
                    <a:pt x="0" y="8"/>
                    <a:pt x="5" y="10"/>
                  </a:cubicBezTo>
                  <a:cubicBezTo>
                    <a:pt x="10" y="11"/>
                    <a:pt x="12" y="3"/>
                    <a:pt x="7"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C4CEA649-A979-4476-B5B5-2F3EF9FA6629}"/>
                </a:ext>
              </a:extLst>
            </p:cNvPr>
            <p:cNvSpPr>
              <a:spLocks/>
            </p:cNvSpPr>
            <p:nvPr/>
          </p:nvSpPr>
          <p:spPr bwMode="auto">
            <a:xfrm>
              <a:off x="4815" y="1621"/>
              <a:ext cx="29" cy="26"/>
            </a:xfrm>
            <a:custGeom>
              <a:avLst/>
              <a:gdLst>
                <a:gd name="T0" fmla="*/ 7 w 12"/>
                <a:gd name="T1" fmla="*/ 2 h 11"/>
                <a:gd name="T2" fmla="*/ 5 w 12"/>
                <a:gd name="T3" fmla="*/ 10 h 11"/>
                <a:gd name="T4" fmla="*/ 7 w 12"/>
                <a:gd name="T5" fmla="*/ 2 h 11"/>
              </a:gdLst>
              <a:ahLst/>
              <a:cxnLst>
                <a:cxn ang="0">
                  <a:pos x="T0" y="T1"/>
                </a:cxn>
                <a:cxn ang="0">
                  <a:pos x="T2" y="T3"/>
                </a:cxn>
                <a:cxn ang="0">
                  <a:pos x="T4" y="T5"/>
                </a:cxn>
              </a:cxnLst>
              <a:rect l="0" t="0" r="r" b="b"/>
              <a:pathLst>
                <a:path w="12" h="11">
                  <a:moveTo>
                    <a:pt x="7" y="2"/>
                  </a:moveTo>
                  <a:cubicBezTo>
                    <a:pt x="2" y="0"/>
                    <a:pt x="0" y="8"/>
                    <a:pt x="5" y="10"/>
                  </a:cubicBezTo>
                  <a:cubicBezTo>
                    <a:pt x="10" y="11"/>
                    <a:pt x="12" y="3"/>
                    <a:pt x="7" y="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E03D6083-95EA-4945-84D0-884197FE2760}"/>
                </a:ext>
              </a:extLst>
            </p:cNvPr>
            <p:cNvSpPr>
              <a:spLocks/>
            </p:cNvSpPr>
            <p:nvPr/>
          </p:nvSpPr>
          <p:spPr bwMode="auto">
            <a:xfrm>
              <a:off x="4851" y="1595"/>
              <a:ext cx="28" cy="24"/>
            </a:xfrm>
            <a:custGeom>
              <a:avLst/>
              <a:gdLst>
                <a:gd name="T0" fmla="*/ 7 w 12"/>
                <a:gd name="T1" fmla="*/ 1 h 10"/>
                <a:gd name="T2" fmla="*/ 5 w 12"/>
                <a:gd name="T3" fmla="*/ 9 h 10"/>
                <a:gd name="T4" fmla="*/ 7 w 12"/>
                <a:gd name="T5" fmla="*/ 1 h 10"/>
              </a:gdLst>
              <a:ahLst/>
              <a:cxnLst>
                <a:cxn ang="0">
                  <a:pos x="T0" y="T1"/>
                </a:cxn>
                <a:cxn ang="0">
                  <a:pos x="T2" y="T3"/>
                </a:cxn>
                <a:cxn ang="0">
                  <a:pos x="T4" y="T5"/>
                </a:cxn>
              </a:cxnLst>
              <a:rect l="0" t="0" r="r" b="b"/>
              <a:pathLst>
                <a:path w="12" h="10">
                  <a:moveTo>
                    <a:pt x="7" y="1"/>
                  </a:moveTo>
                  <a:cubicBezTo>
                    <a:pt x="2" y="0"/>
                    <a:pt x="0" y="8"/>
                    <a:pt x="5" y="9"/>
                  </a:cubicBezTo>
                  <a:cubicBezTo>
                    <a:pt x="10" y="10"/>
                    <a:pt x="12" y="2"/>
                    <a:pt x="7"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8315AEB4-F0B4-433B-8A0F-9F8E2C1D9D62}"/>
                </a:ext>
              </a:extLst>
            </p:cNvPr>
            <p:cNvSpPr>
              <a:spLocks/>
            </p:cNvSpPr>
            <p:nvPr/>
          </p:nvSpPr>
          <p:spPr bwMode="auto">
            <a:xfrm>
              <a:off x="2644" y="877"/>
              <a:ext cx="214" cy="335"/>
            </a:xfrm>
            <a:custGeom>
              <a:avLst/>
              <a:gdLst>
                <a:gd name="T0" fmla="*/ 73 w 90"/>
                <a:gd name="T1" fmla="*/ 141 h 141"/>
                <a:gd name="T2" fmla="*/ 81 w 90"/>
                <a:gd name="T3" fmla="*/ 49 h 141"/>
                <a:gd name="T4" fmla="*/ 28 w 90"/>
                <a:gd name="T5" fmla="*/ 6 h 141"/>
                <a:gd name="T6" fmla="*/ 20 w 90"/>
                <a:gd name="T7" fmla="*/ 73 h 141"/>
                <a:gd name="T8" fmla="*/ 72 w 90"/>
                <a:gd name="T9" fmla="*/ 140 h 141"/>
              </a:gdLst>
              <a:ahLst/>
              <a:cxnLst>
                <a:cxn ang="0">
                  <a:pos x="T0" y="T1"/>
                </a:cxn>
                <a:cxn ang="0">
                  <a:pos x="T2" y="T3"/>
                </a:cxn>
                <a:cxn ang="0">
                  <a:pos x="T4" y="T5"/>
                </a:cxn>
                <a:cxn ang="0">
                  <a:pos x="T6" y="T7"/>
                </a:cxn>
                <a:cxn ang="0">
                  <a:pos x="T8" y="T9"/>
                </a:cxn>
              </a:cxnLst>
              <a:rect l="0" t="0" r="r" b="b"/>
              <a:pathLst>
                <a:path w="90" h="141">
                  <a:moveTo>
                    <a:pt x="73" y="141"/>
                  </a:moveTo>
                  <a:cubicBezTo>
                    <a:pt x="88" y="116"/>
                    <a:pt x="90" y="77"/>
                    <a:pt x="81" y="49"/>
                  </a:cubicBezTo>
                  <a:cubicBezTo>
                    <a:pt x="75" y="30"/>
                    <a:pt x="52" y="0"/>
                    <a:pt x="28" y="6"/>
                  </a:cubicBezTo>
                  <a:cubicBezTo>
                    <a:pt x="0" y="13"/>
                    <a:pt x="12" y="55"/>
                    <a:pt x="20" y="73"/>
                  </a:cubicBezTo>
                  <a:cubicBezTo>
                    <a:pt x="34" y="98"/>
                    <a:pt x="54" y="119"/>
                    <a:pt x="72" y="140"/>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BB42F093-D755-46B4-A3A5-243B9CCE08A9}"/>
                </a:ext>
              </a:extLst>
            </p:cNvPr>
            <p:cNvSpPr>
              <a:spLocks/>
            </p:cNvSpPr>
            <p:nvPr/>
          </p:nvSpPr>
          <p:spPr bwMode="auto">
            <a:xfrm>
              <a:off x="2530" y="1131"/>
              <a:ext cx="302" cy="252"/>
            </a:xfrm>
            <a:custGeom>
              <a:avLst/>
              <a:gdLst>
                <a:gd name="T0" fmla="*/ 125 w 127"/>
                <a:gd name="T1" fmla="*/ 98 h 106"/>
                <a:gd name="T2" fmla="*/ 30 w 127"/>
                <a:gd name="T3" fmla="*/ 11 h 106"/>
                <a:gd name="T4" fmla="*/ 33 w 127"/>
                <a:gd name="T5" fmla="*/ 71 h 106"/>
                <a:gd name="T6" fmla="*/ 105 w 127"/>
                <a:gd name="T7" fmla="*/ 102 h 106"/>
                <a:gd name="T8" fmla="*/ 127 w 127"/>
                <a:gd name="T9" fmla="*/ 106 h 106"/>
              </a:gdLst>
              <a:ahLst/>
              <a:cxnLst>
                <a:cxn ang="0">
                  <a:pos x="T0" y="T1"/>
                </a:cxn>
                <a:cxn ang="0">
                  <a:pos x="T2" y="T3"/>
                </a:cxn>
                <a:cxn ang="0">
                  <a:pos x="T4" y="T5"/>
                </a:cxn>
                <a:cxn ang="0">
                  <a:pos x="T6" y="T7"/>
                </a:cxn>
                <a:cxn ang="0">
                  <a:pos x="T8" y="T9"/>
                </a:cxn>
              </a:cxnLst>
              <a:rect l="0" t="0" r="r" b="b"/>
              <a:pathLst>
                <a:path w="127" h="106">
                  <a:moveTo>
                    <a:pt x="125" y="98"/>
                  </a:moveTo>
                  <a:cubicBezTo>
                    <a:pt x="120" y="65"/>
                    <a:pt x="68" y="0"/>
                    <a:pt x="30" y="11"/>
                  </a:cubicBezTo>
                  <a:cubicBezTo>
                    <a:pt x="0" y="21"/>
                    <a:pt x="19" y="57"/>
                    <a:pt x="33" y="71"/>
                  </a:cubicBezTo>
                  <a:cubicBezTo>
                    <a:pt x="53" y="92"/>
                    <a:pt x="78" y="99"/>
                    <a:pt x="105" y="102"/>
                  </a:cubicBezTo>
                  <a:cubicBezTo>
                    <a:pt x="112" y="103"/>
                    <a:pt x="123" y="102"/>
                    <a:pt x="127" y="106"/>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E1F6A29D-C2EC-48BB-B8FC-87A6FDF5E9BD}"/>
                </a:ext>
              </a:extLst>
            </p:cNvPr>
            <p:cNvSpPr>
              <a:spLocks/>
            </p:cNvSpPr>
            <p:nvPr/>
          </p:nvSpPr>
          <p:spPr bwMode="auto">
            <a:xfrm>
              <a:off x="2884" y="1174"/>
              <a:ext cx="195" cy="397"/>
            </a:xfrm>
            <a:custGeom>
              <a:avLst/>
              <a:gdLst>
                <a:gd name="T0" fmla="*/ 11 w 82"/>
                <a:gd name="T1" fmla="*/ 167 h 167"/>
                <a:gd name="T2" fmla="*/ 57 w 82"/>
                <a:gd name="T3" fmla="*/ 121 h 167"/>
                <a:gd name="T4" fmla="*/ 79 w 82"/>
                <a:gd name="T5" fmla="*/ 49 h 167"/>
                <a:gd name="T6" fmla="*/ 32 w 82"/>
                <a:gd name="T7" fmla="*/ 8 h 167"/>
                <a:gd name="T8" fmla="*/ 0 w 82"/>
                <a:gd name="T9" fmla="*/ 73 h 167"/>
                <a:gd name="T10" fmla="*/ 7 w 82"/>
                <a:gd name="T11" fmla="*/ 162 h 167"/>
              </a:gdLst>
              <a:ahLst/>
              <a:cxnLst>
                <a:cxn ang="0">
                  <a:pos x="T0" y="T1"/>
                </a:cxn>
                <a:cxn ang="0">
                  <a:pos x="T2" y="T3"/>
                </a:cxn>
                <a:cxn ang="0">
                  <a:pos x="T4" y="T5"/>
                </a:cxn>
                <a:cxn ang="0">
                  <a:pos x="T6" y="T7"/>
                </a:cxn>
                <a:cxn ang="0">
                  <a:pos x="T8" y="T9"/>
                </a:cxn>
                <a:cxn ang="0">
                  <a:pos x="T10" y="T11"/>
                </a:cxn>
              </a:cxnLst>
              <a:rect l="0" t="0" r="r" b="b"/>
              <a:pathLst>
                <a:path w="82" h="167">
                  <a:moveTo>
                    <a:pt x="11" y="167"/>
                  </a:moveTo>
                  <a:cubicBezTo>
                    <a:pt x="33" y="166"/>
                    <a:pt x="46" y="137"/>
                    <a:pt x="57" y="121"/>
                  </a:cubicBezTo>
                  <a:cubicBezTo>
                    <a:pt x="73" y="98"/>
                    <a:pt x="82" y="77"/>
                    <a:pt x="79" y="49"/>
                  </a:cubicBezTo>
                  <a:cubicBezTo>
                    <a:pt x="76" y="24"/>
                    <a:pt x="61" y="0"/>
                    <a:pt x="32" y="8"/>
                  </a:cubicBezTo>
                  <a:cubicBezTo>
                    <a:pt x="6" y="15"/>
                    <a:pt x="0" y="49"/>
                    <a:pt x="0" y="73"/>
                  </a:cubicBezTo>
                  <a:cubicBezTo>
                    <a:pt x="0" y="102"/>
                    <a:pt x="2" y="133"/>
                    <a:pt x="7" y="16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9091130A-0C3C-487D-95D8-0841703C88FD}"/>
                </a:ext>
              </a:extLst>
            </p:cNvPr>
            <p:cNvSpPr>
              <a:spLocks/>
            </p:cNvSpPr>
            <p:nvPr/>
          </p:nvSpPr>
          <p:spPr bwMode="auto">
            <a:xfrm>
              <a:off x="2601" y="1443"/>
              <a:ext cx="340" cy="233"/>
            </a:xfrm>
            <a:custGeom>
              <a:avLst/>
              <a:gdLst>
                <a:gd name="T0" fmla="*/ 143 w 143"/>
                <a:gd name="T1" fmla="*/ 77 h 98"/>
                <a:gd name="T2" fmla="*/ 86 w 143"/>
                <a:gd name="T3" fmla="*/ 98 h 98"/>
                <a:gd name="T4" fmla="*/ 15 w 143"/>
                <a:gd name="T5" fmla="*/ 64 h 98"/>
                <a:gd name="T6" fmla="*/ 32 w 143"/>
                <a:gd name="T7" fmla="*/ 5 h 98"/>
                <a:gd name="T8" fmla="*/ 101 w 143"/>
                <a:gd name="T9" fmla="*/ 49 h 98"/>
                <a:gd name="T10" fmla="*/ 134 w 143"/>
                <a:gd name="T11" fmla="*/ 69 h 98"/>
              </a:gdLst>
              <a:ahLst/>
              <a:cxnLst>
                <a:cxn ang="0">
                  <a:pos x="T0" y="T1"/>
                </a:cxn>
                <a:cxn ang="0">
                  <a:pos x="T2" y="T3"/>
                </a:cxn>
                <a:cxn ang="0">
                  <a:pos x="T4" y="T5"/>
                </a:cxn>
                <a:cxn ang="0">
                  <a:pos x="T6" y="T7"/>
                </a:cxn>
                <a:cxn ang="0">
                  <a:pos x="T8" y="T9"/>
                </a:cxn>
                <a:cxn ang="0">
                  <a:pos x="T10" y="T11"/>
                </a:cxn>
              </a:cxnLst>
              <a:rect l="0" t="0" r="r" b="b"/>
              <a:pathLst>
                <a:path w="143" h="98">
                  <a:moveTo>
                    <a:pt x="143" y="77"/>
                  </a:moveTo>
                  <a:cubicBezTo>
                    <a:pt x="135" y="97"/>
                    <a:pt x="103" y="98"/>
                    <a:pt x="86" y="98"/>
                  </a:cubicBezTo>
                  <a:cubicBezTo>
                    <a:pt x="58" y="98"/>
                    <a:pt x="32" y="87"/>
                    <a:pt x="15" y="64"/>
                  </a:cubicBezTo>
                  <a:cubicBezTo>
                    <a:pt x="0" y="45"/>
                    <a:pt x="5" y="11"/>
                    <a:pt x="32" y="5"/>
                  </a:cubicBezTo>
                  <a:cubicBezTo>
                    <a:pt x="58" y="0"/>
                    <a:pt x="84" y="34"/>
                    <a:pt x="101" y="49"/>
                  </a:cubicBezTo>
                  <a:cubicBezTo>
                    <a:pt x="111" y="56"/>
                    <a:pt x="123" y="66"/>
                    <a:pt x="134" y="69"/>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1BEDE2E9-4397-4445-B951-4176BF958304}"/>
                </a:ext>
              </a:extLst>
            </p:cNvPr>
            <p:cNvSpPr>
              <a:spLocks/>
            </p:cNvSpPr>
            <p:nvPr/>
          </p:nvSpPr>
          <p:spPr bwMode="auto">
            <a:xfrm>
              <a:off x="2722" y="958"/>
              <a:ext cx="518" cy="863"/>
            </a:xfrm>
            <a:custGeom>
              <a:avLst/>
              <a:gdLst>
                <a:gd name="T0" fmla="*/ 212 w 218"/>
                <a:gd name="T1" fmla="*/ 352 h 363"/>
                <a:gd name="T2" fmla="*/ 59 w 218"/>
                <a:gd name="T3" fmla="*/ 210 h 363"/>
                <a:gd name="T4" fmla="*/ 12 w 218"/>
                <a:gd name="T5" fmla="*/ 5 h 363"/>
                <a:gd name="T6" fmla="*/ 3 w 218"/>
                <a:gd name="T7" fmla="*/ 10 h 363"/>
                <a:gd name="T8" fmla="*/ 59 w 218"/>
                <a:gd name="T9" fmla="*/ 235 h 363"/>
                <a:gd name="T10" fmla="*/ 209 w 218"/>
                <a:gd name="T11" fmla="*/ 362 h 363"/>
                <a:gd name="T12" fmla="*/ 212 w 218"/>
                <a:gd name="T13" fmla="*/ 352 h 363"/>
              </a:gdLst>
              <a:ahLst/>
              <a:cxnLst>
                <a:cxn ang="0">
                  <a:pos x="T0" y="T1"/>
                </a:cxn>
                <a:cxn ang="0">
                  <a:pos x="T2" y="T3"/>
                </a:cxn>
                <a:cxn ang="0">
                  <a:pos x="T4" y="T5"/>
                </a:cxn>
                <a:cxn ang="0">
                  <a:pos x="T6" y="T7"/>
                </a:cxn>
                <a:cxn ang="0">
                  <a:pos x="T8" y="T9"/>
                </a:cxn>
                <a:cxn ang="0">
                  <a:pos x="T10" y="T11"/>
                </a:cxn>
                <a:cxn ang="0">
                  <a:pos x="T12" y="T13"/>
                </a:cxn>
              </a:cxnLst>
              <a:rect l="0" t="0" r="r" b="b"/>
              <a:pathLst>
                <a:path w="218" h="363">
                  <a:moveTo>
                    <a:pt x="212" y="352"/>
                  </a:moveTo>
                  <a:cubicBezTo>
                    <a:pt x="140" y="338"/>
                    <a:pt x="82" y="278"/>
                    <a:pt x="59" y="210"/>
                  </a:cubicBezTo>
                  <a:cubicBezTo>
                    <a:pt x="37" y="142"/>
                    <a:pt x="54" y="67"/>
                    <a:pt x="12" y="5"/>
                  </a:cubicBezTo>
                  <a:cubicBezTo>
                    <a:pt x="8" y="0"/>
                    <a:pt x="0" y="5"/>
                    <a:pt x="3" y="10"/>
                  </a:cubicBezTo>
                  <a:cubicBezTo>
                    <a:pt x="49" y="77"/>
                    <a:pt x="26" y="163"/>
                    <a:pt x="59" y="235"/>
                  </a:cubicBezTo>
                  <a:cubicBezTo>
                    <a:pt x="87" y="297"/>
                    <a:pt x="142" y="348"/>
                    <a:pt x="209" y="362"/>
                  </a:cubicBezTo>
                  <a:cubicBezTo>
                    <a:pt x="215" y="363"/>
                    <a:pt x="218" y="354"/>
                    <a:pt x="212" y="352"/>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7FDC0FE8-DC82-4F9A-9070-2789177FE3F5}"/>
                </a:ext>
              </a:extLst>
            </p:cNvPr>
            <p:cNvSpPr>
              <a:spLocks/>
            </p:cNvSpPr>
            <p:nvPr/>
          </p:nvSpPr>
          <p:spPr bwMode="auto">
            <a:xfrm>
              <a:off x="2615" y="1196"/>
              <a:ext cx="233" cy="192"/>
            </a:xfrm>
            <a:custGeom>
              <a:avLst/>
              <a:gdLst>
                <a:gd name="T0" fmla="*/ 92 w 98"/>
                <a:gd name="T1" fmla="*/ 70 h 81"/>
                <a:gd name="T2" fmla="*/ 13 w 98"/>
                <a:gd name="T3" fmla="*/ 5 h 81"/>
                <a:gd name="T4" fmla="*/ 4 w 98"/>
                <a:gd name="T5" fmla="*/ 10 h 81"/>
                <a:gd name="T6" fmla="*/ 89 w 98"/>
                <a:gd name="T7" fmla="*/ 79 h 81"/>
                <a:gd name="T8" fmla="*/ 92 w 98"/>
                <a:gd name="T9" fmla="*/ 70 h 81"/>
              </a:gdLst>
              <a:ahLst/>
              <a:cxnLst>
                <a:cxn ang="0">
                  <a:pos x="T0" y="T1"/>
                </a:cxn>
                <a:cxn ang="0">
                  <a:pos x="T2" y="T3"/>
                </a:cxn>
                <a:cxn ang="0">
                  <a:pos x="T4" y="T5"/>
                </a:cxn>
                <a:cxn ang="0">
                  <a:pos x="T6" y="T7"/>
                </a:cxn>
                <a:cxn ang="0">
                  <a:pos x="T8" y="T9"/>
                </a:cxn>
              </a:cxnLst>
              <a:rect l="0" t="0" r="r" b="b"/>
              <a:pathLst>
                <a:path w="98" h="81">
                  <a:moveTo>
                    <a:pt x="92" y="70"/>
                  </a:moveTo>
                  <a:cubicBezTo>
                    <a:pt x="60" y="59"/>
                    <a:pt x="33" y="32"/>
                    <a:pt x="13" y="5"/>
                  </a:cubicBezTo>
                  <a:cubicBezTo>
                    <a:pt x="9" y="0"/>
                    <a:pt x="0" y="5"/>
                    <a:pt x="4" y="10"/>
                  </a:cubicBezTo>
                  <a:cubicBezTo>
                    <a:pt x="26" y="39"/>
                    <a:pt x="54" y="68"/>
                    <a:pt x="89" y="79"/>
                  </a:cubicBezTo>
                  <a:cubicBezTo>
                    <a:pt x="96" y="81"/>
                    <a:pt x="98" y="72"/>
                    <a:pt x="92" y="7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D48E103A-3EC5-42A3-AEED-B38353C9B874}"/>
                </a:ext>
              </a:extLst>
            </p:cNvPr>
            <p:cNvSpPr>
              <a:spLocks/>
            </p:cNvSpPr>
            <p:nvPr/>
          </p:nvSpPr>
          <p:spPr bwMode="auto">
            <a:xfrm>
              <a:off x="2891" y="1222"/>
              <a:ext cx="93" cy="361"/>
            </a:xfrm>
            <a:custGeom>
              <a:avLst/>
              <a:gdLst>
                <a:gd name="T0" fmla="*/ 11 w 39"/>
                <a:gd name="T1" fmla="*/ 146 h 152"/>
                <a:gd name="T2" fmla="*/ 37 w 39"/>
                <a:gd name="T3" fmla="*/ 9 h 152"/>
                <a:gd name="T4" fmla="*/ 28 w 39"/>
                <a:gd name="T5" fmla="*/ 6 h 152"/>
                <a:gd name="T6" fmla="*/ 2 w 39"/>
                <a:gd name="T7" fmla="*/ 144 h 152"/>
                <a:gd name="T8" fmla="*/ 11 w 39"/>
                <a:gd name="T9" fmla="*/ 146 h 152"/>
              </a:gdLst>
              <a:ahLst/>
              <a:cxnLst>
                <a:cxn ang="0">
                  <a:pos x="T0" y="T1"/>
                </a:cxn>
                <a:cxn ang="0">
                  <a:pos x="T2" y="T3"/>
                </a:cxn>
                <a:cxn ang="0">
                  <a:pos x="T4" y="T5"/>
                </a:cxn>
                <a:cxn ang="0">
                  <a:pos x="T6" y="T7"/>
                </a:cxn>
                <a:cxn ang="0">
                  <a:pos x="T8" y="T9"/>
                </a:cxn>
              </a:cxnLst>
              <a:rect l="0" t="0" r="r" b="b"/>
              <a:pathLst>
                <a:path w="39" h="152">
                  <a:moveTo>
                    <a:pt x="11" y="146"/>
                  </a:moveTo>
                  <a:cubicBezTo>
                    <a:pt x="25" y="101"/>
                    <a:pt x="26" y="54"/>
                    <a:pt x="37" y="9"/>
                  </a:cubicBezTo>
                  <a:cubicBezTo>
                    <a:pt x="39" y="3"/>
                    <a:pt x="29" y="0"/>
                    <a:pt x="28" y="6"/>
                  </a:cubicBezTo>
                  <a:cubicBezTo>
                    <a:pt x="17" y="52"/>
                    <a:pt x="15" y="99"/>
                    <a:pt x="2" y="144"/>
                  </a:cubicBezTo>
                  <a:cubicBezTo>
                    <a:pt x="0" y="150"/>
                    <a:pt x="9" y="152"/>
                    <a:pt x="11" y="14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8B670BC0-4E11-4F53-A19D-DC3D3A30B3DC}"/>
                </a:ext>
              </a:extLst>
            </p:cNvPr>
            <p:cNvSpPr>
              <a:spLocks/>
            </p:cNvSpPr>
            <p:nvPr/>
          </p:nvSpPr>
          <p:spPr bwMode="auto">
            <a:xfrm>
              <a:off x="2656" y="1498"/>
              <a:ext cx="294" cy="178"/>
            </a:xfrm>
            <a:custGeom>
              <a:avLst/>
              <a:gdLst>
                <a:gd name="T0" fmla="*/ 113 w 124"/>
                <a:gd name="T1" fmla="*/ 46 h 75"/>
                <a:gd name="T2" fmla="*/ 12 w 124"/>
                <a:gd name="T3" fmla="*/ 5 h 75"/>
                <a:gd name="T4" fmla="*/ 3 w 124"/>
                <a:gd name="T5" fmla="*/ 10 h 75"/>
                <a:gd name="T6" fmla="*/ 118 w 124"/>
                <a:gd name="T7" fmla="*/ 54 h 75"/>
                <a:gd name="T8" fmla="*/ 113 w 124"/>
                <a:gd name="T9" fmla="*/ 46 h 75"/>
              </a:gdLst>
              <a:ahLst/>
              <a:cxnLst>
                <a:cxn ang="0">
                  <a:pos x="T0" y="T1"/>
                </a:cxn>
                <a:cxn ang="0">
                  <a:pos x="T2" y="T3"/>
                </a:cxn>
                <a:cxn ang="0">
                  <a:pos x="T4" y="T5"/>
                </a:cxn>
                <a:cxn ang="0">
                  <a:pos x="T6" y="T7"/>
                </a:cxn>
                <a:cxn ang="0">
                  <a:pos x="T8" y="T9"/>
                </a:cxn>
              </a:cxnLst>
              <a:rect l="0" t="0" r="r" b="b"/>
              <a:pathLst>
                <a:path w="124" h="75">
                  <a:moveTo>
                    <a:pt x="113" y="46"/>
                  </a:moveTo>
                  <a:cubicBezTo>
                    <a:pt x="75" y="64"/>
                    <a:pt x="33" y="36"/>
                    <a:pt x="12" y="5"/>
                  </a:cubicBezTo>
                  <a:cubicBezTo>
                    <a:pt x="8" y="0"/>
                    <a:pt x="0" y="5"/>
                    <a:pt x="3" y="10"/>
                  </a:cubicBezTo>
                  <a:cubicBezTo>
                    <a:pt x="28" y="46"/>
                    <a:pt x="74" y="75"/>
                    <a:pt x="118" y="54"/>
                  </a:cubicBezTo>
                  <a:cubicBezTo>
                    <a:pt x="124" y="52"/>
                    <a:pt x="119" y="43"/>
                    <a:pt x="113" y="4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4D914556-F848-4531-B7D7-2A2B687D34C0}"/>
                </a:ext>
              </a:extLst>
            </p:cNvPr>
            <p:cNvSpPr>
              <a:spLocks/>
            </p:cNvSpPr>
            <p:nvPr/>
          </p:nvSpPr>
          <p:spPr bwMode="auto">
            <a:xfrm>
              <a:off x="2798" y="1015"/>
              <a:ext cx="29" cy="24"/>
            </a:xfrm>
            <a:custGeom>
              <a:avLst/>
              <a:gdLst>
                <a:gd name="T0" fmla="*/ 5 w 12"/>
                <a:gd name="T1" fmla="*/ 1 h 10"/>
                <a:gd name="T2" fmla="*/ 6 w 12"/>
                <a:gd name="T3" fmla="*/ 9 h 10"/>
                <a:gd name="T4" fmla="*/ 5 w 12"/>
                <a:gd name="T5" fmla="*/ 1 h 10"/>
              </a:gdLst>
              <a:ahLst/>
              <a:cxnLst>
                <a:cxn ang="0">
                  <a:pos x="T0" y="T1"/>
                </a:cxn>
                <a:cxn ang="0">
                  <a:pos x="T2" y="T3"/>
                </a:cxn>
                <a:cxn ang="0">
                  <a:pos x="T4" y="T5"/>
                </a:cxn>
              </a:cxnLst>
              <a:rect l="0" t="0" r="r" b="b"/>
              <a:pathLst>
                <a:path w="12" h="10">
                  <a:moveTo>
                    <a:pt x="5" y="1"/>
                  </a:moveTo>
                  <a:cubicBezTo>
                    <a:pt x="10" y="0"/>
                    <a:pt x="12" y="8"/>
                    <a:pt x="6" y="9"/>
                  </a:cubicBezTo>
                  <a:cubicBezTo>
                    <a:pt x="1" y="10"/>
                    <a:pt x="0" y="1"/>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5612A23B-6622-4FE2-B477-2DC15439ACD8}"/>
                </a:ext>
              </a:extLst>
            </p:cNvPr>
            <p:cNvSpPr>
              <a:spLocks/>
            </p:cNvSpPr>
            <p:nvPr/>
          </p:nvSpPr>
          <p:spPr bwMode="auto">
            <a:xfrm>
              <a:off x="2779" y="970"/>
              <a:ext cx="29" cy="24"/>
            </a:xfrm>
            <a:custGeom>
              <a:avLst/>
              <a:gdLst>
                <a:gd name="T0" fmla="*/ 5 w 12"/>
                <a:gd name="T1" fmla="*/ 1 h 10"/>
                <a:gd name="T2" fmla="*/ 6 w 12"/>
                <a:gd name="T3" fmla="*/ 9 h 10"/>
                <a:gd name="T4" fmla="*/ 5 w 12"/>
                <a:gd name="T5" fmla="*/ 1 h 10"/>
              </a:gdLst>
              <a:ahLst/>
              <a:cxnLst>
                <a:cxn ang="0">
                  <a:pos x="T0" y="T1"/>
                </a:cxn>
                <a:cxn ang="0">
                  <a:pos x="T2" y="T3"/>
                </a:cxn>
                <a:cxn ang="0">
                  <a:pos x="T4" y="T5"/>
                </a:cxn>
              </a:cxnLst>
              <a:rect l="0" t="0" r="r" b="b"/>
              <a:pathLst>
                <a:path w="12" h="10">
                  <a:moveTo>
                    <a:pt x="5" y="1"/>
                  </a:moveTo>
                  <a:cubicBezTo>
                    <a:pt x="10" y="0"/>
                    <a:pt x="12" y="8"/>
                    <a:pt x="6" y="9"/>
                  </a:cubicBezTo>
                  <a:cubicBezTo>
                    <a:pt x="1" y="10"/>
                    <a:pt x="0" y="1"/>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A5F74E45-8869-4CD1-89E3-CED6F471F526}"/>
                </a:ext>
              </a:extLst>
            </p:cNvPr>
            <p:cNvSpPr>
              <a:spLocks/>
            </p:cNvSpPr>
            <p:nvPr/>
          </p:nvSpPr>
          <p:spPr bwMode="auto">
            <a:xfrm>
              <a:off x="2649" y="1288"/>
              <a:ext cx="28" cy="24"/>
            </a:xfrm>
            <a:custGeom>
              <a:avLst/>
              <a:gdLst>
                <a:gd name="T0" fmla="*/ 5 w 12"/>
                <a:gd name="T1" fmla="*/ 1 h 10"/>
                <a:gd name="T2" fmla="*/ 6 w 12"/>
                <a:gd name="T3" fmla="*/ 9 h 10"/>
                <a:gd name="T4" fmla="*/ 5 w 12"/>
                <a:gd name="T5" fmla="*/ 1 h 10"/>
              </a:gdLst>
              <a:ahLst/>
              <a:cxnLst>
                <a:cxn ang="0">
                  <a:pos x="T0" y="T1"/>
                </a:cxn>
                <a:cxn ang="0">
                  <a:pos x="T2" y="T3"/>
                </a:cxn>
                <a:cxn ang="0">
                  <a:pos x="T4" y="T5"/>
                </a:cxn>
              </a:cxnLst>
              <a:rect l="0" t="0" r="r" b="b"/>
              <a:pathLst>
                <a:path w="12" h="10">
                  <a:moveTo>
                    <a:pt x="5" y="1"/>
                  </a:moveTo>
                  <a:cubicBezTo>
                    <a:pt x="10" y="0"/>
                    <a:pt x="12" y="8"/>
                    <a:pt x="6" y="9"/>
                  </a:cubicBezTo>
                  <a:cubicBezTo>
                    <a:pt x="1" y="10"/>
                    <a:pt x="0" y="2"/>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1619B80D-9C7C-4A43-B135-08C5FD41DC77}"/>
                </a:ext>
              </a:extLst>
            </p:cNvPr>
            <p:cNvSpPr>
              <a:spLocks/>
            </p:cNvSpPr>
            <p:nvPr/>
          </p:nvSpPr>
          <p:spPr bwMode="auto">
            <a:xfrm>
              <a:off x="2620" y="1257"/>
              <a:ext cx="29" cy="24"/>
            </a:xfrm>
            <a:custGeom>
              <a:avLst/>
              <a:gdLst>
                <a:gd name="T0" fmla="*/ 6 w 12"/>
                <a:gd name="T1" fmla="*/ 1 h 10"/>
                <a:gd name="T2" fmla="*/ 7 w 12"/>
                <a:gd name="T3" fmla="*/ 9 h 10"/>
                <a:gd name="T4" fmla="*/ 6 w 12"/>
                <a:gd name="T5" fmla="*/ 1 h 10"/>
              </a:gdLst>
              <a:ahLst/>
              <a:cxnLst>
                <a:cxn ang="0">
                  <a:pos x="T0" y="T1"/>
                </a:cxn>
                <a:cxn ang="0">
                  <a:pos x="T2" y="T3"/>
                </a:cxn>
                <a:cxn ang="0">
                  <a:pos x="T4" y="T5"/>
                </a:cxn>
              </a:cxnLst>
              <a:rect l="0" t="0" r="r" b="b"/>
              <a:pathLst>
                <a:path w="12" h="10">
                  <a:moveTo>
                    <a:pt x="6" y="1"/>
                  </a:moveTo>
                  <a:cubicBezTo>
                    <a:pt x="11" y="0"/>
                    <a:pt x="12" y="8"/>
                    <a:pt x="7" y="9"/>
                  </a:cubicBezTo>
                  <a:cubicBezTo>
                    <a:pt x="2" y="10"/>
                    <a:pt x="0" y="1"/>
                    <a:pt x="6"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6C2A981E-F3AC-4E0B-B19E-E6BA84DFD708}"/>
                </a:ext>
              </a:extLst>
            </p:cNvPr>
            <p:cNvSpPr>
              <a:spLocks/>
            </p:cNvSpPr>
            <p:nvPr/>
          </p:nvSpPr>
          <p:spPr bwMode="auto">
            <a:xfrm>
              <a:off x="3005" y="1322"/>
              <a:ext cx="26" cy="23"/>
            </a:xfrm>
            <a:custGeom>
              <a:avLst/>
              <a:gdLst>
                <a:gd name="T0" fmla="*/ 5 w 11"/>
                <a:gd name="T1" fmla="*/ 1 h 10"/>
                <a:gd name="T2" fmla="*/ 6 w 11"/>
                <a:gd name="T3" fmla="*/ 9 h 10"/>
                <a:gd name="T4" fmla="*/ 5 w 11"/>
                <a:gd name="T5" fmla="*/ 1 h 10"/>
              </a:gdLst>
              <a:ahLst/>
              <a:cxnLst>
                <a:cxn ang="0">
                  <a:pos x="T0" y="T1"/>
                </a:cxn>
                <a:cxn ang="0">
                  <a:pos x="T2" y="T3"/>
                </a:cxn>
                <a:cxn ang="0">
                  <a:pos x="T4" y="T5"/>
                </a:cxn>
              </a:cxnLst>
              <a:rect l="0" t="0" r="r" b="b"/>
              <a:pathLst>
                <a:path w="11" h="10">
                  <a:moveTo>
                    <a:pt x="5" y="1"/>
                  </a:moveTo>
                  <a:cubicBezTo>
                    <a:pt x="10" y="0"/>
                    <a:pt x="11" y="8"/>
                    <a:pt x="6" y="9"/>
                  </a:cubicBezTo>
                  <a:cubicBezTo>
                    <a:pt x="1" y="10"/>
                    <a:pt x="0" y="2"/>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8BAA6366-6348-40F5-B3F6-6AA7A7744478}"/>
                </a:ext>
              </a:extLst>
            </p:cNvPr>
            <p:cNvSpPr>
              <a:spLocks/>
            </p:cNvSpPr>
            <p:nvPr/>
          </p:nvSpPr>
          <p:spPr bwMode="auto">
            <a:xfrm>
              <a:off x="3003" y="1360"/>
              <a:ext cx="33" cy="33"/>
            </a:xfrm>
            <a:custGeom>
              <a:avLst/>
              <a:gdLst>
                <a:gd name="T0" fmla="*/ 9 w 14"/>
                <a:gd name="T1" fmla="*/ 3 h 14"/>
                <a:gd name="T2" fmla="*/ 10 w 14"/>
                <a:gd name="T3" fmla="*/ 4 h 14"/>
                <a:gd name="T4" fmla="*/ 5 w 14"/>
                <a:gd name="T5" fmla="*/ 11 h 14"/>
                <a:gd name="T6" fmla="*/ 4 w 14"/>
                <a:gd name="T7" fmla="*/ 10 h 14"/>
                <a:gd name="T8" fmla="*/ 9 w 14"/>
                <a:gd name="T9" fmla="*/ 3 h 14"/>
              </a:gdLst>
              <a:ahLst/>
              <a:cxnLst>
                <a:cxn ang="0">
                  <a:pos x="T0" y="T1"/>
                </a:cxn>
                <a:cxn ang="0">
                  <a:pos x="T2" y="T3"/>
                </a:cxn>
                <a:cxn ang="0">
                  <a:pos x="T4" y="T5"/>
                </a:cxn>
                <a:cxn ang="0">
                  <a:pos x="T6" y="T7"/>
                </a:cxn>
                <a:cxn ang="0">
                  <a:pos x="T8" y="T9"/>
                </a:cxn>
              </a:cxnLst>
              <a:rect l="0" t="0" r="r" b="b"/>
              <a:pathLst>
                <a:path w="14" h="14">
                  <a:moveTo>
                    <a:pt x="9" y="3"/>
                  </a:moveTo>
                  <a:cubicBezTo>
                    <a:pt x="9" y="4"/>
                    <a:pt x="9" y="4"/>
                    <a:pt x="10" y="4"/>
                  </a:cubicBezTo>
                  <a:cubicBezTo>
                    <a:pt x="14" y="7"/>
                    <a:pt x="9" y="14"/>
                    <a:pt x="5" y="11"/>
                  </a:cubicBezTo>
                  <a:cubicBezTo>
                    <a:pt x="4" y="10"/>
                    <a:pt x="4" y="10"/>
                    <a:pt x="4" y="10"/>
                  </a:cubicBezTo>
                  <a:cubicBezTo>
                    <a:pt x="0" y="7"/>
                    <a:pt x="5" y="0"/>
                    <a:pt x="9" y="3"/>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40">
              <a:extLst>
                <a:ext uri="{FF2B5EF4-FFF2-40B4-BE49-F238E27FC236}">
                  <a16:creationId xmlns:a16="http://schemas.microsoft.com/office/drawing/2014/main" id="{77CB87D4-E96D-4918-BAC3-7C5DF59F2963}"/>
                </a:ext>
              </a:extLst>
            </p:cNvPr>
            <p:cNvSpPr>
              <a:spLocks/>
            </p:cNvSpPr>
            <p:nvPr/>
          </p:nvSpPr>
          <p:spPr bwMode="auto">
            <a:xfrm>
              <a:off x="2974" y="1341"/>
              <a:ext cx="29" cy="21"/>
            </a:xfrm>
            <a:custGeom>
              <a:avLst/>
              <a:gdLst>
                <a:gd name="T0" fmla="*/ 5 w 12"/>
                <a:gd name="T1" fmla="*/ 0 h 9"/>
                <a:gd name="T2" fmla="*/ 6 w 12"/>
                <a:gd name="T3" fmla="*/ 9 h 9"/>
                <a:gd name="T4" fmla="*/ 5 w 12"/>
                <a:gd name="T5" fmla="*/ 0 h 9"/>
              </a:gdLst>
              <a:ahLst/>
              <a:cxnLst>
                <a:cxn ang="0">
                  <a:pos x="T0" y="T1"/>
                </a:cxn>
                <a:cxn ang="0">
                  <a:pos x="T2" y="T3"/>
                </a:cxn>
                <a:cxn ang="0">
                  <a:pos x="T4" y="T5"/>
                </a:cxn>
              </a:cxnLst>
              <a:rect l="0" t="0" r="r" b="b"/>
              <a:pathLst>
                <a:path w="12" h="9">
                  <a:moveTo>
                    <a:pt x="5" y="0"/>
                  </a:moveTo>
                  <a:cubicBezTo>
                    <a:pt x="10" y="0"/>
                    <a:pt x="12" y="8"/>
                    <a:pt x="6" y="9"/>
                  </a:cubicBezTo>
                  <a:cubicBezTo>
                    <a:pt x="1" y="9"/>
                    <a:pt x="0" y="1"/>
                    <a:pt x="5" y="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41">
              <a:extLst>
                <a:ext uri="{FF2B5EF4-FFF2-40B4-BE49-F238E27FC236}">
                  <a16:creationId xmlns:a16="http://schemas.microsoft.com/office/drawing/2014/main" id="{32FEF9CE-4B5F-4009-91E8-DC321AE5838F}"/>
                </a:ext>
              </a:extLst>
            </p:cNvPr>
            <p:cNvSpPr>
              <a:spLocks/>
            </p:cNvSpPr>
            <p:nvPr/>
          </p:nvSpPr>
          <p:spPr bwMode="auto">
            <a:xfrm>
              <a:off x="2696" y="1593"/>
              <a:ext cx="29" cy="24"/>
            </a:xfrm>
            <a:custGeom>
              <a:avLst/>
              <a:gdLst>
                <a:gd name="T0" fmla="*/ 5 w 12"/>
                <a:gd name="T1" fmla="*/ 1 h 10"/>
                <a:gd name="T2" fmla="*/ 7 w 12"/>
                <a:gd name="T3" fmla="*/ 9 h 10"/>
                <a:gd name="T4" fmla="*/ 5 w 12"/>
                <a:gd name="T5" fmla="*/ 1 h 10"/>
              </a:gdLst>
              <a:ahLst/>
              <a:cxnLst>
                <a:cxn ang="0">
                  <a:pos x="T0" y="T1"/>
                </a:cxn>
                <a:cxn ang="0">
                  <a:pos x="T2" y="T3"/>
                </a:cxn>
                <a:cxn ang="0">
                  <a:pos x="T4" y="T5"/>
                </a:cxn>
              </a:cxnLst>
              <a:rect l="0" t="0" r="r" b="b"/>
              <a:pathLst>
                <a:path w="12" h="10">
                  <a:moveTo>
                    <a:pt x="5" y="1"/>
                  </a:moveTo>
                  <a:cubicBezTo>
                    <a:pt x="11" y="0"/>
                    <a:pt x="12" y="8"/>
                    <a:pt x="7" y="9"/>
                  </a:cubicBezTo>
                  <a:cubicBezTo>
                    <a:pt x="1" y="10"/>
                    <a:pt x="0" y="2"/>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42">
              <a:extLst>
                <a:ext uri="{FF2B5EF4-FFF2-40B4-BE49-F238E27FC236}">
                  <a16:creationId xmlns:a16="http://schemas.microsoft.com/office/drawing/2014/main" id="{7979266D-BB98-4D4D-9BD7-BCCB35F5101A}"/>
                </a:ext>
              </a:extLst>
            </p:cNvPr>
            <p:cNvSpPr>
              <a:spLocks/>
            </p:cNvSpPr>
            <p:nvPr/>
          </p:nvSpPr>
          <p:spPr bwMode="auto">
            <a:xfrm>
              <a:off x="2665" y="1567"/>
              <a:ext cx="29" cy="23"/>
            </a:xfrm>
            <a:custGeom>
              <a:avLst/>
              <a:gdLst>
                <a:gd name="T0" fmla="*/ 5 w 12"/>
                <a:gd name="T1" fmla="*/ 1 h 10"/>
                <a:gd name="T2" fmla="*/ 7 w 12"/>
                <a:gd name="T3" fmla="*/ 9 h 10"/>
                <a:gd name="T4" fmla="*/ 5 w 12"/>
                <a:gd name="T5" fmla="*/ 1 h 10"/>
              </a:gdLst>
              <a:ahLst/>
              <a:cxnLst>
                <a:cxn ang="0">
                  <a:pos x="T0" y="T1"/>
                </a:cxn>
                <a:cxn ang="0">
                  <a:pos x="T2" y="T3"/>
                </a:cxn>
                <a:cxn ang="0">
                  <a:pos x="T4" y="T5"/>
                </a:cxn>
              </a:cxnLst>
              <a:rect l="0" t="0" r="r" b="b"/>
              <a:pathLst>
                <a:path w="12" h="10">
                  <a:moveTo>
                    <a:pt x="5" y="1"/>
                  </a:moveTo>
                  <a:cubicBezTo>
                    <a:pt x="11" y="0"/>
                    <a:pt x="12" y="8"/>
                    <a:pt x="7" y="9"/>
                  </a:cubicBezTo>
                  <a:cubicBezTo>
                    <a:pt x="1" y="10"/>
                    <a:pt x="0" y="1"/>
                    <a:pt x="5" y="1"/>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43">
              <a:extLst>
                <a:ext uri="{FF2B5EF4-FFF2-40B4-BE49-F238E27FC236}">
                  <a16:creationId xmlns:a16="http://schemas.microsoft.com/office/drawing/2014/main" id="{79E09AA0-659F-4BE8-89D3-21EB05EBBFDF}"/>
                </a:ext>
              </a:extLst>
            </p:cNvPr>
            <p:cNvSpPr>
              <a:spLocks/>
            </p:cNvSpPr>
            <p:nvPr/>
          </p:nvSpPr>
          <p:spPr bwMode="auto">
            <a:xfrm>
              <a:off x="2753" y="1538"/>
              <a:ext cx="29" cy="21"/>
            </a:xfrm>
            <a:custGeom>
              <a:avLst/>
              <a:gdLst>
                <a:gd name="T0" fmla="*/ 5 w 12"/>
                <a:gd name="T1" fmla="*/ 0 h 9"/>
                <a:gd name="T2" fmla="*/ 6 w 12"/>
                <a:gd name="T3" fmla="*/ 9 h 9"/>
                <a:gd name="T4" fmla="*/ 5 w 12"/>
                <a:gd name="T5" fmla="*/ 0 h 9"/>
              </a:gdLst>
              <a:ahLst/>
              <a:cxnLst>
                <a:cxn ang="0">
                  <a:pos x="T0" y="T1"/>
                </a:cxn>
                <a:cxn ang="0">
                  <a:pos x="T2" y="T3"/>
                </a:cxn>
                <a:cxn ang="0">
                  <a:pos x="T4" y="T5"/>
                </a:cxn>
              </a:cxnLst>
              <a:rect l="0" t="0" r="r" b="b"/>
              <a:pathLst>
                <a:path w="12" h="9">
                  <a:moveTo>
                    <a:pt x="5" y="0"/>
                  </a:moveTo>
                  <a:cubicBezTo>
                    <a:pt x="10" y="0"/>
                    <a:pt x="12" y="8"/>
                    <a:pt x="6" y="9"/>
                  </a:cubicBezTo>
                  <a:cubicBezTo>
                    <a:pt x="1" y="9"/>
                    <a:pt x="0" y="1"/>
                    <a:pt x="5" y="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44">
              <a:extLst>
                <a:ext uri="{FF2B5EF4-FFF2-40B4-BE49-F238E27FC236}">
                  <a16:creationId xmlns:a16="http://schemas.microsoft.com/office/drawing/2014/main" id="{1A3CE5DA-C1CA-411C-812B-C445E26A43AB}"/>
                </a:ext>
              </a:extLst>
            </p:cNvPr>
            <p:cNvSpPr>
              <a:spLocks/>
            </p:cNvSpPr>
            <p:nvPr/>
          </p:nvSpPr>
          <p:spPr bwMode="auto">
            <a:xfrm>
              <a:off x="2720" y="1507"/>
              <a:ext cx="28" cy="22"/>
            </a:xfrm>
            <a:custGeom>
              <a:avLst/>
              <a:gdLst>
                <a:gd name="T0" fmla="*/ 5 w 12"/>
                <a:gd name="T1" fmla="*/ 0 h 9"/>
                <a:gd name="T2" fmla="*/ 7 w 12"/>
                <a:gd name="T3" fmla="*/ 9 h 9"/>
                <a:gd name="T4" fmla="*/ 5 w 12"/>
                <a:gd name="T5" fmla="*/ 0 h 9"/>
              </a:gdLst>
              <a:ahLst/>
              <a:cxnLst>
                <a:cxn ang="0">
                  <a:pos x="T0" y="T1"/>
                </a:cxn>
                <a:cxn ang="0">
                  <a:pos x="T2" y="T3"/>
                </a:cxn>
                <a:cxn ang="0">
                  <a:pos x="T4" y="T5"/>
                </a:cxn>
              </a:cxnLst>
              <a:rect l="0" t="0" r="r" b="b"/>
              <a:pathLst>
                <a:path w="12" h="9">
                  <a:moveTo>
                    <a:pt x="5" y="0"/>
                  </a:moveTo>
                  <a:cubicBezTo>
                    <a:pt x="11" y="0"/>
                    <a:pt x="12" y="8"/>
                    <a:pt x="7" y="9"/>
                  </a:cubicBezTo>
                  <a:cubicBezTo>
                    <a:pt x="1" y="9"/>
                    <a:pt x="0" y="1"/>
                    <a:pt x="5" y="0"/>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45">
              <a:extLst>
                <a:ext uri="{FF2B5EF4-FFF2-40B4-BE49-F238E27FC236}">
                  <a16:creationId xmlns:a16="http://schemas.microsoft.com/office/drawing/2014/main" id="{ED3839C7-8453-4FC8-BBAC-0261F3A50B17}"/>
                </a:ext>
              </a:extLst>
            </p:cNvPr>
            <p:cNvSpPr>
              <a:spLocks/>
            </p:cNvSpPr>
            <p:nvPr/>
          </p:nvSpPr>
          <p:spPr bwMode="auto">
            <a:xfrm>
              <a:off x="4589" y="1543"/>
              <a:ext cx="924" cy="639"/>
            </a:xfrm>
            <a:custGeom>
              <a:avLst/>
              <a:gdLst>
                <a:gd name="T0" fmla="*/ 0 w 389"/>
                <a:gd name="T1" fmla="*/ 132 h 269"/>
                <a:gd name="T2" fmla="*/ 74 w 389"/>
                <a:gd name="T3" fmla="*/ 119 h 269"/>
                <a:gd name="T4" fmla="*/ 102 w 389"/>
                <a:gd name="T5" fmla="*/ 39 h 269"/>
                <a:gd name="T6" fmla="*/ 257 w 389"/>
                <a:gd name="T7" fmla="*/ 0 h 269"/>
                <a:gd name="T8" fmla="*/ 389 w 389"/>
                <a:gd name="T9" fmla="*/ 69 h 269"/>
                <a:gd name="T10" fmla="*/ 331 w 389"/>
                <a:gd name="T11" fmla="*/ 205 h 269"/>
                <a:gd name="T12" fmla="*/ 189 w 389"/>
                <a:gd name="T13" fmla="*/ 269 h 269"/>
                <a:gd name="T14" fmla="*/ 32 w 389"/>
                <a:gd name="T15" fmla="*/ 227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269">
                  <a:moveTo>
                    <a:pt x="0" y="132"/>
                  </a:moveTo>
                  <a:cubicBezTo>
                    <a:pt x="18" y="156"/>
                    <a:pt x="56" y="135"/>
                    <a:pt x="74" y="119"/>
                  </a:cubicBezTo>
                  <a:cubicBezTo>
                    <a:pt x="95" y="98"/>
                    <a:pt x="100" y="68"/>
                    <a:pt x="102" y="39"/>
                  </a:cubicBezTo>
                  <a:cubicBezTo>
                    <a:pt x="166" y="90"/>
                    <a:pt x="217" y="63"/>
                    <a:pt x="257" y="0"/>
                  </a:cubicBezTo>
                  <a:cubicBezTo>
                    <a:pt x="285" y="59"/>
                    <a:pt x="323" y="83"/>
                    <a:pt x="389" y="69"/>
                  </a:cubicBezTo>
                  <a:cubicBezTo>
                    <a:pt x="331" y="97"/>
                    <a:pt x="326" y="148"/>
                    <a:pt x="331" y="205"/>
                  </a:cubicBezTo>
                  <a:cubicBezTo>
                    <a:pt x="265" y="172"/>
                    <a:pt x="201" y="186"/>
                    <a:pt x="189" y="269"/>
                  </a:cubicBezTo>
                  <a:cubicBezTo>
                    <a:pt x="146" y="236"/>
                    <a:pt x="88" y="180"/>
                    <a:pt x="32" y="227"/>
                  </a:cubicBezTo>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46">
              <a:extLst>
                <a:ext uri="{FF2B5EF4-FFF2-40B4-BE49-F238E27FC236}">
                  <a16:creationId xmlns:a16="http://schemas.microsoft.com/office/drawing/2014/main" id="{A2EC02AE-3BDE-48BB-AA91-F5D56E0988E8}"/>
                </a:ext>
              </a:extLst>
            </p:cNvPr>
            <p:cNvSpPr>
              <a:spLocks/>
            </p:cNvSpPr>
            <p:nvPr/>
          </p:nvSpPr>
          <p:spPr bwMode="auto">
            <a:xfrm>
              <a:off x="4535" y="1766"/>
              <a:ext cx="760" cy="269"/>
            </a:xfrm>
            <a:custGeom>
              <a:avLst/>
              <a:gdLst>
                <a:gd name="T0" fmla="*/ 9 w 320"/>
                <a:gd name="T1" fmla="*/ 111 h 113"/>
                <a:gd name="T2" fmla="*/ 314 w 320"/>
                <a:gd name="T3" fmla="*/ 11 h 113"/>
                <a:gd name="T4" fmla="*/ 309 w 320"/>
                <a:gd name="T5" fmla="*/ 2 h 113"/>
                <a:gd name="T6" fmla="*/ 7 w 320"/>
                <a:gd name="T7" fmla="*/ 101 h 113"/>
                <a:gd name="T8" fmla="*/ 9 w 320"/>
                <a:gd name="T9" fmla="*/ 111 h 113"/>
              </a:gdLst>
              <a:ahLst/>
              <a:cxnLst>
                <a:cxn ang="0">
                  <a:pos x="T0" y="T1"/>
                </a:cxn>
                <a:cxn ang="0">
                  <a:pos x="T2" y="T3"/>
                </a:cxn>
                <a:cxn ang="0">
                  <a:pos x="T4" y="T5"/>
                </a:cxn>
                <a:cxn ang="0">
                  <a:pos x="T6" y="T7"/>
                </a:cxn>
                <a:cxn ang="0">
                  <a:pos x="T8" y="T9"/>
                </a:cxn>
              </a:cxnLst>
              <a:rect l="0" t="0" r="r" b="b"/>
              <a:pathLst>
                <a:path w="320" h="113">
                  <a:moveTo>
                    <a:pt x="9" y="111"/>
                  </a:moveTo>
                  <a:cubicBezTo>
                    <a:pt x="111" y="77"/>
                    <a:pt x="216" y="55"/>
                    <a:pt x="314" y="11"/>
                  </a:cubicBezTo>
                  <a:cubicBezTo>
                    <a:pt x="320" y="8"/>
                    <a:pt x="315" y="0"/>
                    <a:pt x="309" y="2"/>
                  </a:cubicBezTo>
                  <a:cubicBezTo>
                    <a:pt x="212" y="46"/>
                    <a:pt x="107" y="68"/>
                    <a:pt x="7" y="101"/>
                  </a:cubicBezTo>
                  <a:cubicBezTo>
                    <a:pt x="0" y="103"/>
                    <a:pt x="3" y="113"/>
                    <a:pt x="9" y="111"/>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7">
              <a:extLst>
                <a:ext uri="{FF2B5EF4-FFF2-40B4-BE49-F238E27FC236}">
                  <a16:creationId xmlns:a16="http://schemas.microsoft.com/office/drawing/2014/main" id="{00284912-A93C-4EE3-996C-C2C6337093B2}"/>
                </a:ext>
              </a:extLst>
            </p:cNvPr>
            <p:cNvSpPr>
              <a:spLocks/>
            </p:cNvSpPr>
            <p:nvPr/>
          </p:nvSpPr>
          <p:spPr bwMode="auto">
            <a:xfrm>
              <a:off x="4768" y="1788"/>
              <a:ext cx="190" cy="202"/>
            </a:xfrm>
            <a:custGeom>
              <a:avLst/>
              <a:gdLst>
                <a:gd name="T0" fmla="*/ 36 w 80"/>
                <a:gd name="T1" fmla="*/ 6 h 85"/>
                <a:gd name="T2" fmla="*/ 2 w 80"/>
                <a:gd name="T3" fmla="*/ 65 h 85"/>
                <a:gd name="T4" fmla="*/ 5 w 80"/>
                <a:gd name="T5" fmla="*/ 72 h 85"/>
                <a:gd name="T6" fmla="*/ 74 w 80"/>
                <a:gd name="T7" fmla="*/ 83 h 85"/>
                <a:gd name="T8" fmla="*/ 74 w 80"/>
                <a:gd name="T9" fmla="*/ 73 h 85"/>
                <a:gd name="T10" fmla="*/ 8 w 80"/>
                <a:gd name="T11" fmla="*/ 62 h 85"/>
                <a:gd name="T12" fmla="*/ 11 w 80"/>
                <a:gd name="T13" fmla="*/ 70 h 85"/>
                <a:gd name="T14" fmla="*/ 46 w 80"/>
                <a:gd name="T15" fmla="*/ 8 h 85"/>
                <a:gd name="T16" fmla="*/ 36 w 80"/>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5">
                  <a:moveTo>
                    <a:pt x="36" y="6"/>
                  </a:moveTo>
                  <a:cubicBezTo>
                    <a:pt x="27" y="27"/>
                    <a:pt x="16" y="46"/>
                    <a:pt x="2" y="65"/>
                  </a:cubicBezTo>
                  <a:cubicBezTo>
                    <a:pt x="0" y="67"/>
                    <a:pt x="2" y="71"/>
                    <a:pt x="5" y="72"/>
                  </a:cubicBezTo>
                  <a:cubicBezTo>
                    <a:pt x="27" y="80"/>
                    <a:pt x="50" y="85"/>
                    <a:pt x="74" y="83"/>
                  </a:cubicBezTo>
                  <a:cubicBezTo>
                    <a:pt x="80" y="83"/>
                    <a:pt x="80" y="73"/>
                    <a:pt x="74" y="73"/>
                  </a:cubicBezTo>
                  <a:cubicBezTo>
                    <a:pt x="51" y="75"/>
                    <a:pt x="29" y="70"/>
                    <a:pt x="8" y="62"/>
                  </a:cubicBezTo>
                  <a:cubicBezTo>
                    <a:pt x="9" y="65"/>
                    <a:pt x="10" y="67"/>
                    <a:pt x="11" y="70"/>
                  </a:cubicBezTo>
                  <a:cubicBezTo>
                    <a:pt x="25" y="50"/>
                    <a:pt x="37" y="30"/>
                    <a:pt x="46" y="8"/>
                  </a:cubicBezTo>
                  <a:cubicBezTo>
                    <a:pt x="48" y="2"/>
                    <a:pt x="38" y="0"/>
                    <a:pt x="36" y="6"/>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48">
              <a:extLst>
                <a:ext uri="{FF2B5EF4-FFF2-40B4-BE49-F238E27FC236}">
                  <a16:creationId xmlns:a16="http://schemas.microsoft.com/office/drawing/2014/main" id="{5AC8D332-CAAF-43AE-A7B6-6BA38378F869}"/>
                </a:ext>
              </a:extLst>
            </p:cNvPr>
            <p:cNvSpPr>
              <a:spLocks/>
            </p:cNvSpPr>
            <p:nvPr/>
          </p:nvSpPr>
          <p:spPr bwMode="auto">
            <a:xfrm>
              <a:off x="4962" y="1743"/>
              <a:ext cx="174" cy="202"/>
            </a:xfrm>
            <a:custGeom>
              <a:avLst/>
              <a:gdLst>
                <a:gd name="T0" fmla="*/ 28 w 73"/>
                <a:gd name="T1" fmla="*/ 6 h 85"/>
                <a:gd name="T2" fmla="*/ 2 w 73"/>
                <a:gd name="T3" fmla="*/ 60 h 85"/>
                <a:gd name="T4" fmla="*/ 5 w 73"/>
                <a:gd name="T5" fmla="*/ 68 h 85"/>
                <a:gd name="T6" fmla="*/ 64 w 73"/>
                <a:gd name="T7" fmla="*/ 83 h 85"/>
                <a:gd name="T8" fmla="*/ 66 w 73"/>
                <a:gd name="T9" fmla="*/ 74 h 85"/>
                <a:gd name="T10" fmla="*/ 7 w 73"/>
                <a:gd name="T11" fmla="*/ 58 h 85"/>
                <a:gd name="T12" fmla="*/ 10 w 73"/>
                <a:gd name="T13" fmla="*/ 65 h 85"/>
                <a:gd name="T14" fmla="*/ 37 w 73"/>
                <a:gd name="T15" fmla="*/ 11 h 85"/>
                <a:gd name="T16" fmla="*/ 28 w 73"/>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28" y="6"/>
                  </a:moveTo>
                  <a:cubicBezTo>
                    <a:pt x="20" y="25"/>
                    <a:pt x="14" y="44"/>
                    <a:pt x="2" y="60"/>
                  </a:cubicBezTo>
                  <a:cubicBezTo>
                    <a:pt x="0" y="63"/>
                    <a:pt x="2" y="67"/>
                    <a:pt x="5" y="68"/>
                  </a:cubicBezTo>
                  <a:cubicBezTo>
                    <a:pt x="24" y="73"/>
                    <a:pt x="44" y="79"/>
                    <a:pt x="64" y="83"/>
                  </a:cubicBezTo>
                  <a:cubicBezTo>
                    <a:pt x="70" y="85"/>
                    <a:pt x="73" y="75"/>
                    <a:pt x="66" y="74"/>
                  </a:cubicBezTo>
                  <a:cubicBezTo>
                    <a:pt x="46" y="69"/>
                    <a:pt x="27" y="64"/>
                    <a:pt x="7" y="58"/>
                  </a:cubicBezTo>
                  <a:cubicBezTo>
                    <a:pt x="8" y="60"/>
                    <a:pt x="9" y="63"/>
                    <a:pt x="10" y="65"/>
                  </a:cubicBezTo>
                  <a:cubicBezTo>
                    <a:pt x="23" y="49"/>
                    <a:pt x="29" y="30"/>
                    <a:pt x="37" y="11"/>
                  </a:cubicBezTo>
                  <a:cubicBezTo>
                    <a:pt x="40" y="6"/>
                    <a:pt x="31" y="0"/>
                    <a:pt x="28" y="6"/>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9">
              <a:extLst>
                <a:ext uri="{FF2B5EF4-FFF2-40B4-BE49-F238E27FC236}">
                  <a16:creationId xmlns:a16="http://schemas.microsoft.com/office/drawing/2014/main" id="{B793126E-B2DC-4A2F-8EFF-757FD9DAA45E}"/>
                </a:ext>
              </a:extLst>
            </p:cNvPr>
            <p:cNvSpPr>
              <a:spLocks/>
            </p:cNvSpPr>
            <p:nvPr/>
          </p:nvSpPr>
          <p:spPr bwMode="auto">
            <a:xfrm>
              <a:off x="5119" y="1702"/>
              <a:ext cx="193" cy="207"/>
            </a:xfrm>
            <a:custGeom>
              <a:avLst/>
              <a:gdLst>
                <a:gd name="T0" fmla="*/ 20 w 81"/>
                <a:gd name="T1" fmla="*/ 7 h 87"/>
                <a:gd name="T2" fmla="*/ 1 w 81"/>
                <a:gd name="T3" fmla="*/ 59 h 87"/>
                <a:gd name="T4" fmla="*/ 3 w 81"/>
                <a:gd name="T5" fmla="*/ 65 h 87"/>
                <a:gd name="T6" fmla="*/ 72 w 81"/>
                <a:gd name="T7" fmla="*/ 85 h 87"/>
                <a:gd name="T8" fmla="*/ 75 w 81"/>
                <a:gd name="T9" fmla="*/ 76 h 87"/>
                <a:gd name="T10" fmla="*/ 8 w 81"/>
                <a:gd name="T11" fmla="*/ 56 h 87"/>
                <a:gd name="T12" fmla="*/ 10 w 81"/>
                <a:gd name="T13" fmla="*/ 62 h 87"/>
                <a:gd name="T14" fmla="*/ 29 w 81"/>
                <a:gd name="T15" fmla="*/ 9 h 87"/>
                <a:gd name="T16" fmla="*/ 20 w 81"/>
                <a:gd name="T1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20" y="7"/>
                  </a:moveTo>
                  <a:cubicBezTo>
                    <a:pt x="16" y="25"/>
                    <a:pt x="7" y="42"/>
                    <a:pt x="1" y="59"/>
                  </a:cubicBezTo>
                  <a:cubicBezTo>
                    <a:pt x="0" y="61"/>
                    <a:pt x="1" y="64"/>
                    <a:pt x="3" y="65"/>
                  </a:cubicBezTo>
                  <a:cubicBezTo>
                    <a:pt x="25" y="74"/>
                    <a:pt x="49" y="80"/>
                    <a:pt x="72" y="85"/>
                  </a:cubicBezTo>
                  <a:cubicBezTo>
                    <a:pt x="79" y="87"/>
                    <a:pt x="81" y="77"/>
                    <a:pt x="75" y="76"/>
                  </a:cubicBezTo>
                  <a:cubicBezTo>
                    <a:pt x="52" y="70"/>
                    <a:pt x="29" y="65"/>
                    <a:pt x="8" y="56"/>
                  </a:cubicBezTo>
                  <a:cubicBezTo>
                    <a:pt x="9" y="58"/>
                    <a:pt x="9" y="60"/>
                    <a:pt x="10" y="62"/>
                  </a:cubicBezTo>
                  <a:cubicBezTo>
                    <a:pt x="17" y="44"/>
                    <a:pt x="25" y="28"/>
                    <a:pt x="29" y="9"/>
                  </a:cubicBezTo>
                  <a:cubicBezTo>
                    <a:pt x="31" y="3"/>
                    <a:pt x="21" y="0"/>
                    <a:pt x="20" y="7"/>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50">
              <a:extLst>
                <a:ext uri="{FF2B5EF4-FFF2-40B4-BE49-F238E27FC236}">
                  <a16:creationId xmlns:a16="http://schemas.microsoft.com/office/drawing/2014/main" id="{1F2DB4D5-704A-4467-98EF-B8595D11B443}"/>
                </a:ext>
              </a:extLst>
            </p:cNvPr>
            <p:cNvSpPr>
              <a:spLocks/>
            </p:cNvSpPr>
            <p:nvPr/>
          </p:nvSpPr>
          <p:spPr bwMode="auto">
            <a:xfrm>
              <a:off x="4468" y="2204"/>
              <a:ext cx="836" cy="711"/>
            </a:xfrm>
            <a:custGeom>
              <a:avLst/>
              <a:gdLst>
                <a:gd name="T0" fmla="*/ 51 w 352"/>
                <a:gd name="T1" fmla="*/ 0 h 299"/>
                <a:gd name="T2" fmla="*/ 109 w 352"/>
                <a:gd name="T3" fmla="*/ 47 h 299"/>
                <a:gd name="T4" fmla="*/ 188 w 352"/>
                <a:gd name="T5" fmla="*/ 17 h 299"/>
                <a:gd name="T6" fmla="*/ 319 w 352"/>
                <a:gd name="T7" fmla="*/ 109 h 299"/>
                <a:gd name="T8" fmla="*/ 352 w 352"/>
                <a:gd name="T9" fmla="*/ 254 h 299"/>
                <a:gd name="T10" fmla="*/ 212 w 352"/>
                <a:gd name="T11" fmla="*/ 299 h 299"/>
                <a:gd name="T12" fmla="*/ 70 w 352"/>
                <a:gd name="T13" fmla="*/ 233 h 299"/>
                <a:gd name="T14" fmla="*/ 0 w 352"/>
                <a:gd name="T15" fmla="*/ 86 h 2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99">
                  <a:moveTo>
                    <a:pt x="51" y="0"/>
                  </a:moveTo>
                  <a:cubicBezTo>
                    <a:pt x="45" y="29"/>
                    <a:pt x="85" y="44"/>
                    <a:pt x="109" y="47"/>
                  </a:cubicBezTo>
                  <a:cubicBezTo>
                    <a:pt x="138" y="50"/>
                    <a:pt x="165" y="34"/>
                    <a:pt x="188" y="17"/>
                  </a:cubicBezTo>
                  <a:cubicBezTo>
                    <a:pt x="191" y="99"/>
                    <a:pt x="245" y="119"/>
                    <a:pt x="319" y="109"/>
                  </a:cubicBezTo>
                  <a:cubicBezTo>
                    <a:pt x="292" y="168"/>
                    <a:pt x="298" y="213"/>
                    <a:pt x="352" y="254"/>
                  </a:cubicBezTo>
                  <a:cubicBezTo>
                    <a:pt x="293" y="229"/>
                    <a:pt x="251" y="258"/>
                    <a:pt x="212" y="299"/>
                  </a:cubicBezTo>
                  <a:cubicBezTo>
                    <a:pt x="193" y="227"/>
                    <a:pt x="141" y="188"/>
                    <a:pt x="70" y="233"/>
                  </a:cubicBezTo>
                  <a:cubicBezTo>
                    <a:pt x="67" y="179"/>
                    <a:pt x="72" y="98"/>
                    <a:pt x="0" y="86"/>
                  </a:cubicBezTo>
                </a:path>
              </a:pathLst>
            </a:custGeom>
            <a:solidFill>
              <a:srgbClr val="145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51">
              <a:extLst>
                <a:ext uri="{FF2B5EF4-FFF2-40B4-BE49-F238E27FC236}">
                  <a16:creationId xmlns:a16="http://schemas.microsoft.com/office/drawing/2014/main" id="{E8F7E3B1-2376-4304-A967-573EE9C1D41D}"/>
                </a:ext>
              </a:extLst>
            </p:cNvPr>
            <p:cNvSpPr>
              <a:spLocks/>
            </p:cNvSpPr>
            <p:nvPr/>
          </p:nvSpPr>
          <p:spPr bwMode="auto">
            <a:xfrm>
              <a:off x="4454" y="2273"/>
              <a:ext cx="660" cy="452"/>
            </a:xfrm>
            <a:custGeom>
              <a:avLst/>
              <a:gdLst>
                <a:gd name="T0" fmla="*/ 273 w 278"/>
                <a:gd name="T1" fmla="*/ 178 h 190"/>
                <a:gd name="T2" fmla="*/ 152 w 278"/>
                <a:gd name="T3" fmla="*/ 91 h 190"/>
                <a:gd name="T4" fmla="*/ 10 w 278"/>
                <a:gd name="T5" fmla="*/ 3 h 190"/>
                <a:gd name="T6" fmla="*/ 5 w 278"/>
                <a:gd name="T7" fmla="*/ 12 h 190"/>
                <a:gd name="T8" fmla="*/ 141 w 278"/>
                <a:gd name="T9" fmla="*/ 96 h 190"/>
                <a:gd name="T10" fmla="*/ 266 w 278"/>
                <a:gd name="T11" fmla="*/ 185 h 190"/>
                <a:gd name="T12" fmla="*/ 273 w 278"/>
                <a:gd name="T13" fmla="*/ 178 h 190"/>
              </a:gdLst>
              <a:ahLst/>
              <a:cxnLst>
                <a:cxn ang="0">
                  <a:pos x="T0" y="T1"/>
                </a:cxn>
                <a:cxn ang="0">
                  <a:pos x="T2" y="T3"/>
                </a:cxn>
                <a:cxn ang="0">
                  <a:pos x="T4" y="T5"/>
                </a:cxn>
                <a:cxn ang="0">
                  <a:pos x="T6" y="T7"/>
                </a:cxn>
                <a:cxn ang="0">
                  <a:pos x="T8" y="T9"/>
                </a:cxn>
                <a:cxn ang="0">
                  <a:pos x="T10" y="T11"/>
                </a:cxn>
                <a:cxn ang="0">
                  <a:pos x="T12" y="T13"/>
                </a:cxn>
              </a:cxnLst>
              <a:rect l="0" t="0" r="r" b="b"/>
              <a:pathLst>
                <a:path w="278" h="190">
                  <a:moveTo>
                    <a:pt x="273" y="178"/>
                  </a:moveTo>
                  <a:cubicBezTo>
                    <a:pt x="238" y="143"/>
                    <a:pt x="193" y="119"/>
                    <a:pt x="152" y="91"/>
                  </a:cubicBezTo>
                  <a:cubicBezTo>
                    <a:pt x="106" y="60"/>
                    <a:pt x="60" y="29"/>
                    <a:pt x="10" y="3"/>
                  </a:cubicBezTo>
                  <a:cubicBezTo>
                    <a:pt x="5" y="0"/>
                    <a:pt x="0" y="9"/>
                    <a:pt x="5" y="12"/>
                  </a:cubicBezTo>
                  <a:cubicBezTo>
                    <a:pt x="53" y="36"/>
                    <a:pt x="97" y="65"/>
                    <a:pt x="141" y="96"/>
                  </a:cubicBezTo>
                  <a:cubicBezTo>
                    <a:pt x="184" y="125"/>
                    <a:pt x="229" y="149"/>
                    <a:pt x="266" y="185"/>
                  </a:cubicBezTo>
                  <a:cubicBezTo>
                    <a:pt x="271" y="190"/>
                    <a:pt x="278" y="183"/>
                    <a:pt x="273" y="178"/>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52">
              <a:extLst>
                <a:ext uri="{FF2B5EF4-FFF2-40B4-BE49-F238E27FC236}">
                  <a16:creationId xmlns:a16="http://schemas.microsoft.com/office/drawing/2014/main" id="{6EB73BCB-F921-4380-8BC1-A7AEF2935498}"/>
                </a:ext>
              </a:extLst>
            </p:cNvPr>
            <p:cNvSpPr>
              <a:spLocks/>
            </p:cNvSpPr>
            <p:nvPr/>
          </p:nvSpPr>
          <p:spPr bwMode="auto">
            <a:xfrm>
              <a:off x="4654" y="2377"/>
              <a:ext cx="166" cy="172"/>
            </a:xfrm>
            <a:custGeom>
              <a:avLst/>
              <a:gdLst>
                <a:gd name="T0" fmla="*/ 61 w 70"/>
                <a:gd name="T1" fmla="*/ 2 h 72"/>
                <a:gd name="T2" fmla="*/ 6 w 70"/>
                <a:gd name="T3" fmla="*/ 6 h 72"/>
                <a:gd name="T4" fmla="*/ 1 w 70"/>
                <a:gd name="T5" fmla="*/ 13 h 72"/>
                <a:gd name="T6" fmla="*/ 22 w 70"/>
                <a:gd name="T7" fmla="*/ 66 h 72"/>
                <a:gd name="T8" fmla="*/ 31 w 70"/>
                <a:gd name="T9" fmla="*/ 61 h 72"/>
                <a:gd name="T10" fmla="*/ 11 w 70"/>
                <a:gd name="T11" fmla="*/ 10 h 72"/>
                <a:gd name="T12" fmla="*/ 6 w 70"/>
                <a:gd name="T13" fmla="*/ 16 h 72"/>
                <a:gd name="T14" fmla="*/ 64 w 70"/>
                <a:gd name="T15" fmla="*/ 11 h 72"/>
                <a:gd name="T16" fmla="*/ 61 w 70"/>
                <a:gd name="T1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61" y="2"/>
                  </a:moveTo>
                  <a:cubicBezTo>
                    <a:pt x="43" y="6"/>
                    <a:pt x="24" y="5"/>
                    <a:pt x="6" y="6"/>
                  </a:cubicBezTo>
                  <a:cubicBezTo>
                    <a:pt x="3" y="7"/>
                    <a:pt x="0" y="10"/>
                    <a:pt x="1" y="13"/>
                  </a:cubicBezTo>
                  <a:cubicBezTo>
                    <a:pt x="6" y="31"/>
                    <a:pt x="13" y="49"/>
                    <a:pt x="22" y="66"/>
                  </a:cubicBezTo>
                  <a:cubicBezTo>
                    <a:pt x="25" y="72"/>
                    <a:pt x="33" y="67"/>
                    <a:pt x="31" y="61"/>
                  </a:cubicBezTo>
                  <a:cubicBezTo>
                    <a:pt x="22" y="45"/>
                    <a:pt x="15" y="28"/>
                    <a:pt x="11" y="10"/>
                  </a:cubicBezTo>
                  <a:cubicBezTo>
                    <a:pt x="9" y="12"/>
                    <a:pt x="7" y="14"/>
                    <a:pt x="6" y="16"/>
                  </a:cubicBezTo>
                  <a:cubicBezTo>
                    <a:pt x="25" y="15"/>
                    <a:pt x="45" y="16"/>
                    <a:pt x="64" y="11"/>
                  </a:cubicBezTo>
                  <a:cubicBezTo>
                    <a:pt x="70" y="10"/>
                    <a:pt x="68" y="0"/>
                    <a:pt x="61" y="2"/>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53">
              <a:extLst>
                <a:ext uri="{FF2B5EF4-FFF2-40B4-BE49-F238E27FC236}">
                  <a16:creationId xmlns:a16="http://schemas.microsoft.com/office/drawing/2014/main" id="{1C46E628-870E-4B5B-ADFC-95B857892A8E}"/>
                </a:ext>
              </a:extLst>
            </p:cNvPr>
            <p:cNvSpPr>
              <a:spLocks/>
            </p:cNvSpPr>
            <p:nvPr/>
          </p:nvSpPr>
          <p:spPr bwMode="auto">
            <a:xfrm>
              <a:off x="4808" y="2470"/>
              <a:ext cx="140" cy="174"/>
            </a:xfrm>
            <a:custGeom>
              <a:avLst/>
              <a:gdLst>
                <a:gd name="T0" fmla="*/ 53 w 59"/>
                <a:gd name="T1" fmla="*/ 1 h 73"/>
                <a:gd name="T2" fmla="*/ 6 w 59"/>
                <a:gd name="T3" fmla="*/ 9 h 73"/>
                <a:gd name="T4" fmla="*/ 1 w 59"/>
                <a:gd name="T5" fmla="*/ 15 h 73"/>
                <a:gd name="T6" fmla="*/ 13 w 59"/>
                <a:gd name="T7" fmla="*/ 66 h 73"/>
                <a:gd name="T8" fmla="*/ 23 w 59"/>
                <a:gd name="T9" fmla="*/ 66 h 73"/>
                <a:gd name="T10" fmla="*/ 11 w 59"/>
                <a:gd name="T11" fmla="*/ 13 h 73"/>
                <a:gd name="T12" fmla="*/ 6 w 59"/>
                <a:gd name="T13" fmla="*/ 19 h 73"/>
                <a:gd name="T14" fmla="*/ 53 w 59"/>
                <a:gd name="T15" fmla="*/ 11 h 73"/>
                <a:gd name="T16" fmla="*/ 53 w 59"/>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3">
                  <a:moveTo>
                    <a:pt x="53" y="1"/>
                  </a:moveTo>
                  <a:cubicBezTo>
                    <a:pt x="37" y="3"/>
                    <a:pt x="22" y="8"/>
                    <a:pt x="6" y="9"/>
                  </a:cubicBezTo>
                  <a:cubicBezTo>
                    <a:pt x="3" y="9"/>
                    <a:pt x="0" y="12"/>
                    <a:pt x="1" y="15"/>
                  </a:cubicBezTo>
                  <a:cubicBezTo>
                    <a:pt x="6" y="32"/>
                    <a:pt x="12" y="49"/>
                    <a:pt x="13" y="66"/>
                  </a:cubicBezTo>
                  <a:cubicBezTo>
                    <a:pt x="14" y="73"/>
                    <a:pt x="24" y="73"/>
                    <a:pt x="23" y="66"/>
                  </a:cubicBezTo>
                  <a:cubicBezTo>
                    <a:pt x="22" y="48"/>
                    <a:pt x="16" y="30"/>
                    <a:pt x="11" y="13"/>
                  </a:cubicBezTo>
                  <a:cubicBezTo>
                    <a:pt x="9" y="15"/>
                    <a:pt x="8" y="17"/>
                    <a:pt x="6" y="19"/>
                  </a:cubicBezTo>
                  <a:cubicBezTo>
                    <a:pt x="22" y="18"/>
                    <a:pt x="37" y="13"/>
                    <a:pt x="53" y="11"/>
                  </a:cubicBezTo>
                  <a:cubicBezTo>
                    <a:pt x="59" y="10"/>
                    <a:pt x="59" y="0"/>
                    <a:pt x="53" y="1"/>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54">
              <a:extLst>
                <a:ext uri="{FF2B5EF4-FFF2-40B4-BE49-F238E27FC236}">
                  <a16:creationId xmlns:a16="http://schemas.microsoft.com/office/drawing/2014/main" id="{9D37D9DC-3883-4872-9257-BEECA921959B}"/>
                </a:ext>
              </a:extLst>
            </p:cNvPr>
            <p:cNvSpPr>
              <a:spLocks/>
            </p:cNvSpPr>
            <p:nvPr/>
          </p:nvSpPr>
          <p:spPr bwMode="auto">
            <a:xfrm>
              <a:off x="4965" y="2570"/>
              <a:ext cx="145" cy="150"/>
            </a:xfrm>
            <a:custGeom>
              <a:avLst/>
              <a:gdLst>
                <a:gd name="T0" fmla="*/ 52 w 61"/>
                <a:gd name="T1" fmla="*/ 1 h 63"/>
                <a:gd name="T2" fmla="*/ 4 w 61"/>
                <a:gd name="T3" fmla="*/ 8 h 63"/>
                <a:gd name="T4" fmla="*/ 1 w 61"/>
                <a:gd name="T5" fmla="*/ 12 h 63"/>
                <a:gd name="T6" fmla="*/ 7 w 61"/>
                <a:gd name="T7" fmla="*/ 57 h 63"/>
                <a:gd name="T8" fmla="*/ 17 w 61"/>
                <a:gd name="T9" fmla="*/ 57 h 63"/>
                <a:gd name="T10" fmla="*/ 11 w 61"/>
                <a:gd name="T11" fmla="*/ 12 h 63"/>
                <a:gd name="T12" fmla="*/ 7 w 61"/>
                <a:gd name="T13" fmla="*/ 17 h 63"/>
                <a:gd name="T14" fmla="*/ 54 w 61"/>
                <a:gd name="T15" fmla="*/ 11 h 63"/>
                <a:gd name="T16" fmla="*/ 52 w 61"/>
                <a:gd name="T17"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3">
                  <a:moveTo>
                    <a:pt x="52" y="1"/>
                  </a:moveTo>
                  <a:cubicBezTo>
                    <a:pt x="36" y="4"/>
                    <a:pt x="20" y="3"/>
                    <a:pt x="4" y="8"/>
                  </a:cubicBezTo>
                  <a:cubicBezTo>
                    <a:pt x="2" y="8"/>
                    <a:pt x="0" y="10"/>
                    <a:pt x="1" y="12"/>
                  </a:cubicBezTo>
                  <a:cubicBezTo>
                    <a:pt x="3" y="27"/>
                    <a:pt x="5" y="42"/>
                    <a:pt x="7" y="57"/>
                  </a:cubicBezTo>
                  <a:cubicBezTo>
                    <a:pt x="7" y="63"/>
                    <a:pt x="17" y="63"/>
                    <a:pt x="17" y="57"/>
                  </a:cubicBezTo>
                  <a:cubicBezTo>
                    <a:pt x="15" y="42"/>
                    <a:pt x="13" y="27"/>
                    <a:pt x="11" y="12"/>
                  </a:cubicBezTo>
                  <a:cubicBezTo>
                    <a:pt x="9" y="14"/>
                    <a:pt x="8" y="16"/>
                    <a:pt x="7" y="17"/>
                  </a:cubicBezTo>
                  <a:cubicBezTo>
                    <a:pt x="22" y="13"/>
                    <a:pt x="39" y="14"/>
                    <a:pt x="54" y="11"/>
                  </a:cubicBezTo>
                  <a:cubicBezTo>
                    <a:pt x="61" y="10"/>
                    <a:pt x="58" y="0"/>
                    <a:pt x="52" y="1"/>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55">
              <a:extLst>
                <a:ext uri="{FF2B5EF4-FFF2-40B4-BE49-F238E27FC236}">
                  <a16:creationId xmlns:a16="http://schemas.microsoft.com/office/drawing/2014/main" id="{EDFD92B3-034E-4E93-AB5B-8BC4CDC72A7A}"/>
                </a:ext>
              </a:extLst>
            </p:cNvPr>
            <p:cNvSpPr>
              <a:spLocks/>
            </p:cNvSpPr>
            <p:nvPr/>
          </p:nvSpPr>
          <p:spPr bwMode="auto">
            <a:xfrm>
              <a:off x="4981" y="2501"/>
              <a:ext cx="81" cy="45"/>
            </a:xfrm>
            <a:custGeom>
              <a:avLst/>
              <a:gdLst>
                <a:gd name="T0" fmla="*/ 8 w 34"/>
                <a:gd name="T1" fmla="*/ 17 h 19"/>
                <a:gd name="T2" fmla="*/ 28 w 34"/>
                <a:gd name="T3" fmla="*/ 11 h 19"/>
                <a:gd name="T4" fmla="*/ 25 w 34"/>
                <a:gd name="T5" fmla="*/ 2 h 19"/>
                <a:gd name="T6" fmla="*/ 6 w 34"/>
                <a:gd name="T7" fmla="*/ 7 h 19"/>
                <a:gd name="T8" fmla="*/ 8 w 34"/>
                <a:gd name="T9" fmla="*/ 17 h 19"/>
              </a:gdLst>
              <a:ahLst/>
              <a:cxnLst>
                <a:cxn ang="0">
                  <a:pos x="T0" y="T1"/>
                </a:cxn>
                <a:cxn ang="0">
                  <a:pos x="T2" y="T3"/>
                </a:cxn>
                <a:cxn ang="0">
                  <a:pos x="T4" y="T5"/>
                </a:cxn>
                <a:cxn ang="0">
                  <a:pos x="T6" y="T7"/>
                </a:cxn>
                <a:cxn ang="0">
                  <a:pos x="T8" y="T9"/>
                </a:cxn>
              </a:cxnLst>
              <a:rect l="0" t="0" r="r" b="b"/>
              <a:pathLst>
                <a:path w="34" h="19">
                  <a:moveTo>
                    <a:pt x="8" y="17"/>
                  </a:moveTo>
                  <a:cubicBezTo>
                    <a:pt x="15" y="15"/>
                    <a:pt x="21" y="13"/>
                    <a:pt x="28" y="11"/>
                  </a:cubicBezTo>
                  <a:cubicBezTo>
                    <a:pt x="34" y="10"/>
                    <a:pt x="31" y="0"/>
                    <a:pt x="25" y="2"/>
                  </a:cubicBezTo>
                  <a:cubicBezTo>
                    <a:pt x="18" y="3"/>
                    <a:pt x="12" y="5"/>
                    <a:pt x="6" y="7"/>
                  </a:cubicBezTo>
                  <a:cubicBezTo>
                    <a:pt x="0" y="10"/>
                    <a:pt x="2" y="19"/>
                    <a:pt x="8" y="17"/>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56">
              <a:extLst>
                <a:ext uri="{FF2B5EF4-FFF2-40B4-BE49-F238E27FC236}">
                  <a16:creationId xmlns:a16="http://schemas.microsoft.com/office/drawing/2014/main" id="{4031AC82-ADE0-4D59-AC66-971253AE4B5C}"/>
                </a:ext>
              </a:extLst>
            </p:cNvPr>
            <p:cNvSpPr>
              <a:spLocks/>
            </p:cNvSpPr>
            <p:nvPr/>
          </p:nvSpPr>
          <p:spPr bwMode="auto">
            <a:xfrm>
              <a:off x="4746" y="2582"/>
              <a:ext cx="33" cy="83"/>
            </a:xfrm>
            <a:custGeom>
              <a:avLst/>
              <a:gdLst>
                <a:gd name="T0" fmla="*/ 1 w 14"/>
                <a:gd name="T1" fmla="*/ 6 h 35"/>
                <a:gd name="T2" fmla="*/ 3 w 14"/>
                <a:gd name="T3" fmla="*/ 28 h 35"/>
                <a:gd name="T4" fmla="*/ 12 w 14"/>
                <a:gd name="T5" fmla="*/ 26 h 35"/>
                <a:gd name="T6" fmla="*/ 11 w 14"/>
                <a:gd name="T7" fmla="*/ 6 h 35"/>
                <a:gd name="T8" fmla="*/ 1 w 14"/>
                <a:gd name="T9" fmla="*/ 6 h 35"/>
              </a:gdLst>
              <a:ahLst/>
              <a:cxnLst>
                <a:cxn ang="0">
                  <a:pos x="T0" y="T1"/>
                </a:cxn>
                <a:cxn ang="0">
                  <a:pos x="T2" y="T3"/>
                </a:cxn>
                <a:cxn ang="0">
                  <a:pos x="T4" y="T5"/>
                </a:cxn>
                <a:cxn ang="0">
                  <a:pos x="T6" y="T7"/>
                </a:cxn>
                <a:cxn ang="0">
                  <a:pos x="T8" y="T9"/>
                </a:cxn>
              </a:cxnLst>
              <a:rect l="0" t="0" r="r" b="b"/>
              <a:pathLst>
                <a:path w="14" h="35">
                  <a:moveTo>
                    <a:pt x="1" y="6"/>
                  </a:moveTo>
                  <a:cubicBezTo>
                    <a:pt x="1" y="14"/>
                    <a:pt x="1" y="21"/>
                    <a:pt x="3" y="28"/>
                  </a:cubicBezTo>
                  <a:cubicBezTo>
                    <a:pt x="4" y="35"/>
                    <a:pt x="14" y="32"/>
                    <a:pt x="12" y="26"/>
                  </a:cubicBezTo>
                  <a:cubicBezTo>
                    <a:pt x="11" y="19"/>
                    <a:pt x="11" y="13"/>
                    <a:pt x="11" y="6"/>
                  </a:cubicBezTo>
                  <a:cubicBezTo>
                    <a:pt x="10" y="0"/>
                    <a:pt x="0" y="0"/>
                    <a:pt x="1" y="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57">
              <a:extLst>
                <a:ext uri="{FF2B5EF4-FFF2-40B4-BE49-F238E27FC236}">
                  <a16:creationId xmlns:a16="http://schemas.microsoft.com/office/drawing/2014/main" id="{0DFEC86C-EA28-4A6F-8A93-3D85B10373DB}"/>
                </a:ext>
              </a:extLst>
            </p:cNvPr>
            <p:cNvSpPr>
              <a:spLocks/>
            </p:cNvSpPr>
            <p:nvPr/>
          </p:nvSpPr>
          <p:spPr bwMode="auto">
            <a:xfrm>
              <a:off x="5029" y="2734"/>
              <a:ext cx="33" cy="48"/>
            </a:xfrm>
            <a:custGeom>
              <a:avLst/>
              <a:gdLst>
                <a:gd name="T0" fmla="*/ 2 w 14"/>
                <a:gd name="T1" fmla="*/ 9 h 20"/>
                <a:gd name="T2" fmla="*/ 3 w 14"/>
                <a:gd name="T3" fmla="*/ 14 h 20"/>
                <a:gd name="T4" fmla="*/ 12 w 14"/>
                <a:gd name="T5" fmla="*/ 12 h 20"/>
                <a:gd name="T6" fmla="*/ 12 w 14"/>
                <a:gd name="T7" fmla="*/ 6 h 20"/>
                <a:gd name="T8" fmla="*/ 2 w 14"/>
                <a:gd name="T9" fmla="*/ 9 h 20"/>
              </a:gdLst>
              <a:ahLst/>
              <a:cxnLst>
                <a:cxn ang="0">
                  <a:pos x="T0" y="T1"/>
                </a:cxn>
                <a:cxn ang="0">
                  <a:pos x="T2" y="T3"/>
                </a:cxn>
                <a:cxn ang="0">
                  <a:pos x="T4" y="T5"/>
                </a:cxn>
                <a:cxn ang="0">
                  <a:pos x="T6" y="T7"/>
                </a:cxn>
                <a:cxn ang="0">
                  <a:pos x="T8" y="T9"/>
                </a:cxn>
              </a:cxnLst>
              <a:rect l="0" t="0" r="r" b="b"/>
              <a:pathLst>
                <a:path w="14" h="20">
                  <a:moveTo>
                    <a:pt x="2" y="9"/>
                  </a:moveTo>
                  <a:cubicBezTo>
                    <a:pt x="2" y="11"/>
                    <a:pt x="2" y="13"/>
                    <a:pt x="3" y="14"/>
                  </a:cubicBezTo>
                  <a:cubicBezTo>
                    <a:pt x="5" y="20"/>
                    <a:pt x="14" y="18"/>
                    <a:pt x="12" y="12"/>
                  </a:cubicBezTo>
                  <a:cubicBezTo>
                    <a:pt x="12" y="10"/>
                    <a:pt x="12" y="8"/>
                    <a:pt x="12" y="6"/>
                  </a:cubicBezTo>
                  <a:cubicBezTo>
                    <a:pt x="10" y="0"/>
                    <a:pt x="0" y="3"/>
                    <a:pt x="2" y="9"/>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58">
              <a:extLst>
                <a:ext uri="{FF2B5EF4-FFF2-40B4-BE49-F238E27FC236}">
                  <a16:creationId xmlns:a16="http://schemas.microsoft.com/office/drawing/2014/main" id="{EB2B901E-3419-4193-A91B-C0B4DC3C7055}"/>
                </a:ext>
              </a:extLst>
            </p:cNvPr>
            <p:cNvSpPr>
              <a:spLocks/>
            </p:cNvSpPr>
            <p:nvPr/>
          </p:nvSpPr>
          <p:spPr bwMode="auto">
            <a:xfrm>
              <a:off x="4409" y="1840"/>
              <a:ext cx="404" cy="418"/>
            </a:xfrm>
            <a:custGeom>
              <a:avLst/>
              <a:gdLst>
                <a:gd name="T0" fmla="*/ 149 w 170"/>
                <a:gd name="T1" fmla="*/ 40 h 176"/>
                <a:gd name="T2" fmla="*/ 92 w 170"/>
                <a:gd name="T3" fmla="*/ 0 h 176"/>
                <a:gd name="T4" fmla="*/ 60 w 170"/>
                <a:gd name="T5" fmla="*/ 8 h 176"/>
                <a:gd name="T6" fmla="*/ 5 w 170"/>
                <a:gd name="T7" fmla="*/ 101 h 176"/>
                <a:gd name="T8" fmla="*/ 109 w 170"/>
                <a:gd name="T9" fmla="*/ 159 h 176"/>
                <a:gd name="T10" fmla="*/ 149 w 170"/>
                <a:gd name="T11" fmla="*/ 40 h 176"/>
              </a:gdLst>
              <a:ahLst/>
              <a:cxnLst>
                <a:cxn ang="0">
                  <a:pos x="T0" y="T1"/>
                </a:cxn>
                <a:cxn ang="0">
                  <a:pos x="T2" y="T3"/>
                </a:cxn>
                <a:cxn ang="0">
                  <a:pos x="T4" y="T5"/>
                </a:cxn>
                <a:cxn ang="0">
                  <a:pos x="T6" y="T7"/>
                </a:cxn>
                <a:cxn ang="0">
                  <a:pos x="T8" y="T9"/>
                </a:cxn>
                <a:cxn ang="0">
                  <a:pos x="T10" y="T11"/>
                </a:cxn>
              </a:cxnLst>
              <a:rect l="0" t="0" r="r" b="b"/>
              <a:pathLst>
                <a:path w="170" h="176">
                  <a:moveTo>
                    <a:pt x="149" y="40"/>
                  </a:moveTo>
                  <a:cubicBezTo>
                    <a:pt x="137" y="19"/>
                    <a:pt x="116" y="3"/>
                    <a:pt x="92" y="0"/>
                  </a:cubicBezTo>
                  <a:cubicBezTo>
                    <a:pt x="80" y="0"/>
                    <a:pt x="69" y="3"/>
                    <a:pt x="60" y="8"/>
                  </a:cubicBezTo>
                  <a:cubicBezTo>
                    <a:pt x="22" y="21"/>
                    <a:pt x="0" y="60"/>
                    <a:pt x="5" y="101"/>
                  </a:cubicBezTo>
                  <a:cubicBezTo>
                    <a:pt x="12" y="152"/>
                    <a:pt x="63" y="176"/>
                    <a:pt x="109" y="159"/>
                  </a:cubicBezTo>
                  <a:cubicBezTo>
                    <a:pt x="155" y="142"/>
                    <a:pt x="170" y="81"/>
                    <a:pt x="149" y="40"/>
                  </a:cubicBezTo>
                  <a:close/>
                </a:path>
              </a:pathLst>
            </a:custGeom>
            <a:solidFill>
              <a:srgbClr val="BC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59">
              <a:extLst>
                <a:ext uri="{FF2B5EF4-FFF2-40B4-BE49-F238E27FC236}">
                  <a16:creationId xmlns:a16="http://schemas.microsoft.com/office/drawing/2014/main" id="{6F7D9596-2F0C-4882-BE73-C45E2D8446DB}"/>
                </a:ext>
              </a:extLst>
            </p:cNvPr>
            <p:cNvSpPr>
              <a:spLocks/>
            </p:cNvSpPr>
            <p:nvPr/>
          </p:nvSpPr>
          <p:spPr bwMode="auto">
            <a:xfrm>
              <a:off x="4421" y="1952"/>
              <a:ext cx="387" cy="306"/>
            </a:xfrm>
            <a:custGeom>
              <a:avLst/>
              <a:gdLst>
                <a:gd name="T0" fmla="*/ 147 w 163"/>
                <a:gd name="T1" fmla="*/ 0 h 129"/>
                <a:gd name="T2" fmla="*/ 0 w 163"/>
                <a:gd name="T3" fmla="*/ 53 h 129"/>
                <a:gd name="T4" fmla="*/ 0 w 163"/>
                <a:gd name="T5" fmla="*/ 54 h 129"/>
                <a:gd name="T6" fmla="*/ 104 w 163"/>
                <a:gd name="T7" fmla="*/ 112 h 129"/>
                <a:gd name="T8" fmla="*/ 147 w 163"/>
                <a:gd name="T9" fmla="*/ 0 h 129"/>
              </a:gdLst>
              <a:ahLst/>
              <a:cxnLst>
                <a:cxn ang="0">
                  <a:pos x="T0" y="T1"/>
                </a:cxn>
                <a:cxn ang="0">
                  <a:pos x="T2" y="T3"/>
                </a:cxn>
                <a:cxn ang="0">
                  <a:pos x="T4" y="T5"/>
                </a:cxn>
                <a:cxn ang="0">
                  <a:pos x="T6" y="T7"/>
                </a:cxn>
                <a:cxn ang="0">
                  <a:pos x="T8" y="T9"/>
                </a:cxn>
              </a:cxnLst>
              <a:rect l="0" t="0" r="r" b="b"/>
              <a:pathLst>
                <a:path w="163" h="129">
                  <a:moveTo>
                    <a:pt x="147" y="0"/>
                  </a:moveTo>
                  <a:cubicBezTo>
                    <a:pt x="114" y="49"/>
                    <a:pt x="56" y="63"/>
                    <a:pt x="0" y="53"/>
                  </a:cubicBezTo>
                  <a:cubicBezTo>
                    <a:pt x="0" y="53"/>
                    <a:pt x="0" y="54"/>
                    <a:pt x="0" y="54"/>
                  </a:cubicBezTo>
                  <a:cubicBezTo>
                    <a:pt x="7" y="105"/>
                    <a:pt x="58" y="129"/>
                    <a:pt x="104" y="112"/>
                  </a:cubicBezTo>
                  <a:cubicBezTo>
                    <a:pt x="148" y="95"/>
                    <a:pt x="163" y="40"/>
                    <a:pt x="147" y="0"/>
                  </a:cubicBezTo>
                  <a:close/>
                </a:path>
              </a:pathLst>
            </a:custGeom>
            <a:solidFill>
              <a:srgbClr val="AF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60">
              <a:extLst>
                <a:ext uri="{FF2B5EF4-FFF2-40B4-BE49-F238E27FC236}">
                  <a16:creationId xmlns:a16="http://schemas.microsoft.com/office/drawing/2014/main" id="{D328E913-94EC-456D-8E10-275F5FFC6CC6}"/>
                </a:ext>
              </a:extLst>
            </p:cNvPr>
            <p:cNvSpPr>
              <a:spLocks/>
            </p:cNvSpPr>
            <p:nvPr/>
          </p:nvSpPr>
          <p:spPr bwMode="auto">
            <a:xfrm>
              <a:off x="4273" y="2266"/>
              <a:ext cx="433" cy="425"/>
            </a:xfrm>
            <a:custGeom>
              <a:avLst/>
              <a:gdLst>
                <a:gd name="T0" fmla="*/ 171 w 182"/>
                <a:gd name="T1" fmla="*/ 114 h 179"/>
                <a:gd name="T2" fmla="*/ 170 w 182"/>
                <a:gd name="T3" fmla="*/ 44 h 179"/>
                <a:gd name="T4" fmla="*/ 144 w 182"/>
                <a:gd name="T5" fmla="*/ 23 h 179"/>
                <a:gd name="T6" fmla="*/ 37 w 182"/>
                <a:gd name="T7" fmla="*/ 34 h 179"/>
                <a:gd name="T8" fmla="*/ 52 w 182"/>
                <a:gd name="T9" fmla="*/ 152 h 179"/>
                <a:gd name="T10" fmla="*/ 171 w 182"/>
                <a:gd name="T11" fmla="*/ 114 h 179"/>
              </a:gdLst>
              <a:ahLst/>
              <a:cxnLst>
                <a:cxn ang="0">
                  <a:pos x="T0" y="T1"/>
                </a:cxn>
                <a:cxn ang="0">
                  <a:pos x="T2" y="T3"/>
                </a:cxn>
                <a:cxn ang="0">
                  <a:pos x="T4" y="T5"/>
                </a:cxn>
                <a:cxn ang="0">
                  <a:pos x="T6" y="T7"/>
                </a:cxn>
                <a:cxn ang="0">
                  <a:pos x="T8" y="T9"/>
                </a:cxn>
                <a:cxn ang="0">
                  <a:pos x="T10" y="T11"/>
                </a:cxn>
              </a:cxnLst>
              <a:rect l="0" t="0" r="r" b="b"/>
              <a:pathLst>
                <a:path w="182" h="179">
                  <a:moveTo>
                    <a:pt x="171" y="114"/>
                  </a:moveTo>
                  <a:cubicBezTo>
                    <a:pt x="182" y="92"/>
                    <a:pt x="182" y="65"/>
                    <a:pt x="170" y="44"/>
                  </a:cubicBezTo>
                  <a:cubicBezTo>
                    <a:pt x="164" y="34"/>
                    <a:pt x="155" y="27"/>
                    <a:pt x="144" y="23"/>
                  </a:cubicBezTo>
                  <a:cubicBezTo>
                    <a:pt x="112" y="0"/>
                    <a:pt x="68" y="5"/>
                    <a:pt x="37" y="34"/>
                  </a:cubicBezTo>
                  <a:cubicBezTo>
                    <a:pt x="0" y="69"/>
                    <a:pt x="11" y="125"/>
                    <a:pt x="52" y="152"/>
                  </a:cubicBezTo>
                  <a:cubicBezTo>
                    <a:pt x="93" y="179"/>
                    <a:pt x="151" y="155"/>
                    <a:pt x="171" y="114"/>
                  </a:cubicBezTo>
                  <a:close/>
                </a:path>
              </a:pathLst>
            </a:custGeom>
            <a:solidFill>
              <a:srgbClr val="9E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61">
              <a:extLst>
                <a:ext uri="{FF2B5EF4-FFF2-40B4-BE49-F238E27FC236}">
                  <a16:creationId xmlns:a16="http://schemas.microsoft.com/office/drawing/2014/main" id="{F8900710-77E4-4FAD-B38E-551269E41E8B}"/>
                </a:ext>
              </a:extLst>
            </p:cNvPr>
            <p:cNvSpPr>
              <a:spLocks/>
            </p:cNvSpPr>
            <p:nvPr/>
          </p:nvSpPr>
          <p:spPr bwMode="auto">
            <a:xfrm>
              <a:off x="4273" y="2297"/>
              <a:ext cx="276" cy="363"/>
            </a:xfrm>
            <a:custGeom>
              <a:avLst/>
              <a:gdLst>
                <a:gd name="T0" fmla="*/ 57 w 116"/>
                <a:gd name="T1" fmla="*/ 66 h 153"/>
                <a:gd name="T2" fmla="*/ 73 w 116"/>
                <a:gd name="T3" fmla="*/ 0 h 153"/>
                <a:gd name="T4" fmla="*/ 37 w 116"/>
                <a:gd name="T5" fmla="*/ 21 h 153"/>
                <a:gd name="T6" fmla="*/ 52 w 116"/>
                <a:gd name="T7" fmla="*/ 139 h 153"/>
                <a:gd name="T8" fmla="*/ 116 w 116"/>
                <a:gd name="T9" fmla="*/ 147 h 153"/>
                <a:gd name="T10" fmla="*/ 57 w 116"/>
                <a:gd name="T11" fmla="*/ 66 h 153"/>
              </a:gdLst>
              <a:ahLst/>
              <a:cxnLst>
                <a:cxn ang="0">
                  <a:pos x="T0" y="T1"/>
                </a:cxn>
                <a:cxn ang="0">
                  <a:pos x="T2" y="T3"/>
                </a:cxn>
                <a:cxn ang="0">
                  <a:pos x="T4" y="T5"/>
                </a:cxn>
                <a:cxn ang="0">
                  <a:pos x="T6" y="T7"/>
                </a:cxn>
                <a:cxn ang="0">
                  <a:pos x="T8" y="T9"/>
                </a:cxn>
                <a:cxn ang="0">
                  <a:pos x="T10" y="T11"/>
                </a:cxn>
              </a:cxnLst>
              <a:rect l="0" t="0" r="r" b="b"/>
              <a:pathLst>
                <a:path w="116" h="153">
                  <a:moveTo>
                    <a:pt x="57" y="66"/>
                  </a:moveTo>
                  <a:cubicBezTo>
                    <a:pt x="55" y="42"/>
                    <a:pt x="61" y="19"/>
                    <a:pt x="73" y="0"/>
                  </a:cubicBezTo>
                  <a:cubicBezTo>
                    <a:pt x="60" y="4"/>
                    <a:pt x="48" y="11"/>
                    <a:pt x="37" y="21"/>
                  </a:cubicBezTo>
                  <a:cubicBezTo>
                    <a:pt x="0" y="56"/>
                    <a:pt x="11" y="112"/>
                    <a:pt x="52" y="139"/>
                  </a:cubicBezTo>
                  <a:cubicBezTo>
                    <a:pt x="71" y="151"/>
                    <a:pt x="95" y="153"/>
                    <a:pt x="116" y="147"/>
                  </a:cubicBezTo>
                  <a:cubicBezTo>
                    <a:pt x="83" y="135"/>
                    <a:pt x="59" y="102"/>
                    <a:pt x="57" y="66"/>
                  </a:cubicBezTo>
                  <a:close/>
                </a:path>
              </a:pathLst>
            </a:custGeom>
            <a:solidFill>
              <a:srgbClr val="7F1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62">
              <a:extLst>
                <a:ext uri="{FF2B5EF4-FFF2-40B4-BE49-F238E27FC236}">
                  <a16:creationId xmlns:a16="http://schemas.microsoft.com/office/drawing/2014/main" id="{8D072566-F6A3-4375-8BD7-1F4CD30FCDAF}"/>
                </a:ext>
              </a:extLst>
            </p:cNvPr>
            <p:cNvSpPr>
              <a:spLocks/>
            </p:cNvSpPr>
            <p:nvPr/>
          </p:nvSpPr>
          <p:spPr bwMode="auto">
            <a:xfrm>
              <a:off x="4528" y="2354"/>
              <a:ext cx="116" cy="121"/>
            </a:xfrm>
            <a:custGeom>
              <a:avLst/>
              <a:gdLst>
                <a:gd name="T0" fmla="*/ 6 w 49"/>
                <a:gd name="T1" fmla="*/ 10 h 51"/>
                <a:gd name="T2" fmla="*/ 38 w 49"/>
                <a:gd name="T3" fmla="*/ 45 h 51"/>
                <a:gd name="T4" fmla="*/ 48 w 49"/>
                <a:gd name="T5" fmla="*/ 42 h 51"/>
                <a:gd name="T6" fmla="*/ 6 w 49"/>
                <a:gd name="T7" fmla="*/ 0 h 51"/>
                <a:gd name="T8" fmla="*/ 6 w 49"/>
                <a:gd name="T9" fmla="*/ 10 h 51"/>
              </a:gdLst>
              <a:ahLst/>
              <a:cxnLst>
                <a:cxn ang="0">
                  <a:pos x="T0" y="T1"/>
                </a:cxn>
                <a:cxn ang="0">
                  <a:pos x="T2" y="T3"/>
                </a:cxn>
                <a:cxn ang="0">
                  <a:pos x="T4" y="T5"/>
                </a:cxn>
                <a:cxn ang="0">
                  <a:pos x="T6" y="T7"/>
                </a:cxn>
                <a:cxn ang="0">
                  <a:pos x="T8" y="T9"/>
                </a:cxn>
              </a:cxnLst>
              <a:rect l="0" t="0" r="r" b="b"/>
              <a:pathLst>
                <a:path w="49" h="51">
                  <a:moveTo>
                    <a:pt x="6" y="10"/>
                  </a:moveTo>
                  <a:cubicBezTo>
                    <a:pt x="25" y="11"/>
                    <a:pt x="35" y="28"/>
                    <a:pt x="38" y="45"/>
                  </a:cubicBezTo>
                  <a:cubicBezTo>
                    <a:pt x="39" y="51"/>
                    <a:pt x="49" y="48"/>
                    <a:pt x="48" y="42"/>
                  </a:cubicBezTo>
                  <a:cubicBezTo>
                    <a:pt x="43" y="21"/>
                    <a:pt x="30" y="1"/>
                    <a:pt x="6" y="0"/>
                  </a:cubicBezTo>
                  <a:cubicBezTo>
                    <a:pt x="0" y="0"/>
                    <a:pt x="0" y="10"/>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63">
              <a:extLst>
                <a:ext uri="{FF2B5EF4-FFF2-40B4-BE49-F238E27FC236}">
                  <a16:creationId xmlns:a16="http://schemas.microsoft.com/office/drawing/2014/main" id="{FA5ADAA3-5836-4BC3-8B89-06B7ED7DA581}"/>
                </a:ext>
              </a:extLst>
            </p:cNvPr>
            <p:cNvSpPr>
              <a:spLocks/>
            </p:cNvSpPr>
            <p:nvPr/>
          </p:nvSpPr>
          <p:spPr bwMode="auto">
            <a:xfrm>
              <a:off x="4656" y="1892"/>
              <a:ext cx="81" cy="86"/>
            </a:xfrm>
            <a:custGeom>
              <a:avLst/>
              <a:gdLst>
                <a:gd name="T0" fmla="*/ 7 w 34"/>
                <a:gd name="T1" fmla="*/ 12 h 36"/>
                <a:gd name="T2" fmla="*/ 24 w 34"/>
                <a:gd name="T3" fmla="*/ 30 h 36"/>
                <a:gd name="T4" fmla="*/ 34 w 34"/>
                <a:gd name="T5" fmla="*/ 30 h 36"/>
                <a:gd name="T6" fmla="*/ 9 w 34"/>
                <a:gd name="T7" fmla="*/ 2 h 36"/>
                <a:gd name="T8" fmla="*/ 7 w 34"/>
                <a:gd name="T9" fmla="*/ 12 h 36"/>
              </a:gdLst>
              <a:ahLst/>
              <a:cxnLst>
                <a:cxn ang="0">
                  <a:pos x="T0" y="T1"/>
                </a:cxn>
                <a:cxn ang="0">
                  <a:pos x="T2" y="T3"/>
                </a:cxn>
                <a:cxn ang="0">
                  <a:pos x="T4" y="T5"/>
                </a:cxn>
                <a:cxn ang="0">
                  <a:pos x="T6" y="T7"/>
                </a:cxn>
                <a:cxn ang="0">
                  <a:pos x="T8" y="T9"/>
                </a:cxn>
              </a:cxnLst>
              <a:rect l="0" t="0" r="r" b="b"/>
              <a:pathLst>
                <a:path w="34" h="36">
                  <a:moveTo>
                    <a:pt x="7" y="12"/>
                  </a:moveTo>
                  <a:cubicBezTo>
                    <a:pt x="15" y="14"/>
                    <a:pt x="23" y="21"/>
                    <a:pt x="24" y="30"/>
                  </a:cubicBezTo>
                  <a:cubicBezTo>
                    <a:pt x="24" y="36"/>
                    <a:pt x="34" y="36"/>
                    <a:pt x="34" y="30"/>
                  </a:cubicBezTo>
                  <a:cubicBezTo>
                    <a:pt x="32" y="16"/>
                    <a:pt x="22" y="6"/>
                    <a:pt x="9" y="2"/>
                  </a:cubicBezTo>
                  <a:cubicBezTo>
                    <a:pt x="3" y="0"/>
                    <a:pt x="0" y="10"/>
                    <a:pt x="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64">
              <a:extLst>
                <a:ext uri="{FF2B5EF4-FFF2-40B4-BE49-F238E27FC236}">
                  <a16:creationId xmlns:a16="http://schemas.microsoft.com/office/drawing/2014/main" id="{D59A9E1A-1839-4124-ADB4-683FA6640EB4}"/>
                </a:ext>
              </a:extLst>
            </p:cNvPr>
            <p:cNvSpPr>
              <a:spLocks/>
            </p:cNvSpPr>
            <p:nvPr/>
          </p:nvSpPr>
          <p:spPr bwMode="auto">
            <a:xfrm>
              <a:off x="2238" y="1614"/>
              <a:ext cx="1028" cy="699"/>
            </a:xfrm>
            <a:custGeom>
              <a:avLst/>
              <a:gdLst>
                <a:gd name="T0" fmla="*/ 433 w 433"/>
                <a:gd name="T1" fmla="*/ 134 h 294"/>
                <a:gd name="T2" fmla="*/ 350 w 433"/>
                <a:gd name="T3" fmla="*/ 122 h 294"/>
                <a:gd name="T4" fmla="*/ 315 w 433"/>
                <a:gd name="T5" fmla="*/ 36 h 294"/>
                <a:gd name="T6" fmla="*/ 142 w 433"/>
                <a:gd name="T7" fmla="*/ 0 h 294"/>
                <a:gd name="T8" fmla="*/ 0 w 433"/>
                <a:gd name="T9" fmla="*/ 83 h 294"/>
                <a:gd name="T10" fmla="*/ 70 w 433"/>
                <a:gd name="T11" fmla="*/ 229 h 294"/>
                <a:gd name="T12" fmla="*/ 230 w 433"/>
                <a:gd name="T13" fmla="*/ 294 h 294"/>
                <a:gd name="T14" fmla="*/ 401 w 433"/>
                <a:gd name="T15" fmla="*/ 240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294">
                  <a:moveTo>
                    <a:pt x="433" y="134"/>
                  </a:moveTo>
                  <a:cubicBezTo>
                    <a:pt x="413" y="161"/>
                    <a:pt x="370" y="140"/>
                    <a:pt x="350" y="122"/>
                  </a:cubicBezTo>
                  <a:cubicBezTo>
                    <a:pt x="326" y="101"/>
                    <a:pt x="318" y="68"/>
                    <a:pt x="315" y="36"/>
                  </a:cubicBezTo>
                  <a:cubicBezTo>
                    <a:pt x="247" y="95"/>
                    <a:pt x="189" y="67"/>
                    <a:pt x="142" y="0"/>
                  </a:cubicBezTo>
                  <a:cubicBezTo>
                    <a:pt x="115" y="67"/>
                    <a:pt x="73" y="95"/>
                    <a:pt x="0" y="83"/>
                  </a:cubicBezTo>
                  <a:cubicBezTo>
                    <a:pt x="65" y="111"/>
                    <a:pt x="73" y="166"/>
                    <a:pt x="70" y="229"/>
                  </a:cubicBezTo>
                  <a:cubicBezTo>
                    <a:pt x="141" y="191"/>
                    <a:pt x="212" y="203"/>
                    <a:pt x="230" y="294"/>
                  </a:cubicBezTo>
                  <a:cubicBezTo>
                    <a:pt x="275" y="256"/>
                    <a:pt x="337" y="191"/>
                    <a:pt x="401" y="240"/>
                  </a:cubicBezTo>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65">
              <a:extLst>
                <a:ext uri="{FF2B5EF4-FFF2-40B4-BE49-F238E27FC236}">
                  <a16:creationId xmlns:a16="http://schemas.microsoft.com/office/drawing/2014/main" id="{AABEB663-2E81-4EE7-824B-A4D188D140E1}"/>
                </a:ext>
              </a:extLst>
            </p:cNvPr>
            <p:cNvSpPr>
              <a:spLocks/>
            </p:cNvSpPr>
            <p:nvPr/>
          </p:nvSpPr>
          <p:spPr bwMode="auto">
            <a:xfrm>
              <a:off x="2487" y="1864"/>
              <a:ext cx="841" cy="261"/>
            </a:xfrm>
            <a:custGeom>
              <a:avLst/>
              <a:gdLst>
                <a:gd name="T0" fmla="*/ 348 w 354"/>
                <a:gd name="T1" fmla="*/ 98 h 110"/>
                <a:gd name="T2" fmla="*/ 8 w 354"/>
                <a:gd name="T3" fmla="*/ 3 h 110"/>
                <a:gd name="T4" fmla="*/ 6 w 354"/>
                <a:gd name="T5" fmla="*/ 12 h 110"/>
                <a:gd name="T6" fmla="*/ 346 w 354"/>
                <a:gd name="T7" fmla="*/ 108 h 110"/>
                <a:gd name="T8" fmla="*/ 348 w 354"/>
                <a:gd name="T9" fmla="*/ 98 h 110"/>
              </a:gdLst>
              <a:ahLst/>
              <a:cxnLst>
                <a:cxn ang="0">
                  <a:pos x="T0" y="T1"/>
                </a:cxn>
                <a:cxn ang="0">
                  <a:pos x="T2" y="T3"/>
                </a:cxn>
                <a:cxn ang="0">
                  <a:pos x="T4" y="T5"/>
                </a:cxn>
                <a:cxn ang="0">
                  <a:pos x="T6" y="T7"/>
                </a:cxn>
                <a:cxn ang="0">
                  <a:pos x="T8" y="T9"/>
                </a:cxn>
              </a:cxnLst>
              <a:rect l="0" t="0" r="r" b="b"/>
              <a:pathLst>
                <a:path w="354" h="110">
                  <a:moveTo>
                    <a:pt x="348" y="98"/>
                  </a:moveTo>
                  <a:cubicBezTo>
                    <a:pt x="235" y="66"/>
                    <a:pt x="118" y="47"/>
                    <a:pt x="8" y="3"/>
                  </a:cubicBezTo>
                  <a:cubicBezTo>
                    <a:pt x="2" y="0"/>
                    <a:pt x="0" y="10"/>
                    <a:pt x="6" y="12"/>
                  </a:cubicBezTo>
                  <a:cubicBezTo>
                    <a:pt x="115" y="57"/>
                    <a:pt x="232" y="76"/>
                    <a:pt x="346" y="108"/>
                  </a:cubicBezTo>
                  <a:cubicBezTo>
                    <a:pt x="352" y="110"/>
                    <a:pt x="354" y="100"/>
                    <a:pt x="348" y="98"/>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66">
              <a:extLst>
                <a:ext uri="{FF2B5EF4-FFF2-40B4-BE49-F238E27FC236}">
                  <a16:creationId xmlns:a16="http://schemas.microsoft.com/office/drawing/2014/main" id="{B8A0BB77-A2BE-4615-BEAD-92992176E539}"/>
                </a:ext>
              </a:extLst>
            </p:cNvPr>
            <p:cNvSpPr>
              <a:spLocks/>
            </p:cNvSpPr>
            <p:nvPr/>
          </p:nvSpPr>
          <p:spPr bwMode="auto">
            <a:xfrm>
              <a:off x="2865" y="1866"/>
              <a:ext cx="204" cy="226"/>
            </a:xfrm>
            <a:custGeom>
              <a:avLst/>
              <a:gdLst>
                <a:gd name="T0" fmla="*/ 35 w 86"/>
                <a:gd name="T1" fmla="*/ 11 h 95"/>
                <a:gd name="T2" fmla="*/ 77 w 86"/>
                <a:gd name="T3" fmla="*/ 77 h 95"/>
                <a:gd name="T4" fmla="*/ 79 w 86"/>
                <a:gd name="T5" fmla="*/ 69 h 95"/>
                <a:gd name="T6" fmla="*/ 6 w 86"/>
                <a:gd name="T7" fmla="*/ 84 h 95"/>
                <a:gd name="T8" fmla="*/ 6 w 86"/>
                <a:gd name="T9" fmla="*/ 94 h 95"/>
                <a:gd name="T10" fmla="*/ 81 w 86"/>
                <a:gd name="T11" fmla="*/ 78 h 95"/>
                <a:gd name="T12" fmla="*/ 84 w 86"/>
                <a:gd name="T13" fmla="*/ 70 h 95"/>
                <a:gd name="T14" fmla="*/ 44 w 86"/>
                <a:gd name="T15" fmla="*/ 6 h 95"/>
                <a:gd name="T16" fmla="*/ 35 w 86"/>
                <a:gd name="T17"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5">
                  <a:moveTo>
                    <a:pt x="35" y="11"/>
                  </a:moveTo>
                  <a:cubicBezTo>
                    <a:pt x="46" y="35"/>
                    <a:pt x="60" y="57"/>
                    <a:pt x="77" y="77"/>
                  </a:cubicBezTo>
                  <a:cubicBezTo>
                    <a:pt x="77" y="74"/>
                    <a:pt x="78" y="72"/>
                    <a:pt x="79" y="69"/>
                  </a:cubicBezTo>
                  <a:cubicBezTo>
                    <a:pt x="56" y="78"/>
                    <a:pt x="31" y="85"/>
                    <a:pt x="6" y="84"/>
                  </a:cubicBezTo>
                  <a:cubicBezTo>
                    <a:pt x="0" y="84"/>
                    <a:pt x="0" y="94"/>
                    <a:pt x="6" y="94"/>
                  </a:cubicBezTo>
                  <a:cubicBezTo>
                    <a:pt x="32" y="95"/>
                    <a:pt x="58" y="88"/>
                    <a:pt x="81" y="78"/>
                  </a:cubicBezTo>
                  <a:cubicBezTo>
                    <a:pt x="85" y="77"/>
                    <a:pt x="86" y="73"/>
                    <a:pt x="84" y="70"/>
                  </a:cubicBezTo>
                  <a:cubicBezTo>
                    <a:pt x="68" y="50"/>
                    <a:pt x="54" y="29"/>
                    <a:pt x="44" y="6"/>
                  </a:cubicBezTo>
                  <a:cubicBezTo>
                    <a:pt x="41" y="0"/>
                    <a:pt x="32" y="5"/>
                    <a:pt x="35" y="11"/>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67">
              <a:extLst>
                <a:ext uri="{FF2B5EF4-FFF2-40B4-BE49-F238E27FC236}">
                  <a16:creationId xmlns:a16="http://schemas.microsoft.com/office/drawing/2014/main" id="{2C8C5CF8-919B-446C-97E4-E70FD7DC108B}"/>
                </a:ext>
              </a:extLst>
            </p:cNvPr>
            <p:cNvSpPr>
              <a:spLocks/>
            </p:cNvSpPr>
            <p:nvPr/>
          </p:nvSpPr>
          <p:spPr bwMode="auto">
            <a:xfrm>
              <a:off x="2668" y="1831"/>
              <a:ext cx="185" cy="221"/>
            </a:xfrm>
            <a:custGeom>
              <a:avLst/>
              <a:gdLst>
                <a:gd name="T0" fmla="*/ 36 w 78"/>
                <a:gd name="T1" fmla="*/ 11 h 93"/>
                <a:gd name="T2" fmla="*/ 68 w 78"/>
                <a:gd name="T3" fmla="*/ 70 h 93"/>
                <a:gd name="T4" fmla="*/ 70 w 78"/>
                <a:gd name="T5" fmla="*/ 62 h 93"/>
                <a:gd name="T6" fmla="*/ 6 w 78"/>
                <a:gd name="T7" fmla="*/ 82 h 93"/>
                <a:gd name="T8" fmla="*/ 9 w 78"/>
                <a:gd name="T9" fmla="*/ 91 h 93"/>
                <a:gd name="T10" fmla="*/ 73 w 78"/>
                <a:gd name="T11" fmla="*/ 71 h 93"/>
                <a:gd name="T12" fmla="*/ 75 w 78"/>
                <a:gd name="T13" fmla="*/ 63 h 93"/>
                <a:gd name="T14" fmla="*/ 44 w 78"/>
                <a:gd name="T15" fmla="*/ 6 h 93"/>
                <a:gd name="T16" fmla="*/ 36 w 78"/>
                <a:gd name="T17"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3">
                  <a:moveTo>
                    <a:pt x="36" y="11"/>
                  </a:moveTo>
                  <a:cubicBezTo>
                    <a:pt x="46" y="31"/>
                    <a:pt x="54" y="53"/>
                    <a:pt x="68" y="70"/>
                  </a:cubicBezTo>
                  <a:cubicBezTo>
                    <a:pt x="69" y="67"/>
                    <a:pt x="70" y="65"/>
                    <a:pt x="70" y="62"/>
                  </a:cubicBezTo>
                  <a:cubicBezTo>
                    <a:pt x="49" y="69"/>
                    <a:pt x="28" y="76"/>
                    <a:pt x="6" y="82"/>
                  </a:cubicBezTo>
                  <a:cubicBezTo>
                    <a:pt x="0" y="83"/>
                    <a:pt x="3" y="93"/>
                    <a:pt x="9" y="91"/>
                  </a:cubicBezTo>
                  <a:cubicBezTo>
                    <a:pt x="31" y="86"/>
                    <a:pt x="52" y="79"/>
                    <a:pt x="73" y="71"/>
                  </a:cubicBezTo>
                  <a:cubicBezTo>
                    <a:pt x="77" y="70"/>
                    <a:pt x="78" y="66"/>
                    <a:pt x="75" y="63"/>
                  </a:cubicBezTo>
                  <a:cubicBezTo>
                    <a:pt x="61" y="46"/>
                    <a:pt x="54" y="25"/>
                    <a:pt x="44" y="6"/>
                  </a:cubicBezTo>
                  <a:cubicBezTo>
                    <a:pt x="41" y="0"/>
                    <a:pt x="33" y="5"/>
                    <a:pt x="36" y="11"/>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68">
              <a:extLst>
                <a:ext uri="{FF2B5EF4-FFF2-40B4-BE49-F238E27FC236}">
                  <a16:creationId xmlns:a16="http://schemas.microsoft.com/office/drawing/2014/main" id="{F07826D6-538E-4803-9FFA-C86452D94E94}"/>
                </a:ext>
              </a:extLst>
            </p:cNvPr>
            <p:cNvSpPr>
              <a:spLocks/>
            </p:cNvSpPr>
            <p:nvPr/>
          </p:nvSpPr>
          <p:spPr bwMode="auto">
            <a:xfrm>
              <a:off x="2471" y="1792"/>
              <a:ext cx="206" cy="229"/>
            </a:xfrm>
            <a:custGeom>
              <a:avLst/>
              <a:gdLst>
                <a:gd name="T0" fmla="*/ 53 w 87"/>
                <a:gd name="T1" fmla="*/ 9 h 96"/>
                <a:gd name="T2" fmla="*/ 78 w 87"/>
                <a:gd name="T3" fmla="*/ 67 h 96"/>
                <a:gd name="T4" fmla="*/ 79 w 87"/>
                <a:gd name="T5" fmla="*/ 60 h 96"/>
                <a:gd name="T6" fmla="*/ 6 w 87"/>
                <a:gd name="T7" fmla="*/ 85 h 96"/>
                <a:gd name="T8" fmla="*/ 9 w 87"/>
                <a:gd name="T9" fmla="*/ 94 h 96"/>
                <a:gd name="T10" fmla="*/ 84 w 87"/>
                <a:gd name="T11" fmla="*/ 69 h 96"/>
                <a:gd name="T12" fmla="*/ 86 w 87"/>
                <a:gd name="T13" fmla="*/ 62 h 96"/>
                <a:gd name="T14" fmla="*/ 63 w 87"/>
                <a:gd name="T15" fmla="*/ 6 h 96"/>
                <a:gd name="T16" fmla="*/ 53 w 87"/>
                <a:gd name="T17"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6">
                  <a:moveTo>
                    <a:pt x="53" y="9"/>
                  </a:moveTo>
                  <a:cubicBezTo>
                    <a:pt x="59" y="29"/>
                    <a:pt x="69" y="47"/>
                    <a:pt x="78" y="67"/>
                  </a:cubicBezTo>
                  <a:cubicBezTo>
                    <a:pt x="78" y="64"/>
                    <a:pt x="79" y="62"/>
                    <a:pt x="79" y="60"/>
                  </a:cubicBezTo>
                  <a:cubicBezTo>
                    <a:pt x="56" y="71"/>
                    <a:pt x="31" y="78"/>
                    <a:pt x="6" y="85"/>
                  </a:cubicBezTo>
                  <a:cubicBezTo>
                    <a:pt x="0" y="86"/>
                    <a:pt x="2" y="96"/>
                    <a:pt x="9" y="94"/>
                  </a:cubicBezTo>
                  <a:cubicBezTo>
                    <a:pt x="34" y="87"/>
                    <a:pt x="60" y="80"/>
                    <a:pt x="84" y="69"/>
                  </a:cubicBezTo>
                  <a:cubicBezTo>
                    <a:pt x="87" y="67"/>
                    <a:pt x="87" y="64"/>
                    <a:pt x="86" y="62"/>
                  </a:cubicBezTo>
                  <a:cubicBezTo>
                    <a:pt x="78" y="43"/>
                    <a:pt x="68" y="26"/>
                    <a:pt x="63" y="6"/>
                  </a:cubicBezTo>
                  <a:cubicBezTo>
                    <a:pt x="61" y="0"/>
                    <a:pt x="52" y="3"/>
                    <a:pt x="53"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69">
              <a:extLst>
                <a:ext uri="{FF2B5EF4-FFF2-40B4-BE49-F238E27FC236}">
                  <a16:creationId xmlns:a16="http://schemas.microsoft.com/office/drawing/2014/main" id="{CED5A6ED-56AE-40CD-8949-0BC869F5F1F8}"/>
                </a:ext>
              </a:extLst>
            </p:cNvPr>
            <p:cNvSpPr>
              <a:spLocks/>
            </p:cNvSpPr>
            <p:nvPr/>
          </p:nvSpPr>
          <p:spPr bwMode="auto">
            <a:xfrm>
              <a:off x="2437" y="2280"/>
              <a:ext cx="905" cy="804"/>
            </a:xfrm>
            <a:custGeom>
              <a:avLst/>
              <a:gdLst>
                <a:gd name="T0" fmla="*/ 321 w 381"/>
                <a:gd name="T1" fmla="*/ 0 h 338"/>
                <a:gd name="T2" fmla="*/ 258 w 381"/>
                <a:gd name="T3" fmla="*/ 55 h 338"/>
                <a:gd name="T4" fmla="*/ 170 w 381"/>
                <a:gd name="T5" fmla="*/ 26 h 338"/>
                <a:gd name="T6" fmla="*/ 30 w 381"/>
                <a:gd name="T7" fmla="*/ 134 h 338"/>
                <a:gd name="T8" fmla="*/ 0 w 381"/>
                <a:gd name="T9" fmla="*/ 296 h 338"/>
                <a:gd name="T10" fmla="*/ 157 w 381"/>
                <a:gd name="T11" fmla="*/ 338 h 338"/>
                <a:gd name="T12" fmla="*/ 311 w 381"/>
                <a:gd name="T13" fmla="*/ 259 h 338"/>
                <a:gd name="T14" fmla="*/ 381 w 381"/>
                <a:gd name="T15" fmla="*/ 93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338">
                  <a:moveTo>
                    <a:pt x="321" y="0"/>
                  </a:moveTo>
                  <a:cubicBezTo>
                    <a:pt x="328" y="33"/>
                    <a:pt x="285" y="51"/>
                    <a:pt x="258" y="55"/>
                  </a:cubicBezTo>
                  <a:cubicBezTo>
                    <a:pt x="227" y="60"/>
                    <a:pt x="196" y="44"/>
                    <a:pt x="170" y="26"/>
                  </a:cubicBezTo>
                  <a:cubicBezTo>
                    <a:pt x="171" y="116"/>
                    <a:pt x="112" y="141"/>
                    <a:pt x="30" y="134"/>
                  </a:cubicBezTo>
                  <a:cubicBezTo>
                    <a:pt x="63" y="198"/>
                    <a:pt x="58" y="248"/>
                    <a:pt x="0" y="296"/>
                  </a:cubicBezTo>
                  <a:cubicBezTo>
                    <a:pt x="64" y="265"/>
                    <a:pt x="111" y="295"/>
                    <a:pt x="157" y="338"/>
                  </a:cubicBezTo>
                  <a:cubicBezTo>
                    <a:pt x="174" y="259"/>
                    <a:pt x="230" y="212"/>
                    <a:pt x="311" y="259"/>
                  </a:cubicBezTo>
                  <a:cubicBezTo>
                    <a:pt x="311" y="199"/>
                    <a:pt x="302" y="110"/>
                    <a:pt x="381" y="93"/>
                  </a:cubicBezTo>
                </a:path>
              </a:pathLst>
            </a:custGeom>
            <a:solidFill>
              <a:srgbClr val="145E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70">
              <a:extLst>
                <a:ext uri="{FF2B5EF4-FFF2-40B4-BE49-F238E27FC236}">
                  <a16:creationId xmlns:a16="http://schemas.microsoft.com/office/drawing/2014/main" id="{59310BB4-9057-4F7B-8BA1-A9F26E1217FE}"/>
                </a:ext>
              </a:extLst>
            </p:cNvPr>
            <p:cNvSpPr>
              <a:spLocks/>
            </p:cNvSpPr>
            <p:nvPr/>
          </p:nvSpPr>
          <p:spPr bwMode="auto">
            <a:xfrm>
              <a:off x="2646" y="2354"/>
              <a:ext cx="703" cy="523"/>
            </a:xfrm>
            <a:custGeom>
              <a:avLst/>
              <a:gdLst>
                <a:gd name="T0" fmla="*/ 11 w 296"/>
                <a:gd name="T1" fmla="*/ 216 h 220"/>
                <a:gd name="T2" fmla="*/ 143 w 296"/>
                <a:gd name="T3" fmla="*/ 112 h 220"/>
                <a:gd name="T4" fmla="*/ 291 w 296"/>
                <a:gd name="T5" fmla="*/ 12 h 220"/>
                <a:gd name="T6" fmla="*/ 286 w 296"/>
                <a:gd name="T7" fmla="*/ 4 h 220"/>
                <a:gd name="T8" fmla="*/ 133 w 296"/>
                <a:gd name="T9" fmla="*/ 107 h 220"/>
                <a:gd name="T10" fmla="*/ 4 w 296"/>
                <a:gd name="T11" fmla="*/ 209 h 220"/>
                <a:gd name="T12" fmla="*/ 11 w 296"/>
                <a:gd name="T13" fmla="*/ 216 h 220"/>
              </a:gdLst>
              <a:ahLst/>
              <a:cxnLst>
                <a:cxn ang="0">
                  <a:pos x="T0" y="T1"/>
                </a:cxn>
                <a:cxn ang="0">
                  <a:pos x="T2" y="T3"/>
                </a:cxn>
                <a:cxn ang="0">
                  <a:pos x="T4" y="T5"/>
                </a:cxn>
                <a:cxn ang="0">
                  <a:pos x="T6" y="T7"/>
                </a:cxn>
                <a:cxn ang="0">
                  <a:pos x="T8" y="T9"/>
                </a:cxn>
                <a:cxn ang="0">
                  <a:pos x="T10" y="T11"/>
                </a:cxn>
                <a:cxn ang="0">
                  <a:pos x="T12" y="T13"/>
                </a:cxn>
              </a:cxnLst>
              <a:rect l="0" t="0" r="r" b="b"/>
              <a:pathLst>
                <a:path w="296" h="220">
                  <a:moveTo>
                    <a:pt x="11" y="216"/>
                  </a:moveTo>
                  <a:cubicBezTo>
                    <a:pt x="49" y="174"/>
                    <a:pt x="98" y="145"/>
                    <a:pt x="143" y="112"/>
                  </a:cubicBezTo>
                  <a:cubicBezTo>
                    <a:pt x="191" y="76"/>
                    <a:pt x="239" y="42"/>
                    <a:pt x="291" y="12"/>
                  </a:cubicBezTo>
                  <a:cubicBezTo>
                    <a:pt x="296" y="9"/>
                    <a:pt x="291" y="0"/>
                    <a:pt x="286" y="4"/>
                  </a:cubicBezTo>
                  <a:cubicBezTo>
                    <a:pt x="232" y="34"/>
                    <a:pt x="183" y="71"/>
                    <a:pt x="133" y="107"/>
                  </a:cubicBezTo>
                  <a:cubicBezTo>
                    <a:pt x="89" y="140"/>
                    <a:pt x="41" y="168"/>
                    <a:pt x="4" y="209"/>
                  </a:cubicBezTo>
                  <a:cubicBezTo>
                    <a:pt x="0" y="213"/>
                    <a:pt x="7" y="220"/>
                    <a:pt x="11" y="21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71">
              <a:extLst>
                <a:ext uri="{FF2B5EF4-FFF2-40B4-BE49-F238E27FC236}">
                  <a16:creationId xmlns:a16="http://schemas.microsoft.com/office/drawing/2014/main" id="{EEC5D932-00FA-4AE5-A1DD-B255D3BD17FE}"/>
                </a:ext>
              </a:extLst>
            </p:cNvPr>
            <p:cNvSpPr>
              <a:spLocks/>
            </p:cNvSpPr>
            <p:nvPr/>
          </p:nvSpPr>
          <p:spPr bwMode="auto">
            <a:xfrm>
              <a:off x="2953" y="2487"/>
              <a:ext cx="180" cy="180"/>
            </a:xfrm>
            <a:custGeom>
              <a:avLst/>
              <a:gdLst>
                <a:gd name="T0" fmla="*/ 7 w 76"/>
                <a:gd name="T1" fmla="*/ 10 h 76"/>
                <a:gd name="T2" fmla="*/ 71 w 76"/>
                <a:gd name="T3" fmla="*/ 14 h 76"/>
                <a:gd name="T4" fmla="*/ 66 w 76"/>
                <a:gd name="T5" fmla="*/ 7 h 76"/>
                <a:gd name="T6" fmla="*/ 47 w 76"/>
                <a:gd name="T7" fmla="*/ 65 h 76"/>
                <a:gd name="T8" fmla="*/ 55 w 76"/>
                <a:gd name="T9" fmla="*/ 70 h 76"/>
                <a:gd name="T10" fmla="*/ 76 w 76"/>
                <a:gd name="T11" fmla="*/ 10 h 76"/>
                <a:gd name="T12" fmla="*/ 71 w 76"/>
                <a:gd name="T13" fmla="*/ 4 h 76"/>
                <a:gd name="T14" fmla="*/ 9 w 76"/>
                <a:gd name="T15" fmla="*/ 1 h 76"/>
                <a:gd name="T16" fmla="*/ 7 w 76"/>
                <a:gd name="T17"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7" y="10"/>
                  </a:moveTo>
                  <a:cubicBezTo>
                    <a:pt x="28" y="14"/>
                    <a:pt x="49" y="13"/>
                    <a:pt x="71" y="14"/>
                  </a:cubicBezTo>
                  <a:cubicBezTo>
                    <a:pt x="69" y="11"/>
                    <a:pt x="68" y="9"/>
                    <a:pt x="66" y="7"/>
                  </a:cubicBezTo>
                  <a:cubicBezTo>
                    <a:pt x="62" y="27"/>
                    <a:pt x="55" y="46"/>
                    <a:pt x="47" y="65"/>
                  </a:cubicBezTo>
                  <a:cubicBezTo>
                    <a:pt x="44" y="71"/>
                    <a:pt x="53" y="76"/>
                    <a:pt x="55" y="70"/>
                  </a:cubicBezTo>
                  <a:cubicBezTo>
                    <a:pt x="64" y="51"/>
                    <a:pt x="72" y="31"/>
                    <a:pt x="76" y="10"/>
                  </a:cubicBezTo>
                  <a:cubicBezTo>
                    <a:pt x="76" y="7"/>
                    <a:pt x="74" y="4"/>
                    <a:pt x="71" y="4"/>
                  </a:cubicBezTo>
                  <a:cubicBezTo>
                    <a:pt x="50" y="3"/>
                    <a:pt x="30" y="5"/>
                    <a:pt x="9" y="1"/>
                  </a:cubicBezTo>
                  <a:cubicBezTo>
                    <a:pt x="3" y="0"/>
                    <a:pt x="0" y="9"/>
                    <a:pt x="7" y="10"/>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72">
              <a:extLst>
                <a:ext uri="{FF2B5EF4-FFF2-40B4-BE49-F238E27FC236}">
                  <a16:creationId xmlns:a16="http://schemas.microsoft.com/office/drawing/2014/main" id="{C843787D-F758-4D4F-B6B1-08388A1BCAAE}"/>
                </a:ext>
              </a:extLst>
            </p:cNvPr>
            <p:cNvSpPr>
              <a:spLocks/>
            </p:cNvSpPr>
            <p:nvPr/>
          </p:nvSpPr>
          <p:spPr bwMode="auto">
            <a:xfrm>
              <a:off x="2817" y="2594"/>
              <a:ext cx="152" cy="183"/>
            </a:xfrm>
            <a:custGeom>
              <a:avLst/>
              <a:gdLst>
                <a:gd name="T0" fmla="*/ 6 w 64"/>
                <a:gd name="T1" fmla="*/ 11 h 77"/>
                <a:gd name="T2" fmla="*/ 58 w 64"/>
                <a:gd name="T3" fmla="*/ 18 h 77"/>
                <a:gd name="T4" fmla="*/ 53 w 64"/>
                <a:gd name="T5" fmla="*/ 11 h 77"/>
                <a:gd name="T6" fmla="*/ 42 w 64"/>
                <a:gd name="T7" fmla="*/ 71 h 77"/>
                <a:gd name="T8" fmla="*/ 52 w 64"/>
                <a:gd name="T9" fmla="*/ 71 h 77"/>
                <a:gd name="T10" fmla="*/ 63 w 64"/>
                <a:gd name="T11" fmla="*/ 14 h 77"/>
                <a:gd name="T12" fmla="*/ 58 w 64"/>
                <a:gd name="T13" fmla="*/ 8 h 77"/>
                <a:gd name="T14" fmla="*/ 6 w 64"/>
                <a:gd name="T15" fmla="*/ 1 h 77"/>
                <a:gd name="T16" fmla="*/ 6 w 64"/>
                <a:gd name="T17"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7">
                  <a:moveTo>
                    <a:pt x="6" y="11"/>
                  </a:moveTo>
                  <a:cubicBezTo>
                    <a:pt x="24" y="12"/>
                    <a:pt x="41" y="17"/>
                    <a:pt x="58" y="18"/>
                  </a:cubicBezTo>
                  <a:cubicBezTo>
                    <a:pt x="57" y="15"/>
                    <a:pt x="55" y="13"/>
                    <a:pt x="53" y="11"/>
                  </a:cubicBezTo>
                  <a:cubicBezTo>
                    <a:pt x="48" y="31"/>
                    <a:pt x="42" y="50"/>
                    <a:pt x="42" y="71"/>
                  </a:cubicBezTo>
                  <a:cubicBezTo>
                    <a:pt x="42" y="77"/>
                    <a:pt x="52" y="77"/>
                    <a:pt x="52" y="71"/>
                  </a:cubicBezTo>
                  <a:cubicBezTo>
                    <a:pt x="52" y="51"/>
                    <a:pt x="58" y="33"/>
                    <a:pt x="63" y="14"/>
                  </a:cubicBezTo>
                  <a:cubicBezTo>
                    <a:pt x="64" y="11"/>
                    <a:pt x="61" y="8"/>
                    <a:pt x="58" y="8"/>
                  </a:cubicBezTo>
                  <a:cubicBezTo>
                    <a:pt x="41" y="7"/>
                    <a:pt x="24" y="2"/>
                    <a:pt x="6" y="1"/>
                  </a:cubicBezTo>
                  <a:cubicBezTo>
                    <a:pt x="0" y="0"/>
                    <a:pt x="0" y="10"/>
                    <a:pt x="6" y="11"/>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73">
              <a:extLst>
                <a:ext uri="{FF2B5EF4-FFF2-40B4-BE49-F238E27FC236}">
                  <a16:creationId xmlns:a16="http://schemas.microsoft.com/office/drawing/2014/main" id="{38514401-A67A-482C-AC89-218981BF60AA}"/>
                </a:ext>
              </a:extLst>
            </p:cNvPr>
            <p:cNvSpPr>
              <a:spLocks/>
            </p:cNvSpPr>
            <p:nvPr/>
          </p:nvSpPr>
          <p:spPr bwMode="auto">
            <a:xfrm>
              <a:off x="2644" y="2713"/>
              <a:ext cx="157" cy="157"/>
            </a:xfrm>
            <a:custGeom>
              <a:avLst/>
              <a:gdLst>
                <a:gd name="T0" fmla="*/ 7 w 66"/>
                <a:gd name="T1" fmla="*/ 10 h 66"/>
                <a:gd name="T2" fmla="*/ 59 w 66"/>
                <a:gd name="T3" fmla="*/ 15 h 66"/>
                <a:gd name="T4" fmla="*/ 56 w 66"/>
                <a:gd name="T5" fmla="*/ 10 h 66"/>
                <a:gd name="T6" fmla="*/ 51 w 66"/>
                <a:gd name="T7" fmla="*/ 59 h 66"/>
                <a:gd name="T8" fmla="*/ 61 w 66"/>
                <a:gd name="T9" fmla="*/ 59 h 66"/>
                <a:gd name="T10" fmla="*/ 66 w 66"/>
                <a:gd name="T11" fmla="*/ 10 h 66"/>
                <a:gd name="T12" fmla="*/ 62 w 66"/>
                <a:gd name="T13" fmla="*/ 5 h 66"/>
                <a:gd name="T14" fmla="*/ 9 w 66"/>
                <a:gd name="T15" fmla="*/ 1 h 66"/>
                <a:gd name="T16" fmla="*/ 7 w 66"/>
                <a:gd name="T1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7" y="10"/>
                  </a:moveTo>
                  <a:cubicBezTo>
                    <a:pt x="24" y="13"/>
                    <a:pt x="42" y="11"/>
                    <a:pt x="59" y="15"/>
                  </a:cubicBezTo>
                  <a:cubicBezTo>
                    <a:pt x="58" y="13"/>
                    <a:pt x="57" y="12"/>
                    <a:pt x="56" y="10"/>
                  </a:cubicBezTo>
                  <a:cubicBezTo>
                    <a:pt x="54" y="26"/>
                    <a:pt x="52" y="43"/>
                    <a:pt x="51" y="59"/>
                  </a:cubicBezTo>
                  <a:cubicBezTo>
                    <a:pt x="51" y="66"/>
                    <a:pt x="61" y="66"/>
                    <a:pt x="61" y="59"/>
                  </a:cubicBezTo>
                  <a:cubicBezTo>
                    <a:pt x="62" y="43"/>
                    <a:pt x="64" y="26"/>
                    <a:pt x="66" y="10"/>
                  </a:cubicBezTo>
                  <a:cubicBezTo>
                    <a:pt x="66" y="8"/>
                    <a:pt x="64" y="6"/>
                    <a:pt x="62" y="5"/>
                  </a:cubicBezTo>
                  <a:cubicBezTo>
                    <a:pt x="44" y="1"/>
                    <a:pt x="27" y="3"/>
                    <a:pt x="9" y="1"/>
                  </a:cubicBezTo>
                  <a:cubicBezTo>
                    <a:pt x="3" y="0"/>
                    <a:pt x="0" y="9"/>
                    <a:pt x="7" y="10"/>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74">
              <a:extLst>
                <a:ext uri="{FF2B5EF4-FFF2-40B4-BE49-F238E27FC236}">
                  <a16:creationId xmlns:a16="http://schemas.microsoft.com/office/drawing/2014/main" id="{5F9F676F-76FF-44D0-9C68-19112A31EA15}"/>
                </a:ext>
              </a:extLst>
            </p:cNvPr>
            <p:cNvSpPr>
              <a:spLocks/>
            </p:cNvSpPr>
            <p:nvPr/>
          </p:nvSpPr>
          <p:spPr bwMode="auto">
            <a:xfrm>
              <a:off x="2694" y="2634"/>
              <a:ext cx="85" cy="43"/>
            </a:xfrm>
            <a:custGeom>
              <a:avLst/>
              <a:gdLst>
                <a:gd name="T0" fmla="*/ 30 w 36"/>
                <a:gd name="T1" fmla="*/ 7 h 18"/>
                <a:gd name="T2" fmla="*/ 9 w 36"/>
                <a:gd name="T3" fmla="*/ 1 h 18"/>
                <a:gd name="T4" fmla="*/ 6 w 36"/>
                <a:gd name="T5" fmla="*/ 10 h 18"/>
                <a:gd name="T6" fmla="*/ 27 w 36"/>
                <a:gd name="T7" fmla="*/ 16 h 18"/>
                <a:gd name="T8" fmla="*/ 30 w 36"/>
                <a:gd name="T9" fmla="*/ 7 h 18"/>
              </a:gdLst>
              <a:ahLst/>
              <a:cxnLst>
                <a:cxn ang="0">
                  <a:pos x="T0" y="T1"/>
                </a:cxn>
                <a:cxn ang="0">
                  <a:pos x="T2" y="T3"/>
                </a:cxn>
                <a:cxn ang="0">
                  <a:pos x="T4" y="T5"/>
                </a:cxn>
                <a:cxn ang="0">
                  <a:pos x="T6" y="T7"/>
                </a:cxn>
                <a:cxn ang="0">
                  <a:pos x="T8" y="T9"/>
                </a:cxn>
              </a:cxnLst>
              <a:rect l="0" t="0" r="r" b="b"/>
              <a:pathLst>
                <a:path w="36" h="18">
                  <a:moveTo>
                    <a:pt x="30" y="7"/>
                  </a:moveTo>
                  <a:cubicBezTo>
                    <a:pt x="23" y="4"/>
                    <a:pt x="16" y="2"/>
                    <a:pt x="9" y="1"/>
                  </a:cubicBezTo>
                  <a:cubicBezTo>
                    <a:pt x="2" y="0"/>
                    <a:pt x="0" y="9"/>
                    <a:pt x="6" y="10"/>
                  </a:cubicBezTo>
                  <a:cubicBezTo>
                    <a:pt x="13" y="12"/>
                    <a:pt x="20" y="14"/>
                    <a:pt x="27" y="16"/>
                  </a:cubicBezTo>
                  <a:cubicBezTo>
                    <a:pt x="34" y="18"/>
                    <a:pt x="36" y="8"/>
                    <a:pt x="30" y="7"/>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75">
              <a:extLst>
                <a:ext uri="{FF2B5EF4-FFF2-40B4-BE49-F238E27FC236}">
                  <a16:creationId xmlns:a16="http://schemas.microsoft.com/office/drawing/2014/main" id="{DCC0C6B4-D876-4902-9968-4CDE60C93C98}"/>
                </a:ext>
              </a:extLst>
            </p:cNvPr>
            <p:cNvSpPr>
              <a:spLocks/>
            </p:cNvSpPr>
            <p:nvPr/>
          </p:nvSpPr>
          <p:spPr bwMode="auto">
            <a:xfrm>
              <a:off x="3012" y="2708"/>
              <a:ext cx="29" cy="88"/>
            </a:xfrm>
            <a:custGeom>
              <a:avLst/>
              <a:gdLst>
                <a:gd name="T0" fmla="*/ 2 w 12"/>
                <a:gd name="T1" fmla="*/ 6 h 37"/>
                <a:gd name="T2" fmla="*/ 1 w 12"/>
                <a:gd name="T3" fmla="*/ 28 h 37"/>
                <a:gd name="T4" fmla="*/ 11 w 12"/>
                <a:gd name="T5" fmla="*/ 31 h 37"/>
                <a:gd name="T6" fmla="*/ 12 w 12"/>
                <a:gd name="T7" fmla="*/ 6 h 37"/>
                <a:gd name="T8" fmla="*/ 2 w 12"/>
                <a:gd name="T9" fmla="*/ 6 h 37"/>
              </a:gdLst>
              <a:ahLst/>
              <a:cxnLst>
                <a:cxn ang="0">
                  <a:pos x="T0" y="T1"/>
                </a:cxn>
                <a:cxn ang="0">
                  <a:pos x="T2" y="T3"/>
                </a:cxn>
                <a:cxn ang="0">
                  <a:pos x="T4" y="T5"/>
                </a:cxn>
                <a:cxn ang="0">
                  <a:pos x="T6" y="T7"/>
                </a:cxn>
                <a:cxn ang="0">
                  <a:pos x="T8" y="T9"/>
                </a:cxn>
              </a:cxnLst>
              <a:rect l="0" t="0" r="r" b="b"/>
              <a:pathLst>
                <a:path w="12" h="37">
                  <a:moveTo>
                    <a:pt x="2" y="6"/>
                  </a:moveTo>
                  <a:cubicBezTo>
                    <a:pt x="2" y="14"/>
                    <a:pt x="2" y="21"/>
                    <a:pt x="1" y="28"/>
                  </a:cubicBezTo>
                  <a:cubicBezTo>
                    <a:pt x="0" y="34"/>
                    <a:pt x="10" y="37"/>
                    <a:pt x="11" y="31"/>
                  </a:cubicBezTo>
                  <a:cubicBezTo>
                    <a:pt x="12" y="23"/>
                    <a:pt x="12" y="15"/>
                    <a:pt x="12" y="6"/>
                  </a:cubicBezTo>
                  <a:cubicBezTo>
                    <a:pt x="12" y="0"/>
                    <a:pt x="2" y="0"/>
                    <a:pt x="2" y="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76">
              <a:extLst>
                <a:ext uri="{FF2B5EF4-FFF2-40B4-BE49-F238E27FC236}">
                  <a16:creationId xmlns:a16="http://schemas.microsoft.com/office/drawing/2014/main" id="{845AFD51-C383-4558-95E6-EBD5682B447D}"/>
                </a:ext>
              </a:extLst>
            </p:cNvPr>
            <p:cNvSpPr>
              <a:spLocks/>
            </p:cNvSpPr>
            <p:nvPr/>
          </p:nvSpPr>
          <p:spPr bwMode="auto">
            <a:xfrm>
              <a:off x="2703" y="2891"/>
              <a:ext cx="34" cy="50"/>
            </a:xfrm>
            <a:custGeom>
              <a:avLst/>
              <a:gdLst>
                <a:gd name="T0" fmla="*/ 3 w 14"/>
                <a:gd name="T1" fmla="*/ 6 h 21"/>
                <a:gd name="T2" fmla="*/ 2 w 14"/>
                <a:gd name="T3" fmla="*/ 12 h 21"/>
                <a:gd name="T4" fmla="*/ 12 w 14"/>
                <a:gd name="T5" fmla="*/ 15 h 21"/>
                <a:gd name="T6" fmla="*/ 12 w 14"/>
                <a:gd name="T7" fmla="*/ 9 h 21"/>
                <a:gd name="T8" fmla="*/ 3 w 14"/>
                <a:gd name="T9" fmla="*/ 6 h 21"/>
              </a:gdLst>
              <a:ahLst/>
              <a:cxnLst>
                <a:cxn ang="0">
                  <a:pos x="T0" y="T1"/>
                </a:cxn>
                <a:cxn ang="0">
                  <a:pos x="T2" y="T3"/>
                </a:cxn>
                <a:cxn ang="0">
                  <a:pos x="T4" y="T5"/>
                </a:cxn>
                <a:cxn ang="0">
                  <a:pos x="T6" y="T7"/>
                </a:cxn>
                <a:cxn ang="0">
                  <a:pos x="T8" y="T9"/>
                </a:cxn>
              </a:cxnLst>
              <a:rect l="0" t="0" r="r" b="b"/>
              <a:pathLst>
                <a:path w="14" h="21">
                  <a:moveTo>
                    <a:pt x="3" y="6"/>
                  </a:moveTo>
                  <a:cubicBezTo>
                    <a:pt x="2" y="8"/>
                    <a:pt x="2" y="10"/>
                    <a:pt x="2" y="12"/>
                  </a:cubicBezTo>
                  <a:cubicBezTo>
                    <a:pt x="0" y="18"/>
                    <a:pt x="10" y="21"/>
                    <a:pt x="12" y="15"/>
                  </a:cubicBezTo>
                  <a:cubicBezTo>
                    <a:pt x="12" y="13"/>
                    <a:pt x="12" y="10"/>
                    <a:pt x="12" y="9"/>
                  </a:cubicBezTo>
                  <a:cubicBezTo>
                    <a:pt x="14" y="2"/>
                    <a:pt x="4" y="0"/>
                    <a:pt x="3" y="6"/>
                  </a:cubicBezTo>
                  <a:close/>
                </a:path>
              </a:pathLst>
            </a:custGeom>
            <a:solidFill>
              <a:srgbClr val="05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roup 4">
            <a:extLst>
              <a:ext uri="{FF2B5EF4-FFF2-40B4-BE49-F238E27FC236}">
                <a16:creationId xmlns:a16="http://schemas.microsoft.com/office/drawing/2014/main" id="{A0D78601-7CE7-4CDD-BDEB-E6E9E2BE8955}"/>
              </a:ext>
            </a:extLst>
          </p:cNvPr>
          <p:cNvGrpSpPr>
            <a:grpSpLocks noChangeAspect="1"/>
          </p:cNvGrpSpPr>
          <p:nvPr/>
        </p:nvGrpSpPr>
        <p:grpSpPr bwMode="auto">
          <a:xfrm>
            <a:off x="7118041" y="525674"/>
            <a:ext cx="1020328" cy="1009977"/>
            <a:chOff x="2676" y="1316"/>
            <a:chExt cx="1873" cy="1854"/>
          </a:xfrm>
        </p:grpSpPr>
        <p:sp>
          <p:nvSpPr>
            <p:cNvPr id="125" name="Freeform 5">
              <a:extLst>
                <a:ext uri="{FF2B5EF4-FFF2-40B4-BE49-F238E27FC236}">
                  <a16:creationId xmlns:a16="http://schemas.microsoft.com/office/drawing/2014/main" id="{638C0D38-6A4E-4CE4-AF0E-DC244C630935}"/>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6">
              <a:extLst>
                <a:ext uri="{FF2B5EF4-FFF2-40B4-BE49-F238E27FC236}">
                  <a16:creationId xmlns:a16="http://schemas.microsoft.com/office/drawing/2014/main" id="{0F64AC80-331B-4B40-8959-ED21D65E5A19}"/>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
              <a:extLst>
                <a:ext uri="{FF2B5EF4-FFF2-40B4-BE49-F238E27FC236}">
                  <a16:creationId xmlns:a16="http://schemas.microsoft.com/office/drawing/2014/main" id="{4C501784-50BE-4F23-B5DA-5DB88D27D20D}"/>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8EEB6404-FBE7-49ED-85B5-D9D2810D14D3}"/>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
              <a:extLst>
                <a:ext uri="{FF2B5EF4-FFF2-40B4-BE49-F238E27FC236}">
                  <a16:creationId xmlns:a16="http://schemas.microsoft.com/office/drawing/2014/main" id="{AC2C4F2C-5071-4FC9-962E-516F83E5D048}"/>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a:extLst>
                <a:ext uri="{FF2B5EF4-FFF2-40B4-BE49-F238E27FC236}">
                  <a16:creationId xmlns:a16="http://schemas.microsoft.com/office/drawing/2014/main" id="{BE2225CE-8F61-4903-B100-35D4C9E935AD}"/>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
              <a:extLst>
                <a:ext uri="{FF2B5EF4-FFF2-40B4-BE49-F238E27FC236}">
                  <a16:creationId xmlns:a16="http://schemas.microsoft.com/office/drawing/2014/main" id="{07B4083D-B0ED-4435-9070-24FC823C3B76}"/>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a:extLst>
                <a:ext uri="{FF2B5EF4-FFF2-40B4-BE49-F238E27FC236}">
                  <a16:creationId xmlns:a16="http://schemas.microsoft.com/office/drawing/2014/main" id="{0318CFA8-0194-4289-A4ED-F1CC38C36271}"/>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TextBox 34">
            <a:extLst>
              <a:ext uri="{FF2B5EF4-FFF2-40B4-BE49-F238E27FC236}">
                <a16:creationId xmlns:a16="http://schemas.microsoft.com/office/drawing/2014/main" id="{F946E227-078E-43CE-B924-9D413D993290}"/>
              </a:ext>
            </a:extLst>
          </p:cNvPr>
          <p:cNvSpPr txBox="1"/>
          <p:nvPr/>
        </p:nvSpPr>
        <p:spPr>
          <a:xfrm>
            <a:off x="7491988" y="806665"/>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pic>
        <p:nvPicPr>
          <p:cNvPr id="317" name="Imagen 316">
            <a:extLst>
              <a:ext uri="{FF2B5EF4-FFF2-40B4-BE49-F238E27FC236}">
                <a16:creationId xmlns:a16="http://schemas.microsoft.com/office/drawing/2014/main" id="{3CAFC58B-177B-4FD5-9020-9883E67B77DE}"/>
              </a:ext>
            </a:extLst>
          </p:cNvPr>
          <p:cNvPicPr>
            <a:picLocks noChangeAspect="1"/>
          </p:cNvPicPr>
          <p:nvPr/>
        </p:nvPicPr>
        <p:blipFill rotWithShape="1">
          <a:blip r:embed="rId2">
            <a:extLst>
              <a:ext uri="{28A0092B-C50C-407E-A947-70E740481C1C}">
                <a14:useLocalDpi xmlns:a14="http://schemas.microsoft.com/office/drawing/2010/main" val="0"/>
              </a:ext>
            </a:extLst>
          </a:blip>
          <a:srcRect l="24540" r="19606"/>
          <a:stretch/>
        </p:blipFill>
        <p:spPr>
          <a:xfrm>
            <a:off x="1169077" y="435952"/>
            <a:ext cx="5401485" cy="6442075"/>
          </a:xfrm>
          <a:prstGeom prst="rect">
            <a:avLst/>
          </a:prstGeom>
        </p:spPr>
      </p:pic>
      <p:grpSp>
        <p:nvGrpSpPr>
          <p:cNvPr id="156" name="Group 38">
            <a:extLst>
              <a:ext uri="{FF2B5EF4-FFF2-40B4-BE49-F238E27FC236}">
                <a16:creationId xmlns:a16="http://schemas.microsoft.com/office/drawing/2014/main" id="{8C8B78D9-CAFC-48CD-AB23-8D76A0270685}"/>
              </a:ext>
            </a:extLst>
          </p:cNvPr>
          <p:cNvGrpSpPr>
            <a:grpSpLocks noChangeAspect="1"/>
          </p:cNvGrpSpPr>
          <p:nvPr/>
        </p:nvGrpSpPr>
        <p:grpSpPr bwMode="auto">
          <a:xfrm>
            <a:off x="9322938" y="4137617"/>
            <a:ext cx="2928937" cy="2967038"/>
            <a:chOff x="5918" y="2433"/>
            <a:chExt cx="1845" cy="1869"/>
          </a:xfrm>
        </p:grpSpPr>
        <p:sp>
          <p:nvSpPr>
            <p:cNvPr id="157" name="Freeform 39">
              <a:extLst>
                <a:ext uri="{FF2B5EF4-FFF2-40B4-BE49-F238E27FC236}">
                  <a16:creationId xmlns:a16="http://schemas.microsoft.com/office/drawing/2014/main" id="{EC7D9256-56E5-4F67-B355-44EF5E769EBB}"/>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0">
              <a:extLst>
                <a:ext uri="{FF2B5EF4-FFF2-40B4-BE49-F238E27FC236}">
                  <a16:creationId xmlns:a16="http://schemas.microsoft.com/office/drawing/2014/main" id="{8838574A-38B0-4DBD-9D1A-F651E342C2B3}"/>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1">
              <a:extLst>
                <a:ext uri="{FF2B5EF4-FFF2-40B4-BE49-F238E27FC236}">
                  <a16:creationId xmlns:a16="http://schemas.microsoft.com/office/drawing/2014/main" id="{AC975D56-A46A-41FA-9841-676A527DD7C0}"/>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2">
              <a:extLst>
                <a:ext uri="{FF2B5EF4-FFF2-40B4-BE49-F238E27FC236}">
                  <a16:creationId xmlns:a16="http://schemas.microsoft.com/office/drawing/2014/main" id="{DA835450-3B04-4CFE-B5C9-3433152AF9A9}"/>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3">
              <a:extLst>
                <a:ext uri="{FF2B5EF4-FFF2-40B4-BE49-F238E27FC236}">
                  <a16:creationId xmlns:a16="http://schemas.microsoft.com/office/drawing/2014/main" id="{FB73CEB8-22B3-4DF8-9371-DEE30C3B3E01}"/>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4">
              <a:extLst>
                <a:ext uri="{FF2B5EF4-FFF2-40B4-BE49-F238E27FC236}">
                  <a16:creationId xmlns:a16="http://schemas.microsoft.com/office/drawing/2014/main" id="{A4E71278-6CE8-4F40-83EC-6DA75EBB81E6}"/>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5">
              <a:extLst>
                <a:ext uri="{FF2B5EF4-FFF2-40B4-BE49-F238E27FC236}">
                  <a16:creationId xmlns:a16="http://schemas.microsoft.com/office/drawing/2014/main" id="{37D07C06-6C8C-4999-89E9-4995FFE49103}"/>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6">
              <a:extLst>
                <a:ext uri="{FF2B5EF4-FFF2-40B4-BE49-F238E27FC236}">
                  <a16:creationId xmlns:a16="http://schemas.microsoft.com/office/drawing/2014/main" id="{AC3FFF4E-CE4C-4FA8-A95F-EF903F3353CE}"/>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7">
              <a:extLst>
                <a:ext uri="{FF2B5EF4-FFF2-40B4-BE49-F238E27FC236}">
                  <a16:creationId xmlns:a16="http://schemas.microsoft.com/office/drawing/2014/main" id="{5B745E79-AF52-47A5-B577-5D89C2F34818}"/>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8">
              <a:extLst>
                <a:ext uri="{FF2B5EF4-FFF2-40B4-BE49-F238E27FC236}">
                  <a16:creationId xmlns:a16="http://schemas.microsoft.com/office/drawing/2014/main" id="{743F0BB8-C42E-4107-BC1A-0DE6C254EBB9}"/>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9">
              <a:extLst>
                <a:ext uri="{FF2B5EF4-FFF2-40B4-BE49-F238E27FC236}">
                  <a16:creationId xmlns:a16="http://schemas.microsoft.com/office/drawing/2014/main" id="{4B509BBE-D092-46CA-9F36-0C904383F21F}"/>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0">
              <a:extLst>
                <a:ext uri="{FF2B5EF4-FFF2-40B4-BE49-F238E27FC236}">
                  <a16:creationId xmlns:a16="http://schemas.microsoft.com/office/drawing/2014/main" id="{6E58E382-49AC-403E-83FD-4E802A7E35E0}"/>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1">
              <a:extLst>
                <a:ext uri="{FF2B5EF4-FFF2-40B4-BE49-F238E27FC236}">
                  <a16:creationId xmlns:a16="http://schemas.microsoft.com/office/drawing/2014/main" id="{549ACD4F-8013-4737-9937-6BC22B00EF8A}"/>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2">
              <a:extLst>
                <a:ext uri="{FF2B5EF4-FFF2-40B4-BE49-F238E27FC236}">
                  <a16:creationId xmlns:a16="http://schemas.microsoft.com/office/drawing/2014/main" id="{B1674E2A-41F5-44C0-911F-CAC5E82AD39A}"/>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3">
              <a:extLst>
                <a:ext uri="{FF2B5EF4-FFF2-40B4-BE49-F238E27FC236}">
                  <a16:creationId xmlns:a16="http://schemas.microsoft.com/office/drawing/2014/main" id="{3903CFB9-DF0B-4EE9-A60C-DF47991C86E3}"/>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4">
              <a:extLst>
                <a:ext uri="{FF2B5EF4-FFF2-40B4-BE49-F238E27FC236}">
                  <a16:creationId xmlns:a16="http://schemas.microsoft.com/office/drawing/2014/main" id="{464481FB-1394-4D5F-9752-FABB703C4978}"/>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5">
              <a:extLst>
                <a:ext uri="{FF2B5EF4-FFF2-40B4-BE49-F238E27FC236}">
                  <a16:creationId xmlns:a16="http://schemas.microsoft.com/office/drawing/2014/main" id="{A9D3596F-7677-4997-88CA-EBE7E29C2074}"/>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6">
              <a:extLst>
                <a:ext uri="{FF2B5EF4-FFF2-40B4-BE49-F238E27FC236}">
                  <a16:creationId xmlns:a16="http://schemas.microsoft.com/office/drawing/2014/main" id="{1C29C389-9AB4-49F6-9694-D2FEB246529C}"/>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7">
              <a:extLst>
                <a:ext uri="{FF2B5EF4-FFF2-40B4-BE49-F238E27FC236}">
                  <a16:creationId xmlns:a16="http://schemas.microsoft.com/office/drawing/2014/main" id="{3E2C25C5-D320-43A5-8A4D-600B5FAF06B0}"/>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625463-5EAF-44DB-BD1D-09980A08149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5" name="TextBox 34">
            <a:extLst>
              <a:ext uri="{FF2B5EF4-FFF2-40B4-BE49-F238E27FC236}">
                <a16:creationId xmlns:a16="http://schemas.microsoft.com/office/drawing/2014/main" id="{32C8B38A-0EE3-4573-94AF-53EB44CCA226}"/>
              </a:ext>
            </a:extLst>
          </p:cNvPr>
          <p:cNvSpPr txBox="1"/>
          <p:nvPr/>
        </p:nvSpPr>
        <p:spPr>
          <a:xfrm>
            <a:off x="7545114" y="817183"/>
            <a:ext cx="3544711" cy="4893647"/>
          </a:xfrm>
          <a:prstGeom prst="rect">
            <a:avLst/>
          </a:prstGeom>
          <a:noFill/>
        </p:spPr>
        <p:txBody>
          <a:bodyPr wrap="square" rtlCol="0">
            <a:spAutoFit/>
          </a:bodyPr>
          <a:lstStyle/>
          <a:p>
            <a:r>
              <a:rPr lang="en-US" sz="4400" b="1" dirty="0">
                <a:solidFill>
                  <a:schemeClr val="bg1"/>
                </a:solidFill>
                <a:latin typeface="Arial Rounded MT Bold" panose="020F0704030504030204" pitchFamily="34" charset="0"/>
                <a:ea typeface="Adobe Gothic Std B" panose="020B0800000000000000" pitchFamily="34" charset="-128"/>
              </a:rPr>
              <a:t>Write </a:t>
            </a:r>
          </a:p>
          <a:p>
            <a:r>
              <a:rPr lang="en-US" sz="4400" b="1" dirty="0">
                <a:solidFill>
                  <a:schemeClr val="bg1"/>
                </a:solidFill>
                <a:latin typeface="Arial Rounded MT Bold" panose="020F0704030504030204" pitchFamily="34" charset="0"/>
                <a:ea typeface="Adobe Gothic Std B" panose="020B0800000000000000" pitchFamily="34" charset="-128"/>
              </a:rPr>
              <a:t>Your title here</a:t>
            </a:r>
          </a:p>
          <a:p>
            <a:endParaRPr lang="en-US" sz="2000" dirty="0"/>
          </a:p>
          <a:p>
            <a:r>
              <a:rPr lang="en-US" sz="2000" dirty="0">
                <a:solidFill>
                  <a:schemeClr val="bg1"/>
                </a:solidFill>
              </a:rPr>
              <a:t>Lorem ipsum dolor sit amet, consectetur adipiscing elit. Etiam commodo imperdiet purus ac vestibulum. Pellentesque laoreet eu mauris ornare luctus. </a:t>
            </a:r>
          </a:p>
          <a:p>
            <a:endParaRPr lang="en-US" sz="2000" dirty="0"/>
          </a:p>
          <a:p>
            <a:endParaRPr lang="en-US" sz="2000" dirty="0"/>
          </a:p>
        </p:txBody>
      </p:sp>
    </p:spTree>
    <p:extLst>
      <p:ext uri="{BB962C8B-B14F-4D97-AF65-F5344CB8AC3E}">
        <p14:creationId xmlns:p14="http://schemas.microsoft.com/office/powerpoint/2010/main" val="207092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1D5A42A9-2FA4-4847-98DE-7BDE43694EC0}"/>
              </a:ext>
            </a:extLst>
          </p:cNvPr>
          <p:cNvSpPr/>
          <p:nvPr/>
        </p:nvSpPr>
        <p:spPr>
          <a:xfrm>
            <a:off x="3131084" y="0"/>
            <a:ext cx="354965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6BD9A0B-0A9F-4C6F-A35A-07480A9FB2EB}"/>
              </a:ext>
            </a:extLst>
          </p:cNvPr>
          <p:cNvPicPr>
            <a:picLocks noChangeAspect="1"/>
          </p:cNvPicPr>
          <p:nvPr/>
        </p:nvPicPr>
        <p:blipFill rotWithShape="1">
          <a:blip r:embed="rId2">
            <a:extLst>
              <a:ext uri="{28A0092B-C50C-407E-A947-70E740481C1C}">
                <a14:useLocalDpi xmlns:a14="http://schemas.microsoft.com/office/drawing/2010/main" val="0"/>
              </a:ext>
            </a:extLst>
          </a:blip>
          <a:srcRect l="45029" t="12412"/>
          <a:stretch/>
        </p:blipFill>
        <p:spPr>
          <a:xfrm>
            <a:off x="209550" y="-152401"/>
            <a:ext cx="6667500" cy="7076817"/>
          </a:xfrm>
          <a:prstGeom prst="rect">
            <a:avLst/>
          </a:prstGeom>
          <a:effectLst>
            <a:outerShdw blurRad="50800" dist="38100" dir="10800000" algn="r" rotWithShape="0">
              <a:prstClr val="black">
                <a:alpha val="40000"/>
              </a:prstClr>
            </a:outerShdw>
          </a:effectLst>
        </p:spPr>
      </p:pic>
      <p:grpSp>
        <p:nvGrpSpPr>
          <p:cNvPr id="20" name="Group 4">
            <a:extLst>
              <a:ext uri="{FF2B5EF4-FFF2-40B4-BE49-F238E27FC236}">
                <a16:creationId xmlns:a16="http://schemas.microsoft.com/office/drawing/2014/main" id="{27046DA4-6EA6-4F84-A98E-018FDB2E71D1}"/>
              </a:ext>
            </a:extLst>
          </p:cNvPr>
          <p:cNvGrpSpPr>
            <a:grpSpLocks noChangeAspect="1"/>
          </p:cNvGrpSpPr>
          <p:nvPr/>
        </p:nvGrpSpPr>
        <p:grpSpPr bwMode="auto">
          <a:xfrm>
            <a:off x="7259188" y="811424"/>
            <a:ext cx="1020328" cy="1009977"/>
            <a:chOff x="2676" y="1316"/>
            <a:chExt cx="1873" cy="1854"/>
          </a:xfrm>
        </p:grpSpPr>
        <p:sp>
          <p:nvSpPr>
            <p:cNvPr id="21" name="Freeform 5">
              <a:extLst>
                <a:ext uri="{FF2B5EF4-FFF2-40B4-BE49-F238E27FC236}">
                  <a16:creationId xmlns:a16="http://schemas.microsoft.com/office/drawing/2014/main" id="{65CB0F35-A9D4-40E9-8D81-E9730321098E}"/>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BB929B07-7340-4B54-A733-982F6A4FBD6A}"/>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8AD63909-3077-476A-AFB1-A5E0929BFF8B}"/>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989B6ADA-F238-416E-9F81-A0EEB4A176B2}"/>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3FA1ABE8-162D-4F5D-9D65-C360B7848263}"/>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7DBDB20A-85CF-45F8-8930-D57427112F2D}"/>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C201E5A3-D369-45C3-962B-D683CEC867C3}"/>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BEDC2943-28D7-46AC-9945-284661879D5E}"/>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34">
            <a:extLst>
              <a:ext uri="{FF2B5EF4-FFF2-40B4-BE49-F238E27FC236}">
                <a16:creationId xmlns:a16="http://schemas.microsoft.com/office/drawing/2014/main" id="{FC094706-7D16-478C-8246-5C738C7C4190}"/>
              </a:ext>
            </a:extLst>
          </p:cNvPr>
          <p:cNvSpPr txBox="1"/>
          <p:nvPr/>
        </p:nvSpPr>
        <p:spPr>
          <a:xfrm>
            <a:off x="7633135" y="1092415"/>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grpSp>
        <p:nvGrpSpPr>
          <p:cNvPr id="52" name="Group 38">
            <a:extLst>
              <a:ext uri="{FF2B5EF4-FFF2-40B4-BE49-F238E27FC236}">
                <a16:creationId xmlns:a16="http://schemas.microsoft.com/office/drawing/2014/main" id="{AC5CF674-74F0-49C0-B5EC-8CDAF4411E0C}"/>
              </a:ext>
            </a:extLst>
          </p:cNvPr>
          <p:cNvGrpSpPr>
            <a:grpSpLocks noChangeAspect="1"/>
          </p:cNvGrpSpPr>
          <p:nvPr/>
        </p:nvGrpSpPr>
        <p:grpSpPr bwMode="auto">
          <a:xfrm>
            <a:off x="9322938" y="4137617"/>
            <a:ext cx="2928937" cy="2967038"/>
            <a:chOff x="5918" y="2433"/>
            <a:chExt cx="1845" cy="1869"/>
          </a:xfrm>
        </p:grpSpPr>
        <p:sp>
          <p:nvSpPr>
            <p:cNvPr id="53" name="Freeform 39">
              <a:extLst>
                <a:ext uri="{FF2B5EF4-FFF2-40B4-BE49-F238E27FC236}">
                  <a16:creationId xmlns:a16="http://schemas.microsoft.com/office/drawing/2014/main" id="{8650FDF5-C943-41BE-9391-0A20CA63DAB8}"/>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0">
              <a:extLst>
                <a:ext uri="{FF2B5EF4-FFF2-40B4-BE49-F238E27FC236}">
                  <a16:creationId xmlns:a16="http://schemas.microsoft.com/office/drawing/2014/main" id="{8061FF27-43E0-4254-8C90-FAE0D8C650D5}"/>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1">
              <a:extLst>
                <a:ext uri="{FF2B5EF4-FFF2-40B4-BE49-F238E27FC236}">
                  <a16:creationId xmlns:a16="http://schemas.microsoft.com/office/drawing/2014/main" id="{E92C28D4-0AC7-45F1-97AB-95B0217CA195}"/>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2">
              <a:extLst>
                <a:ext uri="{FF2B5EF4-FFF2-40B4-BE49-F238E27FC236}">
                  <a16:creationId xmlns:a16="http://schemas.microsoft.com/office/drawing/2014/main" id="{F286FCCE-F12D-482C-AA9E-1990FF504641}"/>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
              <a:extLst>
                <a:ext uri="{FF2B5EF4-FFF2-40B4-BE49-F238E27FC236}">
                  <a16:creationId xmlns:a16="http://schemas.microsoft.com/office/drawing/2014/main" id="{0845053B-185D-4296-9D87-745C19175F7E}"/>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4">
              <a:extLst>
                <a:ext uri="{FF2B5EF4-FFF2-40B4-BE49-F238E27FC236}">
                  <a16:creationId xmlns:a16="http://schemas.microsoft.com/office/drawing/2014/main" id="{AF4E32E2-8BC6-45E0-80B5-371711166336}"/>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5">
              <a:extLst>
                <a:ext uri="{FF2B5EF4-FFF2-40B4-BE49-F238E27FC236}">
                  <a16:creationId xmlns:a16="http://schemas.microsoft.com/office/drawing/2014/main" id="{B5A5A059-95DC-4091-95FB-13D15AE53529}"/>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6">
              <a:extLst>
                <a:ext uri="{FF2B5EF4-FFF2-40B4-BE49-F238E27FC236}">
                  <a16:creationId xmlns:a16="http://schemas.microsoft.com/office/drawing/2014/main" id="{4D33F232-E75E-4779-B2E0-AC9C172873C4}"/>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7">
              <a:extLst>
                <a:ext uri="{FF2B5EF4-FFF2-40B4-BE49-F238E27FC236}">
                  <a16:creationId xmlns:a16="http://schemas.microsoft.com/office/drawing/2014/main" id="{82A546EF-D5B5-4515-B12D-924DEDAA3871}"/>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8">
              <a:extLst>
                <a:ext uri="{FF2B5EF4-FFF2-40B4-BE49-F238E27FC236}">
                  <a16:creationId xmlns:a16="http://schemas.microsoft.com/office/drawing/2014/main" id="{0FC95002-47D2-417A-8830-E20F468EAAE7}"/>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9">
              <a:extLst>
                <a:ext uri="{FF2B5EF4-FFF2-40B4-BE49-F238E27FC236}">
                  <a16:creationId xmlns:a16="http://schemas.microsoft.com/office/drawing/2014/main" id="{FA1AFD63-831A-4095-94F5-EE69B9761B07}"/>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0">
              <a:extLst>
                <a:ext uri="{FF2B5EF4-FFF2-40B4-BE49-F238E27FC236}">
                  <a16:creationId xmlns:a16="http://schemas.microsoft.com/office/drawing/2014/main" id="{C1EB8FA9-580E-4847-8983-133F0056CFA1}"/>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79295291-84FE-44FE-8A46-D4E85B7C9937}"/>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2">
              <a:extLst>
                <a:ext uri="{FF2B5EF4-FFF2-40B4-BE49-F238E27FC236}">
                  <a16:creationId xmlns:a16="http://schemas.microsoft.com/office/drawing/2014/main" id="{FA61BDD0-8FD3-4A40-8F16-2E6BDC06CE83}"/>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3">
              <a:extLst>
                <a:ext uri="{FF2B5EF4-FFF2-40B4-BE49-F238E27FC236}">
                  <a16:creationId xmlns:a16="http://schemas.microsoft.com/office/drawing/2014/main" id="{862CC461-1203-4676-9D8B-F10782734682}"/>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4">
              <a:extLst>
                <a:ext uri="{FF2B5EF4-FFF2-40B4-BE49-F238E27FC236}">
                  <a16:creationId xmlns:a16="http://schemas.microsoft.com/office/drawing/2014/main" id="{4A744B05-B27D-41FA-8C9D-FCEBE4E8D429}"/>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5">
              <a:extLst>
                <a:ext uri="{FF2B5EF4-FFF2-40B4-BE49-F238E27FC236}">
                  <a16:creationId xmlns:a16="http://schemas.microsoft.com/office/drawing/2014/main" id="{3E4A2398-599F-463D-8CEB-5751F41A70A7}"/>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6">
              <a:extLst>
                <a:ext uri="{FF2B5EF4-FFF2-40B4-BE49-F238E27FC236}">
                  <a16:creationId xmlns:a16="http://schemas.microsoft.com/office/drawing/2014/main" id="{CECEAC8E-AE65-4B64-BE4E-CA60CB3D1F01}"/>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7">
              <a:extLst>
                <a:ext uri="{FF2B5EF4-FFF2-40B4-BE49-F238E27FC236}">
                  <a16:creationId xmlns:a16="http://schemas.microsoft.com/office/drawing/2014/main" id="{51724BF8-C0A9-4AAE-9ED6-989F286318BE}"/>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6E9521-6A08-48EE-A14E-800B32A60D73}"/>
              </a:ext>
            </a:extLst>
          </p:cNvPr>
          <p:cNvPicPr>
            <a:picLocks noChangeAspect="1"/>
          </p:cNvPicPr>
          <p:nvPr/>
        </p:nvPicPr>
        <p:blipFill rotWithShape="1">
          <a:blip r:embed="rId2">
            <a:extLst>
              <a:ext uri="{28A0092B-C50C-407E-A947-70E740481C1C}">
                <a14:useLocalDpi xmlns:a14="http://schemas.microsoft.com/office/drawing/2010/main" val="0"/>
              </a:ext>
            </a:extLst>
          </a:blip>
          <a:srcRect l="25400" r="36262"/>
          <a:stretch/>
        </p:blipFill>
        <p:spPr>
          <a:xfrm>
            <a:off x="4231818" y="136101"/>
            <a:ext cx="3886200" cy="6752273"/>
          </a:xfrm>
          <a:prstGeom prst="rect">
            <a:avLst/>
          </a:prstGeom>
        </p:spPr>
      </p:pic>
      <p:grpSp>
        <p:nvGrpSpPr>
          <p:cNvPr id="20" name="Group 4">
            <a:extLst>
              <a:ext uri="{FF2B5EF4-FFF2-40B4-BE49-F238E27FC236}">
                <a16:creationId xmlns:a16="http://schemas.microsoft.com/office/drawing/2014/main" id="{CF1A5C3F-E20E-486D-A266-E2107263150A}"/>
              </a:ext>
            </a:extLst>
          </p:cNvPr>
          <p:cNvGrpSpPr>
            <a:grpSpLocks noChangeAspect="1"/>
          </p:cNvGrpSpPr>
          <p:nvPr/>
        </p:nvGrpSpPr>
        <p:grpSpPr bwMode="auto">
          <a:xfrm>
            <a:off x="260041" y="2716424"/>
            <a:ext cx="1020328" cy="1009977"/>
            <a:chOff x="2676" y="1316"/>
            <a:chExt cx="1873" cy="1854"/>
          </a:xfrm>
        </p:grpSpPr>
        <p:sp>
          <p:nvSpPr>
            <p:cNvPr id="21" name="Freeform 5">
              <a:extLst>
                <a:ext uri="{FF2B5EF4-FFF2-40B4-BE49-F238E27FC236}">
                  <a16:creationId xmlns:a16="http://schemas.microsoft.com/office/drawing/2014/main" id="{A074863B-F86C-4ED0-9700-08E49778E7FC}"/>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BA48D1E5-20AE-4E12-904D-D4318558013F}"/>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77966EC0-B2CF-408A-B8F2-52F85852C264}"/>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8D2FCBCF-EB91-41A2-9CE8-45CBA9A0FED9}"/>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E0FF752A-626B-46FA-B483-61875DB3691E}"/>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F78FF758-CEC1-4DE7-8D3D-8A3396C8AD0B}"/>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6A938C6D-0D19-4495-8408-A53E931534DD}"/>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0EB1E86B-667E-4F37-B118-3831F1FA5CC8}"/>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34">
            <a:extLst>
              <a:ext uri="{FF2B5EF4-FFF2-40B4-BE49-F238E27FC236}">
                <a16:creationId xmlns:a16="http://schemas.microsoft.com/office/drawing/2014/main" id="{49B408FF-E37A-4869-9E88-9C6A53E79284}"/>
              </a:ext>
            </a:extLst>
          </p:cNvPr>
          <p:cNvSpPr txBox="1"/>
          <p:nvPr/>
        </p:nvSpPr>
        <p:spPr>
          <a:xfrm>
            <a:off x="633988" y="2997415"/>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sp>
        <p:nvSpPr>
          <p:cNvPr id="30" name="TextBox 34">
            <a:extLst>
              <a:ext uri="{FF2B5EF4-FFF2-40B4-BE49-F238E27FC236}">
                <a16:creationId xmlns:a16="http://schemas.microsoft.com/office/drawing/2014/main" id="{D4C60262-DD10-4A9C-9A75-7E1763373101}"/>
              </a:ext>
            </a:extLst>
          </p:cNvPr>
          <p:cNvSpPr txBox="1"/>
          <p:nvPr/>
        </p:nvSpPr>
        <p:spPr>
          <a:xfrm>
            <a:off x="7845857" y="620475"/>
            <a:ext cx="3544711" cy="3477875"/>
          </a:xfrm>
          <a:prstGeom prst="rect">
            <a:avLst/>
          </a:prstGeom>
          <a:noFill/>
        </p:spPr>
        <p:txBody>
          <a:bodyPr wrap="square" rtlCol="0">
            <a:spAutoFit/>
          </a:bodyPr>
          <a:lstStyle/>
          <a:p>
            <a:r>
              <a:rPr lang="en-US" sz="2000" b="1" dirty="0"/>
              <a:t>Lorem ipsum dolor sit amet, consectetur adipiscing </a:t>
            </a:r>
            <a:r>
              <a:rPr lang="en-US" sz="2000" b="1" dirty="0" err="1"/>
              <a:t>elit</a:t>
            </a:r>
            <a:r>
              <a:rPr lang="en-US" sz="2000" b="1" dirty="0"/>
              <a:t>.</a:t>
            </a:r>
          </a:p>
          <a:p>
            <a:endParaRPr lang="en-US" sz="2000" b="1" dirty="0"/>
          </a:p>
          <a:p>
            <a:r>
              <a:rPr lang="en-US" sz="2000" b="1" dirty="0" err="1">
                <a:solidFill>
                  <a:srgbClr val="B80219"/>
                </a:solidFill>
              </a:rPr>
              <a:t>Etiam</a:t>
            </a:r>
            <a:r>
              <a:rPr lang="en-US" sz="2000" b="1" dirty="0">
                <a:solidFill>
                  <a:srgbClr val="B80219"/>
                </a:solidFill>
              </a:rPr>
              <a:t> commodo imperdiet purus ac vestibulum. </a:t>
            </a:r>
          </a:p>
          <a:p>
            <a:endParaRPr lang="en-US" sz="2000" b="1" dirty="0"/>
          </a:p>
          <a:p>
            <a:r>
              <a:rPr lang="en-US" sz="2000" b="1" dirty="0" err="1">
                <a:solidFill>
                  <a:srgbClr val="EAB046"/>
                </a:solidFill>
              </a:rPr>
              <a:t>Pellentesque</a:t>
            </a:r>
            <a:r>
              <a:rPr lang="en-US" sz="2000" b="1" dirty="0">
                <a:solidFill>
                  <a:srgbClr val="EAB046"/>
                </a:solidFill>
              </a:rPr>
              <a:t> laoreet eu mauris ornare luctus. </a:t>
            </a:r>
          </a:p>
          <a:p>
            <a:endParaRPr lang="en-US" sz="2000" b="1" dirty="0"/>
          </a:p>
          <a:p>
            <a:endParaRPr lang="en-US" sz="2000" b="1" dirty="0"/>
          </a:p>
        </p:txBody>
      </p:sp>
      <p:grpSp>
        <p:nvGrpSpPr>
          <p:cNvPr id="31" name="Group 38">
            <a:extLst>
              <a:ext uri="{FF2B5EF4-FFF2-40B4-BE49-F238E27FC236}">
                <a16:creationId xmlns:a16="http://schemas.microsoft.com/office/drawing/2014/main" id="{D3C181C8-1338-4EC1-87E1-791F74552297}"/>
              </a:ext>
            </a:extLst>
          </p:cNvPr>
          <p:cNvGrpSpPr>
            <a:grpSpLocks noChangeAspect="1"/>
          </p:cNvGrpSpPr>
          <p:nvPr/>
        </p:nvGrpSpPr>
        <p:grpSpPr bwMode="auto">
          <a:xfrm rot="10800000">
            <a:off x="-117663" y="-239095"/>
            <a:ext cx="2928937" cy="2967038"/>
            <a:chOff x="5918" y="2433"/>
            <a:chExt cx="1845" cy="1869"/>
          </a:xfrm>
        </p:grpSpPr>
        <p:sp>
          <p:nvSpPr>
            <p:cNvPr id="32" name="Freeform 39">
              <a:extLst>
                <a:ext uri="{FF2B5EF4-FFF2-40B4-BE49-F238E27FC236}">
                  <a16:creationId xmlns:a16="http://schemas.microsoft.com/office/drawing/2014/main" id="{928F1158-C01C-4422-91F4-D161BB9C6569}"/>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0">
              <a:extLst>
                <a:ext uri="{FF2B5EF4-FFF2-40B4-BE49-F238E27FC236}">
                  <a16:creationId xmlns:a16="http://schemas.microsoft.com/office/drawing/2014/main" id="{55B4F170-B2CC-41EA-BB58-7F5B38ED480B}"/>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1">
              <a:extLst>
                <a:ext uri="{FF2B5EF4-FFF2-40B4-BE49-F238E27FC236}">
                  <a16:creationId xmlns:a16="http://schemas.microsoft.com/office/drawing/2014/main" id="{C7A5FEF5-43B8-4801-B9D2-974D72A39283}"/>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
              <a:extLst>
                <a:ext uri="{FF2B5EF4-FFF2-40B4-BE49-F238E27FC236}">
                  <a16:creationId xmlns:a16="http://schemas.microsoft.com/office/drawing/2014/main" id="{473A6039-25F0-437C-B274-DD40BA58D744}"/>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3">
              <a:extLst>
                <a:ext uri="{FF2B5EF4-FFF2-40B4-BE49-F238E27FC236}">
                  <a16:creationId xmlns:a16="http://schemas.microsoft.com/office/drawing/2014/main" id="{99A70331-7E99-438E-A3BC-F9B067D7B169}"/>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4">
              <a:extLst>
                <a:ext uri="{FF2B5EF4-FFF2-40B4-BE49-F238E27FC236}">
                  <a16:creationId xmlns:a16="http://schemas.microsoft.com/office/drawing/2014/main" id="{0EBA465A-0922-4E78-B9F0-BD10572CEA7D}"/>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5">
              <a:extLst>
                <a:ext uri="{FF2B5EF4-FFF2-40B4-BE49-F238E27FC236}">
                  <a16:creationId xmlns:a16="http://schemas.microsoft.com/office/drawing/2014/main" id="{C88595A2-253D-4D53-92BB-060AEBDB658E}"/>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0090FACC-0CE6-44BB-B59F-9262B1017E37}"/>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F2E5C14D-09D7-4225-8D0D-BA13CBDBAA20}"/>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8">
              <a:extLst>
                <a:ext uri="{FF2B5EF4-FFF2-40B4-BE49-F238E27FC236}">
                  <a16:creationId xmlns:a16="http://schemas.microsoft.com/office/drawing/2014/main" id="{7A8B3B36-3B91-4B75-A942-CE0EC4EFB688}"/>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9">
              <a:extLst>
                <a:ext uri="{FF2B5EF4-FFF2-40B4-BE49-F238E27FC236}">
                  <a16:creationId xmlns:a16="http://schemas.microsoft.com/office/drawing/2014/main" id="{CEA7D9B9-1459-4A4F-AAC1-A9F285FA9868}"/>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0">
              <a:extLst>
                <a:ext uri="{FF2B5EF4-FFF2-40B4-BE49-F238E27FC236}">
                  <a16:creationId xmlns:a16="http://schemas.microsoft.com/office/drawing/2014/main" id="{747F8646-FC13-4BF2-84DB-B5D32F5A9CB0}"/>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1">
              <a:extLst>
                <a:ext uri="{FF2B5EF4-FFF2-40B4-BE49-F238E27FC236}">
                  <a16:creationId xmlns:a16="http://schemas.microsoft.com/office/drawing/2014/main" id="{C0FF5A41-3B73-4623-88A5-22E58EF38FEB}"/>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2">
              <a:extLst>
                <a:ext uri="{FF2B5EF4-FFF2-40B4-BE49-F238E27FC236}">
                  <a16:creationId xmlns:a16="http://schemas.microsoft.com/office/drawing/2014/main" id="{3402519D-FA12-4ADE-98B8-850F5C17A063}"/>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3">
              <a:extLst>
                <a:ext uri="{FF2B5EF4-FFF2-40B4-BE49-F238E27FC236}">
                  <a16:creationId xmlns:a16="http://schemas.microsoft.com/office/drawing/2014/main" id="{E99E0652-A7C1-4182-B2AC-D84EBB9AA7A0}"/>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4">
              <a:extLst>
                <a:ext uri="{FF2B5EF4-FFF2-40B4-BE49-F238E27FC236}">
                  <a16:creationId xmlns:a16="http://schemas.microsoft.com/office/drawing/2014/main" id="{65533832-40AE-469F-B6CA-466753303604}"/>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5">
              <a:extLst>
                <a:ext uri="{FF2B5EF4-FFF2-40B4-BE49-F238E27FC236}">
                  <a16:creationId xmlns:a16="http://schemas.microsoft.com/office/drawing/2014/main" id="{8E2AFC61-9B8C-4F6B-8509-8D01E0DE4C3F}"/>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6">
              <a:extLst>
                <a:ext uri="{FF2B5EF4-FFF2-40B4-BE49-F238E27FC236}">
                  <a16:creationId xmlns:a16="http://schemas.microsoft.com/office/drawing/2014/main" id="{678760EC-64A9-427C-91E5-D79798C3D6CA}"/>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7">
              <a:extLst>
                <a:ext uri="{FF2B5EF4-FFF2-40B4-BE49-F238E27FC236}">
                  <a16:creationId xmlns:a16="http://schemas.microsoft.com/office/drawing/2014/main" id="{B95B0C80-2CB2-4607-8BB2-AE6E8DA315DC}"/>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38">
            <a:extLst>
              <a:ext uri="{FF2B5EF4-FFF2-40B4-BE49-F238E27FC236}">
                <a16:creationId xmlns:a16="http://schemas.microsoft.com/office/drawing/2014/main" id="{359D4509-8517-40F4-B923-75AA938AF704}"/>
              </a:ext>
            </a:extLst>
          </p:cNvPr>
          <p:cNvGrpSpPr>
            <a:grpSpLocks noChangeAspect="1"/>
          </p:cNvGrpSpPr>
          <p:nvPr/>
        </p:nvGrpSpPr>
        <p:grpSpPr bwMode="auto">
          <a:xfrm>
            <a:off x="9322938" y="4137617"/>
            <a:ext cx="2928937" cy="2967038"/>
            <a:chOff x="5918" y="2433"/>
            <a:chExt cx="1845" cy="1869"/>
          </a:xfrm>
        </p:grpSpPr>
        <p:sp>
          <p:nvSpPr>
            <p:cNvPr id="54" name="Freeform 39">
              <a:extLst>
                <a:ext uri="{FF2B5EF4-FFF2-40B4-BE49-F238E27FC236}">
                  <a16:creationId xmlns:a16="http://schemas.microsoft.com/office/drawing/2014/main" id="{EC65EFE6-6037-43D2-B60A-CD0434FA1634}"/>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a:extLst>
                <a:ext uri="{FF2B5EF4-FFF2-40B4-BE49-F238E27FC236}">
                  <a16:creationId xmlns:a16="http://schemas.microsoft.com/office/drawing/2014/main" id="{69ABDE74-7851-45C0-BF23-14144CAB347B}"/>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a:extLst>
                <a:ext uri="{FF2B5EF4-FFF2-40B4-BE49-F238E27FC236}">
                  <a16:creationId xmlns:a16="http://schemas.microsoft.com/office/drawing/2014/main" id="{8D56AF40-6F87-4F59-9B56-6F19E8A6534F}"/>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a:extLst>
                <a:ext uri="{FF2B5EF4-FFF2-40B4-BE49-F238E27FC236}">
                  <a16:creationId xmlns:a16="http://schemas.microsoft.com/office/drawing/2014/main" id="{7DC6B0B6-7D1E-4329-9FA7-E69E24A65190}"/>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a:extLst>
                <a:ext uri="{FF2B5EF4-FFF2-40B4-BE49-F238E27FC236}">
                  <a16:creationId xmlns:a16="http://schemas.microsoft.com/office/drawing/2014/main" id="{FB7CE2C9-9922-46E4-9D83-867680664E87}"/>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a:extLst>
                <a:ext uri="{FF2B5EF4-FFF2-40B4-BE49-F238E27FC236}">
                  <a16:creationId xmlns:a16="http://schemas.microsoft.com/office/drawing/2014/main" id="{87A0A00E-5A42-4979-ABC8-D85815471DED}"/>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540EB357-21A3-4BAB-8950-0E93F7B63EE4}"/>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08601EE9-97B1-4929-BA31-5BEBC78E5D37}"/>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44EB2110-12B1-466C-A70A-03099B8C0273}"/>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8">
              <a:extLst>
                <a:ext uri="{FF2B5EF4-FFF2-40B4-BE49-F238E27FC236}">
                  <a16:creationId xmlns:a16="http://schemas.microsoft.com/office/drawing/2014/main" id="{32714254-DFCC-456A-840F-7DD0DDDA802C}"/>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9">
              <a:extLst>
                <a:ext uri="{FF2B5EF4-FFF2-40B4-BE49-F238E27FC236}">
                  <a16:creationId xmlns:a16="http://schemas.microsoft.com/office/drawing/2014/main" id="{A5973D18-2F1E-4D76-8406-70B047C329DB}"/>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0">
              <a:extLst>
                <a:ext uri="{FF2B5EF4-FFF2-40B4-BE49-F238E27FC236}">
                  <a16:creationId xmlns:a16="http://schemas.microsoft.com/office/drawing/2014/main" id="{6BBDE0BB-4C65-4274-9423-9840838B69CE}"/>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1">
              <a:extLst>
                <a:ext uri="{FF2B5EF4-FFF2-40B4-BE49-F238E27FC236}">
                  <a16:creationId xmlns:a16="http://schemas.microsoft.com/office/drawing/2014/main" id="{E474F429-3B74-4D64-B5EA-3C28FEEF6D9B}"/>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2">
              <a:extLst>
                <a:ext uri="{FF2B5EF4-FFF2-40B4-BE49-F238E27FC236}">
                  <a16:creationId xmlns:a16="http://schemas.microsoft.com/office/drawing/2014/main" id="{DA2A91E7-071C-4CFA-A827-15B03D5D3A45}"/>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3">
              <a:extLst>
                <a:ext uri="{FF2B5EF4-FFF2-40B4-BE49-F238E27FC236}">
                  <a16:creationId xmlns:a16="http://schemas.microsoft.com/office/drawing/2014/main" id="{9444AA67-032E-47F1-999E-B8C190A3753C}"/>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5EFD57F0-BA92-41B2-97EE-45032299D7F5}"/>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5">
              <a:extLst>
                <a:ext uri="{FF2B5EF4-FFF2-40B4-BE49-F238E27FC236}">
                  <a16:creationId xmlns:a16="http://schemas.microsoft.com/office/drawing/2014/main" id="{4DEDAA18-4923-4863-B039-1BDE857A0156}"/>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6">
              <a:extLst>
                <a:ext uri="{FF2B5EF4-FFF2-40B4-BE49-F238E27FC236}">
                  <a16:creationId xmlns:a16="http://schemas.microsoft.com/office/drawing/2014/main" id="{3BBDA728-F0C1-4BF3-B6D7-4E1AA1B05084}"/>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7">
              <a:extLst>
                <a:ext uri="{FF2B5EF4-FFF2-40B4-BE49-F238E27FC236}">
                  <a16:creationId xmlns:a16="http://schemas.microsoft.com/office/drawing/2014/main" id="{23D6916A-428D-4B26-B15A-B710D66395B5}"/>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3109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15">
            <a:extLst>
              <a:ext uri="{FF2B5EF4-FFF2-40B4-BE49-F238E27FC236}">
                <a16:creationId xmlns:a16="http://schemas.microsoft.com/office/drawing/2014/main" id="{9693C975-87FB-445F-A8A2-13EA6AB2FF1B}"/>
              </a:ext>
            </a:extLst>
          </p:cNvPr>
          <p:cNvGrpSpPr>
            <a:grpSpLocks noChangeAspect="1"/>
          </p:cNvGrpSpPr>
          <p:nvPr/>
        </p:nvGrpSpPr>
        <p:grpSpPr bwMode="auto">
          <a:xfrm>
            <a:off x="3460275" y="1350841"/>
            <a:ext cx="3506787" cy="4191124"/>
            <a:chOff x="-1" y="-1"/>
            <a:chExt cx="989" cy="1182"/>
          </a:xfrm>
        </p:grpSpPr>
        <p:sp>
          <p:nvSpPr>
            <p:cNvPr id="49" name="Freeform 16">
              <a:extLst>
                <a:ext uri="{FF2B5EF4-FFF2-40B4-BE49-F238E27FC236}">
                  <a16:creationId xmlns:a16="http://schemas.microsoft.com/office/drawing/2014/main" id="{C0136F56-D257-44D7-9CF9-7F45260AB3F6}"/>
                </a:ext>
              </a:extLst>
            </p:cNvPr>
            <p:cNvSpPr>
              <a:spLocks/>
            </p:cNvSpPr>
            <p:nvPr/>
          </p:nvSpPr>
          <p:spPr bwMode="auto">
            <a:xfrm>
              <a:off x="-1" y="173"/>
              <a:ext cx="989" cy="1008"/>
            </a:xfrm>
            <a:custGeom>
              <a:avLst/>
              <a:gdLst>
                <a:gd name="T0" fmla="*/ 414 w 414"/>
                <a:gd name="T1" fmla="*/ 217 h 423"/>
                <a:gd name="T2" fmla="*/ 414 w 414"/>
                <a:gd name="T3" fmla="*/ 221 h 423"/>
                <a:gd name="T4" fmla="*/ 411 w 414"/>
                <a:gd name="T5" fmla="*/ 245 h 423"/>
                <a:gd name="T6" fmla="*/ 386 w 414"/>
                <a:gd name="T7" fmla="*/ 316 h 423"/>
                <a:gd name="T8" fmla="*/ 382 w 414"/>
                <a:gd name="T9" fmla="*/ 323 h 423"/>
                <a:gd name="T10" fmla="*/ 293 w 414"/>
                <a:gd name="T11" fmla="*/ 401 h 423"/>
                <a:gd name="T12" fmla="*/ 179 w 414"/>
                <a:gd name="T13" fmla="*/ 418 h 423"/>
                <a:gd name="T14" fmla="*/ 172 w 414"/>
                <a:gd name="T15" fmla="*/ 417 h 423"/>
                <a:gd name="T16" fmla="*/ 92 w 414"/>
                <a:gd name="T17" fmla="*/ 384 h 423"/>
                <a:gd name="T18" fmla="*/ 76 w 414"/>
                <a:gd name="T19" fmla="*/ 372 h 423"/>
                <a:gd name="T20" fmla="*/ 73 w 414"/>
                <a:gd name="T21" fmla="*/ 369 h 423"/>
                <a:gd name="T22" fmla="*/ 50 w 414"/>
                <a:gd name="T23" fmla="*/ 347 h 423"/>
                <a:gd name="T24" fmla="*/ 35 w 414"/>
                <a:gd name="T25" fmla="*/ 327 h 423"/>
                <a:gd name="T26" fmla="*/ 35 w 414"/>
                <a:gd name="T27" fmla="*/ 326 h 423"/>
                <a:gd name="T28" fmla="*/ 26 w 414"/>
                <a:gd name="T29" fmla="*/ 311 h 423"/>
                <a:gd name="T30" fmla="*/ 19 w 414"/>
                <a:gd name="T31" fmla="*/ 298 h 423"/>
                <a:gd name="T32" fmla="*/ 19 w 414"/>
                <a:gd name="T33" fmla="*/ 297 h 423"/>
                <a:gd name="T34" fmla="*/ 9 w 414"/>
                <a:gd name="T35" fmla="*/ 271 h 423"/>
                <a:gd name="T36" fmla="*/ 4 w 414"/>
                <a:gd name="T37" fmla="*/ 249 h 423"/>
                <a:gd name="T38" fmla="*/ 3 w 414"/>
                <a:gd name="T39" fmla="*/ 242 h 423"/>
                <a:gd name="T40" fmla="*/ 1 w 414"/>
                <a:gd name="T41" fmla="*/ 204 h 423"/>
                <a:gd name="T42" fmla="*/ 3 w 414"/>
                <a:gd name="T43" fmla="*/ 179 h 423"/>
                <a:gd name="T44" fmla="*/ 3 w 414"/>
                <a:gd name="T45" fmla="*/ 177 h 423"/>
                <a:gd name="T46" fmla="*/ 13 w 414"/>
                <a:gd name="T47" fmla="*/ 141 h 423"/>
                <a:gd name="T48" fmla="*/ 104 w 414"/>
                <a:gd name="T49" fmla="*/ 33 h 423"/>
                <a:gd name="T50" fmla="*/ 104 w 414"/>
                <a:gd name="T51" fmla="*/ 33 h 423"/>
                <a:gd name="T52" fmla="*/ 121 w 414"/>
                <a:gd name="T53" fmla="*/ 24 h 423"/>
                <a:gd name="T54" fmla="*/ 139 w 414"/>
                <a:gd name="T55" fmla="*/ 17 h 423"/>
                <a:gd name="T56" fmla="*/ 280 w 414"/>
                <a:gd name="T57" fmla="*/ 19 h 423"/>
                <a:gd name="T58" fmla="*/ 314 w 414"/>
                <a:gd name="T59" fmla="*/ 35 h 423"/>
                <a:gd name="T60" fmla="*/ 339 w 414"/>
                <a:gd name="T61" fmla="*/ 54 h 423"/>
                <a:gd name="T62" fmla="*/ 353 w 414"/>
                <a:gd name="T63" fmla="*/ 66 h 423"/>
                <a:gd name="T64" fmla="*/ 371 w 414"/>
                <a:gd name="T65" fmla="*/ 87 h 423"/>
                <a:gd name="T66" fmla="*/ 373 w 414"/>
                <a:gd name="T67" fmla="*/ 90 h 423"/>
                <a:gd name="T68" fmla="*/ 392 w 414"/>
                <a:gd name="T69" fmla="*/ 121 h 423"/>
                <a:gd name="T70" fmla="*/ 395 w 414"/>
                <a:gd name="T71" fmla="*/ 127 h 423"/>
                <a:gd name="T72" fmla="*/ 404 w 414"/>
                <a:gd name="T73" fmla="*/ 150 h 423"/>
                <a:gd name="T74" fmla="*/ 406 w 414"/>
                <a:gd name="T75" fmla="*/ 156 h 423"/>
                <a:gd name="T76" fmla="*/ 407 w 414"/>
                <a:gd name="T77" fmla="*/ 161 h 423"/>
                <a:gd name="T78" fmla="*/ 409 w 414"/>
                <a:gd name="T79" fmla="*/ 170 h 423"/>
                <a:gd name="T80" fmla="*/ 411 w 414"/>
                <a:gd name="T81" fmla="*/ 181 h 423"/>
                <a:gd name="T82" fmla="*/ 414 w 414"/>
                <a:gd name="T83" fmla="*/ 21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23">
                  <a:moveTo>
                    <a:pt x="414" y="217"/>
                  </a:moveTo>
                  <a:cubicBezTo>
                    <a:pt x="414" y="218"/>
                    <a:pt x="414" y="220"/>
                    <a:pt x="414" y="221"/>
                  </a:cubicBezTo>
                  <a:cubicBezTo>
                    <a:pt x="413" y="229"/>
                    <a:pt x="412" y="237"/>
                    <a:pt x="411" y="245"/>
                  </a:cubicBezTo>
                  <a:cubicBezTo>
                    <a:pt x="407" y="270"/>
                    <a:pt x="399" y="294"/>
                    <a:pt x="386" y="316"/>
                  </a:cubicBezTo>
                  <a:cubicBezTo>
                    <a:pt x="385" y="319"/>
                    <a:pt x="383" y="321"/>
                    <a:pt x="382" y="323"/>
                  </a:cubicBezTo>
                  <a:cubicBezTo>
                    <a:pt x="361" y="356"/>
                    <a:pt x="331" y="384"/>
                    <a:pt x="293" y="401"/>
                  </a:cubicBezTo>
                  <a:cubicBezTo>
                    <a:pt x="256" y="418"/>
                    <a:pt x="217" y="423"/>
                    <a:pt x="179" y="418"/>
                  </a:cubicBezTo>
                  <a:cubicBezTo>
                    <a:pt x="177" y="417"/>
                    <a:pt x="175" y="417"/>
                    <a:pt x="172" y="417"/>
                  </a:cubicBezTo>
                  <a:cubicBezTo>
                    <a:pt x="144" y="412"/>
                    <a:pt x="116" y="401"/>
                    <a:pt x="92" y="384"/>
                  </a:cubicBezTo>
                  <a:cubicBezTo>
                    <a:pt x="86" y="380"/>
                    <a:pt x="81" y="376"/>
                    <a:pt x="76" y="372"/>
                  </a:cubicBezTo>
                  <a:cubicBezTo>
                    <a:pt x="75" y="371"/>
                    <a:pt x="74" y="370"/>
                    <a:pt x="73" y="369"/>
                  </a:cubicBezTo>
                  <a:cubicBezTo>
                    <a:pt x="65" y="362"/>
                    <a:pt x="57" y="355"/>
                    <a:pt x="50" y="347"/>
                  </a:cubicBezTo>
                  <a:cubicBezTo>
                    <a:pt x="45" y="340"/>
                    <a:pt x="40" y="334"/>
                    <a:pt x="35" y="327"/>
                  </a:cubicBezTo>
                  <a:cubicBezTo>
                    <a:pt x="35" y="326"/>
                    <a:pt x="35" y="326"/>
                    <a:pt x="35" y="326"/>
                  </a:cubicBezTo>
                  <a:cubicBezTo>
                    <a:pt x="31" y="321"/>
                    <a:pt x="28" y="316"/>
                    <a:pt x="26" y="311"/>
                  </a:cubicBezTo>
                  <a:cubicBezTo>
                    <a:pt x="23" y="307"/>
                    <a:pt x="21" y="303"/>
                    <a:pt x="19" y="298"/>
                  </a:cubicBezTo>
                  <a:cubicBezTo>
                    <a:pt x="19" y="298"/>
                    <a:pt x="19" y="297"/>
                    <a:pt x="19" y="297"/>
                  </a:cubicBezTo>
                  <a:cubicBezTo>
                    <a:pt x="15" y="288"/>
                    <a:pt x="12" y="280"/>
                    <a:pt x="9" y="271"/>
                  </a:cubicBezTo>
                  <a:cubicBezTo>
                    <a:pt x="7" y="264"/>
                    <a:pt x="5" y="256"/>
                    <a:pt x="4" y="249"/>
                  </a:cubicBezTo>
                  <a:cubicBezTo>
                    <a:pt x="3" y="246"/>
                    <a:pt x="3" y="244"/>
                    <a:pt x="3" y="242"/>
                  </a:cubicBezTo>
                  <a:cubicBezTo>
                    <a:pt x="1" y="229"/>
                    <a:pt x="0" y="216"/>
                    <a:pt x="1" y="204"/>
                  </a:cubicBezTo>
                  <a:cubicBezTo>
                    <a:pt x="1" y="196"/>
                    <a:pt x="2" y="187"/>
                    <a:pt x="3" y="179"/>
                  </a:cubicBezTo>
                  <a:cubicBezTo>
                    <a:pt x="3" y="179"/>
                    <a:pt x="3" y="178"/>
                    <a:pt x="3" y="177"/>
                  </a:cubicBezTo>
                  <a:cubicBezTo>
                    <a:pt x="5" y="165"/>
                    <a:pt x="9" y="153"/>
                    <a:pt x="13" y="141"/>
                  </a:cubicBezTo>
                  <a:cubicBezTo>
                    <a:pt x="29" y="97"/>
                    <a:pt x="60" y="58"/>
                    <a:pt x="104" y="33"/>
                  </a:cubicBezTo>
                  <a:cubicBezTo>
                    <a:pt x="104" y="33"/>
                    <a:pt x="104" y="33"/>
                    <a:pt x="104" y="33"/>
                  </a:cubicBezTo>
                  <a:cubicBezTo>
                    <a:pt x="109" y="30"/>
                    <a:pt x="115" y="27"/>
                    <a:pt x="121" y="24"/>
                  </a:cubicBezTo>
                  <a:cubicBezTo>
                    <a:pt x="127" y="21"/>
                    <a:pt x="133" y="19"/>
                    <a:pt x="139" y="17"/>
                  </a:cubicBezTo>
                  <a:cubicBezTo>
                    <a:pt x="186" y="0"/>
                    <a:pt x="236" y="2"/>
                    <a:pt x="280" y="19"/>
                  </a:cubicBezTo>
                  <a:cubicBezTo>
                    <a:pt x="292" y="23"/>
                    <a:pt x="303" y="29"/>
                    <a:pt x="314" y="35"/>
                  </a:cubicBezTo>
                  <a:cubicBezTo>
                    <a:pt x="323" y="41"/>
                    <a:pt x="331" y="47"/>
                    <a:pt x="339" y="54"/>
                  </a:cubicBezTo>
                  <a:cubicBezTo>
                    <a:pt x="344" y="58"/>
                    <a:pt x="348" y="62"/>
                    <a:pt x="353" y="66"/>
                  </a:cubicBezTo>
                  <a:cubicBezTo>
                    <a:pt x="359" y="72"/>
                    <a:pt x="365" y="79"/>
                    <a:pt x="371" y="87"/>
                  </a:cubicBezTo>
                  <a:cubicBezTo>
                    <a:pt x="372" y="88"/>
                    <a:pt x="372" y="89"/>
                    <a:pt x="373" y="90"/>
                  </a:cubicBezTo>
                  <a:cubicBezTo>
                    <a:pt x="380" y="99"/>
                    <a:pt x="387" y="110"/>
                    <a:pt x="392" y="121"/>
                  </a:cubicBezTo>
                  <a:cubicBezTo>
                    <a:pt x="393" y="123"/>
                    <a:pt x="394" y="125"/>
                    <a:pt x="395" y="127"/>
                  </a:cubicBezTo>
                  <a:cubicBezTo>
                    <a:pt x="398" y="134"/>
                    <a:pt x="401" y="142"/>
                    <a:pt x="404" y="150"/>
                  </a:cubicBezTo>
                  <a:cubicBezTo>
                    <a:pt x="405" y="152"/>
                    <a:pt x="405" y="154"/>
                    <a:pt x="406" y="156"/>
                  </a:cubicBezTo>
                  <a:cubicBezTo>
                    <a:pt x="406" y="158"/>
                    <a:pt x="407" y="159"/>
                    <a:pt x="407" y="161"/>
                  </a:cubicBezTo>
                  <a:cubicBezTo>
                    <a:pt x="408" y="164"/>
                    <a:pt x="409" y="167"/>
                    <a:pt x="409" y="170"/>
                  </a:cubicBezTo>
                  <a:cubicBezTo>
                    <a:pt x="410" y="174"/>
                    <a:pt x="411" y="178"/>
                    <a:pt x="411" y="181"/>
                  </a:cubicBezTo>
                  <a:cubicBezTo>
                    <a:pt x="413" y="193"/>
                    <a:pt x="414" y="205"/>
                    <a:pt x="414" y="217"/>
                  </a:cubicBezTo>
                  <a:close/>
                </a:path>
              </a:pathLst>
            </a:custGeom>
            <a:solidFill>
              <a:srgbClr val="D30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74AA67BA-6050-4460-9DD8-F1734D77C385}"/>
                </a:ext>
              </a:extLst>
            </p:cNvPr>
            <p:cNvSpPr>
              <a:spLocks/>
            </p:cNvSpPr>
            <p:nvPr/>
          </p:nvSpPr>
          <p:spPr bwMode="auto">
            <a:xfrm>
              <a:off x="209" y="123"/>
              <a:ext cx="150" cy="197"/>
            </a:xfrm>
            <a:custGeom>
              <a:avLst/>
              <a:gdLst>
                <a:gd name="T0" fmla="*/ 54 w 63"/>
                <a:gd name="T1" fmla="*/ 74 h 83"/>
                <a:gd name="T2" fmla="*/ 42 w 63"/>
                <a:gd name="T3" fmla="*/ 80 h 83"/>
                <a:gd name="T4" fmla="*/ 25 w 63"/>
                <a:gd name="T5" fmla="*/ 73 h 83"/>
                <a:gd name="T6" fmla="*/ 3 w 63"/>
                <a:gd name="T7" fmla="*/ 25 h 83"/>
                <a:gd name="T8" fmla="*/ 9 w 63"/>
                <a:gd name="T9" fmla="*/ 8 h 83"/>
                <a:gd name="T10" fmla="*/ 21 w 63"/>
                <a:gd name="T11" fmla="*/ 3 h 83"/>
                <a:gd name="T12" fmla="*/ 38 w 63"/>
                <a:gd name="T13" fmla="*/ 9 h 83"/>
                <a:gd name="T14" fmla="*/ 60 w 63"/>
                <a:gd name="T15" fmla="*/ 57 h 83"/>
                <a:gd name="T16" fmla="*/ 54 w 63"/>
                <a:gd name="T17"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3">
                  <a:moveTo>
                    <a:pt x="54" y="74"/>
                  </a:moveTo>
                  <a:cubicBezTo>
                    <a:pt x="42" y="80"/>
                    <a:pt x="42" y="80"/>
                    <a:pt x="42" y="80"/>
                  </a:cubicBezTo>
                  <a:cubicBezTo>
                    <a:pt x="36" y="83"/>
                    <a:pt x="28" y="80"/>
                    <a:pt x="25" y="73"/>
                  </a:cubicBezTo>
                  <a:cubicBezTo>
                    <a:pt x="3" y="25"/>
                    <a:pt x="3" y="25"/>
                    <a:pt x="3" y="25"/>
                  </a:cubicBezTo>
                  <a:cubicBezTo>
                    <a:pt x="0" y="19"/>
                    <a:pt x="3" y="11"/>
                    <a:pt x="9" y="8"/>
                  </a:cubicBezTo>
                  <a:cubicBezTo>
                    <a:pt x="21" y="3"/>
                    <a:pt x="21" y="3"/>
                    <a:pt x="21" y="3"/>
                  </a:cubicBezTo>
                  <a:cubicBezTo>
                    <a:pt x="27" y="0"/>
                    <a:pt x="35" y="3"/>
                    <a:pt x="38" y="9"/>
                  </a:cubicBezTo>
                  <a:cubicBezTo>
                    <a:pt x="60" y="57"/>
                    <a:pt x="60" y="57"/>
                    <a:pt x="60" y="57"/>
                  </a:cubicBezTo>
                  <a:cubicBezTo>
                    <a:pt x="63" y="64"/>
                    <a:pt x="60" y="72"/>
                    <a:pt x="54" y="74"/>
                  </a:cubicBezTo>
                  <a:close/>
                </a:path>
              </a:pathLst>
            </a:custGeom>
            <a:solidFill>
              <a:srgbClr val="D30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B0A65D25-A5AD-49B4-8262-9BCD762E1377}"/>
                </a:ext>
              </a:extLst>
            </p:cNvPr>
            <p:cNvSpPr>
              <a:spLocks/>
            </p:cNvSpPr>
            <p:nvPr/>
          </p:nvSpPr>
          <p:spPr bwMode="auto">
            <a:xfrm>
              <a:off x="175" y="77"/>
              <a:ext cx="156" cy="170"/>
            </a:xfrm>
            <a:custGeom>
              <a:avLst/>
              <a:gdLst>
                <a:gd name="T0" fmla="*/ 34 w 65"/>
                <a:gd name="T1" fmla="*/ 2 h 71"/>
                <a:gd name="T2" fmla="*/ 5 w 65"/>
                <a:gd name="T3" fmla="*/ 15 h 71"/>
                <a:gd name="T4" fmla="*/ 2 w 65"/>
                <a:gd name="T5" fmla="*/ 24 h 71"/>
                <a:gd name="T6" fmla="*/ 14 w 65"/>
                <a:gd name="T7" fmla="*/ 52 h 71"/>
                <a:gd name="T8" fmla="*/ 14 w 65"/>
                <a:gd name="T9" fmla="*/ 52 h 71"/>
                <a:gd name="T10" fmla="*/ 23 w 65"/>
                <a:gd name="T11" fmla="*/ 71 h 71"/>
                <a:gd name="T12" fmla="*/ 23 w 65"/>
                <a:gd name="T13" fmla="*/ 71 h 71"/>
                <a:gd name="T14" fmla="*/ 29 w 65"/>
                <a:gd name="T15" fmla="*/ 60 h 71"/>
                <a:gd name="T16" fmla="*/ 45 w 65"/>
                <a:gd name="T17" fmla="*/ 64 h 71"/>
                <a:gd name="T18" fmla="*/ 52 w 65"/>
                <a:gd name="T19" fmla="*/ 49 h 71"/>
                <a:gd name="T20" fmla="*/ 65 w 65"/>
                <a:gd name="T21" fmla="*/ 52 h 71"/>
                <a:gd name="T22" fmla="*/ 61 w 65"/>
                <a:gd name="T23" fmla="*/ 44 h 71"/>
                <a:gd name="T24" fmla="*/ 56 w 65"/>
                <a:gd name="T25" fmla="*/ 33 h 71"/>
                <a:gd name="T26" fmla="*/ 43 w 65"/>
                <a:gd name="T27" fmla="*/ 4 h 71"/>
                <a:gd name="T28" fmla="*/ 34 w 65"/>
                <a:gd name="T2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1">
                  <a:moveTo>
                    <a:pt x="34" y="2"/>
                  </a:moveTo>
                  <a:cubicBezTo>
                    <a:pt x="5" y="15"/>
                    <a:pt x="5" y="15"/>
                    <a:pt x="5" y="15"/>
                  </a:cubicBezTo>
                  <a:cubicBezTo>
                    <a:pt x="2" y="16"/>
                    <a:pt x="0" y="21"/>
                    <a:pt x="2" y="24"/>
                  </a:cubicBezTo>
                  <a:cubicBezTo>
                    <a:pt x="14" y="52"/>
                    <a:pt x="14" y="52"/>
                    <a:pt x="14" y="52"/>
                  </a:cubicBezTo>
                  <a:cubicBezTo>
                    <a:pt x="14" y="52"/>
                    <a:pt x="14" y="52"/>
                    <a:pt x="14" y="52"/>
                  </a:cubicBezTo>
                  <a:cubicBezTo>
                    <a:pt x="23" y="71"/>
                    <a:pt x="23" y="71"/>
                    <a:pt x="23" y="71"/>
                  </a:cubicBezTo>
                  <a:cubicBezTo>
                    <a:pt x="23" y="71"/>
                    <a:pt x="23" y="71"/>
                    <a:pt x="23" y="71"/>
                  </a:cubicBezTo>
                  <a:cubicBezTo>
                    <a:pt x="27" y="69"/>
                    <a:pt x="30" y="64"/>
                    <a:pt x="29" y="60"/>
                  </a:cubicBezTo>
                  <a:cubicBezTo>
                    <a:pt x="33" y="65"/>
                    <a:pt x="39" y="67"/>
                    <a:pt x="45" y="64"/>
                  </a:cubicBezTo>
                  <a:cubicBezTo>
                    <a:pt x="51" y="61"/>
                    <a:pt x="54" y="55"/>
                    <a:pt x="52" y="49"/>
                  </a:cubicBezTo>
                  <a:cubicBezTo>
                    <a:pt x="55" y="53"/>
                    <a:pt x="60" y="54"/>
                    <a:pt x="65" y="52"/>
                  </a:cubicBezTo>
                  <a:cubicBezTo>
                    <a:pt x="61" y="44"/>
                    <a:pt x="61" y="44"/>
                    <a:pt x="61" y="44"/>
                  </a:cubicBezTo>
                  <a:cubicBezTo>
                    <a:pt x="56" y="33"/>
                    <a:pt x="56" y="33"/>
                    <a:pt x="56" y="33"/>
                  </a:cubicBezTo>
                  <a:cubicBezTo>
                    <a:pt x="43" y="4"/>
                    <a:pt x="43" y="4"/>
                    <a:pt x="43" y="4"/>
                  </a:cubicBezTo>
                  <a:cubicBezTo>
                    <a:pt x="41" y="1"/>
                    <a:pt x="37" y="0"/>
                    <a:pt x="34" y="2"/>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4588A349-E4BC-4874-A03E-6B8A4B014C5F}"/>
                </a:ext>
              </a:extLst>
            </p:cNvPr>
            <p:cNvSpPr>
              <a:spLocks/>
            </p:cNvSpPr>
            <p:nvPr/>
          </p:nvSpPr>
          <p:spPr bwMode="auto">
            <a:xfrm>
              <a:off x="168" y="-1"/>
              <a:ext cx="103" cy="159"/>
            </a:xfrm>
            <a:custGeom>
              <a:avLst/>
              <a:gdLst>
                <a:gd name="T0" fmla="*/ 36 w 43"/>
                <a:gd name="T1" fmla="*/ 65 h 67"/>
                <a:gd name="T2" fmla="*/ 36 w 43"/>
                <a:gd name="T3" fmla="*/ 65 h 67"/>
                <a:gd name="T4" fmla="*/ 23 w 43"/>
                <a:gd name="T5" fmla="*/ 60 h 67"/>
                <a:gd name="T6" fmla="*/ 2 w 43"/>
                <a:gd name="T7" fmla="*/ 15 h 67"/>
                <a:gd name="T8" fmla="*/ 7 w 43"/>
                <a:gd name="T9" fmla="*/ 2 h 67"/>
                <a:gd name="T10" fmla="*/ 7 w 43"/>
                <a:gd name="T11" fmla="*/ 2 h 67"/>
                <a:gd name="T12" fmla="*/ 20 w 43"/>
                <a:gd name="T13" fmla="*/ 7 h 67"/>
                <a:gd name="T14" fmla="*/ 41 w 43"/>
                <a:gd name="T15" fmla="*/ 52 h 67"/>
                <a:gd name="T16" fmla="*/ 36 w 43"/>
                <a:gd name="T17"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7">
                  <a:moveTo>
                    <a:pt x="36" y="65"/>
                  </a:moveTo>
                  <a:cubicBezTo>
                    <a:pt x="36" y="65"/>
                    <a:pt x="36" y="65"/>
                    <a:pt x="36" y="65"/>
                  </a:cubicBezTo>
                  <a:cubicBezTo>
                    <a:pt x="31" y="67"/>
                    <a:pt x="25" y="65"/>
                    <a:pt x="23" y="60"/>
                  </a:cubicBezTo>
                  <a:cubicBezTo>
                    <a:pt x="2" y="15"/>
                    <a:pt x="2" y="15"/>
                    <a:pt x="2" y="15"/>
                  </a:cubicBezTo>
                  <a:cubicBezTo>
                    <a:pt x="0" y="11"/>
                    <a:pt x="2" y="5"/>
                    <a:pt x="7" y="2"/>
                  </a:cubicBezTo>
                  <a:cubicBezTo>
                    <a:pt x="7" y="2"/>
                    <a:pt x="7" y="2"/>
                    <a:pt x="7" y="2"/>
                  </a:cubicBezTo>
                  <a:cubicBezTo>
                    <a:pt x="12" y="0"/>
                    <a:pt x="18" y="2"/>
                    <a:pt x="20" y="7"/>
                  </a:cubicBezTo>
                  <a:cubicBezTo>
                    <a:pt x="41" y="52"/>
                    <a:pt x="41" y="52"/>
                    <a:pt x="41" y="52"/>
                  </a:cubicBezTo>
                  <a:cubicBezTo>
                    <a:pt x="43" y="57"/>
                    <a:pt x="41" y="63"/>
                    <a:pt x="36" y="65"/>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92631B5C-9090-4D6F-8288-B275021A292F}"/>
                </a:ext>
              </a:extLst>
            </p:cNvPr>
            <p:cNvSpPr>
              <a:spLocks/>
            </p:cNvSpPr>
            <p:nvPr/>
          </p:nvSpPr>
          <p:spPr bwMode="auto">
            <a:xfrm>
              <a:off x="6" y="218"/>
              <a:ext cx="743" cy="377"/>
            </a:xfrm>
            <a:custGeom>
              <a:avLst/>
              <a:gdLst>
                <a:gd name="T0" fmla="*/ 311 w 311"/>
                <a:gd name="T1" fmla="*/ 16 h 158"/>
                <a:gd name="T2" fmla="*/ 0 w 311"/>
                <a:gd name="T3" fmla="*/ 158 h 158"/>
                <a:gd name="T4" fmla="*/ 10 w 311"/>
                <a:gd name="T5" fmla="*/ 122 h 158"/>
                <a:gd name="T6" fmla="*/ 277 w 311"/>
                <a:gd name="T7" fmla="*/ 0 h 158"/>
                <a:gd name="T8" fmla="*/ 311 w 311"/>
                <a:gd name="T9" fmla="*/ 16 h 158"/>
              </a:gdLst>
              <a:ahLst/>
              <a:cxnLst>
                <a:cxn ang="0">
                  <a:pos x="T0" y="T1"/>
                </a:cxn>
                <a:cxn ang="0">
                  <a:pos x="T2" y="T3"/>
                </a:cxn>
                <a:cxn ang="0">
                  <a:pos x="T4" y="T5"/>
                </a:cxn>
                <a:cxn ang="0">
                  <a:pos x="T6" y="T7"/>
                </a:cxn>
                <a:cxn ang="0">
                  <a:pos x="T8" y="T9"/>
                </a:cxn>
              </a:cxnLst>
              <a:rect l="0" t="0" r="r" b="b"/>
              <a:pathLst>
                <a:path w="311" h="158">
                  <a:moveTo>
                    <a:pt x="311" y="16"/>
                  </a:moveTo>
                  <a:cubicBezTo>
                    <a:pt x="0" y="158"/>
                    <a:pt x="0" y="158"/>
                    <a:pt x="0" y="158"/>
                  </a:cubicBezTo>
                  <a:cubicBezTo>
                    <a:pt x="2" y="146"/>
                    <a:pt x="6" y="134"/>
                    <a:pt x="10" y="122"/>
                  </a:cubicBezTo>
                  <a:cubicBezTo>
                    <a:pt x="277" y="0"/>
                    <a:pt x="277" y="0"/>
                    <a:pt x="277" y="0"/>
                  </a:cubicBezTo>
                  <a:cubicBezTo>
                    <a:pt x="289" y="4"/>
                    <a:pt x="300" y="10"/>
                    <a:pt x="31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AC1D3E2E-4C39-4193-B3DF-DDE70F150763}"/>
                </a:ext>
              </a:extLst>
            </p:cNvPr>
            <p:cNvSpPr>
              <a:spLocks/>
            </p:cNvSpPr>
            <p:nvPr/>
          </p:nvSpPr>
          <p:spPr bwMode="auto">
            <a:xfrm>
              <a:off x="118" y="604"/>
              <a:ext cx="870" cy="456"/>
            </a:xfrm>
            <a:custGeom>
              <a:avLst/>
              <a:gdLst>
                <a:gd name="T0" fmla="*/ 361 w 364"/>
                <a:gd name="T1" fmla="*/ 0 h 191"/>
                <a:gd name="T2" fmla="*/ 364 w 364"/>
                <a:gd name="T3" fmla="*/ 36 h 191"/>
                <a:gd name="T4" fmla="*/ 26 w 364"/>
                <a:gd name="T5" fmla="*/ 191 h 191"/>
                <a:gd name="T6" fmla="*/ 23 w 364"/>
                <a:gd name="T7" fmla="*/ 188 h 191"/>
                <a:gd name="T8" fmla="*/ 0 w 364"/>
                <a:gd name="T9" fmla="*/ 166 h 191"/>
                <a:gd name="T10" fmla="*/ 361 w 364"/>
                <a:gd name="T11" fmla="*/ 0 h 191"/>
              </a:gdLst>
              <a:ahLst/>
              <a:cxnLst>
                <a:cxn ang="0">
                  <a:pos x="T0" y="T1"/>
                </a:cxn>
                <a:cxn ang="0">
                  <a:pos x="T2" y="T3"/>
                </a:cxn>
                <a:cxn ang="0">
                  <a:pos x="T4" y="T5"/>
                </a:cxn>
                <a:cxn ang="0">
                  <a:pos x="T6" y="T7"/>
                </a:cxn>
                <a:cxn ang="0">
                  <a:pos x="T8" y="T9"/>
                </a:cxn>
                <a:cxn ang="0">
                  <a:pos x="T10" y="T11"/>
                </a:cxn>
              </a:cxnLst>
              <a:rect l="0" t="0" r="r" b="b"/>
              <a:pathLst>
                <a:path w="364" h="191">
                  <a:moveTo>
                    <a:pt x="361" y="0"/>
                  </a:moveTo>
                  <a:cubicBezTo>
                    <a:pt x="363" y="12"/>
                    <a:pt x="364" y="24"/>
                    <a:pt x="364" y="36"/>
                  </a:cubicBezTo>
                  <a:cubicBezTo>
                    <a:pt x="26" y="191"/>
                    <a:pt x="26" y="191"/>
                    <a:pt x="26" y="191"/>
                  </a:cubicBezTo>
                  <a:cubicBezTo>
                    <a:pt x="25" y="190"/>
                    <a:pt x="24" y="189"/>
                    <a:pt x="23" y="188"/>
                  </a:cubicBezTo>
                  <a:cubicBezTo>
                    <a:pt x="15" y="181"/>
                    <a:pt x="7" y="174"/>
                    <a:pt x="0" y="166"/>
                  </a:cubicBezTo>
                  <a:lnTo>
                    <a:pt x="3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A9AA874C-61C2-4057-926C-0D0E1AA114B4}"/>
                </a:ext>
              </a:extLst>
            </p:cNvPr>
            <p:cNvSpPr>
              <a:spLocks/>
            </p:cNvSpPr>
            <p:nvPr/>
          </p:nvSpPr>
          <p:spPr bwMode="auto">
            <a:xfrm>
              <a:off x="20" y="330"/>
              <a:ext cx="870" cy="551"/>
            </a:xfrm>
            <a:custGeom>
              <a:avLst/>
              <a:gdLst>
                <a:gd name="T0" fmla="*/ 364 w 364"/>
                <a:gd name="T1" fmla="*/ 24 h 231"/>
                <a:gd name="T2" fmla="*/ 361 w 364"/>
                <a:gd name="T3" fmla="*/ 23 h 231"/>
                <a:gd name="T4" fmla="*/ 355 w 364"/>
                <a:gd name="T5" fmla="*/ 24 h 231"/>
                <a:gd name="T6" fmla="*/ 349 w 364"/>
                <a:gd name="T7" fmla="*/ 35 h 231"/>
                <a:gd name="T8" fmla="*/ 344 w 364"/>
                <a:gd name="T9" fmla="*/ 59 h 231"/>
                <a:gd name="T10" fmla="*/ 335 w 364"/>
                <a:gd name="T11" fmla="*/ 90 h 231"/>
                <a:gd name="T12" fmla="*/ 313 w 364"/>
                <a:gd name="T13" fmla="*/ 111 h 231"/>
                <a:gd name="T14" fmla="*/ 295 w 364"/>
                <a:gd name="T15" fmla="*/ 115 h 231"/>
                <a:gd name="T16" fmla="*/ 255 w 364"/>
                <a:gd name="T17" fmla="*/ 106 h 231"/>
                <a:gd name="T18" fmla="*/ 230 w 364"/>
                <a:gd name="T19" fmla="*/ 98 h 231"/>
                <a:gd name="T20" fmla="*/ 216 w 364"/>
                <a:gd name="T21" fmla="*/ 104 h 231"/>
                <a:gd name="T22" fmla="*/ 205 w 364"/>
                <a:gd name="T23" fmla="*/ 126 h 231"/>
                <a:gd name="T24" fmla="*/ 198 w 364"/>
                <a:gd name="T25" fmla="*/ 142 h 231"/>
                <a:gd name="T26" fmla="*/ 161 w 364"/>
                <a:gd name="T27" fmla="*/ 176 h 231"/>
                <a:gd name="T28" fmla="*/ 104 w 364"/>
                <a:gd name="T29" fmla="*/ 169 h 231"/>
                <a:gd name="T30" fmla="*/ 61 w 364"/>
                <a:gd name="T31" fmla="*/ 165 h 231"/>
                <a:gd name="T32" fmla="*/ 47 w 364"/>
                <a:gd name="T33" fmla="*/ 189 h 231"/>
                <a:gd name="T34" fmla="*/ 15 w 364"/>
                <a:gd name="T35" fmla="*/ 229 h 231"/>
                <a:gd name="T36" fmla="*/ 10 w 364"/>
                <a:gd name="T37" fmla="*/ 231 h 231"/>
                <a:gd name="T38" fmla="*/ 0 w 364"/>
                <a:gd name="T39" fmla="*/ 205 h 231"/>
                <a:gd name="T40" fmla="*/ 5 w 364"/>
                <a:gd name="T41" fmla="*/ 205 h 231"/>
                <a:gd name="T42" fmla="*/ 22 w 364"/>
                <a:gd name="T43" fmla="*/ 179 h 231"/>
                <a:gd name="T44" fmla="*/ 46 w 364"/>
                <a:gd name="T45" fmla="*/ 143 h 231"/>
                <a:gd name="T46" fmla="*/ 82 w 364"/>
                <a:gd name="T47" fmla="*/ 136 h 231"/>
                <a:gd name="T48" fmla="*/ 113 w 364"/>
                <a:gd name="T49" fmla="*/ 145 h 231"/>
                <a:gd name="T50" fmla="*/ 153 w 364"/>
                <a:gd name="T51" fmla="*/ 152 h 231"/>
                <a:gd name="T52" fmla="*/ 175 w 364"/>
                <a:gd name="T53" fmla="*/ 130 h 231"/>
                <a:gd name="T54" fmla="*/ 181 w 364"/>
                <a:gd name="T55" fmla="*/ 116 h 231"/>
                <a:gd name="T56" fmla="*/ 196 w 364"/>
                <a:gd name="T57" fmla="*/ 87 h 231"/>
                <a:gd name="T58" fmla="*/ 232 w 364"/>
                <a:gd name="T59" fmla="*/ 72 h 231"/>
                <a:gd name="T60" fmla="*/ 264 w 364"/>
                <a:gd name="T61" fmla="*/ 81 h 231"/>
                <a:gd name="T62" fmla="*/ 294 w 364"/>
                <a:gd name="T63" fmla="*/ 89 h 231"/>
                <a:gd name="T64" fmla="*/ 313 w 364"/>
                <a:gd name="T65" fmla="*/ 76 h 231"/>
                <a:gd name="T66" fmla="*/ 318 w 364"/>
                <a:gd name="T67" fmla="*/ 55 h 231"/>
                <a:gd name="T68" fmla="*/ 341 w 364"/>
                <a:gd name="T69" fmla="*/ 2 h 231"/>
                <a:gd name="T70" fmla="*/ 344 w 364"/>
                <a:gd name="T71" fmla="*/ 0 h 231"/>
                <a:gd name="T72" fmla="*/ 362 w 364"/>
                <a:gd name="T73" fmla="*/ 21 h 231"/>
                <a:gd name="T74" fmla="*/ 364 w 364"/>
                <a:gd name="T75"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231">
                  <a:moveTo>
                    <a:pt x="364" y="24"/>
                  </a:moveTo>
                  <a:cubicBezTo>
                    <a:pt x="363" y="24"/>
                    <a:pt x="362" y="24"/>
                    <a:pt x="361" y="23"/>
                  </a:cubicBezTo>
                  <a:cubicBezTo>
                    <a:pt x="357" y="22"/>
                    <a:pt x="356" y="23"/>
                    <a:pt x="355" y="24"/>
                  </a:cubicBezTo>
                  <a:cubicBezTo>
                    <a:pt x="354" y="24"/>
                    <a:pt x="351" y="27"/>
                    <a:pt x="349" y="35"/>
                  </a:cubicBezTo>
                  <a:cubicBezTo>
                    <a:pt x="347" y="42"/>
                    <a:pt x="345" y="51"/>
                    <a:pt x="344" y="59"/>
                  </a:cubicBezTo>
                  <a:cubicBezTo>
                    <a:pt x="341" y="71"/>
                    <a:pt x="340" y="82"/>
                    <a:pt x="335" y="90"/>
                  </a:cubicBezTo>
                  <a:cubicBezTo>
                    <a:pt x="329" y="100"/>
                    <a:pt x="322" y="107"/>
                    <a:pt x="313" y="111"/>
                  </a:cubicBezTo>
                  <a:cubicBezTo>
                    <a:pt x="308" y="113"/>
                    <a:pt x="302" y="115"/>
                    <a:pt x="295" y="115"/>
                  </a:cubicBezTo>
                  <a:cubicBezTo>
                    <a:pt x="282" y="115"/>
                    <a:pt x="268" y="110"/>
                    <a:pt x="255" y="106"/>
                  </a:cubicBezTo>
                  <a:cubicBezTo>
                    <a:pt x="246" y="102"/>
                    <a:pt x="237" y="99"/>
                    <a:pt x="230" y="98"/>
                  </a:cubicBezTo>
                  <a:cubicBezTo>
                    <a:pt x="224" y="98"/>
                    <a:pt x="220" y="100"/>
                    <a:pt x="216" y="104"/>
                  </a:cubicBezTo>
                  <a:cubicBezTo>
                    <a:pt x="212" y="109"/>
                    <a:pt x="208" y="118"/>
                    <a:pt x="205" y="126"/>
                  </a:cubicBezTo>
                  <a:cubicBezTo>
                    <a:pt x="203" y="131"/>
                    <a:pt x="200" y="137"/>
                    <a:pt x="198" y="142"/>
                  </a:cubicBezTo>
                  <a:cubicBezTo>
                    <a:pt x="188" y="159"/>
                    <a:pt x="176" y="171"/>
                    <a:pt x="161" y="176"/>
                  </a:cubicBezTo>
                  <a:cubicBezTo>
                    <a:pt x="141" y="183"/>
                    <a:pt x="121" y="176"/>
                    <a:pt x="104" y="169"/>
                  </a:cubicBezTo>
                  <a:cubicBezTo>
                    <a:pt x="84" y="162"/>
                    <a:pt x="72" y="158"/>
                    <a:pt x="61" y="165"/>
                  </a:cubicBezTo>
                  <a:cubicBezTo>
                    <a:pt x="54" y="169"/>
                    <a:pt x="51" y="178"/>
                    <a:pt x="47" y="189"/>
                  </a:cubicBezTo>
                  <a:cubicBezTo>
                    <a:pt x="41" y="203"/>
                    <a:pt x="34" y="221"/>
                    <a:pt x="15" y="229"/>
                  </a:cubicBezTo>
                  <a:cubicBezTo>
                    <a:pt x="13" y="230"/>
                    <a:pt x="11" y="230"/>
                    <a:pt x="10" y="231"/>
                  </a:cubicBezTo>
                  <a:cubicBezTo>
                    <a:pt x="6" y="222"/>
                    <a:pt x="3" y="214"/>
                    <a:pt x="0" y="205"/>
                  </a:cubicBezTo>
                  <a:cubicBezTo>
                    <a:pt x="2" y="205"/>
                    <a:pt x="4" y="205"/>
                    <a:pt x="5" y="205"/>
                  </a:cubicBezTo>
                  <a:cubicBezTo>
                    <a:pt x="14" y="201"/>
                    <a:pt x="17" y="193"/>
                    <a:pt x="22" y="179"/>
                  </a:cubicBezTo>
                  <a:cubicBezTo>
                    <a:pt x="27" y="167"/>
                    <a:pt x="33" y="152"/>
                    <a:pt x="46" y="143"/>
                  </a:cubicBezTo>
                  <a:cubicBezTo>
                    <a:pt x="57" y="136"/>
                    <a:pt x="69" y="134"/>
                    <a:pt x="82" y="136"/>
                  </a:cubicBezTo>
                  <a:cubicBezTo>
                    <a:pt x="93" y="137"/>
                    <a:pt x="103" y="141"/>
                    <a:pt x="113" y="145"/>
                  </a:cubicBezTo>
                  <a:cubicBezTo>
                    <a:pt x="128" y="150"/>
                    <a:pt x="141" y="156"/>
                    <a:pt x="153" y="152"/>
                  </a:cubicBezTo>
                  <a:cubicBezTo>
                    <a:pt x="163" y="148"/>
                    <a:pt x="170" y="138"/>
                    <a:pt x="175" y="130"/>
                  </a:cubicBezTo>
                  <a:cubicBezTo>
                    <a:pt x="177" y="126"/>
                    <a:pt x="179" y="121"/>
                    <a:pt x="181" y="116"/>
                  </a:cubicBezTo>
                  <a:cubicBezTo>
                    <a:pt x="185" y="106"/>
                    <a:pt x="189" y="96"/>
                    <a:pt x="196" y="87"/>
                  </a:cubicBezTo>
                  <a:cubicBezTo>
                    <a:pt x="206" y="76"/>
                    <a:pt x="218" y="71"/>
                    <a:pt x="232" y="72"/>
                  </a:cubicBezTo>
                  <a:cubicBezTo>
                    <a:pt x="243" y="73"/>
                    <a:pt x="254" y="77"/>
                    <a:pt x="264" y="81"/>
                  </a:cubicBezTo>
                  <a:cubicBezTo>
                    <a:pt x="275" y="85"/>
                    <a:pt x="286" y="89"/>
                    <a:pt x="294" y="89"/>
                  </a:cubicBezTo>
                  <a:cubicBezTo>
                    <a:pt x="300" y="88"/>
                    <a:pt x="307" y="87"/>
                    <a:pt x="313" y="76"/>
                  </a:cubicBezTo>
                  <a:cubicBezTo>
                    <a:pt x="315" y="73"/>
                    <a:pt x="317" y="63"/>
                    <a:pt x="318" y="55"/>
                  </a:cubicBezTo>
                  <a:cubicBezTo>
                    <a:pt x="321" y="35"/>
                    <a:pt x="325" y="12"/>
                    <a:pt x="341" y="2"/>
                  </a:cubicBezTo>
                  <a:cubicBezTo>
                    <a:pt x="342" y="1"/>
                    <a:pt x="343" y="1"/>
                    <a:pt x="344" y="0"/>
                  </a:cubicBezTo>
                  <a:cubicBezTo>
                    <a:pt x="350" y="6"/>
                    <a:pt x="356" y="13"/>
                    <a:pt x="362" y="21"/>
                  </a:cubicBezTo>
                  <a:cubicBezTo>
                    <a:pt x="363" y="22"/>
                    <a:pt x="363" y="23"/>
                    <a:pt x="364" y="24"/>
                  </a:cubicBezTo>
                  <a:close/>
                </a:path>
              </a:pathLst>
            </a:custGeom>
            <a:solidFill>
              <a:srgbClr val="B0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6585710B-6F95-4164-81A2-AB50BAB136C5}"/>
                </a:ext>
              </a:extLst>
            </p:cNvPr>
            <p:cNvSpPr>
              <a:spLocks/>
            </p:cNvSpPr>
            <p:nvPr/>
          </p:nvSpPr>
          <p:spPr bwMode="auto">
            <a:xfrm>
              <a:off x="273" y="485"/>
              <a:ext cx="122" cy="124"/>
            </a:xfrm>
            <a:custGeom>
              <a:avLst/>
              <a:gdLst>
                <a:gd name="T0" fmla="*/ 46 w 51"/>
                <a:gd name="T1" fmla="*/ 17 h 52"/>
                <a:gd name="T2" fmla="*/ 35 w 51"/>
                <a:gd name="T3" fmla="*/ 46 h 52"/>
                <a:gd name="T4" fmla="*/ 5 w 51"/>
                <a:gd name="T5" fmla="*/ 35 h 52"/>
                <a:gd name="T6" fmla="*/ 16 w 51"/>
                <a:gd name="T7" fmla="*/ 6 h 52"/>
                <a:gd name="T8" fmla="*/ 46 w 51"/>
                <a:gd name="T9" fmla="*/ 17 h 52"/>
              </a:gdLst>
              <a:ahLst/>
              <a:cxnLst>
                <a:cxn ang="0">
                  <a:pos x="T0" y="T1"/>
                </a:cxn>
                <a:cxn ang="0">
                  <a:pos x="T2" y="T3"/>
                </a:cxn>
                <a:cxn ang="0">
                  <a:pos x="T4" y="T5"/>
                </a:cxn>
                <a:cxn ang="0">
                  <a:pos x="T6" y="T7"/>
                </a:cxn>
                <a:cxn ang="0">
                  <a:pos x="T8" y="T9"/>
                </a:cxn>
              </a:cxnLst>
              <a:rect l="0" t="0" r="r" b="b"/>
              <a:pathLst>
                <a:path w="51" h="52">
                  <a:moveTo>
                    <a:pt x="46" y="17"/>
                  </a:moveTo>
                  <a:cubicBezTo>
                    <a:pt x="51" y="28"/>
                    <a:pt x="46" y="41"/>
                    <a:pt x="35" y="46"/>
                  </a:cubicBezTo>
                  <a:cubicBezTo>
                    <a:pt x="24" y="52"/>
                    <a:pt x="11" y="47"/>
                    <a:pt x="5" y="35"/>
                  </a:cubicBezTo>
                  <a:cubicBezTo>
                    <a:pt x="0" y="24"/>
                    <a:pt x="5" y="11"/>
                    <a:pt x="16" y="6"/>
                  </a:cubicBezTo>
                  <a:cubicBezTo>
                    <a:pt x="28" y="0"/>
                    <a:pt x="41" y="5"/>
                    <a:pt x="4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EA1691CB-4D09-4C80-8945-E85F4BD72439}"/>
                </a:ext>
              </a:extLst>
            </p:cNvPr>
            <p:cNvSpPr>
              <a:spLocks/>
            </p:cNvSpPr>
            <p:nvPr/>
          </p:nvSpPr>
          <p:spPr bwMode="auto">
            <a:xfrm>
              <a:off x="560" y="604"/>
              <a:ext cx="122" cy="122"/>
            </a:xfrm>
            <a:custGeom>
              <a:avLst/>
              <a:gdLst>
                <a:gd name="T0" fmla="*/ 46 w 51"/>
                <a:gd name="T1" fmla="*/ 16 h 51"/>
                <a:gd name="T2" fmla="*/ 35 w 51"/>
                <a:gd name="T3" fmla="*/ 46 h 51"/>
                <a:gd name="T4" fmla="*/ 5 w 51"/>
                <a:gd name="T5" fmla="*/ 35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8"/>
                    <a:pt x="46" y="41"/>
                    <a:pt x="35" y="46"/>
                  </a:cubicBezTo>
                  <a:cubicBezTo>
                    <a:pt x="24" y="51"/>
                    <a:pt x="10" y="46"/>
                    <a:pt x="5" y="35"/>
                  </a:cubicBezTo>
                  <a:cubicBezTo>
                    <a:pt x="0" y="24"/>
                    <a:pt x="5" y="10"/>
                    <a:pt x="16" y="5"/>
                  </a:cubicBezTo>
                  <a:cubicBezTo>
                    <a:pt x="28" y="0"/>
                    <a:pt x="41"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ED1DAFE0-64F6-4439-A869-C57E210A06B8}"/>
                </a:ext>
              </a:extLst>
            </p:cNvPr>
            <p:cNvSpPr>
              <a:spLocks/>
            </p:cNvSpPr>
            <p:nvPr/>
          </p:nvSpPr>
          <p:spPr bwMode="auto">
            <a:xfrm>
              <a:off x="598" y="340"/>
              <a:ext cx="122" cy="121"/>
            </a:xfrm>
            <a:custGeom>
              <a:avLst/>
              <a:gdLst>
                <a:gd name="T0" fmla="*/ 46 w 51"/>
                <a:gd name="T1" fmla="*/ 16 h 51"/>
                <a:gd name="T2" fmla="*/ 35 w 51"/>
                <a:gd name="T3" fmla="*/ 46 h 51"/>
                <a:gd name="T4" fmla="*/ 5 w 51"/>
                <a:gd name="T5" fmla="*/ 34 h 51"/>
                <a:gd name="T6" fmla="*/ 16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0"/>
                    <a:pt x="35" y="46"/>
                  </a:cubicBezTo>
                  <a:cubicBezTo>
                    <a:pt x="23" y="51"/>
                    <a:pt x="10" y="46"/>
                    <a:pt x="5" y="34"/>
                  </a:cubicBezTo>
                  <a:cubicBezTo>
                    <a:pt x="0" y="23"/>
                    <a:pt x="5" y="10"/>
                    <a:pt x="16" y="5"/>
                  </a:cubicBezTo>
                  <a:cubicBezTo>
                    <a:pt x="27" y="0"/>
                    <a:pt x="40" y="5"/>
                    <a:pt x="4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5334D043-1B4A-4700-9D36-076CBF6716E6}"/>
                </a:ext>
              </a:extLst>
            </p:cNvPr>
            <p:cNvSpPr>
              <a:spLocks/>
            </p:cNvSpPr>
            <p:nvPr/>
          </p:nvSpPr>
          <p:spPr bwMode="auto">
            <a:xfrm>
              <a:off x="185" y="790"/>
              <a:ext cx="122" cy="122"/>
            </a:xfrm>
            <a:custGeom>
              <a:avLst/>
              <a:gdLst>
                <a:gd name="T0" fmla="*/ 45 w 51"/>
                <a:gd name="T1" fmla="*/ 16 h 51"/>
                <a:gd name="T2" fmla="*/ 34 w 51"/>
                <a:gd name="T3" fmla="*/ 46 h 51"/>
                <a:gd name="T4" fmla="*/ 5 w 51"/>
                <a:gd name="T5" fmla="*/ 35 h 51"/>
                <a:gd name="T6" fmla="*/ 16 w 51"/>
                <a:gd name="T7" fmla="*/ 5 h 51"/>
                <a:gd name="T8" fmla="*/ 45 w 51"/>
                <a:gd name="T9" fmla="*/ 16 h 51"/>
              </a:gdLst>
              <a:ahLst/>
              <a:cxnLst>
                <a:cxn ang="0">
                  <a:pos x="T0" y="T1"/>
                </a:cxn>
                <a:cxn ang="0">
                  <a:pos x="T2" y="T3"/>
                </a:cxn>
                <a:cxn ang="0">
                  <a:pos x="T4" y="T5"/>
                </a:cxn>
                <a:cxn ang="0">
                  <a:pos x="T6" y="T7"/>
                </a:cxn>
                <a:cxn ang="0">
                  <a:pos x="T8" y="T9"/>
                </a:cxn>
              </a:cxnLst>
              <a:rect l="0" t="0" r="r" b="b"/>
              <a:pathLst>
                <a:path w="51" h="51">
                  <a:moveTo>
                    <a:pt x="45" y="16"/>
                  </a:moveTo>
                  <a:cubicBezTo>
                    <a:pt x="51" y="28"/>
                    <a:pt x="46" y="41"/>
                    <a:pt x="34" y="46"/>
                  </a:cubicBezTo>
                  <a:cubicBezTo>
                    <a:pt x="23" y="51"/>
                    <a:pt x="10" y="46"/>
                    <a:pt x="5" y="35"/>
                  </a:cubicBezTo>
                  <a:cubicBezTo>
                    <a:pt x="0" y="24"/>
                    <a:pt x="5" y="11"/>
                    <a:pt x="16" y="5"/>
                  </a:cubicBezTo>
                  <a:cubicBezTo>
                    <a:pt x="27" y="0"/>
                    <a:pt x="40" y="5"/>
                    <a:pt x="4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2B41C381-2D74-417E-B277-FFDC6EF4E73A}"/>
                </a:ext>
              </a:extLst>
            </p:cNvPr>
            <p:cNvSpPr>
              <a:spLocks/>
            </p:cNvSpPr>
            <p:nvPr/>
          </p:nvSpPr>
          <p:spPr bwMode="auto">
            <a:xfrm>
              <a:off x="-1" y="657"/>
              <a:ext cx="69" cy="109"/>
            </a:xfrm>
            <a:custGeom>
              <a:avLst/>
              <a:gdLst>
                <a:gd name="T0" fmla="*/ 12 w 29"/>
                <a:gd name="T1" fmla="*/ 44 h 46"/>
                <a:gd name="T2" fmla="*/ 4 w 29"/>
                <a:gd name="T3" fmla="*/ 46 h 46"/>
                <a:gd name="T4" fmla="*/ 3 w 29"/>
                <a:gd name="T5" fmla="*/ 39 h 46"/>
                <a:gd name="T6" fmla="*/ 1 w 29"/>
                <a:gd name="T7" fmla="*/ 1 h 46"/>
                <a:gd name="T8" fmla="*/ 23 w 29"/>
                <a:gd name="T9" fmla="*/ 14 h 46"/>
                <a:gd name="T10" fmla="*/ 12 w 29"/>
                <a:gd name="T11" fmla="*/ 44 h 46"/>
              </a:gdLst>
              <a:ahLst/>
              <a:cxnLst>
                <a:cxn ang="0">
                  <a:pos x="T0" y="T1"/>
                </a:cxn>
                <a:cxn ang="0">
                  <a:pos x="T2" y="T3"/>
                </a:cxn>
                <a:cxn ang="0">
                  <a:pos x="T4" y="T5"/>
                </a:cxn>
                <a:cxn ang="0">
                  <a:pos x="T6" y="T7"/>
                </a:cxn>
                <a:cxn ang="0">
                  <a:pos x="T8" y="T9"/>
                </a:cxn>
                <a:cxn ang="0">
                  <a:pos x="T10" y="T11"/>
                </a:cxn>
              </a:cxnLst>
              <a:rect l="0" t="0" r="r" b="b"/>
              <a:pathLst>
                <a:path w="29" h="46">
                  <a:moveTo>
                    <a:pt x="12" y="44"/>
                  </a:moveTo>
                  <a:cubicBezTo>
                    <a:pt x="10" y="45"/>
                    <a:pt x="7" y="45"/>
                    <a:pt x="4" y="46"/>
                  </a:cubicBezTo>
                  <a:cubicBezTo>
                    <a:pt x="3" y="43"/>
                    <a:pt x="3" y="41"/>
                    <a:pt x="3" y="39"/>
                  </a:cubicBezTo>
                  <a:cubicBezTo>
                    <a:pt x="1" y="26"/>
                    <a:pt x="0" y="13"/>
                    <a:pt x="1" y="1"/>
                  </a:cubicBezTo>
                  <a:cubicBezTo>
                    <a:pt x="10" y="0"/>
                    <a:pt x="19" y="5"/>
                    <a:pt x="23" y="14"/>
                  </a:cubicBezTo>
                  <a:cubicBezTo>
                    <a:pt x="29" y="25"/>
                    <a:pt x="24" y="38"/>
                    <a:pt x="1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87979410-231E-4A8D-9694-5B75FEF0BD8C}"/>
                </a:ext>
              </a:extLst>
            </p:cNvPr>
            <p:cNvSpPr>
              <a:spLocks/>
            </p:cNvSpPr>
            <p:nvPr/>
          </p:nvSpPr>
          <p:spPr bwMode="auto">
            <a:xfrm>
              <a:off x="410" y="926"/>
              <a:ext cx="511" cy="255"/>
            </a:xfrm>
            <a:custGeom>
              <a:avLst/>
              <a:gdLst>
                <a:gd name="T0" fmla="*/ 214 w 214"/>
                <a:gd name="T1" fmla="*/ 0 h 107"/>
                <a:gd name="T2" fmla="*/ 210 w 214"/>
                <a:gd name="T3" fmla="*/ 7 h 107"/>
                <a:gd name="T4" fmla="*/ 121 w 214"/>
                <a:gd name="T5" fmla="*/ 85 h 107"/>
                <a:gd name="T6" fmla="*/ 7 w 214"/>
                <a:gd name="T7" fmla="*/ 102 h 107"/>
                <a:gd name="T8" fmla="*/ 0 w 214"/>
                <a:gd name="T9" fmla="*/ 101 h 107"/>
                <a:gd name="T10" fmla="*/ 105 w 214"/>
                <a:gd name="T11" fmla="*/ 37 h 107"/>
                <a:gd name="T12" fmla="*/ 214 w 2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14" h="107">
                  <a:moveTo>
                    <a:pt x="214" y="0"/>
                  </a:moveTo>
                  <a:cubicBezTo>
                    <a:pt x="213" y="3"/>
                    <a:pt x="211" y="5"/>
                    <a:pt x="210" y="7"/>
                  </a:cubicBezTo>
                  <a:cubicBezTo>
                    <a:pt x="189" y="40"/>
                    <a:pt x="159" y="68"/>
                    <a:pt x="121" y="85"/>
                  </a:cubicBezTo>
                  <a:cubicBezTo>
                    <a:pt x="84" y="102"/>
                    <a:pt x="45" y="107"/>
                    <a:pt x="7" y="102"/>
                  </a:cubicBezTo>
                  <a:cubicBezTo>
                    <a:pt x="5" y="101"/>
                    <a:pt x="3" y="101"/>
                    <a:pt x="0" y="101"/>
                  </a:cubicBezTo>
                  <a:cubicBezTo>
                    <a:pt x="24" y="80"/>
                    <a:pt x="61" y="57"/>
                    <a:pt x="105" y="37"/>
                  </a:cubicBezTo>
                  <a:cubicBezTo>
                    <a:pt x="146" y="18"/>
                    <a:pt x="184" y="6"/>
                    <a:pt x="214" y="0"/>
                  </a:cubicBezTo>
                  <a:close/>
                </a:path>
              </a:pathLst>
            </a:custGeom>
            <a:solidFill>
              <a:srgbClr val="EAB0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a:extLst>
                <a:ext uri="{FF2B5EF4-FFF2-40B4-BE49-F238E27FC236}">
                  <a16:creationId xmlns:a16="http://schemas.microsoft.com/office/drawing/2014/main" id="{8C403E76-1993-44AF-94E4-3015CE9EEC13}"/>
                </a:ext>
              </a:extLst>
            </p:cNvPr>
            <p:cNvSpPr>
              <a:spLocks/>
            </p:cNvSpPr>
            <p:nvPr/>
          </p:nvSpPr>
          <p:spPr bwMode="auto">
            <a:xfrm>
              <a:off x="338" y="1050"/>
              <a:ext cx="81" cy="79"/>
            </a:xfrm>
            <a:custGeom>
              <a:avLst/>
              <a:gdLst>
                <a:gd name="T0" fmla="*/ 30 w 34"/>
                <a:gd name="T1" fmla="*/ 10 h 33"/>
                <a:gd name="T2" fmla="*/ 23 w 34"/>
                <a:gd name="T3" fmla="*/ 30 h 33"/>
                <a:gd name="T4" fmla="*/ 3 w 34"/>
                <a:gd name="T5" fmla="*/ 23 h 33"/>
                <a:gd name="T6" fmla="*/ 11 w 34"/>
                <a:gd name="T7" fmla="*/ 3 h 33"/>
                <a:gd name="T8" fmla="*/ 30 w 34"/>
                <a:gd name="T9" fmla="*/ 10 h 33"/>
              </a:gdLst>
              <a:ahLst/>
              <a:cxnLst>
                <a:cxn ang="0">
                  <a:pos x="T0" y="T1"/>
                </a:cxn>
                <a:cxn ang="0">
                  <a:pos x="T2" y="T3"/>
                </a:cxn>
                <a:cxn ang="0">
                  <a:pos x="T4" y="T5"/>
                </a:cxn>
                <a:cxn ang="0">
                  <a:pos x="T6" y="T7"/>
                </a:cxn>
                <a:cxn ang="0">
                  <a:pos x="T8" y="T9"/>
                </a:cxn>
              </a:cxnLst>
              <a:rect l="0" t="0" r="r" b="b"/>
              <a:pathLst>
                <a:path w="34" h="33">
                  <a:moveTo>
                    <a:pt x="30" y="10"/>
                  </a:moveTo>
                  <a:cubicBezTo>
                    <a:pt x="34" y="18"/>
                    <a:pt x="30" y="27"/>
                    <a:pt x="23" y="30"/>
                  </a:cubicBezTo>
                  <a:cubicBezTo>
                    <a:pt x="16" y="33"/>
                    <a:pt x="7" y="30"/>
                    <a:pt x="3" y="23"/>
                  </a:cubicBezTo>
                  <a:cubicBezTo>
                    <a:pt x="0" y="15"/>
                    <a:pt x="3" y="6"/>
                    <a:pt x="11"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a:extLst>
                <a:ext uri="{FF2B5EF4-FFF2-40B4-BE49-F238E27FC236}">
                  <a16:creationId xmlns:a16="http://schemas.microsoft.com/office/drawing/2014/main" id="{60CCDA3A-F9CC-4520-AFFF-B3DBC5379889}"/>
                </a:ext>
              </a:extLst>
            </p:cNvPr>
            <p:cNvSpPr>
              <a:spLocks/>
            </p:cNvSpPr>
            <p:nvPr/>
          </p:nvSpPr>
          <p:spPr bwMode="auto">
            <a:xfrm>
              <a:off x="491" y="95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a:extLst>
                <a:ext uri="{FF2B5EF4-FFF2-40B4-BE49-F238E27FC236}">
                  <a16:creationId xmlns:a16="http://schemas.microsoft.com/office/drawing/2014/main" id="{69B8EA68-956C-47E5-BD69-5109B919C6F6}"/>
                </a:ext>
              </a:extLst>
            </p:cNvPr>
            <p:cNvSpPr>
              <a:spLocks/>
            </p:cNvSpPr>
            <p:nvPr/>
          </p:nvSpPr>
          <p:spPr bwMode="auto">
            <a:xfrm>
              <a:off x="665" y="871"/>
              <a:ext cx="79" cy="79"/>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7" y="30"/>
                    <a:pt x="3" y="23"/>
                  </a:cubicBezTo>
                  <a:cubicBezTo>
                    <a:pt x="0" y="15"/>
                    <a:pt x="3" y="7"/>
                    <a:pt x="10" y="3"/>
                  </a:cubicBezTo>
                  <a:cubicBezTo>
                    <a:pt x="18" y="0"/>
                    <a:pt x="27"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a:extLst>
                <a:ext uri="{FF2B5EF4-FFF2-40B4-BE49-F238E27FC236}">
                  <a16:creationId xmlns:a16="http://schemas.microsoft.com/office/drawing/2014/main" id="{E0E00F46-1D27-41A1-A699-BEFCD194F985}"/>
                </a:ext>
              </a:extLst>
            </p:cNvPr>
            <p:cNvSpPr>
              <a:spLocks/>
            </p:cNvSpPr>
            <p:nvPr/>
          </p:nvSpPr>
          <p:spPr bwMode="auto">
            <a:xfrm>
              <a:off x="835" y="819"/>
              <a:ext cx="79" cy="78"/>
            </a:xfrm>
            <a:custGeom>
              <a:avLst/>
              <a:gdLst>
                <a:gd name="T0" fmla="*/ 30 w 33"/>
                <a:gd name="T1" fmla="*/ 10 h 33"/>
                <a:gd name="T2" fmla="*/ 23 w 33"/>
                <a:gd name="T3" fmla="*/ 30 h 33"/>
                <a:gd name="T4" fmla="*/ 3 w 33"/>
                <a:gd name="T5" fmla="*/ 23 h 33"/>
                <a:gd name="T6" fmla="*/ 10 w 33"/>
                <a:gd name="T7" fmla="*/ 3 h 33"/>
                <a:gd name="T8" fmla="*/ 30 w 33"/>
                <a:gd name="T9" fmla="*/ 10 h 33"/>
              </a:gdLst>
              <a:ahLst/>
              <a:cxnLst>
                <a:cxn ang="0">
                  <a:pos x="T0" y="T1"/>
                </a:cxn>
                <a:cxn ang="0">
                  <a:pos x="T2" y="T3"/>
                </a:cxn>
                <a:cxn ang="0">
                  <a:pos x="T4" y="T5"/>
                </a:cxn>
                <a:cxn ang="0">
                  <a:pos x="T6" y="T7"/>
                </a:cxn>
                <a:cxn ang="0">
                  <a:pos x="T8" y="T9"/>
                </a:cxn>
              </a:cxnLst>
              <a:rect l="0" t="0" r="r" b="b"/>
              <a:pathLst>
                <a:path w="33" h="33">
                  <a:moveTo>
                    <a:pt x="30" y="10"/>
                  </a:moveTo>
                  <a:cubicBezTo>
                    <a:pt x="33" y="18"/>
                    <a:pt x="30" y="27"/>
                    <a:pt x="23" y="30"/>
                  </a:cubicBezTo>
                  <a:cubicBezTo>
                    <a:pt x="15" y="33"/>
                    <a:pt x="6" y="30"/>
                    <a:pt x="3" y="23"/>
                  </a:cubicBezTo>
                  <a:cubicBezTo>
                    <a:pt x="0" y="15"/>
                    <a:pt x="3" y="6"/>
                    <a:pt x="10" y="3"/>
                  </a:cubicBezTo>
                  <a:cubicBezTo>
                    <a:pt x="18" y="0"/>
                    <a:pt x="26" y="3"/>
                    <a:pt x="30" y="10"/>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a:extLst>
                <a:ext uri="{FF2B5EF4-FFF2-40B4-BE49-F238E27FC236}">
                  <a16:creationId xmlns:a16="http://schemas.microsoft.com/office/drawing/2014/main" id="{5CDB6903-6483-4467-9F19-3A63D801830F}"/>
                </a:ext>
              </a:extLst>
            </p:cNvPr>
            <p:cNvSpPr>
              <a:spLocks/>
            </p:cNvSpPr>
            <p:nvPr/>
          </p:nvSpPr>
          <p:spPr bwMode="auto">
            <a:xfrm>
              <a:off x="266" y="268"/>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5"/>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a:extLst>
                <a:ext uri="{FF2B5EF4-FFF2-40B4-BE49-F238E27FC236}">
                  <a16:creationId xmlns:a16="http://schemas.microsoft.com/office/drawing/2014/main" id="{CE61208A-DD36-4444-80D6-0EA8DAA0A451}"/>
                </a:ext>
              </a:extLst>
            </p:cNvPr>
            <p:cNvSpPr>
              <a:spLocks/>
            </p:cNvSpPr>
            <p:nvPr/>
          </p:nvSpPr>
          <p:spPr bwMode="auto">
            <a:xfrm>
              <a:off x="123" y="332"/>
              <a:ext cx="81" cy="81"/>
            </a:xfrm>
            <a:custGeom>
              <a:avLst/>
              <a:gdLst>
                <a:gd name="T0" fmla="*/ 31 w 34"/>
                <a:gd name="T1" fmla="*/ 11 h 34"/>
                <a:gd name="T2" fmla="*/ 23 w 34"/>
                <a:gd name="T3" fmla="*/ 31 h 34"/>
                <a:gd name="T4" fmla="*/ 4 w 34"/>
                <a:gd name="T5" fmla="*/ 23 h 34"/>
                <a:gd name="T6" fmla="*/ 11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3" y="31"/>
                  </a:cubicBezTo>
                  <a:cubicBezTo>
                    <a:pt x="16" y="34"/>
                    <a:pt x="7" y="31"/>
                    <a:pt x="4" y="23"/>
                  </a:cubicBezTo>
                  <a:cubicBezTo>
                    <a:pt x="0" y="16"/>
                    <a:pt x="4" y="7"/>
                    <a:pt x="11" y="4"/>
                  </a:cubicBezTo>
                  <a:cubicBezTo>
                    <a:pt x="19" y="0"/>
                    <a:pt x="27" y="3"/>
                    <a:pt x="31"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a:extLst>
                <a:ext uri="{FF2B5EF4-FFF2-40B4-BE49-F238E27FC236}">
                  <a16:creationId xmlns:a16="http://schemas.microsoft.com/office/drawing/2014/main" id="{1CD2ECD0-9C03-4053-A553-B581AAED2C39}"/>
                </a:ext>
              </a:extLst>
            </p:cNvPr>
            <p:cNvSpPr>
              <a:spLocks/>
            </p:cNvSpPr>
            <p:nvPr/>
          </p:nvSpPr>
          <p:spPr bwMode="auto">
            <a:xfrm>
              <a:off x="414" y="204"/>
              <a:ext cx="79" cy="81"/>
            </a:xfrm>
            <a:custGeom>
              <a:avLst/>
              <a:gdLst>
                <a:gd name="T0" fmla="*/ 30 w 33"/>
                <a:gd name="T1" fmla="*/ 11 h 34"/>
                <a:gd name="T2" fmla="*/ 23 w 33"/>
                <a:gd name="T3" fmla="*/ 30 h 34"/>
                <a:gd name="T4" fmla="*/ 3 w 33"/>
                <a:gd name="T5" fmla="*/ 23 h 34"/>
                <a:gd name="T6" fmla="*/ 10 w 33"/>
                <a:gd name="T7" fmla="*/ 3 h 34"/>
                <a:gd name="T8" fmla="*/ 30 w 33"/>
                <a:gd name="T9" fmla="*/ 11 h 34"/>
              </a:gdLst>
              <a:ahLst/>
              <a:cxnLst>
                <a:cxn ang="0">
                  <a:pos x="T0" y="T1"/>
                </a:cxn>
                <a:cxn ang="0">
                  <a:pos x="T2" y="T3"/>
                </a:cxn>
                <a:cxn ang="0">
                  <a:pos x="T4" y="T5"/>
                </a:cxn>
                <a:cxn ang="0">
                  <a:pos x="T6" y="T7"/>
                </a:cxn>
                <a:cxn ang="0">
                  <a:pos x="T8" y="T9"/>
                </a:cxn>
              </a:cxnLst>
              <a:rect l="0" t="0" r="r" b="b"/>
              <a:pathLst>
                <a:path w="33" h="34">
                  <a:moveTo>
                    <a:pt x="30" y="11"/>
                  </a:moveTo>
                  <a:cubicBezTo>
                    <a:pt x="33" y="18"/>
                    <a:pt x="30" y="27"/>
                    <a:pt x="23" y="30"/>
                  </a:cubicBezTo>
                  <a:cubicBezTo>
                    <a:pt x="15" y="34"/>
                    <a:pt x="6" y="30"/>
                    <a:pt x="3" y="23"/>
                  </a:cubicBezTo>
                  <a:cubicBezTo>
                    <a:pt x="0" y="16"/>
                    <a:pt x="3" y="7"/>
                    <a:pt x="10" y="3"/>
                  </a:cubicBezTo>
                  <a:cubicBezTo>
                    <a:pt x="18" y="0"/>
                    <a:pt x="26" y="3"/>
                    <a:pt x="30" y="11"/>
                  </a:cubicBezTo>
                  <a:close/>
                </a:path>
              </a:pathLst>
            </a:custGeom>
            <a:solidFill>
              <a:srgbClr val="AF2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2D189408-0DF1-4D5A-B6D5-723C741463A0}"/>
              </a:ext>
            </a:extLst>
          </p:cNvPr>
          <p:cNvGrpSpPr>
            <a:grpSpLocks/>
          </p:cNvGrpSpPr>
          <p:nvPr/>
        </p:nvGrpSpPr>
        <p:grpSpPr bwMode="auto">
          <a:xfrm>
            <a:off x="4103701" y="3305406"/>
            <a:ext cx="4358437" cy="3552594"/>
            <a:chOff x="4300539" y="1984376"/>
            <a:chExt cx="3589338" cy="2890838"/>
          </a:xfrm>
        </p:grpSpPr>
        <p:sp>
          <p:nvSpPr>
            <p:cNvPr id="71" name="Freeform 5">
              <a:extLst>
                <a:ext uri="{FF2B5EF4-FFF2-40B4-BE49-F238E27FC236}">
                  <a16:creationId xmlns:a16="http://schemas.microsoft.com/office/drawing/2014/main" id="{D2B8C9A1-8556-4246-B8A4-1CB1F9C686FC}"/>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2" name="Freeform 6">
              <a:extLst>
                <a:ext uri="{FF2B5EF4-FFF2-40B4-BE49-F238E27FC236}">
                  <a16:creationId xmlns:a16="http://schemas.microsoft.com/office/drawing/2014/main" id="{22ABF7FD-5473-4B99-A51D-0D855D8A7075}"/>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3" name="Freeform 7">
              <a:extLst>
                <a:ext uri="{FF2B5EF4-FFF2-40B4-BE49-F238E27FC236}">
                  <a16:creationId xmlns:a16="http://schemas.microsoft.com/office/drawing/2014/main" id="{E506B4B7-E851-4E62-A718-6A22639D7898}"/>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4" name="Rectangle 8">
              <a:extLst>
                <a:ext uri="{FF2B5EF4-FFF2-40B4-BE49-F238E27FC236}">
                  <a16:creationId xmlns:a16="http://schemas.microsoft.com/office/drawing/2014/main" id="{EB1BC3DD-E22A-4121-8262-B9338BE493B6}"/>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75" name="Freeform 9">
              <a:extLst>
                <a:ext uri="{FF2B5EF4-FFF2-40B4-BE49-F238E27FC236}">
                  <a16:creationId xmlns:a16="http://schemas.microsoft.com/office/drawing/2014/main" id="{B11682E6-E9EC-49A5-823C-9FEB4847A711}"/>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6" name="Freeform 10">
              <a:extLst>
                <a:ext uri="{FF2B5EF4-FFF2-40B4-BE49-F238E27FC236}">
                  <a16:creationId xmlns:a16="http://schemas.microsoft.com/office/drawing/2014/main" id="{A574639C-897E-4465-AF3F-8A65895ADD3E}"/>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7" name="Oval 11">
              <a:extLst>
                <a:ext uri="{FF2B5EF4-FFF2-40B4-BE49-F238E27FC236}">
                  <a16:creationId xmlns:a16="http://schemas.microsoft.com/office/drawing/2014/main" id="{251AF046-54D2-4239-AE34-2D5976C91AF1}"/>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78" name="Oval 12">
              <a:extLst>
                <a:ext uri="{FF2B5EF4-FFF2-40B4-BE49-F238E27FC236}">
                  <a16:creationId xmlns:a16="http://schemas.microsoft.com/office/drawing/2014/main" id="{C5B757DE-8F47-44B5-AAE8-C7A3D3C8204C}"/>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79" name="Oval 13">
              <a:extLst>
                <a:ext uri="{FF2B5EF4-FFF2-40B4-BE49-F238E27FC236}">
                  <a16:creationId xmlns:a16="http://schemas.microsoft.com/office/drawing/2014/main" id="{B8E666B1-AA4D-4467-9BE4-03CFCD3422BB}"/>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80" name="Oval 14">
              <a:extLst>
                <a:ext uri="{FF2B5EF4-FFF2-40B4-BE49-F238E27FC236}">
                  <a16:creationId xmlns:a16="http://schemas.microsoft.com/office/drawing/2014/main" id="{D008ABEA-1642-41CD-AFAA-9FFC228AA0B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81" name="Oval 15">
              <a:extLst>
                <a:ext uri="{FF2B5EF4-FFF2-40B4-BE49-F238E27FC236}">
                  <a16:creationId xmlns:a16="http://schemas.microsoft.com/office/drawing/2014/main" id="{6FD1A65D-D91C-46BC-BEF6-712189BEA0F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82" name="Freeform 16">
              <a:extLst>
                <a:ext uri="{FF2B5EF4-FFF2-40B4-BE49-F238E27FC236}">
                  <a16:creationId xmlns:a16="http://schemas.microsoft.com/office/drawing/2014/main" id="{9D8AE057-71E0-4CC4-87CC-5F007F55D750}"/>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83" name="Freeform 17">
              <a:extLst>
                <a:ext uri="{FF2B5EF4-FFF2-40B4-BE49-F238E27FC236}">
                  <a16:creationId xmlns:a16="http://schemas.microsoft.com/office/drawing/2014/main" id="{E6FFDDE4-8DE9-44DF-9EB9-32721179A30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84" name="Group 4">
            <a:extLst>
              <a:ext uri="{FF2B5EF4-FFF2-40B4-BE49-F238E27FC236}">
                <a16:creationId xmlns:a16="http://schemas.microsoft.com/office/drawing/2014/main" id="{EA6C9E72-C115-4ADD-866A-BC92429153ED}"/>
              </a:ext>
            </a:extLst>
          </p:cNvPr>
          <p:cNvGrpSpPr>
            <a:grpSpLocks noChangeAspect="1"/>
          </p:cNvGrpSpPr>
          <p:nvPr/>
        </p:nvGrpSpPr>
        <p:grpSpPr bwMode="auto">
          <a:xfrm>
            <a:off x="7712877" y="269403"/>
            <a:ext cx="1020328" cy="1009977"/>
            <a:chOff x="2676" y="1316"/>
            <a:chExt cx="1873" cy="1854"/>
          </a:xfrm>
        </p:grpSpPr>
        <p:sp>
          <p:nvSpPr>
            <p:cNvPr id="85" name="Freeform 5">
              <a:extLst>
                <a:ext uri="{FF2B5EF4-FFF2-40B4-BE49-F238E27FC236}">
                  <a16:creationId xmlns:a16="http://schemas.microsoft.com/office/drawing/2014/main" id="{7A49E554-EA05-4F10-B178-55A42C2D7DC6}"/>
                </a:ext>
              </a:extLst>
            </p:cNvPr>
            <p:cNvSpPr>
              <a:spLocks/>
            </p:cNvSpPr>
            <p:nvPr/>
          </p:nvSpPr>
          <p:spPr bwMode="auto">
            <a:xfrm>
              <a:off x="2757" y="2734"/>
              <a:ext cx="438" cy="436"/>
            </a:xfrm>
            <a:custGeom>
              <a:avLst/>
              <a:gdLst>
                <a:gd name="T0" fmla="*/ 166 w 184"/>
                <a:gd name="T1" fmla="*/ 103 h 183"/>
                <a:gd name="T2" fmla="*/ 166 w 184"/>
                <a:gd name="T3" fmla="*/ 135 h 183"/>
                <a:gd name="T4" fmla="*/ 163 w 184"/>
                <a:gd name="T5" fmla="*/ 138 h 183"/>
                <a:gd name="T6" fmla="*/ 137 w 184"/>
                <a:gd name="T7" fmla="*/ 147 h 183"/>
                <a:gd name="T8" fmla="*/ 94 w 184"/>
                <a:gd name="T9" fmla="*/ 176 h 183"/>
                <a:gd name="T10" fmla="*/ 58 w 184"/>
                <a:gd name="T11" fmla="*/ 139 h 183"/>
                <a:gd name="T12" fmla="*/ 26 w 184"/>
                <a:gd name="T13" fmla="*/ 136 h 183"/>
                <a:gd name="T14" fmla="*/ 33 w 184"/>
                <a:gd name="T15" fmla="*/ 105 h 183"/>
                <a:gd name="T16" fmla="*/ 6 w 184"/>
                <a:gd name="T17" fmla="*/ 91 h 183"/>
                <a:gd name="T18" fmla="*/ 21 w 184"/>
                <a:gd name="T19" fmla="*/ 66 h 183"/>
                <a:gd name="T20" fmla="*/ 32 w 184"/>
                <a:gd name="T21" fmla="*/ 29 h 183"/>
                <a:gd name="T22" fmla="*/ 74 w 184"/>
                <a:gd name="T23" fmla="*/ 29 h 183"/>
                <a:gd name="T24" fmla="*/ 109 w 184"/>
                <a:gd name="T25" fmla="*/ 5 h 183"/>
                <a:gd name="T26" fmla="*/ 136 w 184"/>
                <a:gd name="T27" fmla="*/ 25 h 183"/>
                <a:gd name="T28" fmla="*/ 141 w 184"/>
                <a:gd name="T29" fmla="*/ 35 h 183"/>
                <a:gd name="T30" fmla="*/ 174 w 184"/>
                <a:gd name="T31" fmla="*/ 60 h 183"/>
                <a:gd name="T32" fmla="*/ 166 w 184"/>
                <a:gd name="T33"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83">
                  <a:moveTo>
                    <a:pt x="166" y="103"/>
                  </a:moveTo>
                  <a:cubicBezTo>
                    <a:pt x="166" y="103"/>
                    <a:pt x="178" y="117"/>
                    <a:pt x="166" y="135"/>
                  </a:cubicBezTo>
                  <a:cubicBezTo>
                    <a:pt x="165" y="136"/>
                    <a:pt x="164" y="137"/>
                    <a:pt x="163" y="138"/>
                  </a:cubicBezTo>
                  <a:cubicBezTo>
                    <a:pt x="152" y="151"/>
                    <a:pt x="137" y="147"/>
                    <a:pt x="137" y="147"/>
                  </a:cubicBezTo>
                  <a:cubicBezTo>
                    <a:pt x="137" y="147"/>
                    <a:pt x="125" y="169"/>
                    <a:pt x="94" y="176"/>
                  </a:cubicBezTo>
                  <a:cubicBezTo>
                    <a:pt x="64" y="183"/>
                    <a:pt x="58" y="139"/>
                    <a:pt x="58" y="139"/>
                  </a:cubicBezTo>
                  <a:cubicBezTo>
                    <a:pt x="58" y="139"/>
                    <a:pt x="38" y="151"/>
                    <a:pt x="26" y="136"/>
                  </a:cubicBezTo>
                  <a:cubicBezTo>
                    <a:pt x="14" y="121"/>
                    <a:pt x="33" y="105"/>
                    <a:pt x="33" y="105"/>
                  </a:cubicBezTo>
                  <a:cubicBezTo>
                    <a:pt x="33" y="105"/>
                    <a:pt x="13" y="109"/>
                    <a:pt x="6" y="91"/>
                  </a:cubicBezTo>
                  <a:cubicBezTo>
                    <a:pt x="0" y="72"/>
                    <a:pt x="21" y="66"/>
                    <a:pt x="21" y="66"/>
                  </a:cubicBezTo>
                  <a:cubicBezTo>
                    <a:pt x="21" y="66"/>
                    <a:pt x="16" y="47"/>
                    <a:pt x="32" y="29"/>
                  </a:cubicBezTo>
                  <a:cubicBezTo>
                    <a:pt x="48" y="12"/>
                    <a:pt x="74" y="29"/>
                    <a:pt x="74" y="29"/>
                  </a:cubicBezTo>
                  <a:cubicBezTo>
                    <a:pt x="74" y="29"/>
                    <a:pt x="84" y="0"/>
                    <a:pt x="109" y="5"/>
                  </a:cubicBezTo>
                  <a:cubicBezTo>
                    <a:pt x="123" y="8"/>
                    <a:pt x="132" y="17"/>
                    <a:pt x="136" y="25"/>
                  </a:cubicBezTo>
                  <a:cubicBezTo>
                    <a:pt x="140" y="31"/>
                    <a:pt x="141" y="35"/>
                    <a:pt x="141" y="35"/>
                  </a:cubicBezTo>
                  <a:cubicBezTo>
                    <a:pt x="141" y="35"/>
                    <a:pt x="165" y="35"/>
                    <a:pt x="174" y="60"/>
                  </a:cubicBezTo>
                  <a:cubicBezTo>
                    <a:pt x="184" y="85"/>
                    <a:pt x="166" y="103"/>
                    <a:pt x="166"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6294BEB4-0E3D-4CBB-8BC0-CAC2A4B1F5C3}"/>
                </a:ext>
              </a:extLst>
            </p:cNvPr>
            <p:cNvSpPr>
              <a:spLocks/>
            </p:cNvSpPr>
            <p:nvPr/>
          </p:nvSpPr>
          <p:spPr bwMode="auto">
            <a:xfrm>
              <a:off x="2769" y="2751"/>
              <a:ext cx="376" cy="405"/>
            </a:xfrm>
            <a:custGeom>
              <a:avLst/>
              <a:gdLst>
                <a:gd name="T0" fmla="*/ 111 w 158"/>
                <a:gd name="T1" fmla="*/ 0 h 170"/>
                <a:gd name="T2" fmla="*/ 76 w 158"/>
                <a:gd name="T3" fmla="*/ 58 h 170"/>
                <a:gd name="T4" fmla="*/ 70 w 158"/>
                <a:gd name="T5" fmla="*/ 59 h 170"/>
                <a:gd name="T6" fmla="*/ 58 w 158"/>
                <a:gd name="T7" fmla="*/ 30 h 170"/>
                <a:gd name="T8" fmla="*/ 58 w 158"/>
                <a:gd name="T9" fmla="*/ 17 h 170"/>
                <a:gd name="T10" fmla="*/ 45 w 158"/>
                <a:gd name="T11" fmla="*/ 14 h 170"/>
                <a:gd name="T12" fmla="*/ 27 w 158"/>
                <a:gd name="T13" fmla="*/ 22 h 170"/>
                <a:gd name="T14" fmla="*/ 15 w 158"/>
                <a:gd name="T15" fmla="*/ 51 h 170"/>
                <a:gd name="T16" fmla="*/ 16 w 158"/>
                <a:gd name="T17" fmla="*/ 59 h 170"/>
                <a:gd name="T18" fmla="*/ 16 w 158"/>
                <a:gd name="T19" fmla="*/ 59 h 170"/>
                <a:gd name="T20" fmla="*/ 16 w 158"/>
                <a:gd name="T21" fmla="*/ 59 h 170"/>
                <a:gd name="T22" fmla="*/ 0 w 158"/>
                <a:gd name="T23" fmla="*/ 77 h 170"/>
                <a:gd name="T24" fmla="*/ 1 w 158"/>
                <a:gd name="T25" fmla="*/ 84 h 170"/>
                <a:gd name="T26" fmla="*/ 23 w 158"/>
                <a:gd name="T27" fmla="*/ 99 h 170"/>
                <a:gd name="T28" fmla="*/ 28 w 158"/>
                <a:gd name="T29" fmla="*/ 98 h 170"/>
                <a:gd name="T30" fmla="*/ 28 w 158"/>
                <a:gd name="T31" fmla="*/ 98 h 170"/>
                <a:gd name="T32" fmla="*/ 28 w 158"/>
                <a:gd name="T33" fmla="*/ 98 h 170"/>
                <a:gd name="T34" fmla="*/ 17 w 158"/>
                <a:gd name="T35" fmla="*/ 118 h 170"/>
                <a:gd name="T36" fmla="*/ 21 w 158"/>
                <a:gd name="T37" fmla="*/ 129 h 170"/>
                <a:gd name="T38" fmla="*/ 37 w 158"/>
                <a:gd name="T39" fmla="*/ 136 h 170"/>
                <a:gd name="T40" fmla="*/ 53 w 158"/>
                <a:gd name="T41" fmla="*/ 132 h 170"/>
                <a:gd name="T42" fmla="*/ 83 w 158"/>
                <a:gd name="T43" fmla="*/ 170 h 170"/>
                <a:gd name="T44" fmla="*/ 89 w 158"/>
                <a:gd name="T45" fmla="*/ 169 h 170"/>
                <a:gd name="T46" fmla="*/ 132 w 158"/>
                <a:gd name="T47" fmla="*/ 140 h 170"/>
                <a:gd name="T48" fmla="*/ 138 w 158"/>
                <a:gd name="T49" fmla="*/ 140 h 170"/>
                <a:gd name="T50" fmla="*/ 158 w 158"/>
                <a:gd name="T51" fmla="*/ 131 h 170"/>
                <a:gd name="T52" fmla="*/ 140 w 158"/>
                <a:gd name="T53" fmla="*/ 115 h 170"/>
                <a:gd name="T54" fmla="*/ 119 w 158"/>
                <a:gd name="T55" fmla="*/ 126 h 170"/>
                <a:gd name="T56" fmla="*/ 111 w 158"/>
                <a:gd name="T57" fmla="*/ 124 h 170"/>
                <a:gd name="T58" fmla="*/ 97 w 158"/>
                <a:gd name="T59" fmla="*/ 97 h 170"/>
                <a:gd name="T60" fmla="*/ 88 w 158"/>
                <a:gd name="T61" fmla="*/ 103 h 170"/>
                <a:gd name="T62" fmla="*/ 76 w 158"/>
                <a:gd name="T63" fmla="*/ 95 h 170"/>
                <a:gd name="T64" fmla="*/ 125 w 158"/>
                <a:gd name="T65" fmla="*/ 28 h 170"/>
                <a:gd name="T66" fmla="*/ 131 w 158"/>
                <a:gd name="T67" fmla="*/ 18 h 170"/>
                <a:gd name="T68" fmla="*/ 111 w 158"/>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0">
                  <a:moveTo>
                    <a:pt x="111" y="0"/>
                  </a:moveTo>
                  <a:cubicBezTo>
                    <a:pt x="98" y="31"/>
                    <a:pt x="84" y="56"/>
                    <a:pt x="76" y="58"/>
                  </a:cubicBezTo>
                  <a:cubicBezTo>
                    <a:pt x="74" y="59"/>
                    <a:pt x="72" y="59"/>
                    <a:pt x="70" y="59"/>
                  </a:cubicBezTo>
                  <a:cubicBezTo>
                    <a:pt x="61" y="59"/>
                    <a:pt x="58" y="50"/>
                    <a:pt x="58" y="30"/>
                  </a:cubicBezTo>
                  <a:cubicBezTo>
                    <a:pt x="58" y="26"/>
                    <a:pt x="58" y="22"/>
                    <a:pt x="58" y="17"/>
                  </a:cubicBezTo>
                  <a:cubicBezTo>
                    <a:pt x="54" y="16"/>
                    <a:pt x="49" y="14"/>
                    <a:pt x="45" y="14"/>
                  </a:cubicBezTo>
                  <a:cubicBezTo>
                    <a:pt x="38" y="14"/>
                    <a:pt x="32" y="16"/>
                    <a:pt x="27" y="22"/>
                  </a:cubicBezTo>
                  <a:cubicBezTo>
                    <a:pt x="17" y="33"/>
                    <a:pt x="15" y="44"/>
                    <a:pt x="15" y="51"/>
                  </a:cubicBezTo>
                  <a:cubicBezTo>
                    <a:pt x="15" y="56"/>
                    <a:pt x="16" y="59"/>
                    <a:pt x="16" y="59"/>
                  </a:cubicBezTo>
                  <a:cubicBezTo>
                    <a:pt x="16" y="59"/>
                    <a:pt x="16" y="59"/>
                    <a:pt x="16" y="59"/>
                  </a:cubicBezTo>
                  <a:cubicBezTo>
                    <a:pt x="16" y="59"/>
                    <a:pt x="16" y="59"/>
                    <a:pt x="16" y="59"/>
                  </a:cubicBezTo>
                  <a:cubicBezTo>
                    <a:pt x="16" y="59"/>
                    <a:pt x="0" y="63"/>
                    <a:pt x="0" y="77"/>
                  </a:cubicBezTo>
                  <a:cubicBezTo>
                    <a:pt x="0" y="79"/>
                    <a:pt x="0" y="81"/>
                    <a:pt x="1" y="84"/>
                  </a:cubicBezTo>
                  <a:cubicBezTo>
                    <a:pt x="6" y="97"/>
                    <a:pt x="17" y="99"/>
                    <a:pt x="23" y="99"/>
                  </a:cubicBezTo>
                  <a:cubicBezTo>
                    <a:pt x="26" y="99"/>
                    <a:pt x="28" y="98"/>
                    <a:pt x="28" y="98"/>
                  </a:cubicBezTo>
                  <a:cubicBezTo>
                    <a:pt x="28" y="98"/>
                    <a:pt x="28" y="98"/>
                    <a:pt x="28" y="98"/>
                  </a:cubicBezTo>
                  <a:cubicBezTo>
                    <a:pt x="28" y="98"/>
                    <a:pt x="28" y="98"/>
                    <a:pt x="28" y="98"/>
                  </a:cubicBezTo>
                  <a:cubicBezTo>
                    <a:pt x="28" y="98"/>
                    <a:pt x="17" y="107"/>
                    <a:pt x="17" y="118"/>
                  </a:cubicBezTo>
                  <a:cubicBezTo>
                    <a:pt x="17" y="122"/>
                    <a:pt x="18" y="125"/>
                    <a:pt x="21" y="129"/>
                  </a:cubicBezTo>
                  <a:cubicBezTo>
                    <a:pt x="26" y="134"/>
                    <a:pt x="32" y="136"/>
                    <a:pt x="37" y="136"/>
                  </a:cubicBezTo>
                  <a:cubicBezTo>
                    <a:pt x="46" y="136"/>
                    <a:pt x="53" y="132"/>
                    <a:pt x="53" y="132"/>
                  </a:cubicBezTo>
                  <a:cubicBezTo>
                    <a:pt x="53" y="132"/>
                    <a:pt x="58" y="170"/>
                    <a:pt x="83" y="170"/>
                  </a:cubicBezTo>
                  <a:cubicBezTo>
                    <a:pt x="85" y="170"/>
                    <a:pt x="87" y="169"/>
                    <a:pt x="89" y="169"/>
                  </a:cubicBezTo>
                  <a:cubicBezTo>
                    <a:pt x="120" y="162"/>
                    <a:pt x="132" y="140"/>
                    <a:pt x="132" y="140"/>
                  </a:cubicBezTo>
                  <a:cubicBezTo>
                    <a:pt x="132" y="140"/>
                    <a:pt x="135" y="140"/>
                    <a:pt x="138" y="140"/>
                  </a:cubicBezTo>
                  <a:cubicBezTo>
                    <a:pt x="144" y="140"/>
                    <a:pt x="151" y="139"/>
                    <a:pt x="158" y="131"/>
                  </a:cubicBezTo>
                  <a:cubicBezTo>
                    <a:pt x="149" y="130"/>
                    <a:pt x="139" y="124"/>
                    <a:pt x="140" y="115"/>
                  </a:cubicBezTo>
                  <a:cubicBezTo>
                    <a:pt x="135" y="122"/>
                    <a:pt x="127" y="126"/>
                    <a:pt x="119" y="126"/>
                  </a:cubicBezTo>
                  <a:cubicBezTo>
                    <a:pt x="117" y="126"/>
                    <a:pt x="114" y="125"/>
                    <a:pt x="111" y="124"/>
                  </a:cubicBezTo>
                  <a:cubicBezTo>
                    <a:pt x="101" y="120"/>
                    <a:pt x="95" y="108"/>
                    <a:pt x="97" y="97"/>
                  </a:cubicBezTo>
                  <a:cubicBezTo>
                    <a:pt x="95" y="101"/>
                    <a:pt x="92" y="103"/>
                    <a:pt x="88" y="103"/>
                  </a:cubicBezTo>
                  <a:cubicBezTo>
                    <a:pt x="83" y="103"/>
                    <a:pt x="78" y="100"/>
                    <a:pt x="76" y="95"/>
                  </a:cubicBezTo>
                  <a:cubicBezTo>
                    <a:pt x="66" y="73"/>
                    <a:pt x="115" y="45"/>
                    <a:pt x="125" y="28"/>
                  </a:cubicBezTo>
                  <a:cubicBezTo>
                    <a:pt x="127" y="25"/>
                    <a:pt x="129" y="21"/>
                    <a:pt x="131" y="18"/>
                  </a:cubicBezTo>
                  <a:cubicBezTo>
                    <a:pt x="127" y="12"/>
                    <a:pt x="121" y="4"/>
                    <a:pt x="111"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2EF641B9-0629-4A7A-B1AC-CA9E4997D218}"/>
                </a:ext>
              </a:extLst>
            </p:cNvPr>
            <p:cNvSpPr>
              <a:spLocks/>
            </p:cNvSpPr>
            <p:nvPr/>
          </p:nvSpPr>
          <p:spPr bwMode="auto">
            <a:xfrm>
              <a:off x="2676" y="1316"/>
              <a:ext cx="1454" cy="1587"/>
            </a:xfrm>
            <a:custGeom>
              <a:avLst/>
              <a:gdLst>
                <a:gd name="T0" fmla="*/ 171 w 611"/>
                <a:gd name="T1" fmla="*/ 381 h 667"/>
                <a:gd name="T2" fmla="*/ 178 w 611"/>
                <a:gd name="T3" fmla="*/ 481 h 667"/>
                <a:gd name="T4" fmla="*/ 115 w 611"/>
                <a:gd name="T5" fmla="*/ 661 h 667"/>
                <a:gd name="T6" fmla="*/ 98 w 611"/>
                <a:gd name="T7" fmla="*/ 605 h 667"/>
                <a:gd name="T8" fmla="*/ 35 w 611"/>
                <a:gd name="T9" fmla="*/ 461 h 667"/>
                <a:gd name="T10" fmla="*/ 18 w 611"/>
                <a:gd name="T11" fmla="*/ 292 h 667"/>
                <a:gd name="T12" fmla="*/ 176 w 611"/>
                <a:gd name="T13" fmla="*/ 88 h 667"/>
                <a:gd name="T14" fmla="*/ 241 w 611"/>
                <a:gd name="T15" fmla="*/ 51 h 667"/>
                <a:gd name="T16" fmla="*/ 419 w 611"/>
                <a:gd name="T17" fmla="*/ 17 h 667"/>
                <a:gd name="T18" fmla="*/ 536 w 611"/>
                <a:gd name="T19" fmla="*/ 60 h 667"/>
                <a:gd name="T20" fmla="*/ 565 w 611"/>
                <a:gd name="T21" fmla="*/ 75 h 667"/>
                <a:gd name="T22" fmla="*/ 611 w 611"/>
                <a:gd name="T23" fmla="*/ 117 h 667"/>
                <a:gd name="T24" fmla="*/ 171 w 611"/>
                <a:gd name="T25" fmla="*/ 38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667">
                  <a:moveTo>
                    <a:pt x="171" y="381"/>
                  </a:moveTo>
                  <a:cubicBezTo>
                    <a:pt x="160" y="396"/>
                    <a:pt x="175" y="424"/>
                    <a:pt x="178" y="481"/>
                  </a:cubicBezTo>
                  <a:cubicBezTo>
                    <a:pt x="180" y="539"/>
                    <a:pt x="134" y="656"/>
                    <a:pt x="115" y="661"/>
                  </a:cubicBezTo>
                  <a:cubicBezTo>
                    <a:pt x="96" y="667"/>
                    <a:pt x="95" y="651"/>
                    <a:pt x="98" y="605"/>
                  </a:cubicBezTo>
                  <a:cubicBezTo>
                    <a:pt x="100" y="560"/>
                    <a:pt x="70" y="507"/>
                    <a:pt x="35" y="461"/>
                  </a:cubicBezTo>
                  <a:cubicBezTo>
                    <a:pt x="0" y="416"/>
                    <a:pt x="2" y="357"/>
                    <a:pt x="18" y="292"/>
                  </a:cubicBezTo>
                  <a:cubicBezTo>
                    <a:pt x="34" y="227"/>
                    <a:pt x="103" y="139"/>
                    <a:pt x="176" y="88"/>
                  </a:cubicBezTo>
                  <a:cubicBezTo>
                    <a:pt x="195" y="75"/>
                    <a:pt x="218" y="62"/>
                    <a:pt x="241" y="51"/>
                  </a:cubicBezTo>
                  <a:cubicBezTo>
                    <a:pt x="307" y="19"/>
                    <a:pt x="382" y="0"/>
                    <a:pt x="419" y="17"/>
                  </a:cubicBezTo>
                  <a:cubicBezTo>
                    <a:pt x="468" y="40"/>
                    <a:pt x="482" y="35"/>
                    <a:pt x="536" y="60"/>
                  </a:cubicBezTo>
                  <a:cubicBezTo>
                    <a:pt x="547" y="65"/>
                    <a:pt x="556" y="70"/>
                    <a:pt x="565" y="75"/>
                  </a:cubicBezTo>
                  <a:cubicBezTo>
                    <a:pt x="598" y="96"/>
                    <a:pt x="611" y="117"/>
                    <a:pt x="611" y="117"/>
                  </a:cubicBezTo>
                  <a:cubicBezTo>
                    <a:pt x="248" y="136"/>
                    <a:pt x="182" y="367"/>
                    <a:pt x="171" y="381"/>
                  </a:cubicBezTo>
                </a:path>
              </a:pathLst>
            </a:custGeom>
            <a:solidFill>
              <a:srgbClr val="BC1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F31D0539-DC64-473E-B42C-056410299416}"/>
                </a:ext>
              </a:extLst>
            </p:cNvPr>
            <p:cNvSpPr>
              <a:spLocks/>
            </p:cNvSpPr>
            <p:nvPr/>
          </p:nvSpPr>
          <p:spPr bwMode="auto">
            <a:xfrm>
              <a:off x="2693" y="1438"/>
              <a:ext cx="1404" cy="1453"/>
            </a:xfrm>
            <a:custGeom>
              <a:avLst/>
              <a:gdLst>
                <a:gd name="T0" fmla="*/ 169 w 590"/>
                <a:gd name="T1" fmla="*/ 37 h 611"/>
                <a:gd name="T2" fmla="*/ 0 w 590"/>
                <a:gd name="T3" fmla="*/ 319 h 611"/>
                <a:gd name="T4" fmla="*/ 91 w 590"/>
                <a:gd name="T5" fmla="*/ 549 h 611"/>
                <a:gd name="T6" fmla="*/ 90 w 590"/>
                <a:gd name="T7" fmla="*/ 569 h 611"/>
                <a:gd name="T8" fmla="*/ 102 w 590"/>
                <a:gd name="T9" fmla="*/ 611 h 611"/>
                <a:gd name="T10" fmla="*/ 171 w 590"/>
                <a:gd name="T11" fmla="*/ 435 h 611"/>
                <a:gd name="T12" fmla="*/ 160 w 590"/>
                <a:gd name="T13" fmla="*/ 345 h 611"/>
                <a:gd name="T14" fmla="*/ 160 w 590"/>
                <a:gd name="T15" fmla="*/ 341 h 611"/>
                <a:gd name="T16" fmla="*/ 152 w 590"/>
                <a:gd name="T17" fmla="*/ 322 h 611"/>
                <a:gd name="T18" fmla="*/ 141 w 590"/>
                <a:gd name="T19" fmla="*/ 293 h 611"/>
                <a:gd name="T20" fmla="*/ 134 w 590"/>
                <a:gd name="T21" fmla="*/ 264 h 611"/>
                <a:gd name="T22" fmla="*/ 133 w 590"/>
                <a:gd name="T23" fmla="*/ 253 h 611"/>
                <a:gd name="T24" fmla="*/ 135 w 590"/>
                <a:gd name="T25" fmla="*/ 231 h 611"/>
                <a:gd name="T26" fmla="*/ 140 w 590"/>
                <a:gd name="T27" fmla="*/ 210 h 611"/>
                <a:gd name="T28" fmla="*/ 144 w 590"/>
                <a:gd name="T29" fmla="*/ 191 h 611"/>
                <a:gd name="T30" fmla="*/ 147 w 590"/>
                <a:gd name="T31" fmla="*/ 155 h 611"/>
                <a:gd name="T32" fmla="*/ 161 w 590"/>
                <a:gd name="T33" fmla="*/ 133 h 611"/>
                <a:gd name="T34" fmla="*/ 168 w 590"/>
                <a:gd name="T35" fmla="*/ 126 h 611"/>
                <a:gd name="T36" fmla="*/ 162 w 590"/>
                <a:gd name="T37" fmla="*/ 134 h 611"/>
                <a:gd name="T38" fmla="*/ 154 w 590"/>
                <a:gd name="T39" fmla="*/ 157 h 611"/>
                <a:gd name="T40" fmla="*/ 154 w 590"/>
                <a:gd name="T41" fmla="*/ 192 h 611"/>
                <a:gd name="T42" fmla="*/ 152 w 590"/>
                <a:gd name="T43" fmla="*/ 208 h 611"/>
                <a:gd name="T44" fmla="*/ 148 w 590"/>
                <a:gd name="T45" fmla="*/ 223 h 611"/>
                <a:gd name="T46" fmla="*/ 145 w 590"/>
                <a:gd name="T47" fmla="*/ 243 h 611"/>
                <a:gd name="T48" fmla="*/ 146 w 590"/>
                <a:gd name="T49" fmla="*/ 272 h 611"/>
                <a:gd name="T50" fmla="*/ 153 w 590"/>
                <a:gd name="T51" fmla="*/ 307 h 611"/>
                <a:gd name="T52" fmla="*/ 194 w 590"/>
                <a:gd name="T53" fmla="*/ 225 h 611"/>
                <a:gd name="T54" fmla="*/ 194 w 590"/>
                <a:gd name="T55" fmla="*/ 225 h 611"/>
                <a:gd name="T56" fmla="*/ 564 w 590"/>
                <a:gd name="T57" fmla="*/ 49 h 611"/>
                <a:gd name="T58" fmla="*/ 558 w 590"/>
                <a:gd name="T59" fmla="*/ 24 h 611"/>
                <a:gd name="T60" fmla="*/ 540 w 590"/>
                <a:gd name="T61" fmla="*/ 25 h 611"/>
                <a:gd name="T62" fmla="*/ 228 w 590"/>
                <a:gd name="T63" fmla="*/ 139 h 611"/>
                <a:gd name="T64" fmla="*/ 217 w 590"/>
                <a:gd name="T65" fmla="*/ 12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11">
                  <a:moveTo>
                    <a:pt x="234" y="0"/>
                  </a:moveTo>
                  <a:cubicBezTo>
                    <a:pt x="211" y="11"/>
                    <a:pt x="188" y="24"/>
                    <a:pt x="169" y="37"/>
                  </a:cubicBezTo>
                  <a:cubicBezTo>
                    <a:pt x="96" y="88"/>
                    <a:pt x="27" y="176"/>
                    <a:pt x="11" y="241"/>
                  </a:cubicBezTo>
                  <a:cubicBezTo>
                    <a:pt x="4" y="268"/>
                    <a:pt x="0" y="294"/>
                    <a:pt x="0" y="319"/>
                  </a:cubicBezTo>
                  <a:cubicBezTo>
                    <a:pt x="0" y="353"/>
                    <a:pt x="8" y="384"/>
                    <a:pt x="28" y="410"/>
                  </a:cubicBezTo>
                  <a:cubicBezTo>
                    <a:pt x="61" y="454"/>
                    <a:pt x="91" y="504"/>
                    <a:pt x="91" y="549"/>
                  </a:cubicBezTo>
                  <a:cubicBezTo>
                    <a:pt x="91" y="550"/>
                    <a:pt x="91" y="552"/>
                    <a:pt x="91" y="554"/>
                  </a:cubicBezTo>
                  <a:cubicBezTo>
                    <a:pt x="90" y="559"/>
                    <a:pt x="90" y="564"/>
                    <a:pt x="90" y="569"/>
                  </a:cubicBezTo>
                  <a:cubicBezTo>
                    <a:pt x="90" y="574"/>
                    <a:pt x="90" y="578"/>
                    <a:pt x="90" y="582"/>
                  </a:cubicBezTo>
                  <a:cubicBezTo>
                    <a:pt x="90" y="602"/>
                    <a:pt x="93" y="611"/>
                    <a:pt x="102" y="611"/>
                  </a:cubicBezTo>
                  <a:cubicBezTo>
                    <a:pt x="104" y="611"/>
                    <a:pt x="106" y="611"/>
                    <a:pt x="108" y="610"/>
                  </a:cubicBezTo>
                  <a:cubicBezTo>
                    <a:pt x="126" y="605"/>
                    <a:pt x="171" y="494"/>
                    <a:pt x="171" y="435"/>
                  </a:cubicBezTo>
                  <a:cubicBezTo>
                    <a:pt x="171" y="433"/>
                    <a:pt x="171" y="432"/>
                    <a:pt x="171" y="430"/>
                  </a:cubicBezTo>
                  <a:cubicBezTo>
                    <a:pt x="169" y="388"/>
                    <a:pt x="160" y="361"/>
                    <a:pt x="160" y="345"/>
                  </a:cubicBezTo>
                  <a:cubicBezTo>
                    <a:pt x="160" y="344"/>
                    <a:pt x="160" y="343"/>
                    <a:pt x="160" y="342"/>
                  </a:cubicBezTo>
                  <a:cubicBezTo>
                    <a:pt x="160" y="341"/>
                    <a:pt x="160" y="341"/>
                    <a:pt x="160" y="341"/>
                  </a:cubicBezTo>
                  <a:cubicBezTo>
                    <a:pt x="159" y="339"/>
                    <a:pt x="158" y="337"/>
                    <a:pt x="156" y="333"/>
                  </a:cubicBezTo>
                  <a:cubicBezTo>
                    <a:pt x="155" y="330"/>
                    <a:pt x="153" y="326"/>
                    <a:pt x="152" y="322"/>
                  </a:cubicBezTo>
                  <a:cubicBezTo>
                    <a:pt x="150" y="318"/>
                    <a:pt x="148" y="314"/>
                    <a:pt x="147" y="309"/>
                  </a:cubicBezTo>
                  <a:cubicBezTo>
                    <a:pt x="145" y="304"/>
                    <a:pt x="143" y="299"/>
                    <a:pt x="141" y="293"/>
                  </a:cubicBezTo>
                  <a:cubicBezTo>
                    <a:pt x="139" y="287"/>
                    <a:pt x="137" y="281"/>
                    <a:pt x="136" y="274"/>
                  </a:cubicBezTo>
                  <a:cubicBezTo>
                    <a:pt x="135" y="271"/>
                    <a:pt x="135" y="267"/>
                    <a:pt x="134" y="264"/>
                  </a:cubicBezTo>
                  <a:cubicBezTo>
                    <a:pt x="134" y="262"/>
                    <a:pt x="133" y="260"/>
                    <a:pt x="133" y="259"/>
                  </a:cubicBezTo>
                  <a:cubicBezTo>
                    <a:pt x="133" y="257"/>
                    <a:pt x="133" y="255"/>
                    <a:pt x="133" y="253"/>
                  </a:cubicBezTo>
                  <a:cubicBezTo>
                    <a:pt x="133" y="249"/>
                    <a:pt x="133" y="246"/>
                    <a:pt x="133" y="242"/>
                  </a:cubicBezTo>
                  <a:cubicBezTo>
                    <a:pt x="134" y="238"/>
                    <a:pt x="134" y="235"/>
                    <a:pt x="135" y="231"/>
                  </a:cubicBezTo>
                  <a:cubicBezTo>
                    <a:pt x="135" y="228"/>
                    <a:pt x="136" y="224"/>
                    <a:pt x="137" y="221"/>
                  </a:cubicBezTo>
                  <a:cubicBezTo>
                    <a:pt x="138" y="217"/>
                    <a:pt x="139" y="214"/>
                    <a:pt x="140" y="210"/>
                  </a:cubicBezTo>
                  <a:cubicBezTo>
                    <a:pt x="141" y="207"/>
                    <a:pt x="141" y="204"/>
                    <a:pt x="142" y="201"/>
                  </a:cubicBezTo>
                  <a:cubicBezTo>
                    <a:pt x="143" y="197"/>
                    <a:pt x="143" y="195"/>
                    <a:pt x="144" y="191"/>
                  </a:cubicBezTo>
                  <a:cubicBezTo>
                    <a:pt x="144" y="185"/>
                    <a:pt x="144" y="179"/>
                    <a:pt x="145" y="173"/>
                  </a:cubicBezTo>
                  <a:cubicBezTo>
                    <a:pt x="145" y="167"/>
                    <a:pt x="146" y="161"/>
                    <a:pt x="147" y="155"/>
                  </a:cubicBezTo>
                  <a:cubicBezTo>
                    <a:pt x="149" y="150"/>
                    <a:pt x="151" y="145"/>
                    <a:pt x="153" y="141"/>
                  </a:cubicBezTo>
                  <a:cubicBezTo>
                    <a:pt x="156" y="138"/>
                    <a:pt x="158" y="135"/>
                    <a:pt x="161" y="133"/>
                  </a:cubicBezTo>
                  <a:cubicBezTo>
                    <a:pt x="163" y="130"/>
                    <a:pt x="165" y="129"/>
                    <a:pt x="166" y="128"/>
                  </a:cubicBezTo>
                  <a:cubicBezTo>
                    <a:pt x="167" y="127"/>
                    <a:pt x="168" y="126"/>
                    <a:pt x="168" y="126"/>
                  </a:cubicBezTo>
                  <a:cubicBezTo>
                    <a:pt x="168" y="126"/>
                    <a:pt x="167" y="127"/>
                    <a:pt x="166" y="128"/>
                  </a:cubicBezTo>
                  <a:cubicBezTo>
                    <a:pt x="166" y="130"/>
                    <a:pt x="164" y="131"/>
                    <a:pt x="162" y="134"/>
                  </a:cubicBezTo>
                  <a:cubicBezTo>
                    <a:pt x="161" y="137"/>
                    <a:pt x="159" y="140"/>
                    <a:pt x="157" y="144"/>
                  </a:cubicBezTo>
                  <a:cubicBezTo>
                    <a:pt x="156" y="147"/>
                    <a:pt x="155" y="152"/>
                    <a:pt x="154" y="157"/>
                  </a:cubicBezTo>
                  <a:cubicBezTo>
                    <a:pt x="153" y="162"/>
                    <a:pt x="153" y="167"/>
                    <a:pt x="154" y="173"/>
                  </a:cubicBezTo>
                  <a:cubicBezTo>
                    <a:pt x="154" y="179"/>
                    <a:pt x="155" y="185"/>
                    <a:pt x="154" y="192"/>
                  </a:cubicBezTo>
                  <a:cubicBezTo>
                    <a:pt x="154" y="196"/>
                    <a:pt x="154" y="199"/>
                    <a:pt x="153" y="203"/>
                  </a:cubicBezTo>
                  <a:cubicBezTo>
                    <a:pt x="153" y="205"/>
                    <a:pt x="153" y="206"/>
                    <a:pt x="152" y="208"/>
                  </a:cubicBezTo>
                  <a:cubicBezTo>
                    <a:pt x="152" y="210"/>
                    <a:pt x="151" y="212"/>
                    <a:pt x="151" y="213"/>
                  </a:cubicBezTo>
                  <a:cubicBezTo>
                    <a:pt x="150" y="217"/>
                    <a:pt x="149" y="220"/>
                    <a:pt x="148" y="223"/>
                  </a:cubicBezTo>
                  <a:cubicBezTo>
                    <a:pt x="148" y="227"/>
                    <a:pt x="147" y="230"/>
                    <a:pt x="146" y="233"/>
                  </a:cubicBezTo>
                  <a:cubicBezTo>
                    <a:pt x="146" y="237"/>
                    <a:pt x="146" y="240"/>
                    <a:pt x="145" y="243"/>
                  </a:cubicBezTo>
                  <a:cubicBezTo>
                    <a:pt x="145" y="246"/>
                    <a:pt x="145" y="250"/>
                    <a:pt x="145" y="253"/>
                  </a:cubicBezTo>
                  <a:cubicBezTo>
                    <a:pt x="144" y="259"/>
                    <a:pt x="146" y="266"/>
                    <a:pt x="146" y="272"/>
                  </a:cubicBezTo>
                  <a:cubicBezTo>
                    <a:pt x="147" y="279"/>
                    <a:pt x="148" y="285"/>
                    <a:pt x="150" y="291"/>
                  </a:cubicBezTo>
                  <a:cubicBezTo>
                    <a:pt x="151" y="296"/>
                    <a:pt x="152" y="302"/>
                    <a:pt x="153" y="307"/>
                  </a:cubicBezTo>
                  <a:cubicBezTo>
                    <a:pt x="155" y="314"/>
                    <a:pt x="156" y="319"/>
                    <a:pt x="157" y="324"/>
                  </a:cubicBezTo>
                  <a:cubicBezTo>
                    <a:pt x="157" y="304"/>
                    <a:pt x="166" y="266"/>
                    <a:pt x="194" y="225"/>
                  </a:cubicBezTo>
                  <a:cubicBezTo>
                    <a:pt x="194" y="225"/>
                    <a:pt x="194" y="225"/>
                    <a:pt x="194" y="225"/>
                  </a:cubicBezTo>
                  <a:cubicBezTo>
                    <a:pt x="194" y="225"/>
                    <a:pt x="194" y="225"/>
                    <a:pt x="194" y="225"/>
                  </a:cubicBezTo>
                  <a:cubicBezTo>
                    <a:pt x="215" y="193"/>
                    <a:pt x="247" y="160"/>
                    <a:pt x="295" y="130"/>
                  </a:cubicBezTo>
                  <a:cubicBezTo>
                    <a:pt x="392" y="70"/>
                    <a:pt x="499" y="49"/>
                    <a:pt x="564" y="49"/>
                  </a:cubicBezTo>
                  <a:cubicBezTo>
                    <a:pt x="574" y="49"/>
                    <a:pt x="582" y="49"/>
                    <a:pt x="590" y="50"/>
                  </a:cubicBezTo>
                  <a:cubicBezTo>
                    <a:pt x="583" y="42"/>
                    <a:pt x="572" y="33"/>
                    <a:pt x="558" y="24"/>
                  </a:cubicBezTo>
                  <a:cubicBezTo>
                    <a:pt x="558" y="24"/>
                    <a:pt x="558" y="24"/>
                    <a:pt x="558" y="24"/>
                  </a:cubicBezTo>
                  <a:cubicBezTo>
                    <a:pt x="552" y="24"/>
                    <a:pt x="546" y="25"/>
                    <a:pt x="540" y="25"/>
                  </a:cubicBezTo>
                  <a:cubicBezTo>
                    <a:pt x="433" y="35"/>
                    <a:pt x="329" y="73"/>
                    <a:pt x="241" y="134"/>
                  </a:cubicBezTo>
                  <a:cubicBezTo>
                    <a:pt x="237" y="136"/>
                    <a:pt x="233" y="139"/>
                    <a:pt x="228" y="139"/>
                  </a:cubicBezTo>
                  <a:cubicBezTo>
                    <a:pt x="227" y="139"/>
                    <a:pt x="226" y="139"/>
                    <a:pt x="225" y="139"/>
                  </a:cubicBezTo>
                  <a:cubicBezTo>
                    <a:pt x="219" y="136"/>
                    <a:pt x="217" y="128"/>
                    <a:pt x="217" y="121"/>
                  </a:cubicBezTo>
                  <a:cubicBezTo>
                    <a:pt x="216" y="88"/>
                    <a:pt x="212" y="32"/>
                    <a:pt x="234" y="0"/>
                  </a:cubicBezTo>
                </a:path>
              </a:pathLst>
            </a:custGeom>
            <a:solidFill>
              <a:srgbClr val="8C0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a16="http://schemas.microsoft.com/office/drawing/2014/main" id="{66F8E6BC-4157-4A3C-94D2-74ED31719A84}"/>
                </a:ext>
              </a:extLst>
            </p:cNvPr>
            <p:cNvSpPr>
              <a:spLocks/>
            </p:cNvSpPr>
            <p:nvPr/>
          </p:nvSpPr>
          <p:spPr bwMode="auto">
            <a:xfrm>
              <a:off x="3009" y="1738"/>
              <a:ext cx="83" cy="511"/>
            </a:xfrm>
            <a:custGeom>
              <a:avLst/>
              <a:gdLst>
                <a:gd name="T0" fmla="*/ 35 w 35"/>
                <a:gd name="T1" fmla="*/ 0 h 215"/>
                <a:gd name="T2" fmla="*/ 33 w 35"/>
                <a:gd name="T3" fmla="*/ 2 h 215"/>
                <a:gd name="T4" fmla="*/ 28 w 35"/>
                <a:gd name="T5" fmla="*/ 7 h 215"/>
                <a:gd name="T6" fmla="*/ 20 w 35"/>
                <a:gd name="T7" fmla="*/ 15 h 215"/>
                <a:gd name="T8" fmla="*/ 14 w 35"/>
                <a:gd name="T9" fmla="*/ 29 h 215"/>
                <a:gd name="T10" fmla="*/ 12 w 35"/>
                <a:gd name="T11" fmla="*/ 47 h 215"/>
                <a:gd name="T12" fmla="*/ 11 w 35"/>
                <a:gd name="T13" fmla="*/ 65 h 215"/>
                <a:gd name="T14" fmla="*/ 9 w 35"/>
                <a:gd name="T15" fmla="*/ 75 h 215"/>
                <a:gd name="T16" fmla="*/ 7 w 35"/>
                <a:gd name="T17" fmla="*/ 84 h 215"/>
                <a:gd name="T18" fmla="*/ 4 w 35"/>
                <a:gd name="T19" fmla="*/ 95 h 215"/>
                <a:gd name="T20" fmla="*/ 2 w 35"/>
                <a:gd name="T21" fmla="*/ 105 h 215"/>
                <a:gd name="T22" fmla="*/ 0 w 35"/>
                <a:gd name="T23" fmla="*/ 116 h 215"/>
                <a:gd name="T24" fmla="*/ 0 w 35"/>
                <a:gd name="T25" fmla="*/ 127 h 215"/>
                <a:gd name="T26" fmla="*/ 0 w 35"/>
                <a:gd name="T27" fmla="*/ 133 h 215"/>
                <a:gd name="T28" fmla="*/ 1 w 35"/>
                <a:gd name="T29" fmla="*/ 138 h 215"/>
                <a:gd name="T30" fmla="*/ 3 w 35"/>
                <a:gd name="T31" fmla="*/ 148 h 215"/>
                <a:gd name="T32" fmla="*/ 8 w 35"/>
                <a:gd name="T33" fmla="*/ 167 h 215"/>
                <a:gd name="T34" fmla="*/ 14 w 35"/>
                <a:gd name="T35" fmla="*/ 183 h 215"/>
                <a:gd name="T36" fmla="*/ 19 w 35"/>
                <a:gd name="T37" fmla="*/ 196 h 215"/>
                <a:gd name="T38" fmla="*/ 23 w 35"/>
                <a:gd name="T39" fmla="*/ 207 h 215"/>
                <a:gd name="T40" fmla="*/ 27 w 35"/>
                <a:gd name="T41" fmla="*/ 215 h 215"/>
                <a:gd name="T42" fmla="*/ 24 w 35"/>
                <a:gd name="T43" fmla="*/ 206 h 215"/>
                <a:gd name="T44" fmla="*/ 24 w 35"/>
                <a:gd name="T45" fmla="*/ 199 h 215"/>
                <a:gd name="T46" fmla="*/ 24 w 35"/>
                <a:gd name="T47" fmla="*/ 198 h 215"/>
                <a:gd name="T48" fmla="*/ 20 w 35"/>
                <a:gd name="T49" fmla="*/ 181 h 215"/>
                <a:gd name="T50" fmla="*/ 17 w 35"/>
                <a:gd name="T51" fmla="*/ 165 h 215"/>
                <a:gd name="T52" fmla="*/ 13 w 35"/>
                <a:gd name="T53" fmla="*/ 146 h 215"/>
                <a:gd name="T54" fmla="*/ 12 w 35"/>
                <a:gd name="T55" fmla="*/ 127 h 215"/>
                <a:gd name="T56" fmla="*/ 12 w 35"/>
                <a:gd name="T57" fmla="*/ 117 h 215"/>
                <a:gd name="T58" fmla="*/ 13 w 35"/>
                <a:gd name="T59" fmla="*/ 107 h 215"/>
                <a:gd name="T60" fmla="*/ 15 w 35"/>
                <a:gd name="T61" fmla="*/ 97 h 215"/>
                <a:gd name="T62" fmla="*/ 18 w 35"/>
                <a:gd name="T63" fmla="*/ 87 h 215"/>
                <a:gd name="T64" fmla="*/ 19 w 35"/>
                <a:gd name="T65" fmla="*/ 82 h 215"/>
                <a:gd name="T66" fmla="*/ 20 w 35"/>
                <a:gd name="T67" fmla="*/ 77 h 215"/>
                <a:gd name="T68" fmla="*/ 21 w 35"/>
                <a:gd name="T69" fmla="*/ 66 h 215"/>
                <a:gd name="T70" fmla="*/ 21 w 35"/>
                <a:gd name="T71" fmla="*/ 47 h 215"/>
                <a:gd name="T72" fmla="*/ 21 w 35"/>
                <a:gd name="T73" fmla="*/ 31 h 215"/>
                <a:gd name="T74" fmla="*/ 24 w 35"/>
                <a:gd name="T75" fmla="*/ 18 h 215"/>
                <a:gd name="T76" fmla="*/ 29 w 35"/>
                <a:gd name="T77" fmla="*/ 8 h 215"/>
                <a:gd name="T78" fmla="*/ 33 w 35"/>
                <a:gd name="T79" fmla="*/ 2 h 215"/>
                <a:gd name="T80" fmla="*/ 35 w 35"/>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5">
                  <a:moveTo>
                    <a:pt x="35" y="0"/>
                  </a:moveTo>
                  <a:cubicBezTo>
                    <a:pt x="35" y="0"/>
                    <a:pt x="34" y="1"/>
                    <a:pt x="33" y="2"/>
                  </a:cubicBezTo>
                  <a:cubicBezTo>
                    <a:pt x="32" y="3"/>
                    <a:pt x="30" y="4"/>
                    <a:pt x="28" y="7"/>
                  </a:cubicBezTo>
                  <a:cubicBezTo>
                    <a:pt x="25" y="9"/>
                    <a:pt x="23" y="12"/>
                    <a:pt x="20" y="15"/>
                  </a:cubicBezTo>
                  <a:cubicBezTo>
                    <a:pt x="18" y="19"/>
                    <a:pt x="16" y="24"/>
                    <a:pt x="14" y="29"/>
                  </a:cubicBezTo>
                  <a:cubicBezTo>
                    <a:pt x="13" y="35"/>
                    <a:pt x="12" y="41"/>
                    <a:pt x="12" y="47"/>
                  </a:cubicBezTo>
                  <a:cubicBezTo>
                    <a:pt x="11" y="53"/>
                    <a:pt x="11" y="59"/>
                    <a:pt x="11" y="65"/>
                  </a:cubicBezTo>
                  <a:cubicBezTo>
                    <a:pt x="10" y="69"/>
                    <a:pt x="10" y="71"/>
                    <a:pt x="9" y="75"/>
                  </a:cubicBezTo>
                  <a:cubicBezTo>
                    <a:pt x="8" y="78"/>
                    <a:pt x="8" y="81"/>
                    <a:pt x="7" y="84"/>
                  </a:cubicBezTo>
                  <a:cubicBezTo>
                    <a:pt x="6" y="88"/>
                    <a:pt x="5" y="91"/>
                    <a:pt x="4" y="95"/>
                  </a:cubicBezTo>
                  <a:cubicBezTo>
                    <a:pt x="3" y="98"/>
                    <a:pt x="2" y="102"/>
                    <a:pt x="2" y="105"/>
                  </a:cubicBezTo>
                  <a:cubicBezTo>
                    <a:pt x="1" y="109"/>
                    <a:pt x="1" y="112"/>
                    <a:pt x="0" y="116"/>
                  </a:cubicBezTo>
                  <a:cubicBezTo>
                    <a:pt x="0" y="120"/>
                    <a:pt x="0" y="123"/>
                    <a:pt x="0" y="127"/>
                  </a:cubicBezTo>
                  <a:cubicBezTo>
                    <a:pt x="0" y="129"/>
                    <a:pt x="0" y="131"/>
                    <a:pt x="0" y="133"/>
                  </a:cubicBezTo>
                  <a:cubicBezTo>
                    <a:pt x="0" y="134"/>
                    <a:pt x="1" y="136"/>
                    <a:pt x="1" y="138"/>
                  </a:cubicBezTo>
                  <a:cubicBezTo>
                    <a:pt x="2" y="141"/>
                    <a:pt x="2" y="145"/>
                    <a:pt x="3" y="148"/>
                  </a:cubicBezTo>
                  <a:cubicBezTo>
                    <a:pt x="4" y="155"/>
                    <a:pt x="6" y="161"/>
                    <a:pt x="8" y="167"/>
                  </a:cubicBezTo>
                  <a:cubicBezTo>
                    <a:pt x="10" y="173"/>
                    <a:pt x="12" y="178"/>
                    <a:pt x="14" y="183"/>
                  </a:cubicBezTo>
                  <a:cubicBezTo>
                    <a:pt x="15" y="188"/>
                    <a:pt x="17" y="192"/>
                    <a:pt x="19" y="196"/>
                  </a:cubicBezTo>
                  <a:cubicBezTo>
                    <a:pt x="20" y="200"/>
                    <a:pt x="22" y="204"/>
                    <a:pt x="23" y="207"/>
                  </a:cubicBezTo>
                  <a:cubicBezTo>
                    <a:pt x="25" y="211"/>
                    <a:pt x="26" y="213"/>
                    <a:pt x="27" y="215"/>
                  </a:cubicBezTo>
                  <a:cubicBezTo>
                    <a:pt x="26" y="212"/>
                    <a:pt x="25" y="209"/>
                    <a:pt x="24" y="206"/>
                  </a:cubicBezTo>
                  <a:cubicBezTo>
                    <a:pt x="24" y="204"/>
                    <a:pt x="24" y="201"/>
                    <a:pt x="24" y="199"/>
                  </a:cubicBezTo>
                  <a:cubicBezTo>
                    <a:pt x="24" y="199"/>
                    <a:pt x="24" y="198"/>
                    <a:pt x="24" y="198"/>
                  </a:cubicBezTo>
                  <a:cubicBezTo>
                    <a:pt x="23" y="193"/>
                    <a:pt x="22" y="188"/>
                    <a:pt x="20" y="181"/>
                  </a:cubicBezTo>
                  <a:cubicBezTo>
                    <a:pt x="19" y="176"/>
                    <a:pt x="18" y="170"/>
                    <a:pt x="17" y="165"/>
                  </a:cubicBezTo>
                  <a:cubicBezTo>
                    <a:pt x="15" y="159"/>
                    <a:pt x="14" y="153"/>
                    <a:pt x="13" y="146"/>
                  </a:cubicBezTo>
                  <a:cubicBezTo>
                    <a:pt x="13" y="140"/>
                    <a:pt x="11" y="133"/>
                    <a:pt x="12" y="127"/>
                  </a:cubicBezTo>
                  <a:cubicBezTo>
                    <a:pt x="12" y="124"/>
                    <a:pt x="12" y="120"/>
                    <a:pt x="12" y="117"/>
                  </a:cubicBezTo>
                  <a:cubicBezTo>
                    <a:pt x="13" y="114"/>
                    <a:pt x="13" y="111"/>
                    <a:pt x="13" y="107"/>
                  </a:cubicBezTo>
                  <a:cubicBezTo>
                    <a:pt x="14" y="104"/>
                    <a:pt x="15" y="101"/>
                    <a:pt x="15" y="97"/>
                  </a:cubicBezTo>
                  <a:cubicBezTo>
                    <a:pt x="16" y="94"/>
                    <a:pt x="17" y="91"/>
                    <a:pt x="18" y="87"/>
                  </a:cubicBezTo>
                  <a:cubicBezTo>
                    <a:pt x="18" y="86"/>
                    <a:pt x="19" y="84"/>
                    <a:pt x="19" y="82"/>
                  </a:cubicBezTo>
                  <a:cubicBezTo>
                    <a:pt x="20" y="80"/>
                    <a:pt x="20" y="79"/>
                    <a:pt x="20" y="77"/>
                  </a:cubicBezTo>
                  <a:cubicBezTo>
                    <a:pt x="21" y="73"/>
                    <a:pt x="21" y="70"/>
                    <a:pt x="21" y="66"/>
                  </a:cubicBezTo>
                  <a:cubicBezTo>
                    <a:pt x="22" y="59"/>
                    <a:pt x="21" y="53"/>
                    <a:pt x="21" y="47"/>
                  </a:cubicBezTo>
                  <a:cubicBezTo>
                    <a:pt x="20" y="41"/>
                    <a:pt x="20" y="36"/>
                    <a:pt x="21" y="31"/>
                  </a:cubicBezTo>
                  <a:cubicBezTo>
                    <a:pt x="22" y="26"/>
                    <a:pt x="23" y="21"/>
                    <a:pt x="24" y="18"/>
                  </a:cubicBezTo>
                  <a:cubicBezTo>
                    <a:pt x="26" y="14"/>
                    <a:pt x="28" y="11"/>
                    <a:pt x="29" y="8"/>
                  </a:cubicBezTo>
                  <a:cubicBezTo>
                    <a:pt x="31" y="5"/>
                    <a:pt x="33" y="4"/>
                    <a:pt x="33" y="2"/>
                  </a:cubicBezTo>
                  <a:cubicBezTo>
                    <a:pt x="34" y="1"/>
                    <a:pt x="35" y="0"/>
                    <a:pt x="35" y="0"/>
                  </a:cubicBezTo>
                </a:path>
              </a:pathLst>
            </a:custGeom>
            <a:solidFill>
              <a:srgbClr val="B33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
              <a:extLst>
                <a:ext uri="{FF2B5EF4-FFF2-40B4-BE49-F238E27FC236}">
                  <a16:creationId xmlns:a16="http://schemas.microsoft.com/office/drawing/2014/main" id="{ADCADA13-7BE8-45B9-846C-79A7D9FA4B68}"/>
                </a:ext>
              </a:extLst>
            </p:cNvPr>
            <p:cNvSpPr>
              <a:spLocks/>
            </p:cNvSpPr>
            <p:nvPr/>
          </p:nvSpPr>
          <p:spPr bwMode="auto">
            <a:xfrm>
              <a:off x="3061" y="1535"/>
              <a:ext cx="1412" cy="1111"/>
            </a:xfrm>
            <a:custGeom>
              <a:avLst/>
              <a:gdLst>
                <a:gd name="T0" fmla="*/ 505 w 593"/>
                <a:gd name="T1" fmla="*/ 296 h 467"/>
                <a:gd name="T2" fmla="*/ 262 w 593"/>
                <a:gd name="T3" fmla="*/ 433 h 467"/>
                <a:gd name="T4" fmla="*/ 188 w 593"/>
                <a:gd name="T5" fmla="*/ 452 h 467"/>
                <a:gd name="T6" fmla="*/ 40 w 593"/>
                <a:gd name="T7" fmla="*/ 367 h 467"/>
                <a:gd name="T8" fmla="*/ 2 w 593"/>
                <a:gd name="T9" fmla="*/ 291 h 467"/>
                <a:gd name="T10" fmla="*/ 39 w 593"/>
                <a:gd name="T11" fmla="*/ 184 h 467"/>
                <a:gd name="T12" fmla="*/ 140 w 593"/>
                <a:gd name="T13" fmla="*/ 89 h 467"/>
                <a:gd name="T14" fmla="*/ 446 w 593"/>
                <a:gd name="T15" fmla="*/ 11 h 467"/>
                <a:gd name="T16" fmla="*/ 518 w 593"/>
                <a:gd name="T17" fmla="*/ 85 h 467"/>
                <a:gd name="T18" fmla="*/ 548 w 593"/>
                <a:gd name="T19" fmla="*/ 130 h 467"/>
                <a:gd name="T20" fmla="*/ 505 w 593"/>
                <a:gd name="T21" fmla="*/ 29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67">
                  <a:moveTo>
                    <a:pt x="505" y="296"/>
                  </a:moveTo>
                  <a:cubicBezTo>
                    <a:pt x="440" y="361"/>
                    <a:pt x="341" y="407"/>
                    <a:pt x="262" y="433"/>
                  </a:cubicBezTo>
                  <a:cubicBezTo>
                    <a:pt x="234" y="442"/>
                    <a:pt x="209" y="448"/>
                    <a:pt x="188" y="452"/>
                  </a:cubicBezTo>
                  <a:cubicBezTo>
                    <a:pt x="106" y="467"/>
                    <a:pt x="46" y="421"/>
                    <a:pt x="40" y="367"/>
                  </a:cubicBezTo>
                  <a:cubicBezTo>
                    <a:pt x="33" y="312"/>
                    <a:pt x="6" y="319"/>
                    <a:pt x="2" y="291"/>
                  </a:cubicBezTo>
                  <a:cubicBezTo>
                    <a:pt x="0" y="274"/>
                    <a:pt x="7" y="231"/>
                    <a:pt x="39" y="184"/>
                  </a:cubicBezTo>
                  <a:cubicBezTo>
                    <a:pt x="60" y="152"/>
                    <a:pt x="92" y="119"/>
                    <a:pt x="140" y="89"/>
                  </a:cubicBezTo>
                  <a:cubicBezTo>
                    <a:pt x="258" y="16"/>
                    <a:pt x="392" y="0"/>
                    <a:pt x="446" y="11"/>
                  </a:cubicBezTo>
                  <a:cubicBezTo>
                    <a:pt x="501" y="21"/>
                    <a:pt x="506" y="60"/>
                    <a:pt x="518" y="85"/>
                  </a:cubicBezTo>
                  <a:cubicBezTo>
                    <a:pt x="525" y="98"/>
                    <a:pt x="530" y="109"/>
                    <a:pt x="548" y="130"/>
                  </a:cubicBezTo>
                  <a:cubicBezTo>
                    <a:pt x="565" y="151"/>
                    <a:pt x="593" y="208"/>
                    <a:pt x="505"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8363841C-1F80-4012-A665-93F016B1B0C7}"/>
                </a:ext>
              </a:extLst>
            </p:cNvPr>
            <p:cNvSpPr>
              <a:spLocks/>
            </p:cNvSpPr>
            <p:nvPr/>
          </p:nvSpPr>
          <p:spPr bwMode="auto">
            <a:xfrm>
              <a:off x="3066" y="1973"/>
              <a:ext cx="619" cy="645"/>
            </a:xfrm>
            <a:custGeom>
              <a:avLst/>
              <a:gdLst>
                <a:gd name="T0" fmla="*/ 37 w 260"/>
                <a:gd name="T1" fmla="*/ 0 h 271"/>
                <a:gd name="T2" fmla="*/ 0 w 260"/>
                <a:gd name="T3" fmla="*/ 99 h 271"/>
                <a:gd name="T4" fmla="*/ 0 w 260"/>
                <a:gd name="T5" fmla="*/ 100 h 271"/>
                <a:gd name="T6" fmla="*/ 0 w 260"/>
                <a:gd name="T7" fmla="*/ 107 h 271"/>
                <a:gd name="T8" fmla="*/ 38 w 260"/>
                <a:gd name="T9" fmla="*/ 183 h 271"/>
                <a:gd name="T10" fmla="*/ 155 w 260"/>
                <a:gd name="T11" fmla="*/ 271 h 271"/>
                <a:gd name="T12" fmla="*/ 186 w 260"/>
                <a:gd name="T13" fmla="*/ 268 h 271"/>
                <a:gd name="T14" fmla="*/ 260 w 260"/>
                <a:gd name="T15" fmla="*/ 249 h 271"/>
                <a:gd name="T16" fmla="*/ 245 w 260"/>
                <a:gd name="T17" fmla="*/ 240 h 271"/>
                <a:gd name="T18" fmla="*/ 142 w 260"/>
                <a:gd name="T19" fmla="*/ 205 h 271"/>
                <a:gd name="T20" fmla="*/ 74 w 260"/>
                <a:gd name="T21" fmla="*/ 129 h 271"/>
                <a:gd name="T22" fmla="*/ 71 w 260"/>
                <a:gd name="T23" fmla="*/ 76 h 271"/>
                <a:gd name="T24" fmla="*/ 51 w 260"/>
                <a:gd name="T25" fmla="*/ 50 h 271"/>
                <a:gd name="T26" fmla="*/ 37 w 260"/>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71">
                  <a:moveTo>
                    <a:pt x="37" y="0"/>
                  </a:moveTo>
                  <a:cubicBezTo>
                    <a:pt x="9" y="41"/>
                    <a:pt x="0" y="79"/>
                    <a:pt x="0" y="99"/>
                  </a:cubicBezTo>
                  <a:cubicBezTo>
                    <a:pt x="0" y="99"/>
                    <a:pt x="0" y="100"/>
                    <a:pt x="0" y="100"/>
                  </a:cubicBezTo>
                  <a:cubicBezTo>
                    <a:pt x="0" y="102"/>
                    <a:pt x="0" y="105"/>
                    <a:pt x="0" y="107"/>
                  </a:cubicBezTo>
                  <a:cubicBezTo>
                    <a:pt x="4" y="135"/>
                    <a:pt x="31" y="128"/>
                    <a:pt x="38" y="183"/>
                  </a:cubicBezTo>
                  <a:cubicBezTo>
                    <a:pt x="43" y="230"/>
                    <a:pt x="90" y="271"/>
                    <a:pt x="155" y="271"/>
                  </a:cubicBezTo>
                  <a:cubicBezTo>
                    <a:pt x="165" y="271"/>
                    <a:pt x="175" y="270"/>
                    <a:pt x="186" y="268"/>
                  </a:cubicBezTo>
                  <a:cubicBezTo>
                    <a:pt x="207" y="264"/>
                    <a:pt x="232" y="258"/>
                    <a:pt x="260" y="249"/>
                  </a:cubicBezTo>
                  <a:cubicBezTo>
                    <a:pt x="255" y="246"/>
                    <a:pt x="250" y="243"/>
                    <a:pt x="245" y="240"/>
                  </a:cubicBezTo>
                  <a:cubicBezTo>
                    <a:pt x="212" y="224"/>
                    <a:pt x="176" y="219"/>
                    <a:pt x="142" y="205"/>
                  </a:cubicBezTo>
                  <a:cubicBezTo>
                    <a:pt x="109" y="192"/>
                    <a:pt x="77" y="165"/>
                    <a:pt x="74" y="129"/>
                  </a:cubicBezTo>
                  <a:cubicBezTo>
                    <a:pt x="73" y="111"/>
                    <a:pt x="78" y="93"/>
                    <a:pt x="71" y="76"/>
                  </a:cubicBezTo>
                  <a:cubicBezTo>
                    <a:pt x="67" y="66"/>
                    <a:pt x="58" y="59"/>
                    <a:pt x="51" y="50"/>
                  </a:cubicBezTo>
                  <a:cubicBezTo>
                    <a:pt x="41" y="36"/>
                    <a:pt x="36" y="18"/>
                    <a:pt x="37" y="0"/>
                  </a:cubicBezTo>
                </a:path>
              </a:pathLst>
            </a:custGeom>
            <a:solidFill>
              <a:srgbClr val="DBE0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3558280E-4A7C-41C2-A134-2669D3E81804}"/>
                </a:ext>
              </a:extLst>
            </p:cNvPr>
            <p:cNvSpPr>
              <a:spLocks/>
            </p:cNvSpPr>
            <p:nvPr/>
          </p:nvSpPr>
          <p:spPr bwMode="auto">
            <a:xfrm>
              <a:off x="3092" y="1650"/>
              <a:ext cx="1457" cy="1080"/>
            </a:xfrm>
            <a:custGeom>
              <a:avLst/>
              <a:gdLst>
                <a:gd name="T0" fmla="*/ 87 w 612"/>
                <a:gd name="T1" fmla="*/ 357 h 454"/>
                <a:gd name="T2" fmla="*/ 516 w 612"/>
                <a:gd name="T3" fmla="*/ 98 h 454"/>
                <a:gd name="T4" fmla="*/ 87 w 612"/>
                <a:gd name="T5" fmla="*/ 357 h 454"/>
              </a:gdLst>
              <a:ahLst/>
              <a:cxnLst>
                <a:cxn ang="0">
                  <a:pos x="T0" y="T1"/>
                </a:cxn>
                <a:cxn ang="0">
                  <a:pos x="T2" y="T3"/>
                </a:cxn>
                <a:cxn ang="0">
                  <a:pos x="T4" y="T5"/>
                </a:cxn>
              </a:cxnLst>
              <a:rect l="0" t="0" r="r" b="b"/>
              <a:pathLst>
                <a:path w="612" h="454">
                  <a:moveTo>
                    <a:pt x="87" y="357"/>
                  </a:moveTo>
                  <a:cubicBezTo>
                    <a:pt x="0" y="239"/>
                    <a:pt x="428" y="0"/>
                    <a:pt x="516" y="98"/>
                  </a:cubicBezTo>
                  <a:cubicBezTo>
                    <a:pt x="612" y="205"/>
                    <a:pt x="157" y="454"/>
                    <a:pt x="87" y="357"/>
                  </a:cubicBez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TextBox 34">
            <a:extLst>
              <a:ext uri="{FF2B5EF4-FFF2-40B4-BE49-F238E27FC236}">
                <a16:creationId xmlns:a16="http://schemas.microsoft.com/office/drawing/2014/main" id="{80E410C2-3CF5-4D6D-B624-A3AE9D74CE82}"/>
              </a:ext>
            </a:extLst>
          </p:cNvPr>
          <p:cNvSpPr txBox="1"/>
          <p:nvPr/>
        </p:nvSpPr>
        <p:spPr>
          <a:xfrm>
            <a:off x="8086824" y="550394"/>
            <a:ext cx="3544711" cy="3170099"/>
          </a:xfrm>
          <a:prstGeom prst="rect">
            <a:avLst/>
          </a:prstGeom>
          <a:noFill/>
        </p:spPr>
        <p:txBody>
          <a:bodyPr wrap="square" rtlCol="0">
            <a:spAutoFit/>
          </a:bodyPr>
          <a:lstStyle/>
          <a:p>
            <a:r>
              <a:rPr lang="en-US" sz="3600" b="1" dirty="0">
                <a:solidFill>
                  <a:srgbClr val="D30110"/>
                </a:solidFill>
                <a:latin typeface="Arial Rounded MT Bold" panose="020F0704030504030204" pitchFamily="34" charset="0"/>
                <a:ea typeface="Adobe Gothic Std B" panose="020B0800000000000000" pitchFamily="34" charset="-128"/>
              </a:rPr>
              <a:t>Write</a:t>
            </a:r>
            <a:r>
              <a:rPr lang="en-US" sz="3600" b="1" dirty="0">
                <a:latin typeface="Arial Rounded MT Bold" panose="020F0704030504030204" pitchFamily="34" charset="0"/>
                <a:ea typeface="Adobe Gothic Std B" panose="020B0800000000000000" pitchFamily="34" charset="-128"/>
              </a:rPr>
              <a:t> </a:t>
            </a:r>
          </a:p>
          <a:p>
            <a:r>
              <a:rPr lang="en-US" sz="3600" b="1" dirty="0">
                <a:solidFill>
                  <a:srgbClr val="EAB046"/>
                </a:solidFill>
                <a:latin typeface="Arial Rounded MT Bold" panose="020F0704030504030204" pitchFamily="34" charset="0"/>
                <a:ea typeface="Adobe Gothic Std B" panose="020B0800000000000000" pitchFamily="34" charset="-128"/>
              </a:rPr>
              <a:t>Your title here</a:t>
            </a:r>
          </a:p>
          <a:p>
            <a:endParaRPr lang="en-US" sz="1600" dirty="0"/>
          </a:p>
          <a:p>
            <a:r>
              <a:rPr lang="en-US" sz="1600" dirty="0"/>
              <a:t>Lorem ipsum dolor sit amet, consectetur adipiscing elit. Etiam commodo imperdiet purus ac vestibulum. Pellentesque laoreet eu mauris ornare luctus. </a:t>
            </a:r>
          </a:p>
          <a:p>
            <a:endParaRPr lang="en-US" sz="1600" dirty="0"/>
          </a:p>
          <a:p>
            <a:endParaRPr lang="en-US" sz="1600" dirty="0"/>
          </a:p>
        </p:txBody>
      </p:sp>
      <p:sp>
        <p:nvSpPr>
          <p:cNvPr id="94" name="TextBox 34">
            <a:extLst>
              <a:ext uri="{FF2B5EF4-FFF2-40B4-BE49-F238E27FC236}">
                <a16:creationId xmlns:a16="http://schemas.microsoft.com/office/drawing/2014/main" id="{EA8B147A-04A1-4320-8541-82867B9EDC0D}"/>
              </a:ext>
            </a:extLst>
          </p:cNvPr>
          <p:cNvSpPr txBox="1"/>
          <p:nvPr/>
        </p:nvSpPr>
        <p:spPr>
          <a:xfrm>
            <a:off x="283551" y="541529"/>
            <a:ext cx="3544711" cy="3477875"/>
          </a:xfrm>
          <a:prstGeom prst="rect">
            <a:avLst/>
          </a:prstGeom>
          <a:noFill/>
        </p:spPr>
        <p:txBody>
          <a:bodyPr wrap="square" rtlCol="0">
            <a:spAutoFit/>
          </a:bodyPr>
          <a:lstStyle/>
          <a:p>
            <a:r>
              <a:rPr lang="en-US" sz="2000" b="1" dirty="0"/>
              <a:t>Lorem ipsum dolor sit amet, consectetur adipiscing </a:t>
            </a:r>
            <a:r>
              <a:rPr lang="en-US" sz="2000" b="1" dirty="0" err="1"/>
              <a:t>elit</a:t>
            </a:r>
            <a:r>
              <a:rPr lang="en-US" sz="2000" b="1" dirty="0"/>
              <a:t>.</a:t>
            </a:r>
          </a:p>
          <a:p>
            <a:endParaRPr lang="en-US" sz="2000" b="1" dirty="0"/>
          </a:p>
          <a:p>
            <a:r>
              <a:rPr lang="en-US" sz="2000" b="1" dirty="0" err="1">
                <a:solidFill>
                  <a:srgbClr val="B80219"/>
                </a:solidFill>
              </a:rPr>
              <a:t>Etiam</a:t>
            </a:r>
            <a:r>
              <a:rPr lang="en-US" sz="2000" b="1" dirty="0">
                <a:solidFill>
                  <a:srgbClr val="B80219"/>
                </a:solidFill>
              </a:rPr>
              <a:t> commodo imperdiet purus ac vestibulum. </a:t>
            </a:r>
          </a:p>
          <a:p>
            <a:endParaRPr lang="en-US" sz="2000" b="1" dirty="0"/>
          </a:p>
          <a:p>
            <a:r>
              <a:rPr lang="en-US" sz="2000" b="1" dirty="0" err="1">
                <a:solidFill>
                  <a:srgbClr val="EAB046"/>
                </a:solidFill>
              </a:rPr>
              <a:t>Pellentesque</a:t>
            </a:r>
            <a:r>
              <a:rPr lang="en-US" sz="2000" b="1" dirty="0">
                <a:solidFill>
                  <a:srgbClr val="EAB046"/>
                </a:solidFill>
              </a:rPr>
              <a:t> laoreet eu mauris ornare luctus. </a:t>
            </a:r>
          </a:p>
          <a:p>
            <a:endParaRPr lang="en-US" sz="2000" b="1" dirty="0"/>
          </a:p>
          <a:p>
            <a:endParaRPr lang="en-US" sz="2000" b="1" dirty="0"/>
          </a:p>
        </p:txBody>
      </p:sp>
      <p:grpSp>
        <p:nvGrpSpPr>
          <p:cNvPr id="95" name="Group 38">
            <a:extLst>
              <a:ext uri="{FF2B5EF4-FFF2-40B4-BE49-F238E27FC236}">
                <a16:creationId xmlns:a16="http://schemas.microsoft.com/office/drawing/2014/main" id="{68371985-036B-4EC7-9460-24FFCA6FAD27}"/>
              </a:ext>
            </a:extLst>
          </p:cNvPr>
          <p:cNvGrpSpPr>
            <a:grpSpLocks noChangeAspect="1"/>
          </p:cNvGrpSpPr>
          <p:nvPr/>
        </p:nvGrpSpPr>
        <p:grpSpPr bwMode="auto">
          <a:xfrm>
            <a:off x="9322938" y="4137617"/>
            <a:ext cx="2928937" cy="2967038"/>
            <a:chOff x="5918" y="2433"/>
            <a:chExt cx="1845" cy="1869"/>
          </a:xfrm>
        </p:grpSpPr>
        <p:sp>
          <p:nvSpPr>
            <p:cNvPr id="96" name="Freeform 39">
              <a:extLst>
                <a:ext uri="{FF2B5EF4-FFF2-40B4-BE49-F238E27FC236}">
                  <a16:creationId xmlns:a16="http://schemas.microsoft.com/office/drawing/2014/main" id="{9F7A8DD5-D054-4D5A-BCCD-F8553C36A3C8}"/>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0">
              <a:extLst>
                <a:ext uri="{FF2B5EF4-FFF2-40B4-BE49-F238E27FC236}">
                  <a16:creationId xmlns:a16="http://schemas.microsoft.com/office/drawing/2014/main" id="{DC6ADB3D-ABA3-49A6-92A8-77B9A26B5FCB}"/>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1">
              <a:extLst>
                <a:ext uri="{FF2B5EF4-FFF2-40B4-BE49-F238E27FC236}">
                  <a16:creationId xmlns:a16="http://schemas.microsoft.com/office/drawing/2014/main" id="{54A9DCB6-53EB-4790-B532-5C4335B32AD6}"/>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2">
              <a:extLst>
                <a:ext uri="{FF2B5EF4-FFF2-40B4-BE49-F238E27FC236}">
                  <a16:creationId xmlns:a16="http://schemas.microsoft.com/office/drawing/2014/main" id="{5BACDF4F-B893-40EE-964C-1AE2CAA3A9CD}"/>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3">
              <a:extLst>
                <a:ext uri="{FF2B5EF4-FFF2-40B4-BE49-F238E27FC236}">
                  <a16:creationId xmlns:a16="http://schemas.microsoft.com/office/drawing/2014/main" id="{EB2238BF-4D51-4EBA-99E3-7AABC0EBCA1B}"/>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4">
              <a:extLst>
                <a:ext uri="{FF2B5EF4-FFF2-40B4-BE49-F238E27FC236}">
                  <a16:creationId xmlns:a16="http://schemas.microsoft.com/office/drawing/2014/main" id="{ED15CC90-82EA-40BE-96AB-ADC2E280AB1B}"/>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5">
              <a:extLst>
                <a:ext uri="{FF2B5EF4-FFF2-40B4-BE49-F238E27FC236}">
                  <a16:creationId xmlns:a16="http://schemas.microsoft.com/office/drawing/2014/main" id="{18F13D84-34B9-43EF-BA72-2F5A3036521E}"/>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6">
              <a:extLst>
                <a:ext uri="{FF2B5EF4-FFF2-40B4-BE49-F238E27FC236}">
                  <a16:creationId xmlns:a16="http://schemas.microsoft.com/office/drawing/2014/main" id="{D8D4038B-67E3-4A9D-8F3E-BCF5FF53E600}"/>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
              <a:extLst>
                <a:ext uri="{FF2B5EF4-FFF2-40B4-BE49-F238E27FC236}">
                  <a16:creationId xmlns:a16="http://schemas.microsoft.com/office/drawing/2014/main" id="{B5817D6A-01D9-456E-9DB1-55CE85EED389}"/>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8">
              <a:extLst>
                <a:ext uri="{FF2B5EF4-FFF2-40B4-BE49-F238E27FC236}">
                  <a16:creationId xmlns:a16="http://schemas.microsoft.com/office/drawing/2014/main" id="{010DF67A-0E74-4847-B0A7-B3233047A999}"/>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9">
              <a:extLst>
                <a:ext uri="{FF2B5EF4-FFF2-40B4-BE49-F238E27FC236}">
                  <a16:creationId xmlns:a16="http://schemas.microsoft.com/office/drawing/2014/main" id="{1EEFF640-5BD7-40B8-A6E7-0C02DB71DBAA}"/>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50">
              <a:extLst>
                <a:ext uri="{FF2B5EF4-FFF2-40B4-BE49-F238E27FC236}">
                  <a16:creationId xmlns:a16="http://schemas.microsoft.com/office/drawing/2014/main" id="{AC34BAAB-2828-4591-8135-B1E8D0A2AD69}"/>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1">
              <a:extLst>
                <a:ext uri="{FF2B5EF4-FFF2-40B4-BE49-F238E27FC236}">
                  <a16:creationId xmlns:a16="http://schemas.microsoft.com/office/drawing/2014/main" id="{97DEE09F-4FD0-41C6-BE50-E19DC7F268A5}"/>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2">
              <a:extLst>
                <a:ext uri="{FF2B5EF4-FFF2-40B4-BE49-F238E27FC236}">
                  <a16:creationId xmlns:a16="http://schemas.microsoft.com/office/drawing/2014/main" id="{51EF766D-D3CF-4C0E-9D00-8BFD576E0627}"/>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3">
              <a:extLst>
                <a:ext uri="{FF2B5EF4-FFF2-40B4-BE49-F238E27FC236}">
                  <a16:creationId xmlns:a16="http://schemas.microsoft.com/office/drawing/2014/main" id="{9ECA4631-3D62-414C-872A-8A95C53C1539}"/>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4">
              <a:extLst>
                <a:ext uri="{FF2B5EF4-FFF2-40B4-BE49-F238E27FC236}">
                  <a16:creationId xmlns:a16="http://schemas.microsoft.com/office/drawing/2014/main" id="{9178CD09-0071-4955-8970-80211B7CE783}"/>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5">
              <a:extLst>
                <a:ext uri="{FF2B5EF4-FFF2-40B4-BE49-F238E27FC236}">
                  <a16:creationId xmlns:a16="http://schemas.microsoft.com/office/drawing/2014/main" id="{C1630870-E556-4578-9DC7-D683D3C78E21}"/>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6">
              <a:extLst>
                <a:ext uri="{FF2B5EF4-FFF2-40B4-BE49-F238E27FC236}">
                  <a16:creationId xmlns:a16="http://schemas.microsoft.com/office/drawing/2014/main" id="{E2CE858D-737D-4CF7-B36F-CA6234F51F3C}"/>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7">
              <a:extLst>
                <a:ext uri="{FF2B5EF4-FFF2-40B4-BE49-F238E27FC236}">
                  <a16:creationId xmlns:a16="http://schemas.microsoft.com/office/drawing/2014/main" id="{B0077ECD-ACA0-469C-A47D-4D362A49D152}"/>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38">
            <a:extLst>
              <a:ext uri="{FF2B5EF4-FFF2-40B4-BE49-F238E27FC236}">
                <a16:creationId xmlns:a16="http://schemas.microsoft.com/office/drawing/2014/main" id="{DD9D466D-D215-4B5D-8B96-2EBF208A2B04}"/>
              </a:ext>
            </a:extLst>
          </p:cNvPr>
          <p:cNvGrpSpPr>
            <a:grpSpLocks noChangeAspect="1"/>
          </p:cNvGrpSpPr>
          <p:nvPr/>
        </p:nvGrpSpPr>
        <p:grpSpPr bwMode="auto">
          <a:xfrm rot="5555407">
            <a:off x="-201649" y="4063797"/>
            <a:ext cx="2928937" cy="2967038"/>
            <a:chOff x="5918" y="2433"/>
            <a:chExt cx="1845" cy="1869"/>
          </a:xfrm>
        </p:grpSpPr>
        <p:sp>
          <p:nvSpPr>
            <p:cNvPr id="116" name="Freeform 39">
              <a:extLst>
                <a:ext uri="{FF2B5EF4-FFF2-40B4-BE49-F238E27FC236}">
                  <a16:creationId xmlns:a16="http://schemas.microsoft.com/office/drawing/2014/main" id="{918F8F78-248E-4728-920B-9A1D86A0F150}"/>
                </a:ext>
              </a:extLst>
            </p:cNvPr>
            <p:cNvSpPr>
              <a:spLocks/>
            </p:cNvSpPr>
            <p:nvPr/>
          </p:nvSpPr>
          <p:spPr bwMode="auto">
            <a:xfrm>
              <a:off x="5918" y="3321"/>
              <a:ext cx="1614" cy="947"/>
            </a:xfrm>
            <a:custGeom>
              <a:avLst/>
              <a:gdLst>
                <a:gd name="T0" fmla="*/ 630 w 678"/>
                <a:gd name="T1" fmla="*/ 378 h 398"/>
                <a:gd name="T2" fmla="*/ 402 w 678"/>
                <a:gd name="T3" fmla="*/ 367 h 398"/>
                <a:gd name="T4" fmla="*/ 270 w 678"/>
                <a:gd name="T5" fmla="*/ 349 h 398"/>
                <a:gd name="T6" fmla="*/ 386 w 678"/>
                <a:gd name="T7" fmla="*/ 267 h 398"/>
                <a:gd name="T8" fmla="*/ 145 w 678"/>
                <a:gd name="T9" fmla="*/ 300 h 398"/>
                <a:gd name="T10" fmla="*/ 296 w 678"/>
                <a:gd name="T11" fmla="*/ 227 h 398"/>
                <a:gd name="T12" fmla="*/ 219 w 678"/>
                <a:gd name="T13" fmla="*/ 83 h 398"/>
                <a:gd name="T14" fmla="*/ 423 w 678"/>
                <a:gd name="T15" fmla="*/ 156 h 398"/>
                <a:gd name="T16" fmla="*/ 678 w 678"/>
                <a:gd name="T17" fmla="*/ 3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398">
                  <a:moveTo>
                    <a:pt x="630" y="378"/>
                  </a:moveTo>
                  <a:cubicBezTo>
                    <a:pt x="556" y="330"/>
                    <a:pt x="478" y="355"/>
                    <a:pt x="402" y="367"/>
                  </a:cubicBezTo>
                  <a:cubicBezTo>
                    <a:pt x="373" y="374"/>
                    <a:pt x="272" y="398"/>
                    <a:pt x="270" y="349"/>
                  </a:cubicBezTo>
                  <a:cubicBezTo>
                    <a:pt x="268" y="305"/>
                    <a:pt x="372" y="314"/>
                    <a:pt x="386" y="267"/>
                  </a:cubicBezTo>
                  <a:cubicBezTo>
                    <a:pt x="316" y="235"/>
                    <a:pt x="223" y="339"/>
                    <a:pt x="145" y="300"/>
                  </a:cubicBezTo>
                  <a:cubicBezTo>
                    <a:pt x="0" y="225"/>
                    <a:pt x="264" y="233"/>
                    <a:pt x="296" y="227"/>
                  </a:cubicBezTo>
                  <a:cubicBezTo>
                    <a:pt x="462" y="194"/>
                    <a:pt x="199" y="170"/>
                    <a:pt x="219" y="83"/>
                  </a:cubicBezTo>
                  <a:cubicBezTo>
                    <a:pt x="238" y="0"/>
                    <a:pt x="385" y="130"/>
                    <a:pt x="423" y="156"/>
                  </a:cubicBezTo>
                  <a:cubicBezTo>
                    <a:pt x="525" y="221"/>
                    <a:pt x="598" y="288"/>
                    <a:pt x="678" y="372"/>
                  </a:cubicBezTo>
                </a:path>
              </a:pathLst>
            </a:custGeom>
            <a:solidFill>
              <a:srgbClr val="95C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0">
              <a:extLst>
                <a:ext uri="{FF2B5EF4-FFF2-40B4-BE49-F238E27FC236}">
                  <a16:creationId xmlns:a16="http://schemas.microsoft.com/office/drawing/2014/main" id="{6FFD0A37-F29E-42A9-9CEE-048991FAA06F}"/>
                </a:ext>
              </a:extLst>
            </p:cNvPr>
            <p:cNvSpPr>
              <a:spLocks/>
            </p:cNvSpPr>
            <p:nvPr/>
          </p:nvSpPr>
          <p:spPr bwMode="auto">
            <a:xfrm>
              <a:off x="6132" y="3383"/>
              <a:ext cx="1350" cy="919"/>
            </a:xfrm>
            <a:custGeom>
              <a:avLst/>
              <a:gdLst>
                <a:gd name="T0" fmla="*/ 564 w 567"/>
                <a:gd name="T1" fmla="*/ 375 h 386"/>
                <a:gd name="T2" fmla="*/ 343 w 567"/>
                <a:gd name="T3" fmla="*/ 158 h 386"/>
                <a:gd name="T4" fmla="*/ 143 w 567"/>
                <a:gd name="T5" fmla="*/ 114 h 386"/>
                <a:gd name="T6" fmla="*/ 15 w 567"/>
                <a:gd name="T7" fmla="*/ 5 h 386"/>
                <a:gd name="T8" fmla="*/ 6 w 567"/>
                <a:gd name="T9" fmla="*/ 13 h 386"/>
                <a:gd name="T10" fmla="*/ 115 w 567"/>
                <a:gd name="T11" fmla="*/ 114 h 386"/>
                <a:gd name="T12" fmla="*/ 301 w 567"/>
                <a:gd name="T13" fmla="*/ 161 h 386"/>
                <a:gd name="T14" fmla="*/ 457 w 567"/>
                <a:gd name="T15" fmla="*/ 237 h 386"/>
                <a:gd name="T16" fmla="*/ 553 w 567"/>
                <a:gd name="T17" fmla="*/ 379 h 386"/>
                <a:gd name="T18" fmla="*/ 564 w 567"/>
                <a:gd name="T19" fmla="*/ 37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386">
                  <a:moveTo>
                    <a:pt x="564" y="375"/>
                  </a:moveTo>
                  <a:cubicBezTo>
                    <a:pt x="524" y="277"/>
                    <a:pt x="449" y="187"/>
                    <a:pt x="343" y="158"/>
                  </a:cubicBezTo>
                  <a:cubicBezTo>
                    <a:pt x="277" y="140"/>
                    <a:pt x="207" y="140"/>
                    <a:pt x="143" y="114"/>
                  </a:cubicBezTo>
                  <a:cubicBezTo>
                    <a:pt x="88" y="91"/>
                    <a:pt x="59" y="41"/>
                    <a:pt x="15" y="5"/>
                  </a:cubicBezTo>
                  <a:cubicBezTo>
                    <a:pt x="9" y="0"/>
                    <a:pt x="0" y="8"/>
                    <a:pt x="6" y="13"/>
                  </a:cubicBezTo>
                  <a:cubicBezTo>
                    <a:pt x="45" y="44"/>
                    <a:pt x="71" y="89"/>
                    <a:pt x="115" y="114"/>
                  </a:cubicBezTo>
                  <a:cubicBezTo>
                    <a:pt x="171" y="146"/>
                    <a:pt x="239" y="149"/>
                    <a:pt x="301" y="161"/>
                  </a:cubicBezTo>
                  <a:cubicBezTo>
                    <a:pt x="360" y="172"/>
                    <a:pt x="413" y="195"/>
                    <a:pt x="457" y="237"/>
                  </a:cubicBezTo>
                  <a:cubicBezTo>
                    <a:pt x="499" y="276"/>
                    <a:pt x="531" y="325"/>
                    <a:pt x="553" y="379"/>
                  </a:cubicBezTo>
                  <a:cubicBezTo>
                    <a:pt x="555" y="386"/>
                    <a:pt x="567" y="383"/>
                    <a:pt x="564" y="375"/>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1">
              <a:extLst>
                <a:ext uri="{FF2B5EF4-FFF2-40B4-BE49-F238E27FC236}">
                  <a16:creationId xmlns:a16="http://schemas.microsoft.com/office/drawing/2014/main" id="{78972C96-B996-4FC3-94CE-2943F8442B9E}"/>
                </a:ext>
              </a:extLst>
            </p:cNvPr>
            <p:cNvSpPr>
              <a:spLocks/>
            </p:cNvSpPr>
            <p:nvPr/>
          </p:nvSpPr>
          <p:spPr bwMode="auto">
            <a:xfrm>
              <a:off x="6487" y="3338"/>
              <a:ext cx="119" cy="383"/>
            </a:xfrm>
            <a:custGeom>
              <a:avLst/>
              <a:gdLst>
                <a:gd name="T0" fmla="*/ 3 w 50"/>
                <a:gd name="T1" fmla="*/ 8 h 161"/>
                <a:gd name="T2" fmla="*/ 36 w 50"/>
                <a:gd name="T3" fmla="*/ 154 h 161"/>
                <a:gd name="T4" fmla="*/ 47 w 50"/>
                <a:gd name="T5" fmla="*/ 150 h 161"/>
                <a:gd name="T6" fmla="*/ 15 w 50"/>
                <a:gd name="T7" fmla="*/ 8 h 161"/>
                <a:gd name="T8" fmla="*/ 3 w 50"/>
                <a:gd name="T9" fmla="*/ 8 h 161"/>
              </a:gdLst>
              <a:ahLst/>
              <a:cxnLst>
                <a:cxn ang="0">
                  <a:pos x="T0" y="T1"/>
                </a:cxn>
                <a:cxn ang="0">
                  <a:pos x="T2" y="T3"/>
                </a:cxn>
                <a:cxn ang="0">
                  <a:pos x="T4" y="T5"/>
                </a:cxn>
                <a:cxn ang="0">
                  <a:pos x="T6" y="T7"/>
                </a:cxn>
                <a:cxn ang="0">
                  <a:pos x="T8" y="T9"/>
                </a:cxn>
              </a:cxnLst>
              <a:rect l="0" t="0" r="r" b="b"/>
              <a:pathLst>
                <a:path w="50" h="161">
                  <a:moveTo>
                    <a:pt x="3" y="8"/>
                  </a:moveTo>
                  <a:cubicBezTo>
                    <a:pt x="0" y="58"/>
                    <a:pt x="18" y="107"/>
                    <a:pt x="36" y="154"/>
                  </a:cubicBezTo>
                  <a:cubicBezTo>
                    <a:pt x="38" y="161"/>
                    <a:pt x="50" y="158"/>
                    <a:pt x="47" y="150"/>
                  </a:cubicBezTo>
                  <a:cubicBezTo>
                    <a:pt x="30" y="105"/>
                    <a:pt x="12" y="57"/>
                    <a:pt x="15" y="8"/>
                  </a:cubicBezTo>
                  <a:cubicBezTo>
                    <a:pt x="16" y="0"/>
                    <a:pt x="4" y="0"/>
                    <a:pt x="3" y="8"/>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2">
              <a:extLst>
                <a:ext uri="{FF2B5EF4-FFF2-40B4-BE49-F238E27FC236}">
                  <a16:creationId xmlns:a16="http://schemas.microsoft.com/office/drawing/2014/main" id="{4D25B7E4-05F1-4B37-9A72-F31CB139B99F}"/>
                </a:ext>
              </a:extLst>
            </p:cNvPr>
            <p:cNvSpPr>
              <a:spLocks/>
            </p:cNvSpPr>
            <p:nvPr/>
          </p:nvSpPr>
          <p:spPr bwMode="auto">
            <a:xfrm>
              <a:off x="6387" y="3714"/>
              <a:ext cx="429" cy="221"/>
            </a:xfrm>
            <a:custGeom>
              <a:avLst/>
              <a:gdLst>
                <a:gd name="T0" fmla="*/ 166 w 180"/>
                <a:gd name="T1" fmla="*/ 7 h 93"/>
                <a:gd name="T2" fmla="*/ 7 w 180"/>
                <a:gd name="T3" fmla="*/ 80 h 93"/>
                <a:gd name="T4" fmla="*/ 7 w 180"/>
                <a:gd name="T5" fmla="*/ 92 h 93"/>
                <a:gd name="T6" fmla="*/ 177 w 180"/>
                <a:gd name="T7" fmla="*/ 13 h 93"/>
                <a:gd name="T8" fmla="*/ 166 w 180"/>
                <a:gd name="T9" fmla="*/ 7 h 93"/>
              </a:gdLst>
              <a:ahLst/>
              <a:cxnLst>
                <a:cxn ang="0">
                  <a:pos x="T0" y="T1"/>
                </a:cxn>
                <a:cxn ang="0">
                  <a:pos x="T2" y="T3"/>
                </a:cxn>
                <a:cxn ang="0">
                  <a:pos x="T4" y="T5"/>
                </a:cxn>
                <a:cxn ang="0">
                  <a:pos x="T6" y="T7"/>
                </a:cxn>
                <a:cxn ang="0">
                  <a:pos x="T8" y="T9"/>
                </a:cxn>
              </a:cxnLst>
              <a:rect l="0" t="0" r="r" b="b"/>
              <a:pathLst>
                <a:path w="180" h="93">
                  <a:moveTo>
                    <a:pt x="166" y="7"/>
                  </a:moveTo>
                  <a:cubicBezTo>
                    <a:pt x="134" y="64"/>
                    <a:pt x="66" y="72"/>
                    <a:pt x="7" y="80"/>
                  </a:cubicBezTo>
                  <a:cubicBezTo>
                    <a:pt x="0" y="81"/>
                    <a:pt x="0" y="93"/>
                    <a:pt x="7" y="92"/>
                  </a:cubicBezTo>
                  <a:cubicBezTo>
                    <a:pt x="71" y="84"/>
                    <a:pt x="142" y="74"/>
                    <a:pt x="177" y="13"/>
                  </a:cubicBezTo>
                  <a:cubicBezTo>
                    <a:pt x="180" y="6"/>
                    <a:pt x="170" y="0"/>
                    <a:pt x="166" y="7"/>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43">
              <a:extLst>
                <a:ext uri="{FF2B5EF4-FFF2-40B4-BE49-F238E27FC236}">
                  <a16:creationId xmlns:a16="http://schemas.microsoft.com/office/drawing/2014/main" id="{C31D2637-7490-4457-98E2-D644C2AE3C39}"/>
                </a:ext>
              </a:extLst>
            </p:cNvPr>
            <p:cNvSpPr>
              <a:spLocks/>
            </p:cNvSpPr>
            <p:nvPr/>
          </p:nvSpPr>
          <p:spPr bwMode="auto">
            <a:xfrm>
              <a:off x="6030" y="3554"/>
              <a:ext cx="338" cy="88"/>
            </a:xfrm>
            <a:custGeom>
              <a:avLst/>
              <a:gdLst>
                <a:gd name="T0" fmla="*/ 132 w 142"/>
                <a:gd name="T1" fmla="*/ 11 h 37"/>
                <a:gd name="T2" fmla="*/ 12 w 142"/>
                <a:gd name="T3" fmla="*/ 4 h 37"/>
                <a:gd name="T4" fmla="*/ 6 w 142"/>
                <a:gd name="T5" fmla="*/ 14 h 37"/>
                <a:gd name="T6" fmla="*/ 135 w 142"/>
                <a:gd name="T7" fmla="*/ 23 h 37"/>
                <a:gd name="T8" fmla="*/ 132 w 142"/>
                <a:gd name="T9" fmla="*/ 11 h 37"/>
              </a:gdLst>
              <a:ahLst/>
              <a:cxnLst>
                <a:cxn ang="0">
                  <a:pos x="T0" y="T1"/>
                </a:cxn>
                <a:cxn ang="0">
                  <a:pos x="T2" y="T3"/>
                </a:cxn>
                <a:cxn ang="0">
                  <a:pos x="T4" y="T5"/>
                </a:cxn>
                <a:cxn ang="0">
                  <a:pos x="T6" y="T7"/>
                </a:cxn>
                <a:cxn ang="0">
                  <a:pos x="T8" y="T9"/>
                </a:cxn>
              </a:cxnLst>
              <a:rect l="0" t="0" r="r" b="b"/>
              <a:pathLst>
                <a:path w="142" h="37">
                  <a:moveTo>
                    <a:pt x="132" y="11"/>
                  </a:moveTo>
                  <a:cubicBezTo>
                    <a:pt x="91" y="23"/>
                    <a:pt x="50" y="25"/>
                    <a:pt x="12" y="4"/>
                  </a:cubicBezTo>
                  <a:cubicBezTo>
                    <a:pt x="6" y="0"/>
                    <a:pt x="0" y="10"/>
                    <a:pt x="6" y="14"/>
                  </a:cubicBezTo>
                  <a:cubicBezTo>
                    <a:pt x="47" y="37"/>
                    <a:pt x="91" y="35"/>
                    <a:pt x="135" y="23"/>
                  </a:cubicBezTo>
                  <a:cubicBezTo>
                    <a:pt x="142" y="21"/>
                    <a:pt x="139" y="9"/>
                    <a:pt x="132"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4">
              <a:extLst>
                <a:ext uri="{FF2B5EF4-FFF2-40B4-BE49-F238E27FC236}">
                  <a16:creationId xmlns:a16="http://schemas.microsoft.com/office/drawing/2014/main" id="{4B40A0FC-8736-4AC7-A484-7109BEB2FB10}"/>
                </a:ext>
              </a:extLst>
            </p:cNvPr>
            <p:cNvSpPr>
              <a:spLocks/>
            </p:cNvSpPr>
            <p:nvPr/>
          </p:nvSpPr>
          <p:spPr bwMode="auto">
            <a:xfrm>
              <a:off x="6247" y="3269"/>
              <a:ext cx="100" cy="271"/>
            </a:xfrm>
            <a:custGeom>
              <a:avLst/>
              <a:gdLst>
                <a:gd name="T0" fmla="*/ 17 w 42"/>
                <a:gd name="T1" fmla="*/ 11 h 114"/>
                <a:gd name="T2" fmla="*/ 6 w 42"/>
                <a:gd name="T3" fmla="*/ 101 h 114"/>
                <a:gd name="T4" fmla="*/ 15 w 42"/>
                <a:gd name="T5" fmla="*/ 109 h 114"/>
                <a:gd name="T6" fmla="*/ 28 w 42"/>
                <a:gd name="T7" fmla="*/ 7 h 114"/>
                <a:gd name="T8" fmla="*/ 17 w 42"/>
                <a:gd name="T9" fmla="*/ 11 h 114"/>
              </a:gdLst>
              <a:ahLst/>
              <a:cxnLst>
                <a:cxn ang="0">
                  <a:pos x="T0" y="T1"/>
                </a:cxn>
                <a:cxn ang="0">
                  <a:pos x="T2" y="T3"/>
                </a:cxn>
                <a:cxn ang="0">
                  <a:pos x="T4" y="T5"/>
                </a:cxn>
                <a:cxn ang="0">
                  <a:pos x="T6" y="T7"/>
                </a:cxn>
                <a:cxn ang="0">
                  <a:pos x="T8" y="T9"/>
                </a:cxn>
              </a:cxnLst>
              <a:rect l="0" t="0" r="r" b="b"/>
              <a:pathLst>
                <a:path w="42" h="114">
                  <a:moveTo>
                    <a:pt x="17" y="11"/>
                  </a:moveTo>
                  <a:cubicBezTo>
                    <a:pt x="23" y="39"/>
                    <a:pt x="30" y="78"/>
                    <a:pt x="6" y="101"/>
                  </a:cubicBezTo>
                  <a:cubicBezTo>
                    <a:pt x="0" y="106"/>
                    <a:pt x="9" y="114"/>
                    <a:pt x="15" y="109"/>
                  </a:cubicBezTo>
                  <a:cubicBezTo>
                    <a:pt x="42" y="84"/>
                    <a:pt x="36" y="40"/>
                    <a:pt x="28" y="7"/>
                  </a:cubicBezTo>
                  <a:cubicBezTo>
                    <a:pt x="26" y="0"/>
                    <a:pt x="15" y="3"/>
                    <a:pt x="17" y="11"/>
                  </a:cubicBezTo>
                  <a:close/>
                </a:path>
              </a:pathLst>
            </a:custGeom>
            <a:solidFill>
              <a:srgbClr val="257F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45">
              <a:extLst>
                <a:ext uri="{FF2B5EF4-FFF2-40B4-BE49-F238E27FC236}">
                  <a16:creationId xmlns:a16="http://schemas.microsoft.com/office/drawing/2014/main" id="{E92BBA6F-23EB-4924-9078-73CB4BC69334}"/>
                </a:ext>
              </a:extLst>
            </p:cNvPr>
            <p:cNvSpPr>
              <a:spLocks/>
            </p:cNvSpPr>
            <p:nvPr/>
          </p:nvSpPr>
          <p:spPr bwMode="auto">
            <a:xfrm>
              <a:off x="6316" y="3880"/>
              <a:ext cx="121" cy="96"/>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46">
              <a:extLst>
                <a:ext uri="{FF2B5EF4-FFF2-40B4-BE49-F238E27FC236}">
                  <a16:creationId xmlns:a16="http://schemas.microsoft.com/office/drawing/2014/main" id="{9E82E0B4-9A6D-49CE-9F64-0BAA689C902D}"/>
                </a:ext>
              </a:extLst>
            </p:cNvPr>
            <p:cNvSpPr>
              <a:spLocks/>
            </p:cNvSpPr>
            <p:nvPr/>
          </p:nvSpPr>
          <p:spPr bwMode="auto">
            <a:xfrm>
              <a:off x="6439" y="3290"/>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47">
              <a:extLst>
                <a:ext uri="{FF2B5EF4-FFF2-40B4-BE49-F238E27FC236}">
                  <a16:creationId xmlns:a16="http://schemas.microsoft.com/office/drawing/2014/main" id="{191BBE20-EB86-4BD3-AE44-9B9311BBD3B1}"/>
                </a:ext>
              </a:extLst>
            </p:cNvPr>
            <p:cNvSpPr>
              <a:spLocks/>
            </p:cNvSpPr>
            <p:nvPr/>
          </p:nvSpPr>
          <p:spPr bwMode="auto">
            <a:xfrm>
              <a:off x="5982" y="3528"/>
              <a:ext cx="122" cy="95"/>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48">
              <a:extLst>
                <a:ext uri="{FF2B5EF4-FFF2-40B4-BE49-F238E27FC236}">
                  <a16:creationId xmlns:a16="http://schemas.microsoft.com/office/drawing/2014/main" id="{8038BFEB-4D84-4ECC-961E-464945019BC6}"/>
                </a:ext>
              </a:extLst>
            </p:cNvPr>
            <p:cNvSpPr>
              <a:spLocks/>
            </p:cNvSpPr>
            <p:nvPr/>
          </p:nvSpPr>
          <p:spPr bwMode="auto">
            <a:xfrm>
              <a:off x="6087" y="3333"/>
              <a:ext cx="112" cy="114"/>
            </a:xfrm>
            <a:custGeom>
              <a:avLst/>
              <a:gdLst>
                <a:gd name="T0" fmla="*/ 7 w 47"/>
                <a:gd name="T1" fmla="*/ 40 h 48"/>
                <a:gd name="T2" fmla="*/ 35 w 47"/>
                <a:gd name="T3" fmla="*/ 40 h 48"/>
                <a:gd name="T4" fmla="*/ 39 w 47"/>
                <a:gd name="T5" fmla="*/ 36 h 48"/>
                <a:gd name="T6" fmla="*/ 39 w 47"/>
                <a:gd name="T7" fmla="*/ 8 h 48"/>
                <a:gd name="T8" fmla="*/ 11 w 47"/>
                <a:gd name="T9" fmla="*/ 8 h 48"/>
                <a:gd name="T10" fmla="*/ 7 w 47"/>
                <a:gd name="T11" fmla="*/ 12 h 48"/>
                <a:gd name="T12" fmla="*/ 7 w 47"/>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7" y="40"/>
                  </a:moveTo>
                  <a:cubicBezTo>
                    <a:pt x="15" y="48"/>
                    <a:pt x="28" y="48"/>
                    <a:pt x="35" y="40"/>
                  </a:cubicBezTo>
                  <a:cubicBezTo>
                    <a:pt x="37" y="39"/>
                    <a:pt x="38" y="37"/>
                    <a:pt x="39" y="36"/>
                  </a:cubicBezTo>
                  <a:cubicBezTo>
                    <a:pt x="47" y="28"/>
                    <a:pt x="47" y="16"/>
                    <a:pt x="39" y="8"/>
                  </a:cubicBezTo>
                  <a:cubicBezTo>
                    <a:pt x="32" y="0"/>
                    <a:pt x="19" y="0"/>
                    <a:pt x="11" y="8"/>
                  </a:cubicBezTo>
                  <a:cubicBezTo>
                    <a:pt x="10" y="9"/>
                    <a:pt x="9" y="10"/>
                    <a:pt x="7" y="12"/>
                  </a:cubicBezTo>
                  <a:cubicBezTo>
                    <a:pt x="0" y="20"/>
                    <a:pt x="0" y="32"/>
                    <a:pt x="7" y="40"/>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21665754-AF4A-4CBA-B866-C5D418D80E68}"/>
                </a:ext>
              </a:extLst>
            </p:cNvPr>
            <p:cNvSpPr>
              <a:spLocks/>
            </p:cNvSpPr>
            <p:nvPr/>
          </p:nvSpPr>
          <p:spPr bwMode="auto">
            <a:xfrm>
              <a:off x="6261" y="3204"/>
              <a:ext cx="95" cy="105"/>
            </a:xfrm>
            <a:custGeom>
              <a:avLst/>
              <a:gdLst>
                <a:gd name="T0" fmla="*/ 20 w 40"/>
                <a:gd name="T1" fmla="*/ 44 h 44"/>
                <a:gd name="T2" fmla="*/ 40 w 40"/>
                <a:gd name="T3" fmla="*/ 24 h 44"/>
                <a:gd name="T4" fmla="*/ 40 w 40"/>
                <a:gd name="T5" fmla="*/ 20 h 44"/>
                <a:gd name="T6" fmla="*/ 20 w 40"/>
                <a:gd name="T7" fmla="*/ 0 h 44"/>
                <a:gd name="T8" fmla="*/ 0 w 40"/>
                <a:gd name="T9" fmla="*/ 20 h 44"/>
                <a:gd name="T10" fmla="*/ 0 w 40"/>
                <a:gd name="T11" fmla="*/ 24 h 44"/>
                <a:gd name="T12" fmla="*/ 20 w 4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0" h="44">
                  <a:moveTo>
                    <a:pt x="20" y="44"/>
                  </a:moveTo>
                  <a:cubicBezTo>
                    <a:pt x="31" y="44"/>
                    <a:pt x="40" y="35"/>
                    <a:pt x="40" y="24"/>
                  </a:cubicBezTo>
                  <a:cubicBezTo>
                    <a:pt x="40" y="20"/>
                    <a:pt x="40" y="20"/>
                    <a:pt x="40" y="20"/>
                  </a:cubicBezTo>
                  <a:cubicBezTo>
                    <a:pt x="40" y="9"/>
                    <a:pt x="31" y="0"/>
                    <a:pt x="20" y="0"/>
                  </a:cubicBezTo>
                  <a:cubicBezTo>
                    <a:pt x="9" y="0"/>
                    <a:pt x="0" y="9"/>
                    <a:pt x="0" y="20"/>
                  </a:cubicBezTo>
                  <a:cubicBezTo>
                    <a:pt x="0" y="24"/>
                    <a:pt x="0" y="24"/>
                    <a:pt x="0" y="24"/>
                  </a:cubicBezTo>
                  <a:cubicBezTo>
                    <a:pt x="0" y="35"/>
                    <a:pt x="9" y="44"/>
                    <a:pt x="20" y="44"/>
                  </a:cubicBezTo>
                  <a:close/>
                </a:path>
              </a:pathLst>
            </a:custGeom>
            <a:solidFill>
              <a:srgbClr val="D3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0">
              <a:extLst>
                <a:ext uri="{FF2B5EF4-FFF2-40B4-BE49-F238E27FC236}">
                  <a16:creationId xmlns:a16="http://schemas.microsoft.com/office/drawing/2014/main" id="{BDF1DAE7-E990-4756-A2A5-63BA1A787BA7}"/>
                </a:ext>
              </a:extLst>
            </p:cNvPr>
            <p:cNvSpPr>
              <a:spLocks/>
            </p:cNvSpPr>
            <p:nvPr/>
          </p:nvSpPr>
          <p:spPr bwMode="auto">
            <a:xfrm>
              <a:off x="6680" y="2433"/>
              <a:ext cx="1076" cy="1714"/>
            </a:xfrm>
            <a:custGeom>
              <a:avLst/>
              <a:gdLst>
                <a:gd name="T0" fmla="*/ 452 w 452"/>
                <a:gd name="T1" fmla="*/ 688 h 720"/>
                <a:gd name="T2" fmla="*/ 424 w 452"/>
                <a:gd name="T3" fmla="*/ 380 h 720"/>
                <a:gd name="T4" fmla="*/ 340 w 452"/>
                <a:gd name="T5" fmla="*/ 20 h 720"/>
                <a:gd name="T6" fmla="*/ 388 w 452"/>
                <a:gd name="T7" fmla="*/ 492 h 720"/>
                <a:gd name="T8" fmla="*/ 208 w 452"/>
                <a:gd name="T9" fmla="*/ 56 h 720"/>
                <a:gd name="T10" fmla="*/ 328 w 452"/>
                <a:gd name="T11" fmla="*/ 520 h 720"/>
                <a:gd name="T12" fmla="*/ 152 w 452"/>
                <a:gd name="T13" fmla="*/ 248 h 720"/>
                <a:gd name="T14" fmla="*/ 48 w 452"/>
                <a:gd name="T15" fmla="*/ 152 h 720"/>
                <a:gd name="T16" fmla="*/ 72 w 452"/>
                <a:gd name="T17" fmla="*/ 272 h 720"/>
                <a:gd name="T18" fmla="*/ 416 w 452"/>
                <a:gd name="T19" fmla="*/ 720 h 720"/>
                <a:gd name="T20" fmla="*/ 416 w 452"/>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720">
                  <a:moveTo>
                    <a:pt x="452" y="688"/>
                  </a:moveTo>
                  <a:cubicBezTo>
                    <a:pt x="452" y="584"/>
                    <a:pt x="432" y="480"/>
                    <a:pt x="424" y="380"/>
                  </a:cubicBezTo>
                  <a:cubicBezTo>
                    <a:pt x="416" y="300"/>
                    <a:pt x="432" y="0"/>
                    <a:pt x="340" y="20"/>
                  </a:cubicBezTo>
                  <a:cubicBezTo>
                    <a:pt x="276" y="52"/>
                    <a:pt x="372" y="308"/>
                    <a:pt x="388" y="492"/>
                  </a:cubicBezTo>
                  <a:cubicBezTo>
                    <a:pt x="356" y="380"/>
                    <a:pt x="276" y="56"/>
                    <a:pt x="208" y="56"/>
                  </a:cubicBezTo>
                  <a:cubicBezTo>
                    <a:pt x="116" y="72"/>
                    <a:pt x="296" y="424"/>
                    <a:pt x="328" y="520"/>
                  </a:cubicBezTo>
                  <a:cubicBezTo>
                    <a:pt x="284" y="432"/>
                    <a:pt x="192" y="296"/>
                    <a:pt x="152" y="248"/>
                  </a:cubicBezTo>
                  <a:cubicBezTo>
                    <a:pt x="132" y="224"/>
                    <a:pt x="80" y="144"/>
                    <a:pt x="48" y="152"/>
                  </a:cubicBezTo>
                  <a:cubicBezTo>
                    <a:pt x="0" y="164"/>
                    <a:pt x="56" y="244"/>
                    <a:pt x="72" y="272"/>
                  </a:cubicBezTo>
                  <a:cubicBezTo>
                    <a:pt x="160" y="420"/>
                    <a:pt x="288" y="604"/>
                    <a:pt x="416" y="720"/>
                  </a:cubicBezTo>
                  <a:cubicBezTo>
                    <a:pt x="416" y="720"/>
                    <a:pt x="416" y="720"/>
                    <a:pt x="416" y="720"/>
                  </a:cubicBezTo>
                </a:path>
              </a:pathLst>
            </a:custGeom>
            <a:solidFill>
              <a:srgbClr val="52A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1">
              <a:extLst>
                <a:ext uri="{FF2B5EF4-FFF2-40B4-BE49-F238E27FC236}">
                  <a16:creationId xmlns:a16="http://schemas.microsoft.com/office/drawing/2014/main" id="{BDACB23E-A39E-42C5-8ABE-C6BE6249FD29}"/>
                </a:ext>
              </a:extLst>
            </p:cNvPr>
            <p:cNvSpPr>
              <a:spLocks/>
            </p:cNvSpPr>
            <p:nvPr/>
          </p:nvSpPr>
          <p:spPr bwMode="auto">
            <a:xfrm>
              <a:off x="7197" y="2690"/>
              <a:ext cx="545" cy="1462"/>
            </a:xfrm>
            <a:custGeom>
              <a:avLst/>
              <a:gdLst>
                <a:gd name="T0" fmla="*/ 3 w 229"/>
                <a:gd name="T1" fmla="*/ 10 h 614"/>
                <a:gd name="T2" fmla="*/ 117 w 229"/>
                <a:gd name="T3" fmla="*/ 314 h 614"/>
                <a:gd name="T4" fmla="*/ 218 w 229"/>
                <a:gd name="T5" fmla="*/ 608 h 614"/>
                <a:gd name="T6" fmla="*/ 228 w 229"/>
                <a:gd name="T7" fmla="*/ 608 h 614"/>
                <a:gd name="T8" fmla="*/ 127 w 229"/>
                <a:gd name="T9" fmla="*/ 311 h 614"/>
                <a:gd name="T10" fmla="*/ 12 w 229"/>
                <a:gd name="T11" fmla="*/ 5 h 614"/>
                <a:gd name="T12" fmla="*/ 3 w 229"/>
                <a:gd name="T13" fmla="*/ 10 h 614"/>
              </a:gdLst>
              <a:ahLst/>
              <a:cxnLst>
                <a:cxn ang="0">
                  <a:pos x="T0" y="T1"/>
                </a:cxn>
                <a:cxn ang="0">
                  <a:pos x="T2" y="T3"/>
                </a:cxn>
                <a:cxn ang="0">
                  <a:pos x="T4" y="T5"/>
                </a:cxn>
                <a:cxn ang="0">
                  <a:pos x="T6" y="T7"/>
                </a:cxn>
                <a:cxn ang="0">
                  <a:pos x="T8" y="T9"/>
                </a:cxn>
                <a:cxn ang="0">
                  <a:pos x="T10" y="T11"/>
                </a:cxn>
                <a:cxn ang="0">
                  <a:pos x="T12" y="T13"/>
                </a:cxn>
              </a:cxnLst>
              <a:rect l="0" t="0" r="r" b="b"/>
              <a:pathLst>
                <a:path w="229" h="614">
                  <a:moveTo>
                    <a:pt x="3" y="10"/>
                  </a:moveTo>
                  <a:cubicBezTo>
                    <a:pt x="51" y="108"/>
                    <a:pt x="78" y="213"/>
                    <a:pt x="117" y="314"/>
                  </a:cubicBezTo>
                  <a:cubicBezTo>
                    <a:pt x="154" y="410"/>
                    <a:pt x="206" y="504"/>
                    <a:pt x="218" y="608"/>
                  </a:cubicBezTo>
                  <a:cubicBezTo>
                    <a:pt x="219" y="614"/>
                    <a:pt x="229" y="614"/>
                    <a:pt x="228" y="608"/>
                  </a:cubicBezTo>
                  <a:cubicBezTo>
                    <a:pt x="216" y="503"/>
                    <a:pt x="164" y="409"/>
                    <a:pt x="127" y="311"/>
                  </a:cubicBezTo>
                  <a:cubicBezTo>
                    <a:pt x="88" y="210"/>
                    <a:pt x="60" y="103"/>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2">
              <a:extLst>
                <a:ext uri="{FF2B5EF4-FFF2-40B4-BE49-F238E27FC236}">
                  <a16:creationId xmlns:a16="http://schemas.microsoft.com/office/drawing/2014/main" id="{D1D954CB-45F0-450A-8A6B-9712E5CE90C6}"/>
                </a:ext>
              </a:extLst>
            </p:cNvPr>
            <p:cNvSpPr>
              <a:spLocks/>
            </p:cNvSpPr>
            <p:nvPr/>
          </p:nvSpPr>
          <p:spPr bwMode="auto">
            <a:xfrm>
              <a:off x="6816" y="2862"/>
              <a:ext cx="942" cy="1323"/>
            </a:xfrm>
            <a:custGeom>
              <a:avLst/>
              <a:gdLst>
                <a:gd name="T0" fmla="*/ 3 w 396"/>
                <a:gd name="T1" fmla="*/ 10 h 556"/>
                <a:gd name="T2" fmla="*/ 185 w 396"/>
                <a:gd name="T3" fmla="*/ 264 h 556"/>
                <a:gd name="T4" fmla="*/ 383 w 396"/>
                <a:gd name="T5" fmla="*/ 550 h 556"/>
                <a:gd name="T6" fmla="*/ 392 w 396"/>
                <a:gd name="T7" fmla="*/ 545 h 556"/>
                <a:gd name="T8" fmla="*/ 194 w 396"/>
                <a:gd name="T9" fmla="*/ 259 h 556"/>
                <a:gd name="T10" fmla="*/ 12 w 396"/>
                <a:gd name="T11" fmla="*/ 5 h 556"/>
                <a:gd name="T12" fmla="*/ 3 w 396"/>
                <a:gd name="T13" fmla="*/ 10 h 556"/>
              </a:gdLst>
              <a:ahLst/>
              <a:cxnLst>
                <a:cxn ang="0">
                  <a:pos x="T0" y="T1"/>
                </a:cxn>
                <a:cxn ang="0">
                  <a:pos x="T2" y="T3"/>
                </a:cxn>
                <a:cxn ang="0">
                  <a:pos x="T4" y="T5"/>
                </a:cxn>
                <a:cxn ang="0">
                  <a:pos x="T6" y="T7"/>
                </a:cxn>
                <a:cxn ang="0">
                  <a:pos x="T8" y="T9"/>
                </a:cxn>
                <a:cxn ang="0">
                  <a:pos x="T10" y="T11"/>
                </a:cxn>
                <a:cxn ang="0">
                  <a:pos x="T12" y="T13"/>
                </a:cxn>
              </a:cxnLst>
              <a:rect l="0" t="0" r="r" b="b"/>
              <a:pathLst>
                <a:path w="396" h="556">
                  <a:moveTo>
                    <a:pt x="3" y="10"/>
                  </a:moveTo>
                  <a:cubicBezTo>
                    <a:pt x="49" y="105"/>
                    <a:pt x="128" y="177"/>
                    <a:pt x="185" y="264"/>
                  </a:cubicBezTo>
                  <a:cubicBezTo>
                    <a:pt x="250" y="361"/>
                    <a:pt x="312" y="458"/>
                    <a:pt x="383" y="550"/>
                  </a:cubicBezTo>
                  <a:cubicBezTo>
                    <a:pt x="387" y="556"/>
                    <a:pt x="396" y="551"/>
                    <a:pt x="392" y="545"/>
                  </a:cubicBezTo>
                  <a:cubicBezTo>
                    <a:pt x="321" y="453"/>
                    <a:pt x="258" y="356"/>
                    <a:pt x="194" y="259"/>
                  </a:cubicBezTo>
                  <a:cubicBezTo>
                    <a:pt x="136" y="172"/>
                    <a:pt x="58" y="100"/>
                    <a:pt x="12" y="5"/>
                  </a:cubicBezTo>
                  <a:cubicBezTo>
                    <a:pt x="9" y="0"/>
                    <a:pt x="0" y="5"/>
                    <a:pt x="3" y="10"/>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3">
              <a:extLst>
                <a:ext uri="{FF2B5EF4-FFF2-40B4-BE49-F238E27FC236}">
                  <a16:creationId xmlns:a16="http://schemas.microsoft.com/office/drawing/2014/main" id="{70E26145-2420-4749-934D-B1599415A919}"/>
                </a:ext>
              </a:extLst>
            </p:cNvPr>
            <p:cNvSpPr>
              <a:spLocks/>
            </p:cNvSpPr>
            <p:nvPr/>
          </p:nvSpPr>
          <p:spPr bwMode="auto">
            <a:xfrm>
              <a:off x="7525" y="2538"/>
              <a:ext cx="238" cy="1638"/>
            </a:xfrm>
            <a:custGeom>
              <a:avLst/>
              <a:gdLst>
                <a:gd name="T0" fmla="*/ 1 w 100"/>
                <a:gd name="T1" fmla="*/ 9 h 688"/>
                <a:gd name="T2" fmla="*/ 89 w 100"/>
                <a:gd name="T3" fmla="*/ 681 h 688"/>
                <a:gd name="T4" fmla="*/ 98 w 100"/>
                <a:gd name="T5" fmla="*/ 679 h 688"/>
                <a:gd name="T6" fmla="*/ 10 w 100"/>
                <a:gd name="T7" fmla="*/ 7 h 688"/>
                <a:gd name="T8" fmla="*/ 1 w 100"/>
                <a:gd name="T9" fmla="*/ 9 h 688"/>
              </a:gdLst>
              <a:ahLst/>
              <a:cxnLst>
                <a:cxn ang="0">
                  <a:pos x="T0" y="T1"/>
                </a:cxn>
                <a:cxn ang="0">
                  <a:pos x="T2" y="T3"/>
                </a:cxn>
                <a:cxn ang="0">
                  <a:pos x="T4" y="T5"/>
                </a:cxn>
                <a:cxn ang="0">
                  <a:pos x="T6" y="T7"/>
                </a:cxn>
                <a:cxn ang="0">
                  <a:pos x="T8" y="T9"/>
                </a:cxn>
              </a:cxnLst>
              <a:rect l="0" t="0" r="r" b="b"/>
              <a:pathLst>
                <a:path w="100" h="688">
                  <a:moveTo>
                    <a:pt x="1" y="9"/>
                  </a:moveTo>
                  <a:cubicBezTo>
                    <a:pt x="36" y="233"/>
                    <a:pt x="37" y="461"/>
                    <a:pt x="89" y="681"/>
                  </a:cubicBezTo>
                  <a:cubicBezTo>
                    <a:pt x="90" y="688"/>
                    <a:pt x="100" y="685"/>
                    <a:pt x="98" y="679"/>
                  </a:cubicBezTo>
                  <a:cubicBezTo>
                    <a:pt x="47" y="458"/>
                    <a:pt x="46" y="230"/>
                    <a:pt x="10" y="7"/>
                  </a:cubicBezTo>
                  <a:cubicBezTo>
                    <a:pt x="9" y="0"/>
                    <a:pt x="0" y="3"/>
                    <a:pt x="1" y="9"/>
                  </a:cubicBezTo>
                  <a:close/>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4">
              <a:extLst>
                <a:ext uri="{FF2B5EF4-FFF2-40B4-BE49-F238E27FC236}">
                  <a16:creationId xmlns:a16="http://schemas.microsoft.com/office/drawing/2014/main" id="{629D491A-B618-4117-A023-BD60EDDE6860}"/>
                </a:ext>
              </a:extLst>
            </p:cNvPr>
            <p:cNvSpPr>
              <a:spLocks/>
            </p:cNvSpPr>
            <p:nvPr/>
          </p:nvSpPr>
          <p:spPr bwMode="auto">
            <a:xfrm>
              <a:off x="6461" y="3004"/>
              <a:ext cx="1267" cy="1219"/>
            </a:xfrm>
            <a:custGeom>
              <a:avLst/>
              <a:gdLst>
                <a:gd name="T0" fmla="*/ 532 w 532"/>
                <a:gd name="T1" fmla="*/ 504 h 512"/>
                <a:gd name="T2" fmla="*/ 512 w 532"/>
                <a:gd name="T3" fmla="*/ 316 h 512"/>
                <a:gd name="T4" fmla="*/ 464 w 532"/>
                <a:gd name="T5" fmla="*/ 212 h 512"/>
                <a:gd name="T6" fmla="*/ 428 w 532"/>
                <a:gd name="T7" fmla="*/ 316 h 512"/>
                <a:gd name="T8" fmla="*/ 428 w 532"/>
                <a:gd name="T9" fmla="*/ 316 h 512"/>
                <a:gd name="T10" fmla="*/ 356 w 532"/>
                <a:gd name="T11" fmla="*/ 116 h 512"/>
                <a:gd name="T12" fmla="*/ 296 w 532"/>
                <a:gd name="T13" fmla="*/ 216 h 512"/>
                <a:gd name="T14" fmla="*/ 76 w 532"/>
                <a:gd name="T15" fmla="*/ 56 h 512"/>
                <a:gd name="T16" fmla="*/ 224 w 532"/>
                <a:gd name="T17" fmla="*/ 268 h 512"/>
                <a:gd name="T18" fmla="*/ 108 w 532"/>
                <a:gd name="T19" fmla="*/ 320 h 512"/>
                <a:gd name="T20" fmla="*/ 336 w 532"/>
                <a:gd name="T21" fmla="*/ 396 h 512"/>
                <a:gd name="T22" fmla="*/ 220 w 532"/>
                <a:gd name="T23" fmla="*/ 412 h 512"/>
                <a:gd name="T24" fmla="*/ 344 w 532"/>
                <a:gd name="T25" fmla="*/ 472 h 512"/>
                <a:gd name="T26" fmla="*/ 524 w 532"/>
                <a:gd name="T2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512">
                  <a:moveTo>
                    <a:pt x="532" y="504"/>
                  </a:moveTo>
                  <a:cubicBezTo>
                    <a:pt x="532" y="440"/>
                    <a:pt x="524" y="380"/>
                    <a:pt x="512" y="316"/>
                  </a:cubicBezTo>
                  <a:cubicBezTo>
                    <a:pt x="508" y="296"/>
                    <a:pt x="500" y="208"/>
                    <a:pt x="464" y="212"/>
                  </a:cubicBezTo>
                  <a:cubicBezTo>
                    <a:pt x="440" y="216"/>
                    <a:pt x="436" y="300"/>
                    <a:pt x="428" y="316"/>
                  </a:cubicBezTo>
                  <a:cubicBezTo>
                    <a:pt x="428" y="316"/>
                    <a:pt x="428" y="316"/>
                    <a:pt x="428" y="316"/>
                  </a:cubicBezTo>
                  <a:cubicBezTo>
                    <a:pt x="420" y="260"/>
                    <a:pt x="404" y="156"/>
                    <a:pt x="356" y="116"/>
                  </a:cubicBezTo>
                  <a:cubicBezTo>
                    <a:pt x="288" y="64"/>
                    <a:pt x="300" y="164"/>
                    <a:pt x="296" y="216"/>
                  </a:cubicBezTo>
                  <a:cubicBezTo>
                    <a:pt x="268" y="192"/>
                    <a:pt x="120" y="0"/>
                    <a:pt x="76" y="56"/>
                  </a:cubicBezTo>
                  <a:cubicBezTo>
                    <a:pt x="36" y="104"/>
                    <a:pt x="196" y="236"/>
                    <a:pt x="224" y="268"/>
                  </a:cubicBezTo>
                  <a:cubicBezTo>
                    <a:pt x="164" y="244"/>
                    <a:pt x="0" y="244"/>
                    <a:pt x="108" y="320"/>
                  </a:cubicBezTo>
                  <a:cubicBezTo>
                    <a:pt x="168" y="360"/>
                    <a:pt x="268" y="376"/>
                    <a:pt x="336" y="396"/>
                  </a:cubicBezTo>
                  <a:cubicBezTo>
                    <a:pt x="316" y="396"/>
                    <a:pt x="224" y="384"/>
                    <a:pt x="220" y="412"/>
                  </a:cubicBezTo>
                  <a:cubicBezTo>
                    <a:pt x="212" y="448"/>
                    <a:pt x="320" y="468"/>
                    <a:pt x="344" y="472"/>
                  </a:cubicBezTo>
                  <a:cubicBezTo>
                    <a:pt x="400" y="488"/>
                    <a:pt x="472" y="492"/>
                    <a:pt x="524" y="512"/>
                  </a:cubicBezTo>
                </a:path>
              </a:pathLst>
            </a:custGeom>
            <a:solidFill>
              <a:srgbClr val="0E4F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5">
              <a:extLst>
                <a:ext uri="{FF2B5EF4-FFF2-40B4-BE49-F238E27FC236}">
                  <a16:creationId xmlns:a16="http://schemas.microsoft.com/office/drawing/2014/main" id="{AE8B41FB-0CF7-4F96-AB1D-AB6FF8152B76}"/>
                </a:ext>
              </a:extLst>
            </p:cNvPr>
            <p:cNvSpPr>
              <a:spLocks/>
            </p:cNvSpPr>
            <p:nvPr/>
          </p:nvSpPr>
          <p:spPr bwMode="auto">
            <a:xfrm>
              <a:off x="6723" y="3238"/>
              <a:ext cx="1012" cy="1014"/>
            </a:xfrm>
            <a:custGeom>
              <a:avLst/>
              <a:gdLst>
                <a:gd name="T0" fmla="*/ 423 w 425"/>
                <a:gd name="T1" fmla="*/ 415 h 426"/>
                <a:gd name="T2" fmla="*/ 224 w 425"/>
                <a:gd name="T3" fmla="*/ 200 h 426"/>
                <a:gd name="T4" fmla="*/ 70 w 425"/>
                <a:gd name="T5" fmla="*/ 41 h 426"/>
                <a:gd name="T6" fmla="*/ 6 w 425"/>
                <a:gd name="T7" fmla="*/ 1 h 426"/>
                <a:gd name="T8" fmla="*/ 6 w 425"/>
                <a:gd name="T9" fmla="*/ 11 h 426"/>
                <a:gd name="T10" fmla="*/ 41 w 425"/>
                <a:gd name="T11" fmla="*/ 29 h 426"/>
                <a:gd name="T12" fmla="*/ 88 w 425"/>
                <a:gd name="T13" fmla="*/ 71 h 426"/>
                <a:gd name="T14" fmla="*/ 187 w 425"/>
                <a:gd name="T15" fmla="*/ 175 h 426"/>
                <a:gd name="T16" fmla="*/ 284 w 425"/>
                <a:gd name="T17" fmla="*/ 269 h 426"/>
                <a:gd name="T18" fmla="*/ 414 w 425"/>
                <a:gd name="T19" fmla="*/ 420 h 426"/>
                <a:gd name="T20" fmla="*/ 423 w 425"/>
                <a:gd name="T21"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426">
                  <a:moveTo>
                    <a:pt x="423" y="415"/>
                  </a:moveTo>
                  <a:cubicBezTo>
                    <a:pt x="382" y="324"/>
                    <a:pt x="291" y="270"/>
                    <a:pt x="224" y="200"/>
                  </a:cubicBezTo>
                  <a:cubicBezTo>
                    <a:pt x="173" y="147"/>
                    <a:pt x="125" y="91"/>
                    <a:pt x="70" y="41"/>
                  </a:cubicBezTo>
                  <a:cubicBezTo>
                    <a:pt x="55" y="27"/>
                    <a:pt x="29" y="0"/>
                    <a:pt x="6" y="1"/>
                  </a:cubicBezTo>
                  <a:cubicBezTo>
                    <a:pt x="0" y="1"/>
                    <a:pt x="0" y="11"/>
                    <a:pt x="6" y="11"/>
                  </a:cubicBezTo>
                  <a:cubicBezTo>
                    <a:pt x="18" y="10"/>
                    <a:pt x="32" y="22"/>
                    <a:pt x="41" y="29"/>
                  </a:cubicBezTo>
                  <a:cubicBezTo>
                    <a:pt x="57" y="42"/>
                    <a:pt x="73" y="57"/>
                    <a:pt x="88" y="71"/>
                  </a:cubicBezTo>
                  <a:cubicBezTo>
                    <a:pt x="122" y="105"/>
                    <a:pt x="154" y="140"/>
                    <a:pt x="187" y="175"/>
                  </a:cubicBezTo>
                  <a:cubicBezTo>
                    <a:pt x="218" y="208"/>
                    <a:pt x="250" y="238"/>
                    <a:pt x="284" y="269"/>
                  </a:cubicBezTo>
                  <a:cubicBezTo>
                    <a:pt x="333" y="312"/>
                    <a:pt x="387" y="359"/>
                    <a:pt x="414" y="420"/>
                  </a:cubicBezTo>
                  <a:cubicBezTo>
                    <a:pt x="417" y="426"/>
                    <a:pt x="425" y="421"/>
                    <a:pt x="423" y="415"/>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56">
              <a:extLst>
                <a:ext uri="{FF2B5EF4-FFF2-40B4-BE49-F238E27FC236}">
                  <a16:creationId xmlns:a16="http://schemas.microsoft.com/office/drawing/2014/main" id="{2774705F-6C5E-4B62-AE0A-123AB730310C}"/>
                </a:ext>
              </a:extLst>
            </p:cNvPr>
            <p:cNvSpPr>
              <a:spLocks/>
            </p:cNvSpPr>
            <p:nvPr/>
          </p:nvSpPr>
          <p:spPr bwMode="auto">
            <a:xfrm>
              <a:off x="6854" y="3376"/>
              <a:ext cx="466" cy="424"/>
            </a:xfrm>
            <a:custGeom>
              <a:avLst/>
              <a:gdLst>
                <a:gd name="T0" fmla="*/ 175 w 196"/>
                <a:gd name="T1" fmla="*/ 9 h 178"/>
                <a:gd name="T2" fmla="*/ 186 w 196"/>
                <a:gd name="T3" fmla="*/ 172 h 178"/>
                <a:gd name="T4" fmla="*/ 194 w 196"/>
                <a:gd name="T5" fmla="*/ 168 h 178"/>
                <a:gd name="T6" fmla="*/ 6 w 196"/>
                <a:gd name="T7" fmla="*/ 139 h 178"/>
                <a:gd name="T8" fmla="*/ 9 w 196"/>
                <a:gd name="T9" fmla="*/ 149 h 178"/>
                <a:gd name="T10" fmla="*/ 189 w 196"/>
                <a:gd name="T11" fmla="*/ 176 h 178"/>
                <a:gd name="T12" fmla="*/ 196 w 196"/>
                <a:gd name="T13" fmla="*/ 172 h 178"/>
                <a:gd name="T14" fmla="*/ 184 w 196"/>
                <a:gd name="T15" fmla="*/ 7 h 178"/>
                <a:gd name="T16" fmla="*/ 175 w 196"/>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8">
                  <a:moveTo>
                    <a:pt x="175" y="9"/>
                  </a:moveTo>
                  <a:cubicBezTo>
                    <a:pt x="182" y="63"/>
                    <a:pt x="186" y="117"/>
                    <a:pt x="186" y="172"/>
                  </a:cubicBezTo>
                  <a:cubicBezTo>
                    <a:pt x="189" y="171"/>
                    <a:pt x="191" y="169"/>
                    <a:pt x="194" y="168"/>
                  </a:cubicBezTo>
                  <a:cubicBezTo>
                    <a:pt x="137" y="138"/>
                    <a:pt x="69" y="127"/>
                    <a:pt x="6" y="139"/>
                  </a:cubicBezTo>
                  <a:cubicBezTo>
                    <a:pt x="0" y="140"/>
                    <a:pt x="2" y="150"/>
                    <a:pt x="9" y="149"/>
                  </a:cubicBezTo>
                  <a:cubicBezTo>
                    <a:pt x="69" y="138"/>
                    <a:pt x="134" y="148"/>
                    <a:pt x="189" y="176"/>
                  </a:cubicBezTo>
                  <a:cubicBezTo>
                    <a:pt x="192" y="178"/>
                    <a:pt x="196" y="176"/>
                    <a:pt x="196" y="172"/>
                  </a:cubicBezTo>
                  <a:cubicBezTo>
                    <a:pt x="196" y="117"/>
                    <a:pt x="192" y="61"/>
                    <a:pt x="184" y="7"/>
                  </a:cubicBezTo>
                  <a:cubicBezTo>
                    <a:pt x="183" y="0"/>
                    <a:pt x="174" y="3"/>
                    <a:pt x="175" y="9"/>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57">
              <a:extLst>
                <a:ext uri="{FF2B5EF4-FFF2-40B4-BE49-F238E27FC236}">
                  <a16:creationId xmlns:a16="http://schemas.microsoft.com/office/drawing/2014/main" id="{94FBC13C-6904-4CA6-A45A-B67D6C4E8C4C}"/>
                </a:ext>
              </a:extLst>
            </p:cNvPr>
            <p:cNvSpPr>
              <a:spLocks/>
            </p:cNvSpPr>
            <p:nvPr/>
          </p:nvSpPr>
          <p:spPr bwMode="auto">
            <a:xfrm>
              <a:off x="7189" y="3647"/>
              <a:ext cx="439" cy="438"/>
            </a:xfrm>
            <a:custGeom>
              <a:avLst/>
              <a:gdLst>
                <a:gd name="T0" fmla="*/ 169 w 184"/>
                <a:gd name="T1" fmla="*/ 6 h 184"/>
                <a:gd name="T2" fmla="*/ 174 w 184"/>
                <a:gd name="T3" fmla="*/ 179 h 184"/>
                <a:gd name="T4" fmla="*/ 180 w 184"/>
                <a:gd name="T5" fmla="*/ 173 h 184"/>
                <a:gd name="T6" fmla="*/ 6 w 184"/>
                <a:gd name="T7" fmla="*/ 141 h 184"/>
                <a:gd name="T8" fmla="*/ 6 w 184"/>
                <a:gd name="T9" fmla="*/ 151 h 184"/>
                <a:gd name="T10" fmla="*/ 177 w 184"/>
                <a:gd name="T11" fmla="*/ 183 h 184"/>
                <a:gd name="T12" fmla="*/ 183 w 184"/>
                <a:gd name="T13" fmla="*/ 177 h 184"/>
                <a:gd name="T14" fmla="*/ 179 w 184"/>
                <a:gd name="T15" fmla="*/ 6 h 184"/>
                <a:gd name="T16" fmla="*/ 169 w 184"/>
                <a:gd name="T17"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169" y="6"/>
                  </a:moveTo>
                  <a:cubicBezTo>
                    <a:pt x="173" y="64"/>
                    <a:pt x="154" y="123"/>
                    <a:pt x="174" y="179"/>
                  </a:cubicBezTo>
                  <a:cubicBezTo>
                    <a:pt x="176" y="177"/>
                    <a:pt x="178" y="175"/>
                    <a:pt x="180" y="173"/>
                  </a:cubicBezTo>
                  <a:cubicBezTo>
                    <a:pt x="123" y="157"/>
                    <a:pt x="65" y="149"/>
                    <a:pt x="6" y="141"/>
                  </a:cubicBezTo>
                  <a:cubicBezTo>
                    <a:pt x="0" y="140"/>
                    <a:pt x="0" y="150"/>
                    <a:pt x="6" y="151"/>
                  </a:cubicBezTo>
                  <a:cubicBezTo>
                    <a:pt x="64" y="159"/>
                    <a:pt x="121" y="167"/>
                    <a:pt x="177" y="183"/>
                  </a:cubicBezTo>
                  <a:cubicBezTo>
                    <a:pt x="180" y="184"/>
                    <a:pt x="184" y="180"/>
                    <a:pt x="183" y="177"/>
                  </a:cubicBezTo>
                  <a:cubicBezTo>
                    <a:pt x="164" y="122"/>
                    <a:pt x="182" y="63"/>
                    <a:pt x="179" y="6"/>
                  </a:cubicBezTo>
                  <a:cubicBezTo>
                    <a:pt x="179" y="0"/>
                    <a:pt x="169" y="0"/>
                    <a:pt x="169" y="6"/>
                  </a:cubicBezTo>
                  <a:close/>
                </a:path>
              </a:pathLst>
            </a:custGeom>
            <a:solidFill>
              <a:srgbClr val="237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Marcador de posición de imagen 4">
            <a:extLst>
              <a:ext uri="{FF2B5EF4-FFF2-40B4-BE49-F238E27FC236}">
                <a16:creationId xmlns:a16="http://schemas.microsoft.com/office/drawing/2014/main" id="{BCA04970-49F3-4D0A-8FAA-E2D567D6A10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371" b="7371"/>
          <a:stretch>
            <a:fillRect/>
          </a:stretch>
        </p:blip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6147</TotalTime>
  <Words>625</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Calibri</vt:lpstr>
      <vt:lpstr>Calibri Light</vt:lpstr>
      <vt:lpstr>Gill Sans</vt:lpstr>
      <vt:lpstr>Lato Black</vt:lpstr>
      <vt:lpstr>Lato Light</vt:lpstr>
      <vt:lpstr>Merry Christmas Flake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368</cp:revision>
  <dcterms:created xsi:type="dcterms:W3CDTF">2020-04-22T15:34:04Z</dcterms:created>
  <dcterms:modified xsi:type="dcterms:W3CDTF">2025-06-09T15:21:37Z</dcterms:modified>
</cp:coreProperties>
</file>