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webextensions/webextension2.xml" ContentType="application/vnd.ms-office.webextension+xml"/>
  <Override PartName="/ppt/webextensions/webextension3.xml" ContentType="application/vnd.ms-office.webextension+xml"/>
  <Override PartName="/ppt/webextensions/webextension4.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4129" r:id="rId2"/>
    <p:sldId id="1779" r:id="rId3"/>
    <p:sldId id="4103" r:id="rId4"/>
    <p:sldId id="4104" r:id="rId5"/>
    <p:sldId id="4105" r:id="rId6"/>
    <p:sldId id="1791" r:id="rId7"/>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BC45"/>
    <a:srgbClr val="073D4C"/>
    <a:srgbClr val="94262C"/>
    <a:srgbClr val="7F1921"/>
    <a:srgbClr val="15CBFB"/>
    <a:srgbClr val="0A0E71"/>
    <a:srgbClr val="FCC7D1"/>
    <a:srgbClr val="FF0070"/>
    <a:srgbClr val="A42BC8"/>
    <a:srgbClr val="D4436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AADA8E4-4CDF-4AAE-8135-AFC0AF1F53EB}" v="1" dt="2025-05-07T22:44:19.01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autoAdjust="0"/>
    <p:restoredTop sz="94660"/>
  </p:normalViewPr>
  <p:slideViewPr>
    <p:cSldViewPr snapToGrid="0">
      <p:cViewPr varScale="1">
        <p:scale>
          <a:sx n="69" d="100"/>
          <a:sy n="69" d="100"/>
        </p:scale>
        <p:origin x="744" y="102"/>
      </p:cViewPr>
      <p:guideLst/>
    </p:cSldViewPr>
  </p:slideViewPr>
  <p:notesTextViewPr>
    <p:cViewPr>
      <p:scale>
        <a:sx n="3" d="2"/>
        <a:sy n="3" d="2"/>
      </p:scale>
      <p:origin x="0" y="0"/>
    </p:cViewPr>
  </p:notesTextViewPr>
  <p:notesViewPr>
    <p:cSldViewPr snapToGrid="0">
      <p:cViewPr varScale="1">
        <p:scale>
          <a:sx n="55" d="100"/>
          <a:sy n="55" d="100"/>
        </p:scale>
        <p:origin x="288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FAADA8E4-4CDF-4AAE-8135-AFC0AF1F53EB}"/>
    <pc:docChg chg="addSld delSld modSld sldOrd">
      <pc:chgData name="Jolie Serrano Delgado" userId="d52b4219-5c60-4a0c-87ad-b1ec335c0c37" providerId="ADAL" clId="{FAADA8E4-4CDF-4AAE-8135-AFC0AF1F53EB}" dt="2025-05-07T22:45:06.539" v="9" actId="47"/>
      <pc:docMkLst>
        <pc:docMk/>
      </pc:docMkLst>
      <pc:sldChg chg="del">
        <pc:chgData name="Jolie Serrano Delgado" userId="d52b4219-5c60-4a0c-87ad-b1ec335c0c37" providerId="ADAL" clId="{FAADA8E4-4CDF-4AAE-8135-AFC0AF1F53EB}" dt="2025-05-07T22:45:06.539" v="9" actId="47"/>
        <pc:sldMkLst>
          <pc:docMk/>
          <pc:sldMk cId="3313802975" sldId="1772"/>
        </pc:sldMkLst>
      </pc:sldChg>
      <pc:sldChg chg="modSp del mod">
        <pc:chgData name="Jolie Serrano Delgado" userId="d52b4219-5c60-4a0c-87ad-b1ec335c0c37" providerId="ADAL" clId="{FAADA8E4-4CDF-4AAE-8135-AFC0AF1F53EB}" dt="2025-05-07T22:45:00.091" v="5" actId="47"/>
        <pc:sldMkLst>
          <pc:docMk/>
          <pc:sldMk cId="3460216635" sldId="1778"/>
        </pc:sldMkLst>
        <pc:spChg chg="mod">
          <ac:chgData name="Jolie Serrano Delgado" userId="d52b4219-5c60-4a0c-87ad-b1ec335c0c37" providerId="ADAL" clId="{FAADA8E4-4CDF-4AAE-8135-AFC0AF1F53EB}" dt="2025-05-07T22:44:52.371" v="3" actId="21"/>
          <ac:spMkLst>
            <pc:docMk/>
            <pc:sldMk cId="3460216635" sldId="1778"/>
            <ac:spMk id="5" creationId="{58E10FA7-5A2D-4C09-8B3F-7195A9CE858D}"/>
          </ac:spMkLst>
        </pc:spChg>
      </pc:sldChg>
      <pc:sldChg chg="modSp add mod ord">
        <pc:chgData name="Jolie Serrano Delgado" userId="d52b4219-5c60-4a0c-87ad-b1ec335c0c37" providerId="ADAL" clId="{FAADA8E4-4CDF-4AAE-8135-AFC0AF1F53EB}" dt="2025-05-07T22:45:04.426" v="8" actId="207"/>
        <pc:sldMkLst>
          <pc:docMk/>
          <pc:sldMk cId="3573392034" sldId="1791"/>
        </pc:sldMkLst>
        <pc:spChg chg="mod">
          <ac:chgData name="Jolie Serrano Delgado" userId="d52b4219-5c60-4a0c-87ad-b1ec335c0c37" providerId="ADAL" clId="{FAADA8E4-4CDF-4AAE-8135-AFC0AF1F53EB}" dt="2025-05-07T22:45:04.426" v="8" actId="207"/>
          <ac:spMkLst>
            <pc:docMk/>
            <pc:sldMk cId="3573392034" sldId="1791"/>
            <ac:spMk id="5" creationId="{7FCA87B9-E211-0E4B-A9F7-DF87D6193A8C}"/>
          </ac:spMkLst>
        </pc:spChg>
      </pc:sldChg>
      <pc:sldChg chg="modSp add mod">
        <pc:chgData name="Jolie Serrano Delgado" userId="d52b4219-5c60-4a0c-87ad-b1ec335c0c37" providerId="ADAL" clId="{FAADA8E4-4CDF-4AAE-8135-AFC0AF1F53EB}" dt="2025-05-07T22:44:57.069" v="4"/>
        <pc:sldMkLst>
          <pc:docMk/>
          <pc:sldMk cId="0" sldId="4129"/>
        </pc:sldMkLst>
        <pc:spChg chg="mod">
          <ac:chgData name="Jolie Serrano Delgado" userId="d52b4219-5c60-4a0c-87ad-b1ec335c0c37" providerId="ADAL" clId="{FAADA8E4-4CDF-4AAE-8135-AFC0AF1F53EB}" dt="2025-05-07T22:44:44.304" v="2" actId="207"/>
          <ac:spMkLst>
            <pc:docMk/>
            <pc:sldMk cId="0" sldId="4129"/>
            <ac:spMk id="18" creationId="{8F5F15BF-00E8-0146-9639-0FB07145B42A}"/>
          </ac:spMkLst>
        </pc:spChg>
        <pc:spChg chg="mod">
          <ac:chgData name="Jolie Serrano Delgado" userId="d52b4219-5c60-4a0c-87ad-b1ec335c0c37" providerId="ADAL" clId="{FAADA8E4-4CDF-4AAE-8135-AFC0AF1F53EB}" dt="2025-05-07T22:44:57.069" v="4"/>
          <ac:spMkLst>
            <pc:docMk/>
            <pc:sldMk cId="0" sldId="4129"/>
            <ac:spMk id="55309" creationId="{00000000-0000-0000-0000-000000000000}"/>
          </ac:spMkLst>
        </pc:spChg>
      </pc:sldChg>
      <pc:sldMasterChg chg="delSldLayout">
        <pc:chgData name="Jolie Serrano Delgado" userId="d52b4219-5c60-4a0c-87ad-b1ec335c0c37" providerId="ADAL" clId="{FAADA8E4-4CDF-4AAE-8135-AFC0AF1F53EB}" dt="2025-05-07T22:45:06.539" v="9" actId="47"/>
        <pc:sldMasterMkLst>
          <pc:docMk/>
          <pc:sldMasterMk cId="3968079979" sldId="2147483648"/>
        </pc:sldMasterMkLst>
        <pc:sldLayoutChg chg="del">
          <pc:chgData name="Jolie Serrano Delgado" userId="d52b4219-5c60-4a0c-87ad-b1ec335c0c37" providerId="ADAL" clId="{FAADA8E4-4CDF-4AAE-8135-AFC0AF1F53EB}" dt="2025-05-07T22:45:06.539" v="9" actId="47"/>
          <pc:sldLayoutMkLst>
            <pc:docMk/>
            <pc:sldMasterMk cId="3968079979" sldId="2147483648"/>
            <pc:sldLayoutMk cId="2586065029" sldId="2147483707"/>
          </pc:sldLayoutMkLst>
        </pc:sldLayoutChg>
        <pc:sldLayoutChg chg="del">
          <pc:chgData name="Jolie Serrano Delgado" userId="d52b4219-5c60-4a0c-87ad-b1ec335c0c37" providerId="ADAL" clId="{FAADA8E4-4CDF-4AAE-8135-AFC0AF1F53EB}" dt="2025-05-07T22:45:00.091" v="5" actId="47"/>
          <pc:sldLayoutMkLst>
            <pc:docMk/>
            <pc:sldMasterMk cId="3968079979" sldId="2147483648"/>
            <pc:sldLayoutMk cId="499554375" sldId="2147483713"/>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7/05/2025</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2BB30DE2-14A2-4BFD-BD83-BC2335DB66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EBDCDF6-AAFB-4FAC-BBF4-14E3AC0CA55B}" type="slidenum">
              <a:rPr lang="es-CO" smtClean="0"/>
              <a:t>‹#›</a:t>
            </a:fld>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7/05/2025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rtada">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52AD2B1D-919F-4B4B-9EA4-6B8862BB2E92}"/>
              </a:ext>
            </a:extLst>
          </p:cNvPr>
          <p:cNvSpPr/>
          <p:nvPr userDrawn="1"/>
        </p:nvSpPr>
        <p:spPr>
          <a:xfrm>
            <a:off x="9296400" y="4686300"/>
            <a:ext cx="2895600" cy="2171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4" name="Picture Placeholder 3">
            <a:extLst>
              <a:ext uri="{FF2B5EF4-FFF2-40B4-BE49-F238E27FC236}">
                <a16:creationId xmlns:a16="http://schemas.microsoft.com/office/drawing/2014/main" id="{FC48AD3C-F621-453E-A2B9-9F98CA777CE5}"/>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376127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apositiva 9">
    <p:spTree>
      <p:nvGrpSpPr>
        <p:cNvPr id="1" name=""/>
        <p:cNvGrpSpPr/>
        <p:nvPr/>
      </p:nvGrpSpPr>
      <p:grpSpPr>
        <a:xfrm>
          <a:off x="0" y="0"/>
          <a:ext cx="0" cy="0"/>
          <a:chOff x="0" y="0"/>
          <a:chExt cx="0" cy="0"/>
        </a:xfrm>
      </p:grpSpPr>
    </p:spTree>
    <p:extLst>
      <p:ext uri="{BB962C8B-B14F-4D97-AF65-F5344CB8AC3E}">
        <p14:creationId xmlns:p14="http://schemas.microsoft.com/office/powerpoint/2010/main" val="671910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Diapositiva 10">
    <p:spTree>
      <p:nvGrpSpPr>
        <p:cNvPr id="1" name=""/>
        <p:cNvGrpSpPr/>
        <p:nvPr/>
      </p:nvGrpSpPr>
      <p:grpSpPr>
        <a:xfrm>
          <a:off x="0" y="0"/>
          <a:ext cx="0" cy="0"/>
          <a:chOff x="0" y="0"/>
          <a:chExt cx="0" cy="0"/>
        </a:xfrm>
      </p:grpSpPr>
      <p:sp>
        <p:nvSpPr>
          <p:cNvPr id="9" name="Marcador de posición de imagen 8">
            <a:extLst>
              <a:ext uri="{FF2B5EF4-FFF2-40B4-BE49-F238E27FC236}">
                <a16:creationId xmlns:a16="http://schemas.microsoft.com/office/drawing/2014/main" id="{4A1E1C62-7682-45EB-A414-2445831CA734}"/>
              </a:ext>
            </a:extLst>
          </p:cNvPr>
          <p:cNvSpPr>
            <a:spLocks noGrp="1"/>
          </p:cNvSpPr>
          <p:nvPr>
            <p:ph type="pic" sz="quarter" idx="10"/>
          </p:nvPr>
        </p:nvSpPr>
        <p:spPr>
          <a:xfrm>
            <a:off x="9582150" y="1371600"/>
            <a:ext cx="2305050" cy="4076700"/>
          </a:xfrm>
          <a:prstGeom prst="rect">
            <a:avLst/>
          </a:prstGeom>
        </p:spPr>
        <p:txBody>
          <a:bodyPr/>
          <a:lstStyle/>
          <a:p>
            <a:endParaRPr lang="en-US"/>
          </a:p>
        </p:txBody>
      </p:sp>
      <p:sp>
        <p:nvSpPr>
          <p:cNvPr id="11" name="Marcador de posición de imagen 10">
            <a:extLst>
              <a:ext uri="{FF2B5EF4-FFF2-40B4-BE49-F238E27FC236}">
                <a16:creationId xmlns:a16="http://schemas.microsoft.com/office/drawing/2014/main" id="{67FDB8DE-73CA-434E-AB2D-412B8633F229}"/>
              </a:ext>
            </a:extLst>
          </p:cNvPr>
          <p:cNvSpPr>
            <a:spLocks noGrp="1"/>
          </p:cNvSpPr>
          <p:nvPr>
            <p:ph type="pic" sz="quarter" idx="11"/>
          </p:nvPr>
        </p:nvSpPr>
        <p:spPr>
          <a:xfrm>
            <a:off x="7277100" y="1047750"/>
            <a:ext cx="2609850" cy="4648200"/>
          </a:xfrm>
          <a:prstGeom prst="rect">
            <a:avLst/>
          </a:prstGeom>
        </p:spPr>
        <p:txBody>
          <a:bodyPr/>
          <a:lstStyle/>
          <a:p>
            <a:endParaRPr lang="en-US"/>
          </a:p>
        </p:txBody>
      </p:sp>
    </p:spTree>
    <p:extLst>
      <p:ext uri="{BB962C8B-B14F-4D97-AF65-F5344CB8AC3E}">
        <p14:creationId xmlns:p14="http://schemas.microsoft.com/office/powerpoint/2010/main" val="21556180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9_Diseño personalizado">
    <p:spTree>
      <p:nvGrpSpPr>
        <p:cNvPr id="1" name=""/>
        <p:cNvGrpSpPr/>
        <p:nvPr/>
      </p:nvGrpSpPr>
      <p:grpSpPr>
        <a:xfrm>
          <a:off x="0" y="0"/>
          <a:ext cx="0" cy="0"/>
          <a:chOff x="0" y="0"/>
          <a:chExt cx="0" cy="0"/>
        </a:xfrm>
      </p:grpSpPr>
      <p:sp>
        <p:nvSpPr>
          <p:cNvPr id="6" name="Marcador de posición de imagen 5">
            <a:extLst>
              <a:ext uri="{FF2B5EF4-FFF2-40B4-BE49-F238E27FC236}">
                <a16:creationId xmlns:a16="http://schemas.microsoft.com/office/drawing/2014/main" id="{B4AE9F9E-652F-43BC-A855-1A8A6E6F909B}"/>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42619697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4175232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5808524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1"/>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1258887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a 1">
    <p:spTree>
      <p:nvGrpSpPr>
        <p:cNvPr id="1" name=""/>
        <p:cNvGrpSpPr/>
        <p:nvPr/>
      </p:nvGrpSpPr>
      <p:grpSpPr>
        <a:xfrm>
          <a:off x="0" y="0"/>
          <a:ext cx="0" cy="0"/>
          <a:chOff x="0" y="0"/>
          <a:chExt cx="0" cy="0"/>
        </a:xfrm>
      </p:grpSpPr>
    </p:spTree>
    <p:extLst>
      <p:ext uri="{BB962C8B-B14F-4D97-AF65-F5344CB8AC3E}">
        <p14:creationId xmlns:p14="http://schemas.microsoft.com/office/powerpoint/2010/main" val="2967717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apositiva 2">
    <p:spTree>
      <p:nvGrpSpPr>
        <p:cNvPr id="1" name=""/>
        <p:cNvGrpSpPr/>
        <p:nvPr/>
      </p:nvGrpSpPr>
      <p:grpSpPr>
        <a:xfrm>
          <a:off x="0" y="0"/>
          <a:ext cx="0" cy="0"/>
          <a:chOff x="0" y="0"/>
          <a:chExt cx="0" cy="0"/>
        </a:xfrm>
      </p:grpSpPr>
      <p:sp>
        <p:nvSpPr>
          <p:cNvPr id="5" name="Marcador de posición de imagen 10">
            <a:extLst>
              <a:ext uri="{FF2B5EF4-FFF2-40B4-BE49-F238E27FC236}">
                <a16:creationId xmlns:a16="http://schemas.microsoft.com/office/drawing/2014/main" id="{68494928-CF9A-408F-BDFF-886015B1FE8D}"/>
              </a:ext>
            </a:extLst>
          </p:cNvPr>
          <p:cNvSpPr>
            <a:spLocks noGrp="1"/>
          </p:cNvSpPr>
          <p:nvPr>
            <p:ph type="pic" sz="quarter" idx="10"/>
          </p:nvPr>
        </p:nvSpPr>
        <p:spPr>
          <a:xfrm>
            <a:off x="0" y="0"/>
            <a:ext cx="12192000" cy="6858000"/>
          </a:xfrm>
          <a:prstGeom prst="rect">
            <a:avLst/>
          </a:prstGeom>
        </p:spPr>
        <p:txBody>
          <a:bodyPr/>
          <a:lstStyle>
            <a:lvl1pPr>
              <a:defRPr sz="2000"/>
            </a:lvl1pPr>
          </a:lstStyle>
          <a:p>
            <a:endParaRPr lang="en-US"/>
          </a:p>
        </p:txBody>
      </p:sp>
    </p:spTree>
    <p:extLst>
      <p:ext uri="{BB962C8B-B14F-4D97-AF65-F5344CB8AC3E}">
        <p14:creationId xmlns:p14="http://schemas.microsoft.com/office/powerpoint/2010/main" val="2068318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apositiva 3">
    <p:spTree>
      <p:nvGrpSpPr>
        <p:cNvPr id="1" name=""/>
        <p:cNvGrpSpPr/>
        <p:nvPr/>
      </p:nvGrpSpPr>
      <p:grpSpPr>
        <a:xfrm>
          <a:off x="0" y="0"/>
          <a:ext cx="0" cy="0"/>
          <a:chOff x="0" y="0"/>
          <a:chExt cx="0" cy="0"/>
        </a:xfrm>
      </p:grpSpPr>
      <p:sp>
        <p:nvSpPr>
          <p:cNvPr id="6" name="Marcador de posición de imagen 10">
            <a:extLst>
              <a:ext uri="{FF2B5EF4-FFF2-40B4-BE49-F238E27FC236}">
                <a16:creationId xmlns:a16="http://schemas.microsoft.com/office/drawing/2014/main" id="{68494928-CF9A-408F-BDFF-886015B1FE8D}"/>
              </a:ext>
            </a:extLst>
          </p:cNvPr>
          <p:cNvSpPr>
            <a:spLocks noGrp="1"/>
          </p:cNvSpPr>
          <p:nvPr>
            <p:ph type="pic" sz="quarter" idx="10"/>
          </p:nvPr>
        </p:nvSpPr>
        <p:spPr>
          <a:xfrm>
            <a:off x="0" y="0"/>
            <a:ext cx="12192000" cy="6858000"/>
          </a:xfrm>
          <a:prstGeom prst="rect">
            <a:avLst/>
          </a:prstGeom>
        </p:spPr>
        <p:txBody>
          <a:bodyPr/>
          <a:lstStyle>
            <a:lvl1pPr>
              <a:defRPr sz="2000"/>
            </a:lvl1pPr>
          </a:lstStyle>
          <a:p>
            <a:endParaRPr lang="en-US"/>
          </a:p>
        </p:txBody>
      </p:sp>
    </p:spTree>
    <p:extLst>
      <p:ext uri="{BB962C8B-B14F-4D97-AF65-F5344CB8AC3E}">
        <p14:creationId xmlns:p14="http://schemas.microsoft.com/office/powerpoint/2010/main" val="1072869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apositiva 4">
    <p:spTree>
      <p:nvGrpSpPr>
        <p:cNvPr id="1" name=""/>
        <p:cNvGrpSpPr/>
        <p:nvPr/>
      </p:nvGrpSpPr>
      <p:grpSpPr>
        <a:xfrm>
          <a:off x="0" y="0"/>
          <a:ext cx="0" cy="0"/>
          <a:chOff x="0" y="0"/>
          <a:chExt cx="0" cy="0"/>
        </a:xfrm>
      </p:grpSpPr>
      <p:sp>
        <p:nvSpPr>
          <p:cNvPr id="7" name="Marcador de posición de imagen 2">
            <a:extLst>
              <a:ext uri="{FF2B5EF4-FFF2-40B4-BE49-F238E27FC236}">
                <a16:creationId xmlns:a16="http://schemas.microsoft.com/office/drawing/2014/main" id="{2C4FB51C-EAB8-454B-AA5E-2D566DE1471E}"/>
              </a:ext>
            </a:extLst>
          </p:cNvPr>
          <p:cNvSpPr>
            <a:spLocks noGrp="1"/>
          </p:cNvSpPr>
          <p:nvPr>
            <p:ph type="pic" sz="quarter" idx="10"/>
          </p:nvPr>
        </p:nvSpPr>
        <p:spPr>
          <a:xfrm>
            <a:off x="362855" y="714376"/>
            <a:ext cx="4317207" cy="2162174"/>
          </a:xfrm>
          <a:prstGeom prst="rect">
            <a:avLst/>
          </a:prstGeom>
        </p:spPr>
        <p:txBody>
          <a:bodyPr/>
          <a:lstStyle>
            <a:lvl1pPr>
              <a:defRPr sz="1800"/>
            </a:lvl1pPr>
          </a:lstStyle>
          <a:p>
            <a:endParaRPr lang="en-US"/>
          </a:p>
        </p:txBody>
      </p:sp>
    </p:spTree>
    <p:extLst>
      <p:ext uri="{BB962C8B-B14F-4D97-AF65-F5344CB8AC3E}">
        <p14:creationId xmlns:p14="http://schemas.microsoft.com/office/powerpoint/2010/main" val="2822057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apositiva 5">
    <p:spTree>
      <p:nvGrpSpPr>
        <p:cNvPr id="1" name=""/>
        <p:cNvGrpSpPr/>
        <p:nvPr/>
      </p:nvGrpSpPr>
      <p:grpSpPr>
        <a:xfrm>
          <a:off x="0" y="0"/>
          <a:ext cx="0" cy="0"/>
          <a:chOff x="0" y="0"/>
          <a:chExt cx="0" cy="0"/>
        </a:xfrm>
      </p:grpSpPr>
      <p:sp>
        <p:nvSpPr>
          <p:cNvPr id="7" name="Marcador de posición de imagen 6"/>
          <p:cNvSpPr>
            <a:spLocks noGrp="1"/>
          </p:cNvSpPr>
          <p:nvPr>
            <p:ph type="pic" sz="quarter" idx="10"/>
          </p:nvPr>
        </p:nvSpPr>
        <p:spPr>
          <a:xfrm>
            <a:off x="2686050" y="697296"/>
            <a:ext cx="2152650" cy="3095109"/>
          </a:xfrm>
          <a:prstGeom prst="rect">
            <a:avLst/>
          </a:prstGeom>
        </p:spPr>
        <p:txBody>
          <a:bodyPr/>
          <a:lstStyle/>
          <a:p>
            <a:endParaRPr lang="en-US"/>
          </a:p>
        </p:txBody>
      </p:sp>
      <p:sp>
        <p:nvSpPr>
          <p:cNvPr id="9" name="Marcador de posición de imagen 6"/>
          <p:cNvSpPr>
            <a:spLocks noGrp="1"/>
          </p:cNvSpPr>
          <p:nvPr>
            <p:ph type="pic" sz="quarter" idx="12"/>
          </p:nvPr>
        </p:nvSpPr>
        <p:spPr>
          <a:xfrm>
            <a:off x="6896100" y="697296"/>
            <a:ext cx="2152650" cy="3095109"/>
          </a:xfrm>
          <a:prstGeom prst="rect">
            <a:avLst/>
          </a:prstGeom>
        </p:spPr>
        <p:txBody>
          <a:bodyPr/>
          <a:lstStyle/>
          <a:p>
            <a:endParaRPr lang="en-US"/>
          </a:p>
        </p:txBody>
      </p:sp>
      <p:sp>
        <p:nvSpPr>
          <p:cNvPr id="8" name="Marcador de posición de imagen 6"/>
          <p:cNvSpPr>
            <a:spLocks noGrp="1"/>
          </p:cNvSpPr>
          <p:nvPr>
            <p:ph type="pic" sz="quarter" idx="11"/>
          </p:nvPr>
        </p:nvSpPr>
        <p:spPr>
          <a:xfrm>
            <a:off x="4343400" y="362857"/>
            <a:ext cx="3048000" cy="3802743"/>
          </a:xfrm>
          <a:prstGeom prst="rect">
            <a:avLst/>
          </a:prstGeom>
        </p:spPr>
        <p:txBody>
          <a:bodyPr/>
          <a:lstStyle/>
          <a:p>
            <a:endParaRPr lang="en-US"/>
          </a:p>
        </p:txBody>
      </p:sp>
    </p:spTree>
    <p:extLst>
      <p:ext uri="{BB962C8B-B14F-4D97-AF65-F5344CB8AC3E}">
        <p14:creationId xmlns:p14="http://schemas.microsoft.com/office/powerpoint/2010/main" val="249913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apositiva 6">
    <p:spTree>
      <p:nvGrpSpPr>
        <p:cNvPr id="1" name=""/>
        <p:cNvGrpSpPr/>
        <p:nvPr/>
      </p:nvGrpSpPr>
      <p:grpSpPr>
        <a:xfrm>
          <a:off x="0" y="0"/>
          <a:ext cx="0" cy="0"/>
          <a:chOff x="0" y="0"/>
          <a:chExt cx="0" cy="0"/>
        </a:xfrm>
      </p:grpSpPr>
      <p:sp>
        <p:nvSpPr>
          <p:cNvPr id="7" name="Marcador de posición de imagen 3">
            <a:extLst>
              <a:ext uri="{FF2B5EF4-FFF2-40B4-BE49-F238E27FC236}">
                <a16:creationId xmlns:a16="http://schemas.microsoft.com/office/drawing/2014/main" id="{8932BA8E-B107-45BD-83DB-D4B6684C29AE}"/>
              </a:ext>
            </a:extLst>
          </p:cNvPr>
          <p:cNvSpPr>
            <a:spLocks noGrp="1"/>
          </p:cNvSpPr>
          <p:nvPr>
            <p:ph type="pic" sz="quarter" idx="10" hasCustomPrompt="1"/>
          </p:nvPr>
        </p:nvSpPr>
        <p:spPr>
          <a:xfrm>
            <a:off x="7334250" y="0"/>
            <a:ext cx="4857750" cy="6858000"/>
          </a:xfrm>
          <a:prstGeom prst="rect">
            <a:avLst/>
          </a:prstGeom>
        </p:spPr>
        <p:txBody>
          <a:bodyPr/>
          <a:lstStyle>
            <a:lvl1pPr marL="0" indent="0">
              <a:buNone/>
              <a:defRPr sz="2000"/>
            </a:lvl1pPr>
          </a:lstStyle>
          <a:p>
            <a:r>
              <a:rPr lang="en-US" noProof="0" dirty="0"/>
              <a:t>Click on the Icon to add an image</a:t>
            </a:r>
            <a:endParaRPr lang="es-CO" dirty="0"/>
          </a:p>
        </p:txBody>
      </p:sp>
    </p:spTree>
    <p:extLst>
      <p:ext uri="{BB962C8B-B14F-4D97-AF65-F5344CB8AC3E}">
        <p14:creationId xmlns:p14="http://schemas.microsoft.com/office/powerpoint/2010/main" val="358180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apositiva 7">
    <p:spTree>
      <p:nvGrpSpPr>
        <p:cNvPr id="1" name=""/>
        <p:cNvGrpSpPr/>
        <p:nvPr/>
      </p:nvGrpSpPr>
      <p:grpSpPr>
        <a:xfrm>
          <a:off x="0" y="0"/>
          <a:ext cx="0" cy="0"/>
          <a:chOff x="0" y="0"/>
          <a:chExt cx="0" cy="0"/>
        </a:xfrm>
      </p:grpSpPr>
      <p:sp>
        <p:nvSpPr>
          <p:cNvPr id="3" name="Marcador de posición de imagen 3">
            <a:extLst>
              <a:ext uri="{FF2B5EF4-FFF2-40B4-BE49-F238E27FC236}">
                <a16:creationId xmlns:a16="http://schemas.microsoft.com/office/drawing/2014/main" id="{5F5567E8-3E6D-4407-B177-D2D3262F61AE}"/>
              </a:ext>
            </a:extLst>
          </p:cNvPr>
          <p:cNvSpPr>
            <a:spLocks noGrp="1"/>
          </p:cNvSpPr>
          <p:nvPr>
            <p:ph type="pic" sz="quarter" idx="10"/>
          </p:nvPr>
        </p:nvSpPr>
        <p:spPr>
          <a:xfrm>
            <a:off x="5559879" y="1000579"/>
            <a:ext cx="1914978" cy="1914978"/>
          </a:xfrm>
          <a:prstGeom prst="ellipse">
            <a:avLst/>
          </a:prstGeom>
        </p:spPr>
        <p:txBody>
          <a:bodyPr/>
          <a:lstStyle>
            <a:lvl1pPr marL="0" indent="0">
              <a:buNone/>
              <a:defRPr sz="1600"/>
            </a:lvl1pPr>
          </a:lstStyle>
          <a:p>
            <a:endParaRPr lang="en-US" dirty="0"/>
          </a:p>
        </p:txBody>
      </p:sp>
      <p:sp>
        <p:nvSpPr>
          <p:cNvPr id="5" name="Marcador de posición de imagen 3">
            <a:extLst>
              <a:ext uri="{FF2B5EF4-FFF2-40B4-BE49-F238E27FC236}">
                <a16:creationId xmlns:a16="http://schemas.microsoft.com/office/drawing/2014/main" id="{5F5567E8-3E6D-4407-B177-D2D3262F61AE}"/>
              </a:ext>
            </a:extLst>
          </p:cNvPr>
          <p:cNvSpPr>
            <a:spLocks noGrp="1"/>
          </p:cNvSpPr>
          <p:nvPr>
            <p:ph type="pic" sz="quarter" idx="11"/>
          </p:nvPr>
        </p:nvSpPr>
        <p:spPr>
          <a:xfrm>
            <a:off x="5559879" y="3576865"/>
            <a:ext cx="1914978" cy="1914978"/>
          </a:xfrm>
          <a:prstGeom prst="ellipse">
            <a:avLst/>
          </a:prstGeom>
        </p:spPr>
        <p:txBody>
          <a:bodyPr/>
          <a:lstStyle>
            <a:lvl1pPr marL="0" indent="0">
              <a:buNone/>
              <a:defRPr sz="1600"/>
            </a:lvl1pPr>
          </a:lstStyle>
          <a:p>
            <a:endParaRPr lang="en-US" dirty="0"/>
          </a:p>
        </p:txBody>
      </p:sp>
    </p:spTree>
    <p:extLst>
      <p:ext uri="{BB962C8B-B14F-4D97-AF65-F5344CB8AC3E}">
        <p14:creationId xmlns:p14="http://schemas.microsoft.com/office/powerpoint/2010/main" val="2585296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apositiva 8">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5F5567E8-3E6D-4407-B177-D2D3262F61AE}"/>
              </a:ext>
            </a:extLst>
          </p:cNvPr>
          <p:cNvSpPr>
            <a:spLocks noGrp="1"/>
          </p:cNvSpPr>
          <p:nvPr>
            <p:ph type="pic" sz="quarter" idx="10"/>
          </p:nvPr>
        </p:nvSpPr>
        <p:spPr>
          <a:xfrm>
            <a:off x="1365250" y="1581150"/>
            <a:ext cx="3638550" cy="3638550"/>
          </a:xfrm>
          <a:prstGeom prst="ellipse">
            <a:avLst/>
          </a:prstGeom>
        </p:spPr>
        <p:txBody>
          <a:bodyPr/>
          <a:lstStyle/>
          <a:p>
            <a:endParaRPr lang="en-US"/>
          </a:p>
        </p:txBody>
      </p:sp>
    </p:spTree>
    <p:extLst>
      <p:ext uri="{BB962C8B-B14F-4D97-AF65-F5344CB8AC3E}">
        <p14:creationId xmlns:p14="http://schemas.microsoft.com/office/powerpoint/2010/main" val="3088542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hyperlink" Target="http://free-powerpoint-templates-download.com/" TargetMode="External"/><Relationship Id="rId2" Type="http://schemas.openxmlformats.org/officeDocument/2006/relationships/slideLayout" Target="../slideLayouts/slideLayout2.xml"/><Relationship Id="rId16" Type="http://schemas.openxmlformats.org/officeDocument/2006/relationships/theme" Target="../theme/theme1.xml"/><Relationship Id="rId20"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hyperlink" Target="https://slidesgratis.com/" TargetMode="Externa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517EEEA6-41DF-4DA7-9145-B9D6D18D11EF}"/>
              </a:ext>
            </a:extLst>
          </p:cNvPr>
          <p:cNvSpPr/>
          <p:nvPr userDrawn="1"/>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uadroTexto 4">
            <a:extLst>
              <a:ext uri="{FF2B5EF4-FFF2-40B4-BE49-F238E27FC236}">
                <a16:creationId xmlns:a16="http://schemas.microsoft.com/office/drawing/2014/main" id="{98554778-3CBD-4CEA-8118-6E137767477E}"/>
              </a:ext>
            </a:extLst>
          </p:cNvPr>
          <p:cNvSpPr txBox="1"/>
          <p:nvPr userDrawn="1"/>
        </p:nvSpPr>
        <p:spPr>
          <a:xfrm>
            <a:off x="1659310" y="-688899"/>
            <a:ext cx="2367636" cy="369332"/>
          </a:xfrm>
          <a:prstGeom prst="rect">
            <a:avLst/>
          </a:prstGeom>
          <a:noFill/>
        </p:spPr>
        <p:txBody>
          <a:bodyPr wrap="none" rtlCol="0">
            <a:spAutoFit/>
          </a:bodyPr>
          <a:lstStyle/>
          <a:p>
            <a:r>
              <a:rPr lang="en-US" dirty="0">
                <a:solidFill>
                  <a:schemeClr val="bg1"/>
                </a:solidFill>
                <a:hlinkClick r:id="rId17">
                  <a:extLst>
                    <a:ext uri="{A12FA001-AC4F-418D-AE19-62706E023703}">
                      <ahyp:hlinkClr xmlns:ahyp="http://schemas.microsoft.com/office/drawing/2018/hyperlinkcolor" val="tx"/>
                    </a:ext>
                  </a:extLst>
                </a:hlinkClick>
              </a:rPr>
              <a:t>http://ppthemes.com/</a:t>
            </a:r>
            <a:r>
              <a:rPr lang="en-US" dirty="0">
                <a:solidFill>
                  <a:schemeClr val="bg1"/>
                </a:solidFill>
              </a:rPr>
              <a:t> </a:t>
            </a:r>
          </a:p>
        </p:txBody>
      </p:sp>
      <p:pic>
        <p:nvPicPr>
          <p:cNvPr id="8" name="Imagen 7">
            <a:extLst>
              <a:ext uri="{FF2B5EF4-FFF2-40B4-BE49-F238E27FC236}">
                <a16:creationId xmlns:a16="http://schemas.microsoft.com/office/drawing/2014/main" id="{6FF01F04-39F1-462C-B506-5DE4232D30A6}"/>
              </a:ext>
            </a:extLst>
          </p:cNvPr>
          <p:cNvPicPr>
            <a:picLocks noChangeAspect="1"/>
          </p:cNvPicPr>
          <p:nvPr userDrawn="1"/>
        </p:nvPicPr>
        <p:blipFill>
          <a:blip r:embed="rId18">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9" name="CuadroTexto 8">
            <a:extLst>
              <a:ext uri="{FF2B5EF4-FFF2-40B4-BE49-F238E27FC236}">
                <a16:creationId xmlns:a16="http://schemas.microsoft.com/office/drawing/2014/main" id="{900B17B7-C9A3-41CE-939E-E45D1955FCD3}"/>
              </a:ext>
            </a:extLst>
          </p:cNvPr>
          <p:cNvSpPr txBox="1"/>
          <p:nvPr userDrawn="1"/>
        </p:nvSpPr>
        <p:spPr>
          <a:xfrm>
            <a:off x="8659820" y="-645106"/>
            <a:ext cx="2659702" cy="369332"/>
          </a:xfrm>
          <a:prstGeom prst="rect">
            <a:avLst/>
          </a:prstGeom>
          <a:noFill/>
        </p:spPr>
        <p:txBody>
          <a:bodyPr wrap="none" rtlCol="0">
            <a:spAutoFit/>
          </a:bodyPr>
          <a:lstStyle/>
          <a:p>
            <a:r>
              <a:rPr lang="en-US" dirty="0">
                <a:solidFill>
                  <a:schemeClr val="bg1"/>
                </a:solidFill>
                <a:hlinkClick r:id="rId19">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14" name="Imagen 13">
            <a:extLst>
              <a:ext uri="{FF2B5EF4-FFF2-40B4-BE49-F238E27FC236}">
                <a16:creationId xmlns:a16="http://schemas.microsoft.com/office/drawing/2014/main" id="{37C819BA-7AFD-4214-A544-2BC37CACF3A1}"/>
              </a:ext>
            </a:extLst>
          </p:cNvPr>
          <p:cNvPicPr>
            <a:picLocks noChangeAspect="1"/>
          </p:cNvPicPr>
          <p:nvPr userDrawn="1"/>
        </p:nvPicPr>
        <p:blipFill rotWithShape="1">
          <a:blip r:embed="rId20" cstate="hq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Tree>
    <p:extLst>
      <p:ext uri="{BB962C8B-B14F-4D97-AF65-F5344CB8AC3E}">
        <p14:creationId xmlns:p14="http://schemas.microsoft.com/office/powerpoint/2010/main" val="3968079979"/>
      </p:ext>
    </p:extLst>
  </p:cSld>
  <p:clrMap bg1="lt1" tx1="dk1" bg2="lt2" tx2="dk2" accent1="accent1" accent2="accent2" accent3="accent3" accent4="accent4" accent5="accent5" accent6="accent6" hlink="hlink" folHlink="folHlink"/>
  <p:sldLayoutIdLst>
    <p:sldLayoutId id="2147483676" r:id="rId1"/>
    <p:sldLayoutId id="2147483695" r:id="rId2"/>
    <p:sldLayoutId id="2147483702" r:id="rId3"/>
    <p:sldLayoutId id="2147483692" r:id="rId4"/>
    <p:sldLayoutId id="2147483688" r:id="rId5"/>
    <p:sldLayoutId id="2147483689" r:id="rId6"/>
    <p:sldLayoutId id="2147483686" r:id="rId7"/>
    <p:sldLayoutId id="2147483668" r:id="rId8"/>
    <p:sldLayoutId id="2147483682" r:id="rId9"/>
    <p:sldLayoutId id="2147483660" r:id="rId10"/>
    <p:sldLayoutId id="2147483699" r:id="rId11"/>
    <p:sldLayoutId id="2147483698" r:id="rId12"/>
    <p:sldLayoutId id="2147483714" r:id="rId13"/>
    <p:sldLayoutId id="2147483715" r:id="rId14"/>
    <p:sldLayoutId id="2147483716"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fontsquirrel.com/fonts/nautilus-pompilius" TargetMode="External"/><Relationship Id="rId2" Type="http://schemas.openxmlformats.org/officeDocument/2006/relationships/hyperlink" Target="https://fonts.google.com/specimen/Lato" TargetMode="External"/><Relationship Id="rId1" Type="http://schemas.openxmlformats.org/officeDocument/2006/relationships/slideLayout" Target="../slideLayouts/slideLayout14.xml"/><Relationship Id="rId4" Type="http://schemas.openxmlformats.org/officeDocument/2006/relationships/hyperlink" Target="https://free-powerpoint-templates-download.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15.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3176" y="892"/>
            <a:ext cx="12185651" cy="6856214"/>
          </a:xfrm>
          <a:prstGeom prst="rect">
            <a:avLst/>
          </a:prstGeom>
          <a:solidFill>
            <a:schemeClr val="accent4">
              <a:lumMod val="1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3384" y="1921518"/>
            <a:ext cx="801501" cy="830677"/>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761">
              <a:defRPr/>
            </a:pPr>
            <a:r>
              <a:rPr lang="en-US" sz="5398" dirty="0">
                <a:solidFill>
                  <a:schemeClr val="accent1"/>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3384" y="2935402"/>
            <a:ext cx="801501" cy="830677"/>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761">
              <a:defRPr/>
            </a:pPr>
            <a:r>
              <a:rPr lang="en-US" sz="5398" dirty="0">
                <a:solidFill>
                  <a:schemeClr val="accent1"/>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3384" y="3953253"/>
            <a:ext cx="801501" cy="830677"/>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761">
              <a:defRPr/>
            </a:pPr>
            <a:r>
              <a:rPr lang="en-US" sz="5398" dirty="0">
                <a:solidFill>
                  <a:schemeClr val="accent1"/>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53384" y="4969517"/>
            <a:ext cx="801501" cy="830677"/>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761">
              <a:defRPr/>
            </a:pPr>
            <a:r>
              <a:rPr lang="en-US" sz="5398" dirty="0">
                <a:solidFill>
                  <a:schemeClr val="accent1"/>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7416" y="1962951"/>
            <a:ext cx="7319323" cy="8006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54" tIns="54827" rIns="109654" bIns="54827">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a:t>
            </a:r>
            <a:r>
              <a:rPr lang="en-US" altLang="ja-JP" sz="1400" dirty="0">
                <a:solidFill>
                  <a:schemeClr val="bg1"/>
                </a:solidFill>
                <a:cs typeface="Arial" panose="020B0604020202020204" pitchFamily="34" charset="0"/>
              </a:rPr>
              <a:t> </a:t>
            </a:r>
            <a:r>
              <a:rPr lang="en-US" altLang="ja-JP" sz="1400" b="1" dirty="0">
                <a:solidFill>
                  <a:schemeClr val="bg1"/>
                </a:solidFill>
                <a:latin typeface="+mn-lt"/>
                <a:cs typeface="Calibri" panose="020F0502020204030204" pitchFamily="34" charset="0"/>
                <a:hlinkClick r:id="rId2">
                  <a:extLst>
                    <a:ext uri="{A12FA001-AC4F-418D-AE19-62706E023703}">
                      <ahyp:hlinkClr xmlns:ahyp="http://schemas.microsoft.com/office/drawing/2018/hyperlinkcolor" val="tx"/>
                    </a:ext>
                  </a:extLst>
                </a:hlinkClick>
              </a:rPr>
              <a:t>Lato Family Font </a:t>
            </a:r>
            <a:r>
              <a:rPr lang="en-US" altLang="ja-JP" sz="1400" b="1" dirty="0">
                <a:solidFill>
                  <a:schemeClr val="bg1"/>
                </a:solidFill>
                <a:latin typeface="+mn-lt"/>
                <a:cs typeface="Calibri" panose="020F0502020204030204" pitchFamily="34" charset="0"/>
              </a:rPr>
              <a:t> and </a:t>
            </a:r>
            <a:r>
              <a:rPr lang="en-US" altLang="ja-JP" sz="1400" b="1" dirty="0">
                <a:solidFill>
                  <a:schemeClr val="bg1"/>
                </a:solidFill>
                <a:latin typeface="+mn-lt"/>
                <a:cs typeface="Calibri" panose="020F0502020204030204" pitchFamily="34" charset="0"/>
                <a:hlinkClick r:id="rId3">
                  <a:extLst>
                    <a:ext uri="{A12FA001-AC4F-418D-AE19-62706E023703}">
                      <ahyp:hlinkClr xmlns:ahyp="http://schemas.microsoft.com/office/drawing/2018/hyperlinkcolor" val="tx"/>
                    </a:ext>
                  </a:extLst>
                </a:hlinkClick>
              </a:rPr>
              <a:t>Nautilus Pompilius</a:t>
            </a:r>
            <a:r>
              <a:rPr lang="en-US" altLang="ja-JP" sz="1400" b="1" dirty="0">
                <a:solidFill>
                  <a:schemeClr val="bg1"/>
                </a:solidFill>
                <a:latin typeface="+mn-lt"/>
                <a:cs typeface="Calibri" panose="020F0502020204030204" pitchFamily="34" charset="0"/>
              </a:rPr>
              <a:t>-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4">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7415" y="5000684"/>
            <a:ext cx="7319322" cy="8006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54" tIns="54827" rIns="109654" bIns="54827">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8337" y="506721"/>
            <a:ext cx="3151825" cy="5998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8"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8464" y="1100930"/>
            <a:ext cx="1139231" cy="36495"/>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37" tIns="60918" rIns="121837" bIns="60918" anchor="ctr"/>
            <a:lstStyle/>
            <a:p>
              <a:pPr algn="ctr" defTabSz="913761">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37" tIns="60918" rIns="121837" bIns="60918" anchor="ctr"/>
            <a:lstStyle/>
            <a:p>
              <a:pPr algn="ctr" defTabSz="913761">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37" tIns="60918" rIns="121837" bIns="60918" anchor="ctr"/>
            <a:lstStyle/>
            <a:p>
              <a:pPr algn="ctr" defTabSz="913761">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37" tIns="60918" rIns="121837" bIns="60918" anchor="ctr"/>
            <a:lstStyle/>
            <a:p>
              <a:pPr algn="ctr" defTabSz="913761">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37" tIns="60918" rIns="121837" bIns="60918" anchor="ctr"/>
            <a:lstStyle/>
            <a:p>
              <a:pPr algn="ctr" defTabSz="913761">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7416" y="4018596"/>
            <a:ext cx="7319322" cy="8006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54" tIns="54827" rIns="109654" bIns="54827">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8337" y="1083565"/>
            <a:ext cx="6092826" cy="646011"/>
          </a:xfrm>
          <a:prstGeom prst="rect">
            <a:avLst/>
          </a:prstGeom>
        </p:spPr>
        <p:txBody>
          <a:bodyPr>
            <a:spAutoFit/>
          </a:bodyPr>
          <a:lstStyle/>
          <a:p>
            <a:r>
              <a:rPr lang="en-US" sz="3598" b="1" dirty="0">
                <a:solidFill>
                  <a:schemeClr val="accent1"/>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3808" y="3035011"/>
            <a:ext cx="7225711"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Freeform 16">
            <a:extLst>
              <a:ext uri="{FF2B5EF4-FFF2-40B4-BE49-F238E27FC236}">
                <a16:creationId xmlns:a16="http://schemas.microsoft.com/office/drawing/2014/main" id="{40B1FDE6-7319-4445-B07A-D37B956706B4}"/>
              </a:ext>
            </a:extLst>
          </p:cNvPr>
          <p:cNvSpPr/>
          <p:nvPr/>
        </p:nvSpPr>
        <p:spPr>
          <a:xfrm>
            <a:off x="1215521" y="3747180"/>
            <a:ext cx="1558856" cy="1409017"/>
          </a:xfrm>
          <a:custGeom>
            <a:avLst/>
            <a:gdLst>
              <a:gd name="connsiteX0" fmla="*/ 919086 w 1359871"/>
              <a:gd name="connsiteY0" fmla="*/ 0 h 1229159"/>
              <a:gd name="connsiteX1" fmla="*/ 440809 w 1359871"/>
              <a:gd name="connsiteY1" fmla="*/ 0 h 1229159"/>
              <a:gd name="connsiteX2" fmla="*/ 266120 w 1359871"/>
              <a:gd name="connsiteY2" fmla="*/ 100727 h 1229159"/>
              <a:gd name="connsiteX3" fmla="*/ 26982 w 1359871"/>
              <a:gd name="connsiteY3" fmla="*/ 514090 h 1229159"/>
              <a:gd name="connsiteX4" fmla="*/ 26982 w 1359871"/>
              <a:gd name="connsiteY4" fmla="*/ 715450 h 1229159"/>
              <a:gd name="connsiteX5" fmla="*/ 266120 w 1359871"/>
              <a:gd name="connsiteY5" fmla="*/ 1128527 h 1229159"/>
              <a:gd name="connsiteX6" fmla="*/ 440809 w 1359871"/>
              <a:gd name="connsiteY6" fmla="*/ 1229160 h 1229159"/>
              <a:gd name="connsiteX7" fmla="*/ 919086 w 1359871"/>
              <a:gd name="connsiteY7" fmla="*/ 1229160 h 1229159"/>
              <a:gd name="connsiteX8" fmla="*/ 1093775 w 1359871"/>
              <a:gd name="connsiteY8" fmla="*/ 1128527 h 1229159"/>
              <a:gd name="connsiteX9" fmla="*/ 1332818 w 1359871"/>
              <a:gd name="connsiteY9" fmla="*/ 715070 h 1229159"/>
              <a:gd name="connsiteX10" fmla="*/ 1332818 w 1359871"/>
              <a:gd name="connsiteY10" fmla="*/ 513710 h 1229159"/>
              <a:gd name="connsiteX11" fmla="*/ 1093775 w 1359871"/>
              <a:gd name="connsiteY11" fmla="*/ 100347 h 1229159"/>
              <a:gd name="connsiteX12" fmla="*/ 919086 w 1359871"/>
              <a:gd name="connsiteY12" fmla="*/ 0 h 1229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59871" h="1229159">
                <a:moveTo>
                  <a:pt x="919086" y="0"/>
                </a:moveTo>
                <a:lnTo>
                  <a:pt x="440809" y="0"/>
                </a:lnTo>
                <a:cubicBezTo>
                  <a:pt x="368728" y="-9"/>
                  <a:pt x="302127" y="38400"/>
                  <a:pt x="266120" y="100727"/>
                </a:cubicBezTo>
                <a:lnTo>
                  <a:pt x="26982" y="514090"/>
                </a:lnTo>
                <a:cubicBezTo>
                  <a:pt x="-8994" y="576408"/>
                  <a:pt x="-8994" y="653132"/>
                  <a:pt x="26982" y="715450"/>
                </a:cubicBezTo>
                <a:lnTo>
                  <a:pt x="266120" y="1128527"/>
                </a:lnTo>
                <a:cubicBezTo>
                  <a:pt x="302165" y="1190807"/>
                  <a:pt x="368754" y="1229169"/>
                  <a:pt x="440809" y="1229160"/>
                </a:cubicBezTo>
                <a:lnTo>
                  <a:pt x="919086" y="1229160"/>
                </a:lnTo>
                <a:cubicBezTo>
                  <a:pt x="991132" y="1229150"/>
                  <a:pt x="1057714" y="1190788"/>
                  <a:pt x="1093775" y="1128527"/>
                </a:cubicBezTo>
                <a:lnTo>
                  <a:pt x="1332818" y="715070"/>
                </a:lnTo>
                <a:cubicBezTo>
                  <a:pt x="1368889" y="652780"/>
                  <a:pt x="1368889" y="576000"/>
                  <a:pt x="1332818" y="513710"/>
                </a:cubicBezTo>
                <a:lnTo>
                  <a:pt x="1093775" y="100347"/>
                </a:lnTo>
                <a:cubicBezTo>
                  <a:pt x="1057657" y="38181"/>
                  <a:pt x="991084" y="-66"/>
                  <a:pt x="919086" y="0"/>
                </a:cubicBezTo>
                <a:close/>
              </a:path>
            </a:pathLst>
          </a:custGeom>
          <a:solidFill>
            <a:srgbClr val="EAE4E4"/>
          </a:solidFill>
          <a:ln w="9510"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33138324-D208-8346-BE9F-4A6872CA2122}"/>
              </a:ext>
            </a:extLst>
          </p:cNvPr>
          <p:cNvSpPr/>
          <p:nvPr/>
        </p:nvSpPr>
        <p:spPr>
          <a:xfrm>
            <a:off x="-133219" y="32164"/>
            <a:ext cx="2700682" cy="998151"/>
          </a:xfrm>
          <a:custGeom>
            <a:avLst/>
            <a:gdLst>
              <a:gd name="connsiteX0" fmla="*/ 0 w 2700682"/>
              <a:gd name="connsiteY0" fmla="*/ 998152 h 998151"/>
              <a:gd name="connsiteX1" fmla="*/ 1893591 w 2700682"/>
              <a:gd name="connsiteY1" fmla="*/ 998152 h 998151"/>
              <a:gd name="connsiteX2" fmla="*/ 2196988 w 2700682"/>
              <a:gd name="connsiteY2" fmla="*/ 827770 h 998151"/>
              <a:gd name="connsiteX3" fmla="*/ 2700683 w 2700682"/>
              <a:gd name="connsiteY3" fmla="*/ 0 h 998151"/>
            </a:gdLst>
            <a:ahLst/>
            <a:cxnLst>
              <a:cxn ang="0">
                <a:pos x="connsiteX0" y="connsiteY0"/>
              </a:cxn>
              <a:cxn ang="0">
                <a:pos x="connsiteX1" y="connsiteY1"/>
              </a:cxn>
              <a:cxn ang="0">
                <a:pos x="connsiteX2" y="connsiteY2"/>
              </a:cxn>
              <a:cxn ang="0">
                <a:pos x="connsiteX3" y="connsiteY3"/>
              </a:cxn>
            </a:cxnLst>
            <a:rect l="l" t="t" r="r" b="b"/>
            <a:pathLst>
              <a:path w="2700682" h="998151">
                <a:moveTo>
                  <a:pt x="0" y="998152"/>
                </a:moveTo>
                <a:lnTo>
                  <a:pt x="1893591" y="998152"/>
                </a:lnTo>
                <a:cubicBezTo>
                  <a:pt x="2017587" y="998131"/>
                  <a:pt x="2132596" y="933547"/>
                  <a:pt x="2196988" y="827770"/>
                </a:cubicBezTo>
                <a:lnTo>
                  <a:pt x="2700683" y="0"/>
                </a:lnTo>
              </a:path>
            </a:pathLst>
          </a:custGeom>
          <a:noFill/>
          <a:ln w="76200" cap="flat">
            <a:solidFill>
              <a:srgbClr val="EAE4E4"/>
            </a:solid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5B8477E5-8677-874B-AA46-C14702C288CF}"/>
              </a:ext>
            </a:extLst>
          </p:cNvPr>
          <p:cNvSpPr/>
          <p:nvPr/>
        </p:nvSpPr>
        <p:spPr>
          <a:xfrm>
            <a:off x="2358736" y="1163430"/>
            <a:ext cx="829464" cy="751179"/>
          </a:xfrm>
          <a:custGeom>
            <a:avLst/>
            <a:gdLst>
              <a:gd name="connsiteX0" fmla="*/ 558340 w 829464"/>
              <a:gd name="connsiteY0" fmla="*/ 42382 h 751179"/>
              <a:gd name="connsiteX1" fmla="*/ 632023 w 829464"/>
              <a:gd name="connsiteY1" fmla="*/ 84858 h 751179"/>
              <a:gd name="connsiteX2" fmla="*/ 775583 w 829464"/>
              <a:gd name="connsiteY2" fmla="*/ 333161 h 751179"/>
              <a:gd name="connsiteX3" fmla="*/ 775583 w 829464"/>
              <a:gd name="connsiteY3" fmla="*/ 418019 h 751179"/>
              <a:gd name="connsiteX4" fmla="*/ 632023 w 829464"/>
              <a:gd name="connsiteY4" fmla="*/ 666322 h 751179"/>
              <a:gd name="connsiteX5" fmla="*/ 558340 w 829464"/>
              <a:gd name="connsiteY5" fmla="*/ 709083 h 751179"/>
              <a:gd name="connsiteX6" fmla="*/ 271126 w 829464"/>
              <a:gd name="connsiteY6" fmla="*/ 709083 h 751179"/>
              <a:gd name="connsiteX7" fmla="*/ 197443 w 829464"/>
              <a:gd name="connsiteY7" fmla="*/ 666607 h 751179"/>
              <a:gd name="connsiteX8" fmla="*/ 53884 w 829464"/>
              <a:gd name="connsiteY8" fmla="*/ 418019 h 751179"/>
              <a:gd name="connsiteX9" fmla="*/ 53884 w 829464"/>
              <a:gd name="connsiteY9" fmla="*/ 333161 h 751179"/>
              <a:gd name="connsiteX10" fmla="*/ 197443 w 829464"/>
              <a:gd name="connsiteY10" fmla="*/ 84858 h 751179"/>
              <a:gd name="connsiteX11" fmla="*/ 271126 w 829464"/>
              <a:gd name="connsiteY11" fmla="*/ 42382 h 751179"/>
              <a:gd name="connsiteX12" fmla="*/ 558340 w 829464"/>
              <a:gd name="connsiteY12" fmla="*/ 42382 h 751179"/>
              <a:gd name="connsiteX13" fmla="*/ 558340 w 829464"/>
              <a:gd name="connsiteY13" fmla="*/ 0 h 751179"/>
              <a:gd name="connsiteX14" fmla="*/ 271126 w 829464"/>
              <a:gd name="connsiteY14" fmla="*/ 0 h 751179"/>
              <a:gd name="connsiteX15" fmla="*/ 160696 w 829464"/>
              <a:gd name="connsiteY15" fmla="*/ 63667 h 751179"/>
              <a:gd name="connsiteX16" fmla="*/ 17137 w 829464"/>
              <a:gd name="connsiteY16" fmla="*/ 311970 h 751179"/>
              <a:gd name="connsiteX17" fmla="*/ 17137 w 829464"/>
              <a:gd name="connsiteY17" fmla="*/ 439210 h 751179"/>
              <a:gd name="connsiteX18" fmla="*/ 160696 w 829464"/>
              <a:gd name="connsiteY18" fmla="*/ 687512 h 751179"/>
              <a:gd name="connsiteX19" fmla="*/ 271126 w 829464"/>
              <a:gd name="connsiteY19" fmla="*/ 751180 h 751179"/>
              <a:gd name="connsiteX20" fmla="*/ 558340 w 829464"/>
              <a:gd name="connsiteY20" fmla="*/ 751180 h 751179"/>
              <a:gd name="connsiteX21" fmla="*/ 668770 w 829464"/>
              <a:gd name="connsiteY21" fmla="*/ 687512 h 751179"/>
              <a:gd name="connsiteX22" fmla="*/ 812329 w 829464"/>
              <a:gd name="connsiteY22" fmla="*/ 439210 h 751179"/>
              <a:gd name="connsiteX23" fmla="*/ 812329 w 829464"/>
              <a:gd name="connsiteY23" fmla="*/ 311970 h 751179"/>
              <a:gd name="connsiteX24" fmla="*/ 668770 w 829464"/>
              <a:gd name="connsiteY24" fmla="*/ 63667 h 751179"/>
              <a:gd name="connsiteX25" fmla="*/ 558340 w 829464"/>
              <a:gd name="connsiteY25" fmla="*/ 0 h 751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829464" h="751179">
                <a:moveTo>
                  <a:pt x="558340" y="42382"/>
                </a:moveTo>
                <a:cubicBezTo>
                  <a:pt x="588706" y="42505"/>
                  <a:pt x="616739" y="58669"/>
                  <a:pt x="632023" y="84858"/>
                </a:cubicBezTo>
                <a:lnTo>
                  <a:pt x="775583" y="333161"/>
                </a:lnTo>
                <a:cubicBezTo>
                  <a:pt x="790633" y="359454"/>
                  <a:pt x="790633" y="391725"/>
                  <a:pt x="775583" y="418019"/>
                </a:cubicBezTo>
                <a:lnTo>
                  <a:pt x="632023" y="666322"/>
                </a:lnTo>
                <a:cubicBezTo>
                  <a:pt x="616811" y="692625"/>
                  <a:pt x="588765" y="708903"/>
                  <a:pt x="558340" y="709083"/>
                </a:cubicBezTo>
                <a:lnTo>
                  <a:pt x="271126" y="709083"/>
                </a:lnTo>
                <a:cubicBezTo>
                  <a:pt x="240760" y="708960"/>
                  <a:pt x="212727" y="692796"/>
                  <a:pt x="197443" y="666607"/>
                </a:cubicBezTo>
                <a:lnTo>
                  <a:pt x="53884" y="418019"/>
                </a:lnTo>
                <a:cubicBezTo>
                  <a:pt x="38834" y="391725"/>
                  <a:pt x="38834" y="359454"/>
                  <a:pt x="53884" y="333161"/>
                </a:cubicBezTo>
                <a:lnTo>
                  <a:pt x="197443" y="84858"/>
                </a:lnTo>
                <a:cubicBezTo>
                  <a:pt x="212727" y="58669"/>
                  <a:pt x="240760" y="42505"/>
                  <a:pt x="271126" y="42382"/>
                </a:cubicBezTo>
                <a:lnTo>
                  <a:pt x="558340" y="42382"/>
                </a:lnTo>
                <a:moveTo>
                  <a:pt x="558340" y="0"/>
                </a:moveTo>
                <a:lnTo>
                  <a:pt x="271126" y="0"/>
                </a:lnTo>
                <a:cubicBezTo>
                  <a:pt x="225573" y="38"/>
                  <a:pt x="183490" y="24298"/>
                  <a:pt x="160696" y="63667"/>
                </a:cubicBezTo>
                <a:lnTo>
                  <a:pt x="17137" y="311970"/>
                </a:lnTo>
                <a:cubicBezTo>
                  <a:pt x="-5712" y="351320"/>
                  <a:pt x="-5712" y="399859"/>
                  <a:pt x="17137" y="439210"/>
                </a:cubicBezTo>
                <a:lnTo>
                  <a:pt x="160696" y="687512"/>
                </a:lnTo>
                <a:cubicBezTo>
                  <a:pt x="183461" y="726910"/>
                  <a:pt x="225563" y="751180"/>
                  <a:pt x="271126" y="751180"/>
                </a:cubicBezTo>
                <a:lnTo>
                  <a:pt x="558340" y="751180"/>
                </a:lnTo>
                <a:cubicBezTo>
                  <a:pt x="603909" y="751199"/>
                  <a:pt x="646020" y="726929"/>
                  <a:pt x="668770" y="687512"/>
                </a:cubicBezTo>
                <a:lnTo>
                  <a:pt x="812329" y="439210"/>
                </a:lnTo>
                <a:cubicBezTo>
                  <a:pt x="835177" y="399859"/>
                  <a:pt x="835177" y="351320"/>
                  <a:pt x="812329" y="311970"/>
                </a:cubicBezTo>
                <a:lnTo>
                  <a:pt x="668770" y="63667"/>
                </a:lnTo>
                <a:cubicBezTo>
                  <a:pt x="645991" y="24279"/>
                  <a:pt x="603899" y="19"/>
                  <a:pt x="558340" y="0"/>
                </a:cubicBezTo>
                <a:close/>
              </a:path>
            </a:pathLst>
          </a:custGeom>
          <a:solidFill>
            <a:srgbClr val="00B3BE"/>
          </a:solidFill>
          <a:ln w="9510"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E6A6B147-EC23-E348-A019-C65120230C7C}"/>
              </a:ext>
            </a:extLst>
          </p:cNvPr>
          <p:cNvSpPr/>
          <p:nvPr/>
        </p:nvSpPr>
        <p:spPr>
          <a:xfrm>
            <a:off x="9793249" y="3108856"/>
            <a:ext cx="987471" cy="887256"/>
          </a:xfrm>
          <a:custGeom>
            <a:avLst/>
            <a:gdLst>
              <a:gd name="connsiteX0" fmla="*/ 678379 w 987471"/>
              <a:gd name="connsiteY0" fmla="*/ 0 h 887256"/>
              <a:gd name="connsiteX1" fmla="*/ 309105 w 987471"/>
              <a:gd name="connsiteY1" fmla="*/ 0 h 887256"/>
              <a:gd name="connsiteX2" fmla="*/ 201340 w 987471"/>
              <a:gd name="connsiteY2" fmla="*/ 62052 h 887256"/>
              <a:gd name="connsiteX3" fmla="*/ 16750 w 987471"/>
              <a:gd name="connsiteY3" fmla="*/ 381339 h 887256"/>
              <a:gd name="connsiteX4" fmla="*/ 16750 w 987471"/>
              <a:gd name="connsiteY4" fmla="*/ 505918 h 887256"/>
              <a:gd name="connsiteX5" fmla="*/ 201435 w 987471"/>
              <a:gd name="connsiteY5" fmla="*/ 825205 h 887256"/>
              <a:gd name="connsiteX6" fmla="*/ 309199 w 987471"/>
              <a:gd name="connsiteY6" fmla="*/ 887257 h 887256"/>
              <a:gd name="connsiteX7" fmla="*/ 678379 w 987471"/>
              <a:gd name="connsiteY7" fmla="*/ 887257 h 887256"/>
              <a:gd name="connsiteX8" fmla="*/ 786144 w 987471"/>
              <a:gd name="connsiteY8" fmla="*/ 825205 h 887256"/>
              <a:gd name="connsiteX9" fmla="*/ 970828 w 987471"/>
              <a:gd name="connsiteY9" fmla="*/ 505918 h 887256"/>
              <a:gd name="connsiteX10" fmla="*/ 970828 w 987471"/>
              <a:gd name="connsiteY10" fmla="*/ 381719 h 887256"/>
              <a:gd name="connsiteX11" fmla="*/ 786144 w 987471"/>
              <a:gd name="connsiteY11" fmla="*/ 62432 h 887256"/>
              <a:gd name="connsiteX12" fmla="*/ 678379 w 987471"/>
              <a:gd name="connsiteY12" fmla="*/ 0 h 887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87471" h="887256">
                <a:moveTo>
                  <a:pt x="678379" y="0"/>
                </a:moveTo>
                <a:lnTo>
                  <a:pt x="309105" y="0"/>
                </a:lnTo>
                <a:cubicBezTo>
                  <a:pt x="264666" y="9"/>
                  <a:pt x="223598" y="23652"/>
                  <a:pt x="201340" y="62052"/>
                </a:cubicBezTo>
                <a:lnTo>
                  <a:pt x="16750" y="381339"/>
                </a:lnTo>
                <a:cubicBezTo>
                  <a:pt x="-5583" y="419872"/>
                  <a:pt x="-5583" y="467385"/>
                  <a:pt x="16750" y="505918"/>
                </a:cubicBezTo>
                <a:lnTo>
                  <a:pt x="201435" y="825205"/>
                </a:lnTo>
                <a:cubicBezTo>
                  <a:pt x="223692" y="863605"/>
                  <a:pt x="264761" y="887247"/>
                  <a:pt x="309199" y="887257"/>
                </a:cubicBezTo>
                <a:lnTo>
                  <a:pt x="678379" y="887257"/>
                </a:lnTo>
                <a:cubicBezTo>
                  <a:pt x="722827" y="887266"/>
                  <a:pt x="763905" y="863614"/>
                  <a:pt x="786144" y="825205"/>
                </a:cubicBezTo>
                <a:lnTo>
                  <a:pt x="970828" y="505918"/>
                </a:lnTo>
                <a:cubicBezTo>
                  <a:pt x="993019" y="467480"/>
                  <a:pt x="993019" y="420157"/>
                  <a:pt x="970828" y="381719"/>
                </a:cubicBezTo>
                <a:lnTo>
                  <a:pt x="786144" y="62432"/>
                </a:lnTo>
                <a:cubicBezTo>
                  <a:pt x="764001" y="23871"/>
                  <a:pt x="722903" y="66"/>
                  <a:pt x="678379" y="0"/>
                </a:cubicBezTo>
                <a:close/>
              </a:path>
            </a:pathLst>
          </a:custGeom>
          <a:noFill/>
          <a:ln w="19019" cap="flat">
            <a:solidFill>
              <a:schemeClr val="accent3">
                <a:lumMod val="75000"/>
              </a:schemeClr>
            </a:solid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96E675FF-C36F-B048-ACE6-B72A3E6AF8B5}"/>
              </a:ext>
            </a:extLst>
          </p:cNvPr>
          <p:cNvSpPr/>
          <p:nvPr/>
        </p:nvSpPr>
        <p:spPr>
          <a:xfrm>
            <a:off x="9793525" y="4811179"/>
            <a:ext cx="987195" cy="886971"/>
          </a:xfrm>
          <a:custGeom>
            <a:avLst/>
            <a:gdLst>
              <a:gd name="connsiteX0" fmla="*/ 678103 w 987195"/>
              <a:gd name="connsiteY0" fmla="*/ 0 h 886971"/>
              <a:gd name="connsiteX1" fmla="*/ 308733 w 987195"/>
              <a:gd name="connsiteY1" fmla="*/ 0 h 886971"/>
              <a:gd name="connsiteX2" fmla="*/ 201064 w 987195"/>
              <a:gd name="connsiteY2" fmla="*/ 62052 h 886971"/>
              <a:gd name="connsiteX3" fmla="*/ 16665 w 987195"/>
              <a:gd name="connsiteY3" fmla="*/ 381339 h 886971"/>
              <a:gd name="connsiteX4" fmla="*/ 16665 w 987195"/>
              <a:gd name="connsiteY4" fmla="*/ 505633 h 886971"/>
              <a:gd name="connsiteX5" fmla="*/ 201350 w 987195"/>
              <a:gd name="connsiteY5" fmla="*/ 824920 h 886971"/>
              <a:gd name="connsiteX6" fmla="*/ 309019 w 987195"/>
              <a:gd name="connsiteY6" fmla="*/ 886972 h 886971"/>
              <a:gd name="connsiteX7" fmla="*/ 678389 w 987195"/>
              <a:gd name="connsiteY7" fmla="*/ 886972 h 886971"/>
              <a:gd name="connsiteX8" fmla="*/ 786153 w 987195"/>
              <a:gd name="connsiteY8" fmla="*/ 824920 h 886971"/>
              <a:gd name="connsiteX9" fmla="*/ 970552 w 987195"/>
              <a:gd name="connsiteY9" fmla="*/ 505633 h 886971"/>
              <a:gd name="connsiteX10" fmla="*/ 970552 w 987195"/>
              <a:gd name="connsiteY10" fmla="*/ 381434 h 886971"/>
              <a:gd name="connsiteX11" fmla="*/ 785867 w 987195"/>
              <a:gd name="connsiteY11" fmla="*/ 62147 h 886971"/>
              <a:gd name="connsiteX12" fmla="*/ 678103 w 987195"/>
              <a:gd name="connsiteY12" fmla="*/ 0 h 886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87195" h="886971">
                <a:moveTo>
                  <a:pt x="678103" y="0"/>
                </a:moveTo>
                <a:lnTo>
                  <a:pt x="308733" y="0"/>
                </a:lnTo>
                <a:cubicBezTo>
                  <a:pt x="264313" y="0"/>
                  <a:pt x="223274" y="23652"/>
                  <a:pt x="201064" y="62052"/>
                </a:cubicBezTo>
                <a:lnTo>
                  <a:pt x="16665" y="381339"/>
                </a:lnTo>
                <a:cubicBezTo>
                  <a:pt x="-5555" y="419805"/>
                  <a:pt x="-5555" y="467166"/>
                  <a:pt x="16665" y="505633"/>
                </a:cubicBezTo>
                <a:lnTo>
                  <a:pt x="201350" y="824920"/>
                </a:lnTo>
                <a:cubicBezTo>
                  <a:pt x="223559" y="863320"/>
                  <a:pt x="264599" y="886972"/>
                  <a:pt x="309019" y="886972"/>
                </a:cubicBezTo>
                <a:lnTo>
                  <a:pt x="678389" y="886972"/>
                </a:lnTo>
                <a:cubicBezTo>
                  <a:pt x="722827" y="886962"/>
                  <a:pt x="763896" y="863320"/>
                  <a:pt x="786153" y="824920"/>
                </a:cubicBezTo>
                <a:lnTo>
                  <a:pt x="970552" y="505633"/>
                </a:lnTo>
                <a:cubicBezTo>
                  <a:pt x="992743" y="467195"/>
                  <a:pt x="992743" y="419872"/>
                  <a:pt x="970552" y="381434"/>
                </a:cubicBezTo>
                <a:lnTo>
                  <a:pt x="785867" y="62147"/>
                </a:lnTo>
                <a:cubicBezTo>
                  <a:pt x="763639" y="23709"/>
                  <a:pt x="722561" y="29"/>
                  <a:pt x="678103" y="0"/>
                </a:cubicBezTo>
                <a:close/>
              </a:path>
            </a:pathLst>
          </a:custGeom>
          <a:solidFill>
            <a:srgbClr val="EAE4E4"/>
          </a:solidFill>
          <a:ln w="9510" cap="flat">
            <a:noFill/>
            <a:prstDash val="solid"/>
            <a:miter/>
          </a:ln>
        </p:spPr>
        <p:txBody>
          <a:bodyPr rtlCol="0" anchor="ctr"/>
          <a:lstStyle/>
          <a:p>
            <a:endParaRPr lang="en-US"/>
          </a:p>
        </p:txBody>
      </p:sp>
      <p:sp>
        <p:nvSpPr>
          <p:cNvPr id="58" name="Freeform 57">
            <a:extLst>
              <a:ext uri="{FF2B5EF4-FFF2-40B4-BE49-F238E27FC236}">
                <a16:creationId xmlns:a16="http://schemas.microsoft.com/office/drawing/2014/main" id="{81863774-7F4E-464B-94B1-A520AAC05D62}"/>
              </a:ext>
            </a:extLst>
          </p:cNvPr>
          <p:cNvSpPr/>
          <p:nvPr/>
        </p:nvSpPr>
        <p:spPr>
          <a:xfrm>
            <a:off x="0" y="1529036"/>
            <a:ext cx="1789347" cy="2403221"/>
          </a:xfrm>
          <a:custGeom>
            <a:avLst/>
            <a:gdLst>
              <a:gd name="connsiteX0" fmla="*/ 0 w 1789347"/>
              <a:gd name="connsiteY0" fmla="*/ 1 h 2403221"/>
              <a:gd name="connsiteX1" fmla="*/ 984444 w 1789347"/>
              <a:gd name="connsiteY1" fmla="*/ 1 h 2403221"/>
              <a:gd name="connsiteX2" fmla="*/ 1208932 w 1789347"/>
              <a:gd name="connsiteY2" fmla="*/ 128832 h 2403221"/>
              <a:gd name="connsiteX3" fmla="*/ 1754675 w 1789347"/>
              <a:gd name="connsiteY3" fmla="*/ 1072291 h 2403221"/>
              <a:gd name="connsiteX4" fmla="*/ 1780680 w 1789347"/>
              <a:gd name="connsiteY4" fmla="*/ 1135246 h 2403221"/>
              <a:gd name="connsiteX5" fmla="*/ 1789347 w 1789347"/>
              <a:gd name="connsiteY5" fmla="*/ 1201662 h 2403221"/>
              <a:gd name="connsiteX6" fmla="*/ 1789347 w 1789347"/>
              <a:gd name="connsiteY6" fmla="*/ 1201682 h 2403221"/>
              <a:gd name="connsiteX7" fmla="*/ 1780680 w 1789347"/>
              <a:gd name="connsiteY7" fmla="*/ 1268098 h 2403221"/>
              <a:gd name="connsiteX8" fmla="*/ 1754675 w 1789347"/>
              <a:gd name="connsiteY8" fmla="*/ 1331053 h 2403221"/>
              <a:gd name="connsiteX9" fmla="*/ 1209298 w 1789347"/>
              <a:gd name="connsiteY9" fmla="*/ 2273902 h 2403221"/>
              <a:gd name="connsiteX10" fmla="*/ 984810 w 1789347"/>
              <a:gd name="connsiteY10" fmla="*/ 2403221 h 2403221"/>
              <a:gd name="connsiteX11" fmla="*/ 0 w 1789347"/>
              <a:gd name="connsiteY11" fmla="*/ 2403221 h 24032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789347" h="2403221">
                <a:moveTo>
                  <a:pt x="0" y="1"/>
                </a:moveTo>
                <a:lnTo>
                  <a:pt x="984444" y="1"/>
                </a:lnTo>
                <a:cubicBezTo>
                  <a:pt x="1076933" y="-83"/>
                  <a:pt x="1162467" y="49005"/>
                  <a:pt x="1208932" y="128832"/>
                </a:cubicBezTo>
                <a:lnTo>
                  <a:pt x="1754675" y="1072291"/>
                </a:lnTo>
                <a:cubicBezTo>
                  <a:pt x="1766232" y="1092312"/>
                  <a:pt x="1774901" y="1113490"/>
                  <a:pt x="1780680" y="1135246"/>
                </a:cubicBezTo>
                <a:lnTo>
                  <a:pt x="1789347" y="1201662"/>
                </a:lnTo>
                <a:lnTo>
                  <a:pt x="1789347" y="1201682"/>
                </a:lnTo>
                <a:lnTo>
                  <a:pt x="1780680" y="1268098"/>
                </a:lnTo>
                <a:cubicBezTo>
                  <a:pt x="1774901" y="1289854"/>
                  <a:pt x="1766232" y="1311032"/>
                  <a:pt x="1754675" y="1331053"/>
                </a:cubicBezTo>
                <a:lnTo>
                  <a:pt x="1209298" y="2273902"/>
                </a:lnTo>
                <a:cubicBezTo>
                  <a:pt x="1162997" y="2353947"/>
                  <a:pt x="1077415" y="2403257"/>
                  <a:pt x="984810" y="2403221"/>
                </a:cubicBezTo>
                <a:lnTo>
                  <a:pt x="0" y="2403221"/>
                </a:lnTo>
                <a:close/>
              </a:path>
            </a:pathLst>
          </a:custGeom>
          <a:gradFill flip="none" rotWithShape="1">
            <a:gsLst>
              <a:gs pos="0">
                <a:srgbClr val="15CBFB"/>
              </a:gs>
              <a:gs pos="40000">
                <a:schemeClr val="accent6">
                  <a:lumMod val="50000"/>
                </a:schemeClr>
              </a:gs>
              <a:gs pos="100000">
                <a:srgbClr val="073D4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6" name="Freeform 55">
            <a:extLst>
              <a:ext uri="{FF2B5EF4-FFF2-40B4-BE49-F238E27FC236}">
                <a16:creationId xmlns:a16="http://schemas.microsoft.com/office/drawing/2014/main" id="{66D2F0A6-C152-EF4B-85AC-7917E6AB21FD}"/>
              </a:ext>
            </a:extLst>
          </p:cNvPr>
          <p:cNvSpPr/>
          <p:nvPr/>
        </p:nvSpPr>
        <p:spPr>
          <a:xfrm>
            <a:off x="1239509" y="1836800"/>
            <a:ext cx="549838" cy="492690"/>
          </a:xfrm>
          <a:custGeom>
            <a:avLst/>
            <a:gdLst>
              <a:gd name="connsiteX0" fmla="*/ 219471 w 549838"/>
              <a:gd name="connsiteY0" fmla="*/ 460685 h 492690"/>
              <a:gd name="connsiteX1" fmla="*/ 8607 w 549838"/>
              <a:gd name="connsiteY1" fmla="*/ 96071 h 492690"/>
              <a:gd name="connsiteX2" fmla="*/ 32093 w 549838"/>
              <a:gd name="connsiteY2" fmla="*/ 8581 h 492690"/>
              <a:gd name="connsiteX3" fmla="*/ 64203 w 549838"/>
              <a:gd name="connsiteY3" fmla="*/ 0 h 492690"/>
              <a:gd name="connsiteX4" fmla="*/ 485932 w 549838"/>
              <a:gd name="connsiteY4" fmla="*/ 0 h 492690"/>
              <a:gd name="connsiteX5" fmla="*/ 549838 w 549838"/>
              <a:gd name="connsiteY5" fmla="*/ 64303 h 492690"/>
              <a:gd name="connsiteX6" fmla="*/ 541242 w 549838"/>
              <a:gd name="connsiteY6" fmla="*/ 96071 h 492690"/>
              <a:gd name="connsiteX7" fmla="*/ 330568 w 549838"/>
              <a:gd name="connsiteY7" fmla="*/ 460685 h 492690"/>
              <a:gd name="connsiteX8" fmla="*/ 242905 w 549838"/>
              <a:gd name="connsiteY8" fmla="*/ 484081 h 492690"/>
              <a:gd name="connsiteX9" fmla="*/ 219471 w 549838"/>
              <a:gd name="connsiteY9" fmla="*/ 460685 h 492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49838" h="492690">
                <a:moveTo>
                  <a:pt x="219471" y="460685"/>
                </a:moveTo>
                <a:lnTo>
                  <a:pt x="8607" y="96071"/>
                </a:lnTo>
                <a:cubicBezTo>
                  <a:pt x="-9111" y="65438"/>
                  <a:pt x="1404" y="26267"/>
                  <a:pt x="32093" y="8581"/>
                </a:cubicBezTo>
                <a:cubicBezTo>
                  <a:pt x="41855" y="2954"/>
                  <a:pt x="52930" y="-5"/>
                  <a:pt x="64203" y="0"/>
                </a:cubicBezTo>
                <a:lnTo>
                  <a:pt x="485932" y="0"/>
                </a:lnTo>
                <a:cubicBezTo>
                  <a:pt x="521368" y="142"/>
                  <a:pt x="549980" y="28932"/>
                  <a:pt x="549838" y="64303"/>
                </a:cubicBezTo>
                <a:cubicBezTo>
                  <a:pt x="549794" y="75459"/>
                  <a:pt x="546830" y="86410"/>
                  <a:pt x="541242" y="96071"/>
                </a:cubicBezTo>
                <a:lnTo>
                  <a:pt x="330568" y="460685"/>
                </a:lnTo>
                <a:cubicBezTo>
                  <a:pt x="312832" y="491312"/>
                  <a:pt x="273583" y="501784"/>
                  <a:pt x="242905" y="484081"/>
                </a:cubicBezTo>
                <a:cubicBezTo>
                  <a:pt x="233176" y="478465"/>
                  <a:pt x="225096" y="470397"/>
                  <a:pt x="219471" y="460685"/>
                </a:cubicBezTo>
                <a:close/>
              </a:path>
            </a:pathLst>
          </a:custGeom>
          <a:solidFill>
            <a:srgbClr val="EAE4E4"/>
          </a:solidFill>
          <a:ln w="9510" cap="flat">
            <a:noFill/>
            <a:prstDash val="solid"/>
            <a:miter/>
          </a:ln>
        </p:spPr>
        <p:txBody>
          <a:bodyPr rtlCol="0" anchor="ctr"/>
          <a:lstStyle/>
          <a:p>
            <a:endParaRPr lang="en-US"/>
          </a:p>
        </p:txBody>
      </p:sp>
      <p:sp>
        <p:nvSpPr>
          <p:cNvPr id="60" name="Freeform 59">
            <a:extLst>
              <a:ext uri="{FF2B5EF4-FFF2-40B4-BE49-F238E27FC236}">
                <a16:creationId xmlns:a16="http://schemas.microsoft.com/office/drawing/2014/main" id="{B76245F5-3E6D-B849-AB1C-D3D1957D7700}"/>
              </a:ext>
            </a:extLst>
          </p:cNvPr>
          <p:cNvSpPr/>
          <p:nvPr/>
        </p:nvSpPr>
        <p:spPr>
          <a:xfrm>
            <a:off x="10286984" y="-15498"/>
            <a:ext cx="1905016" cy="1523552"/>
          </a:xfrm>
          <a:custGeom>
            <a:avLst/>
            <a:gdLst>
              <a:gd name="connsiteX0" fmla="*/ 181332 w 1905016"/>
              <a:gd name="connsiteY0" fmla="*/ 0 h 1523552"/>
              <a:gd name="connsiteX1" fmla="*/ 1905016 w 1905016"/>
              <a:gd name="connsiteY1" fmla="*/ 0 h 1523552"/>
              <a:gd name="connsiteX2" fmla="*/ 1905016 w 1905016"/>
              <a:gd name="connsiteY2" fmla="*/ 1517332 h 1523552"/>
              <a:gd name="connsiteX3" fmla="*/ 1858122 w 1905016"/>
              <a:gd name="connsiteY3" fmla="*/ 1523552 h 1523552"/>
              <a:gd name="connsiteX4" fmla="*/ 753821 w 1905016"/>
              <a:gd name="connsiteY4" fmla="*/ 1523552 h 1523552"/>
              <a:gd name="connsiteX5" fmla="*/ 579132 w 1905016"/>
              <a:gd name="connsiteY5" fmla="*/ 1422729 h 1523552"/>
              <a:gd name="connsiteX6" fmla="*/ 26982 w 1905016"/>
              <a:gd name="connsiteY6" fmla="*/ 468194 h 1523552"/>
              <a:gd name="connsiteX7" fmla="*/ 26982 w 1905016"/>
              <a:gd name="connsiteY7" fmla="*/ 266834 h 15235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05016" h="1523552">
                <a:moveTo>
                  <a:pt x="181332" y="0"/>
                </a:moveTo>
                <a:lnTo>
                  <a:pt x="1905016" y="0"/>
                </a:lnTo>
                <a:lnTo>
                  <a:pt x="1905016" y="1517332"/>
                </a:lnTo>
                <a:lnTo>
                  <a:pt x="1858122" y="1523552"/>
                </a:lnTo>
                <a:lnTo>
                  <a:pt x="753821" y="1523552"/>
                </a:lnTo>
                <a:cubicBezTo>
                  <a:pt x="681728" y="1523519"/>
                  <a:pt x="615127" y="1485082"/>
                  <a:pt x="579132" y="1422729"/>
                </a:cubicBezTo>
                <a:lnTo>
                  <a:pt x="26982" y="468194"/>
                </a:lnTo>
                <a:cubicBezTo>
                  <a:pt x="-8994" y="405876"/>
                  <a:pt x="-8994" y="329152"/>
                  <a:pt x="26982" y="266834"/>
                </a:cubicBezTo>
                <a:close/>
              </a:path>
            </a:pathLst>
          </a:custGeom>
          <a:gradFill flip="none" rotWithShape="1">
            <a:gsLst>
              <a:gs pos="0">
                <a:schemeClr val="tx1">
                  <a:lumMod val="95000"/>
                  <a:lumOff val="5000"/>
                </a:schemeClr>
              </a:gs>
              <a:gs pos="40000">
                <a:schemeClr val="accent6">
                  <a:lumMod val="50000"/>
                </a:schemeClr>
              </a:gs>
              <a:gs pos="100000">
                <a:srgbClr val="073D4C"/>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2" name="Freeform 61">
            <a:extLst>
              <a:ext uri="{FF2B5EF4-FFF2-40B4-BE49-F238E27FC236}">
                <a16:creationId xmlns:a16="http://schemas.microsoft.com/office/drawing/2014/main" id="{E23BA661-5F90-D24E-A5DB-C375F231DB21}"/>
              </a:ext>
            </a:extLst>
          </p:cNvPr>
          <p:cNvSpPr/>
          <p:nvPr/>
        </p:nvSpPr>
        <p:spPr>
          <a:xfrm>
            <a:off x="0" y="5349947"/>
            <a:ext cx="1789347" cy="1508053"/>
          </a:xfrm>
          <a:custGeom>
            <a:avLst/>
            <a:gdLst>
              <a:gd name="connsiteX0" fmla="*/ 0 w 1789347"/>
              <a:gd name="connsiteY0" fmla="*/ 0 h 1508053"/>
              <a:gd name="connsiteX1" fmla="*/ 1035547 w 1789347"/>
              <a:gd name="connsiteY1" fmla="*/ 0 h 1508053"/>
              <a:gd name="connsiteX2" fmla="*/ 1210141 w 1789347"/>
              <a:gd name="connsiteY2" fmla="*/ 101107 h 1508053"/>
              <a:gd name="connsiteX3" fmla="*/ 1762292 w 1789347"/>
              <a:gd name="connsiteY3" fmla="*/ 1055643 h 1508053"/>
              <a:gd name="connsiteX4" fmla="*/ 1762292 w 1789347"/>
              <a:gd name="connsiteY4" fmla="*/ 1257002 h 1508053"/>
              <a:gd name="connsiteX5" fmla="*/ 1617072 w 1789347"/>
              <a:gd name="connsiteY5" fmla="*/ 1508053 h 1508053"/>
              <a:gd name="connsiteX6" fmla="*/ 0 w 1789347"/>
              <a:gd name="connsiteY6" fmla="*/ 1508053 h 15080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89347" h="1508053">
                <a:moveTo>
                  <a:pt x="0" y="0"/>
                </a:moveTo>
                <a:lnTo>
                  <a:pt x="1035547" y="0"/>
                </a:lnTo>
                <a:cubicBezTo>
                  <a:pt x="1107673" y="104"/>
                  <a:pt x="1174249" y="38656"/>
                  <a:pt x="1210141" y="101107"/>
                </a:cubicBezTo>
                <a:lnTo>
                  <a:pt x="1762292" y="1055643"/>
                </a:lnTo>
                <a:cubicBezTo>
                  <a:pt x="1798366" y="1117932"/>
                  <a:pt x="1798366" y="1194713"/>
                  <a:pt x="1762292" y="1257002"/>
                </a:cubicBezTo>
                <a:lnTo>
                  <a:pt x="1617072" y="1508053"/>
                </a:lnTo>
                <a:lnTo>
                  <a:pt x="0" y="1508053"/>
                </a:lnTo>
                <a:close/>
              </a:path>
            </a:pathLst>
          </a:custGeom>
          <a:solidFill>
            <a:srgbClr val="15CBF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4" name="Freeform 63">
            <a:extLst>
              <a:ext uri="{FF2B5EF4-FFF2-40B4-BE49-F238E27FC236}">
                <a16:creationId xmlns:a16="http://schemas.microsoft.com/office/drawing/2014/main" id="{BB9FB5E1-92EC-7342-9E92-6F00750428DD}"/>
              </a:ext>
            </a:extLst>
          </p:cNvPr>
          <p:cNvSpPr/>
          <p:nvPr/>
        </p:nvSpPr>
        <p:spPr>
          <a:xfrm>
            <a:off x="5027433" y="5698150"/>
            <a:ext cx="1528145" cy="1159850"/>
          </a:xfrm>
          <a:custGeom>
            <a:avLst/>
            <a:gdLst>
              <a:gd name="connsiteX0" fmla="*/ 743959 w 1528145"/>
              <a:gd name="connsiteY0" fmla="*/ 1240 h 1159850"/>
              <a:gd name="connsiteX1" fmla="*/ 903867 w 1528145"/>
              <a:gd name="connsiteY1" fmla="*/ 80502 h 1159850"/>
              <a:gd name="connsiteX2" fmla="*/ 1528145 w 1528145"/>
              <a:gd name="connsiteY2" fmla="*/ 1159850 h 1159850"/>
              <a:gd name="connsiteX3" fmla="*/ 0 w 1528145"/>
              <a:gd name="connsiteY3" fmla="*/ 1159850 h 1159850"/>
              <a:gd name="connsiteX4" fmla="*/ 624279 w 1528145"/>
              <a:gd name="connsiteY4" fmla="*/ 80502 h 1159850"/>
              <a:gd name="connsiteX5" fmla="*/ 683185 w 1528145"/>
              <a:gd name="connsiteY5" fmla="*/ 21702 h 1159850"/>
              <a:gd name="connsiteX6" fmla="*/ 743959 w 1528145"/>
              <a:gd name="connsiteY6" fmla="*/ 1240 h 11598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28145" h="1159850">
                <a:moveTo>
                  <a:pt x="743959" y="1240"/>
                </a:moveTo>
                <a:cubicBezTo>
                  <a:pt x="806413" y="-6554"/>
                  <a:pt x="870360" y="22708"/>
                  <a:pt x="903867" y="80502"/>
                </a:cubicBezTo>
                <a:lnTo>
                  <a:pt x="1528145" y="1159850"/>
                </a:lnTo>
                <a:lnTo>
                  <a:pt x="0" y="1159850"/>
                </a:lnTo>
                <a:lnTo>
                  <a:pt x="624279" y="80502"/>
                </a:lnTo>
                <a:cubicBezTo>
                  <a:pt x="638421" y="56097"/>
                  <a:pt x="658737" y="35819"/>
                  <a:pt x="683185" y="21702"/>
                </a:cubicBezTo>
                <a:cubicBezTo>
                  <a:pt x="702489" y="10554"/>
                  <a:pt x="723141" y="3838"/>
                  <a:pt x="743959" y="1240"/>
                </a:cubicBezTo>
                <a:close/>
              </a:path>
            </a:pathLst>
          </a:custGeom>
          <a:noFill/>
          <a:ln w="76200">
            <a:solidFill>
              <a:srgbClr val="073D4C"/>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6" name="Freeform 65">
            <a:extLst>
              <a:ext uri="{FF2B5EF4-FFF2-40B4-BE49-F238E27FC236}">
                <a16:creationId xmlns:a16="http://schemas.microsoft.com/office/drawing/2014/main" id="{40215818-FC57-DD42-8F1E-D54413462473}"/>
              </a:ext>
            </a:extLst>
          </p:cNvPr>
          <p:cNvSpPr/>
          <p:nvPr/>
        </p:nvSpPr>
        <p:spPr>
          <a:xfrm>
            <a:off x="8658985" y="6009522"/>
            <a:ext cx="1437401" cy="848479"/>
          </a:xfrm>
          <a:custGeom>
            <a:avLst/>
            <a:gdLst>
              <a:gd name="connsiteX0" fmla="*/ 421651 w 1437401"/>
              <a:gd name="connsiteY0" fmla="*/ 1 h 848479"/>
              <a:gd name="connsiteX1" fmla="*/ 1015975 w 1437401"/>
              <a:gd name="connsiteY1" fmla="*/ 1 h 848479"/>
              <a:gd name="connsiteX2" fmla="*/ 1123739 w 1437401"/>
              <a:gd name="connsiteY2" fmla="*/ 62053 h 848479"/>
              <a:gd name="connsiteX3" fmla="*/ 1420758 w 1437401"/>
              <a:gd name="connsiteY3" fmla="*/ 575858 h 848479"/>
              <a:gd name="connsiteX4" fmla="*/ 1420758 w 1437401"/>
              <a:gd name="connsiteY4" fmla="*/ 700057 h 848479"/>
              <a:gd name="connsiteX5" fmla="*/ 1334959 w 1437401"/>
              <a:gd name="connsiteY5" fmla="*/ 848479 h 848479"/>
              <a:gd name="connsiteX6" fmla="*/ 102600 w 1437401"/>
              <a:gd name="connsiteY6" fmla="*/ 848479 h 848479"/>
              <a:gd name="connsiteX7" fmla="*/ 16773 w 1437401"/>
              <a:gd name="connsiteY7" fmla="*/ 700057 h 848479"/>
              <a:gd name="connsiteX8" fmla="*/ 16773 w 1437401"/>
              <a:gd name="connsiteY8" fmla="*/ 575858 h 848479"/>
              <a:gd name="connsiteX9" fmla="*/ 313887 w 1437401"/>
              <a:gd name="connsiteY9" fmla="*/ 62053 h 848479"/>
              <a:gd name="connsiteX10" fmla="*/ 421651 w 1437401"/>
              <a:gd name="connsiteY10" fmla="*/ 1 h 848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37401" h="848479">
                <a:moveTo>
                  <a:pt x="421651" y="1"/>
                </a:moveTo>
                <a:lnTo>
                  <a:pt x="1015975" y="1"/>
                </a:lnTo>
                <a:cubicBezTo>
                  <a:pt x="1060423" y="-9"/>
                  <a:pt x="1101501" y="23644"/>
                  <a:pt x="1123739" y="62053"/>
                </a:cubicBezTo>
                <a:lnTo>
                  <a:pt x="1420758" y="575858"/>
                </a:lnTo>
                <a:cubicBezTo>
                  <a:pt x="1442949" y="614296"/>
                  <a:pt x="1442949" y="661619"/>
                  <a:pt x="1420758" y="700057"/>
                </a:cubicBezTo>
                <a:lnTo>
                  <a:pt x="1334959" y="848479"/>
                </a:lnTo>
                <a:lnTo>
                  <a:pt x="102600" y="848479"/>
                </a:lnTo>
                <a:lnTo>
                  <a:pt x="16773" y="700057"/>
                </a:lnTo>
                <a:cubicBezTo>
                  <a:pt x="-5590" y="661666"/>
                  <a:pt x="-5590" y="614248"/>
                  <a:pt x="16773" y="575858"/>
                </a:cubicBezTo>
                <a:lnTo>
                  <a:pt x="313887" y="62053"/>
                </a:lnTo>
                <a:cubicBezTo>
                  <a:pt x="336144" y="23653"/>
                  <a:pt x="377213" y="11"/>
                  <a:pt x="421651" y="1"/>
                </a:cubicBezTo>
                <a:close/>
              </a:path>
            </a:pathLst>
          </a:cu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7" name="TextBox 66">
            <a:extLst>
              <a:ext uri="{FF2B5EF4-FFF2-40B4-BE49-F238E27FC236}">
                <a16:creationId xmlns:a16="http://schemas.microsoft.com/office/drawing/2014/main" id="{15F0E98D-7D6C-D949-B25A-EBCB76100AD7}"/>
              </a:ext>
            </a:extLst>
          </p:cNvPr>
          <p:cNvSpPr txBox="1"/>
          <p:nvPr/>
        </p:nvSpPr>
        <p:spPr>
          <a:xfrm>
            <a:off x="3391473" y="1434209"/>
            <a:ext cx="5389520" cy="923330"/>
          </a:xfrm>
          <a:prstGeom prst="rect">
            <a:avLst/>
          </a:prstGeom>
          <a:noFill/>
        </p:spPr>
        <p:txBody>
          <a:bodyPr wrap="square" rtlCol="0">
            <a:spAutoFit/>
          </a:bodyPr>
          <a:lstStyle/>
          <a:p>
            <a:pPr algn="ctr"/>
            <a:r>
              <a:rPr lang="en-US" sz="5400" b="1" dirty="0">
                <a:solidFill>
                  <a:schemeClr val="accent1">
                    <a:lumMod val="50000"/>
                  </a:schemeClr>
                </a:solidFill>
                <a:latin typeface="Montserrat ExtraBold" pitchFamily="2" charset="77"/>
              </a:rPr>
              <a:t>CERTIFICATE</a:t>
            </a:r>
          </a:p>
        </p:txBody>
      </p:sp>
      <p:sp>
        <p:nvSpPr>
          <p:cNvPr id="68" name="TextBox 67">
            <a:extLst>
              <a:ext uri="{FF2B5EF4-FFF2-40B4-BE49-F238E27FC236}">
                <a16:creationId xmlns:a16="http://schemas.microsoft.com/office/drawing/2014/main" id="{47790F7B-8766-B64A-8013-22F70B38A6CF}"/>
              </a:ext>
            </a:extLst>
          </p:cNvPr>
          <p:cNvSpPr txBox="1"/>
          <p:nvPr/>
        </p:nvSpPr>
        <p:spPr>
          <a:xfrm>
            <a:off x="4186793" y="2209228"/>
            <a:ext cx="3595607" cy="523220"/>
          </a:xfrm>
          <a:prstGeom prst="rect">
            <a:avLst/>
          </a:prstGeom>
          <a:noFill/>
        </p:spPr>
        <p:txBody>
          <a:bodyPr wrap="square" rtlCol="0">
            <a:spAutoFit/>
          </a:bodyPr>
          <a:lstStyle/>
          <a:p>
            <a:pPr algn="ctr"/>
            <a:r>
              <a:rPr lang="en-US" sz="2800" dirty="0">
                <a:latin typeface="Lato" panose="020F0502020204030203" pitchFamily="34" charset="77"/>
              </a:rPr>
              <a:t>OF ACHIEVEMENT </a:t>
            </a:r>
          </a:p>
        </p:txBody>
      </p:sp>
      <p:sp>
        <p:nvSpPr>
          <p:cNvPr id="69" name="TextBox 68">
            <a:extLst>
              <a:ext uri="{FF2B5EF4-FFF2-40B4-BE49-F238E27FC236}">
                <a16:creationId xmlns:a16="http://schemas.microsoft.com/office/drawing/2014/main" id="{74AAA8CE-94D3-4B4A-860A-072EA0E81FD9}"/>
              </a:ext>
            </a:extLst>
          </p:cNvPr>
          <p:cNvSpPr txBox="1"/>
          <p:nvPr/>
        </p:nvSpPr>
        <p:spPr>
          <a:xfrm>
            <a:off x="2329474" y="2866244"/>
            <a:ext cx="7310243" cy="461665"/>
          </a:xfrm>
          <a:prstGeom prst="rect">
            <a:avLst/>
          </a:prstGeom>
          <a:noFill/>
        </p:spPr>
        <p:txBody>
          <a:bodyPr wrap="square" rtlCol="0">
            <a:spAutoFit/>
          </a:bodyPr>
          <a:lstStyle/>
          <a:p>
            <a:pPr algn="ctr"/>
            <a:r>
              <a:rPr lang="en-US" sz="2400" dirty="0">
                <a:latin typeface="Lato" panose="020F0502020204030203" pitchFamily="34" charset="77"/>
              </a:rPr>
              <a:t>This certificate is proudly presented to</a:t>
            </a:r>
          </a:p>
        </p:txBody>
      </p:sp>
      <p:sp>
        <p:nvSpPr>
          <p:cNvPr id="70" name="TextBox 69">
            <a:extLst>
              <a:ext uri="{FF2B5EF4-FFF2-40B4-BE49-F238E27FC236}">
                <a16:creationId xmlns:a16="http://schemas.microsoft.com/office/drawing/2014/main" id="{6F706853-2065-C747-9CC0-416012B4B43E}"/>
              </a:ext>
            </a:extLst>
          </p:cNvPr>
          <p:cNvSpPr txBox="1"/>
          <p:nvPr/>
        </p:nvSpPr>
        <p:spPr>
          <a:xfrm>
            <a:off x="2579484" y="3484643"/>
            <a:ext cx="6810222" cy="646331"/>
          </a:xfrm>
          <a:prstGeom prst="rect">
            <a:avLst/>
          </a:prstGeom>
          <a:noFill/>
        </p:spPr>
        <p:txBody>
          <a:bodyPr wrap="square" rtlCol="0">
            <a:spAutoFit/>
          </a:bodyPr>
          <a:lstStyle/>
          <a:p>
            <a:pPr algn="ctr"/>
            <a:r>
              <a:rPr lang="en-US" sz="3600" dirty="0">
                <a:solidFill>
                  <a:schemeClr val="accent3"/>
                </a:solidFill>
                <a:latin typeface="Nautilus Pompilius" panose="02000000000000000000" pitchFamily="2" charset="0"/>
                <a:ea typeface="Brush Script MT" panose="03060802040406070304" pitchFamily="66" charset="-122"/>
                <a:cs typeface="Brush Script MT" panose="03060802040406070304" pitchFamily="66" charset="-122"/>
              </a:rPr>
              <a:t>Name and Surname Goes Here</a:t>
            </a:r>
          </a:p>
        </p:txBody>
      </p:sp>
      <p:sp>
        <p:nvSpPr>
          <p:cNvPr id="71" name="Subtitle 2">
            <a:extLst>
              <a:ext uri="{FF2B5EF4-FFF2-40B4-BE49-F238E27FC236}">
                <a16:creationId xmlns:a16="http://schemas.microsoft.com/office/drawing/2014/main" id="{892D5F0B-B2CC-B44E-8776-C03FD103D0F6}"/>
              </a:ext>
            </a:extLst>
          </p:cNvPr>
          <p:cNvSpPr txBox="1">
            <a:spLocks/>
          </p:cNvSpPr>
          <p:nvPr/>
        </p:nvSpPr>
        <p:spPr>
          <a:xfrm>
            <a:off x="1789347" y="4342900"/>
            <a:ext cx="8533676" cy="928815"/>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100"/>
              </a:lnSpc>
            </a:pPr>
            <a:r>
              <a:rPr lang="en-US" sz="1350" dirty="0">
                <a:solidFill>
                  <a:schemeClr val="tx1"/>
                </a:solidFill>
                <a:latin typeface="Lato Light" panose="020F03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 You can do whatever you want, go a impress your audience with an amazing presentation</a:t>
            </a:r>
          </a:p>
          <a:p>
            <a:pPr>
              <a:lnSpc>
                <a:spcPts val="2100"/>
              </a:lnSpc>
            </a:pPr>
            <a:endParaRPr lang="en-US" sz="1350" dirty="0">
              <a:solidFill>
                <a:schemeClr val="tx1"/>
              </a:solidFill>
              <a:latin typeface="Lato Light" panose="020F0302020204030203" pitchFamily="34" charset="0"/>
              <a:ea typeface="Open Sans Light" panose="020B0306030504020204" pitchFamily="34" charset="0"/>
              <a:cs typeface="Open Sans Light" panose="020B0306030504020204" pitchFamily="34" charset="0"/>
            </a:endParaRPr>
          </a:p>
        </p:txBody>
      </p:sp>
      <p:cxnSp>
        <p:nvCxnSpPr>
          <p:cNvPr id="73" name="Straight Connector 72">
            <a:extLst>
              <a:ext uri="{FF2B5EF4-FFF2-40B4-BE49-F238E27FC236}">
                <a16:creationId xmlns:a16="http://schemas.microsoft.com/office/drawing/2014/main" id="{86BBE234-BD6C-9943-8BB2-411BFA76923E}"/>
              </a:ext>
            </a:extLst>
          </p:cNvPr>
          <p:cNvCxnSpPr/>
          <p:nvPr/>
        </p:nvCxnSpPr>
        <p:spPr>
          <a:xfrm>
            <a:off x="2976741" y="4130974"/>
            <a:ext cx="6176934" cy="0"/>
          </a:xfrm>
          <a:prstGeom prst="line">
            <a:avLst/>
          </a:prstGeom>
          <a:ln>
            <a:solidFill>
              <a:srgbClr val="073D4C"/>
            </a:solidFill>
          </a:ln>
        </p:spPr>
        <p:style>
          <a:lnRef idx="1">
            <a:schemeClr val="accent1"/>
          </a:lnRef>
          <a:fillRef idx="0">
            <a:schemeClr val="accent1"/>
          </a:fillRef>
          <a:effectRef idx="0">
            <a:schemeClr val="accent1"/>
          </a:effectRef>
          <a:fontRef idx="minor">
            <a:schemeClr val="tx1"/>
          </a:fontRef>
        </p:style>
      </p:cxnSp>
      <p:pic>
        <p:nvPicPr>
          <p:cNvPr id="74" name="Graphic 73" descr="Diploma roll">
            <a:extLst>
              <a:ext uri="{FF2B5EF4-FFF2-40B4-BE49-F238E27FC236}">
                <a16:creationId xmlns:a16="http://schemas.microsoft.com/office/drawing/2014/main" id="{1C1E5BA1-030F-F841-B4D8-4DF26EB0B8F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276757" y="142877"/>
            <a:ext cx="1558855" cy="1558855"/>
          </a:xfrm>
          <a:prstGeom prst="rect">
            <a:avLst/>
          </a:prstGeom>
        </p:spPr>
      </p:pic>
      <p:sp>
        <p:nvSpPr>
          <p:cNvPr id="76" name="Freeform 75">
            <a:extLst>
              <a:ext uri="{FF2B5EF4-FFF2-40B4-BE49-F238E27FC236}">
                <a16:creationId xmlns:a16="http://schemas.microsoft.com/office/drawing/2014/main" id="{C1A3604F-8502-9A4A-B32B-DDE832403FFD}"/>
              </a:ext>
            </a:extLst>
          </p:cNvPr>
          <p:cNvSpPr/>
          <p:nvPr/>
        </p:nvSpPr>
        <p:spPr>
          <a:xfrm>
            <a:off x="10752096" y="3479837"/>
            <a:ext cx="1439904" cy="1870110"/>
          </a:xfrm>
          <a:custGeom>
            <a:avLst/>
            <a:gdLst>
              <a:gd name="connsiteX0" fmla="*/ 626065 w 1439904"/>
              <a:gd name="connsiteY0" fmla="*/ 1 h 1870110"/>
              <a:gd name="connsiteX1" fmla="*/ 1439904 w 1439904"/>
              <a:gd name="connsiteY1" fmla="*/ 1 h 1870110"/>
              <a:gd name="connsiteX2" fmla="*/ 1439904 w 1439904"/>
              <a:gd name="connsiteY2" fmla="*/ 1870110 h 1870110"/>
              <a:gd name="connsiteX3" fmla="*/ 626065 w 1439904"/>
              <a:gd name="connsiteY3" fmla="*/ 1870110 h 1870110"/>
              <a:gd name="connsiteX4" fmla="*/ 451376 w 1439904"/>
              <a:gd name="connsiteY4" fmla="*/ 1769478 h 1870110"/>
              <a:gd name="connsiteX5" fmla="*/ 26982 w 1439904"/>
              <a:gd name="connsiteY5" fmla="*/ 1035688 h 1870110"/>
              <a:gd name="connsiteX6" fmla="*/ 26982 w 1439904"/>
              <a:gd name="connsiteY6" fmla="*/ 834328 h 1870110"/>
              <a:gd name="connsiteX7" fmla="*/ 451376 w 1439904"/>
              <a:gd name="connsiteY7" fmla="*/ 100633 h 1870110"/>
              <a:gd name="connsiteX8" fmla="*/ 626065 w 1439904"/>
              <a:gd name="connsiteY8" fmla="*/ 1 h 1870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39904" h="1870110">
                <a:moveTo>
                  <a:pt x="626065" y="1"/>
                </a:moveTo>
                <a:lnTo>
                  <a:pt x="1439904" y="1"/>
                </a:lnTo>
                <a:lnTo>
                  <a:pt x="1439904" y="1870110"/>
                </a:lnTo>
                <a:lnTo>
                  <a:pt x="626065" y="1870110"/>
                </a:lnTo>
                <a:cubicBezTo>
                  <a:pt x="554019" y="1870101"/>
                  <a:pt x="487437" y="1831739"/>
                  <a:pt x="451376" y="1769478"/>
                </a:cubicBezTo>
                <a:lnTo>
                  <a:pt x="26982" y="1035688"/>
                </a:lnTo>
                <a:cubicBezTo>
                  <a:pt x="-8994" y="973370"/>
                  <a:pt x="-8994" y="896646"/>
                  <a:pt x="26982" y="834328"/>
                </a:cubicBezTo>
                <a:lnTo>
                  <a:pt x="451376" y="100633"/>
                </a:lnTo>
                <a:cubicBezTo>
                  <a:pt x="487408" y="38344"/>
                  <a:pt x="554000" y="-28"/>
                  <a:pt x="626065" y="1"/>
                </a:cubicBezTo>
                <a:close/>
              </a:path>
            </a:pathLst>
          </a:custGeom>
          <a:noFill/>
          <a:ln w="76200">
            <a:solidFill>
              <a:srgbClr val="073D4C"/>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862000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Rectangle 57">
            <a:extLst>
              <a:ext uri="{FF2B5EF4-FFF2-40B4-BE49-F238E27FC236}">
                <a16:creationId xmlns:a16="http://schemas.microsoft.com/office/drawing/2014/main" id="{DE587243-1098-9A4E-9043-E138E9C719C5}"/>
              </a:ext>
            </a:extLst>
          </p:cNvPr>
          <p:cNvSpPr/>
          <p:nvPr/>
        </p:nvSpPr>
        <p:spPr>
          <a:xfrm>
            <a:off x="45197" y="0"/>
            <a:ext cx="12189111" cy="685800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Freeform 32">
            <a:extLst>
              <a:ext uri="{FF2B5EF4-FFF2-40B4-BE49-F238E27FC236}">
                <a16:creationId xmlns:a16="http://schemas.microsoft.com/office/drawing/2014/main" id="{699DF55D-BFE9-9D44-83CD-6CB52A4584B0}"/>
              </a:ext>
            </a:extLst>
          </p:cNvPr>
          <p:cNvSpPr/>
          <p:nvPr/>
        </p:nvSpPr>
        <p:spPr>
          <a:xfrm>
            <a:off x="0" y="0"/>
            <a:ext cx="1849581" cy="1932709"/>
          </a:xfrm>
          <a:custGeom>
            <a:avLst/>
            <a:gdLst>
              <a:gd name="connsiteX0" fmla="*/ 974034 w 1849581"/>
              <a:gd name="connsiteY0" fmla="*/ 0 h 1932709"/>
              <a:gd name="connsiteX1" fmla="*/ 1811497 w 1849581"/>
              <a:gd name="connsiteY1" fmla="*/ 0 h 1932709"/>
              <a:gd name="connsiteX2" fmla="*/ 1817282 w 1849581"/>
              <a:gd name="connsiteY2" fmla="*/ 22498 h 1932709"/>
              <a:gd name="connsiteX3" fmla="*/ 1849581 w 1849581"/>
              <a:gd name="connsiteY3" fmla="*/ 342900 h 1932709"/>
              <a:gd name="connsiteX4" fmla="*/ 259772 w 1849581"/>
              <a:gd name="connsiteY4" fmla="*/ 1932709 h 1932709"/>
              <a:gd name="connsiteX5" fmla="*/ 97223 w 1849581"/>
              <a:gd name="connsiteY5" fmla="*/ 1924501 h 1932709"/>
              <a:gd name="connsiteX6" fmla="*/ 0 w 1849581"/>
              <a:gd name="connsiteY6" fmla="*/ 1909663 h 1932709"/>
              <a:gd name="connsiteX7" fmla="*/ 0 w 1849581"/>
              <a:gd name="connsiteY7" fmla="*/ 1090747 h 1932709"/>
              <a:gd name="connsiteX8" fmla="*/ 99572 w 1849581"/>
              <a:gd name="connsiteY8" fmla="*/ 1121655 h 1932709"/>
              <a:gd name="connsiteX9" fmla="*/ 259773 w 1849581"/>
              <a:gd name="connsiteY9" fmla="*/ 1137805 h 1932709"/>
              <a:gd name="connsiteX10" fmla="*/ 1054678 w 1849581"/>
              <a:gd name="connsiteY10" fmla="*/ 342900 h 1932709"/>
              <a:gd name="connsiteX11" fmla="*/ 992210 w 1849581"/>
              <a:gd name="connsiteY11" fmla="*/ 33487 h 19327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49581" h="1932709">
                <a:moveTo>
                  <a:pt x="974034" y="0"/>
                </a:moveTo>
                <a:lnTo>
                  <a:pt x="1811497" y="0"/>
                </a:lnTo>
                <a:lnTo>
                  <a:pt x="1817282" y="22498"/>
                </a:lnTo>
                <a:cubicBezTo>
                  <a:pt x="1838459" y="125991"/>
                  <a:pt x="1849581" y="233147"/>
                  <a:pt x="1849581" y="342900"/>
                </a:cubicBezTo>
                <a:cubicBezTo>
                  <a:pt x="1849581" y="1220927"/>
                  <a:pt x="1137799" y="1932709"/>
                  <a:pt x="259772" y="1932709"/>
                </a:cubicBezTo>
                <a:cubicBezTo>
                  <a:pt x="204895" y="1932709"/>
                  <a:pt x="150668" y="1929929"/>
                  <a:pt x="97223" y="1924501"/>
                </a:cubicBezTo>
                <a:lnTo>
                  <a:pt x="0" y="1909663"/>
                </a:lnTo>
                <a:lnTo>
                  <a:pt x="0" y="1090747"/>
                </a:lnTo>
                <a:lnTo>
                  <a:pt x="99572" y="1121655"/>
                </a:lnTo>
                <a:cubicBezTo>
                  <a:pt x="151318" y="1132244"/>
                  <a:pt x="204896" y="1137805"/>
                  <a:pt x="259773" y="1137805"/>
                </a:cubicBezTo>
                <a:cubicBezTo>
                  <a:pt x="698787" y="1137805"/>
                  <a:pt x="1054678" y="781914"/>
                  <a:pt x="1054678" y="342900"/>
                </a:cubicBezTo>
                <a:cubicBezTo>
                  <a:pt x="1054678" y="233147"/>
                  <a:pt x="1032435" y="128588"/>
                  <a:pt x="992210" y="33487"/>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7" name="Freeform 46">
            <a:extLst>
              <a:ext uri="{FF2B5EF4-FFF2-40B4-BE49-F238E27FC236}">
                <a16:creationId xmlns:a16="http://schemas.microsoft.com/office/drawing/2014/main" id="{47C228DC-6AB1-5F44-A76C-66AAF8453CB3}"/>
              </a:ext>
            </a:extLst>
          </p:cNvPr>
          <p:cNvSpPr/>
          <p:nvPr/>
        </p:nvSpPr>
        <p:spPr>
          <a:xfrm>
            <a:off x="5464676" y="5980875"/>
            <a:ext cx="3094884" cy="877125"/>
          </a:xfrm>
          <a:custGeom>
            <a:avLst/>
            <a:gdLst>
              <a:gd name="connsiteX0" fmla="*/ 1371600 w 4839614"/>
              <a:gd name="connsiteY0" fmla="*/ 0 h 1371601"/>
              <a:gd name="connsiteX1" fmla="*/ 2341468 w 4839614"/>
              <a:gd name="connsiteY1" fmla="*/ 401733 h 1371601"/>
              <a:gd name="connsiteX2" fmla="*/ 4839614 w 4839614"/>
              <a:gd name="connsiteY2" fmla="*/ 1371600 h 1371601"/>
              <a:gd name="connsiteX3" fmla="*/ 4839603 w 4839614"/>
              <a:gd name="connsiteY3" fmla="*/ 1371601 h 1371601"/>
              <a:gd name="connsiteX4" fmla="*/ 0 w 4839614"/>
              <a:gd name="connsiteY4" fmla="*/ 1371601 h 1371601"/>
              <a:gd name="connsiteX5" fmla="*/ 0 w 4839614"/>
              <a:gd name="connsiteY5" fmla="*/ 1371600 h 1371601"/>
              <a:gd name="connsiteX6" fmla="*/ 401732 w 4839614"/>
              <a:gd name="connsiteY6" fmla="*/ 401733 h 1371601"/>
              <a:gd name="connsiteX7" fmla="*/ 1371600 w 4839614"/>
              <a:gd name="connsiteY7" fmla="*/ 0 h 1371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39614" h="1371601">
                <a:moveTo>
                  <a:pt x="1371600" y="0"/>
                </a:moveTo>
                <a:cubicBezTo>
                  <a:pt x="1722623" y="0"/>
                  <a:pt x="2073646" y="133911"/>
                  <a:pt x="2341468" y="401733"/>
                </a:cubicBezTo>
                <a:cubicBezTo>
                  <a:pt x="2919470" y="979735"/>
                  <a:pt x="3752186" y="1303024"/>
                  <a:pt x="4839614" y="1371600"/>
                </a:cubicBezTo>
                <a:lnTo>
                  <a:pt x="4839603" y="1371601"/>
                </a:lnTo>
                <a:lnTo>
                  <a:pt x="0" y="1371601"/>
                </a:lnTo>
                <a:lnTo>
                  <a:pt x="0" y="1371600"/>
                </a:lnTo>
                <a:cubicBezTo>
                  <a:pt x="0" y="1020577"/>
                  <a:pt x="133911" y="669554"/>
                  <a:pt x="401732" y="401733"/>
                </a:cubicBezTo>
                <a:cubicBezTo>
                  <a:pt x="669554" y="133911"/>
                  <a:pt x="1020577" y="0"/>
                  <a:pt x="1371600"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6" name="Freeform 35">
            <a:extLst>
              <a:ext uri="{FF2B5EF4-FFF2-40B4-BE49-F238E27FC236}">
                <a16:creationId xmlns:a16="http://schemas.microsoft.com/office/drawing/2014/main" id="{09F88FB5-6538-CD4F-993F-9D300CBDF87F}"/>
              </a:ext>
            </a:extLst>
          </p:cNvPr>
          <p:cNvSpPr/>
          <p:nvPr/>
        </p:nvSpPr>
        <p:spPr>
          <a:xfrm>
            <a:off x="7125057" y="5341013"/>
            <a:ext cx="5066942" cy="1516988"/>
          </a:xfrm>
          <a:custGeom>
            <a:avLst/>
            <a:gdLst>
              <a:gd name="connsiteX0" fmla="*/ 5697783 w 7923412"/>
              <a:gd name="connsiteY0" fmla="*/ 0 h 2372185"/>
              <a:gd name="connsiteX1" fmla="*/ 7375171 w 7923412"/>
              <a:gd name="connsiteY1" fmla="*/ 694797 h 2372185"/>
              <a:gd name="connsiteX2" fmla="*/ 7896269 w 7923412"/>
              <a:gd name="connsiteY2" fmla="*/ 1479530 h 2372185"/>
              <a:gd name="connsiteX3" fmla="*/ 7923412 w 7923412"/>
              <a:gd name="connsiteY3" fmla="*/ 1557131 h 2372185"/>
              <a:gd name="connsiteX4" fmla="*/ 7923412 w 7923412"/>
              <a:gd name="connsiteY4" fmla="*/ 2372185 h 2372185"/>
              <a:gd name="connsiteX5" fmla="*/ 9 w 7923412"/>
              <a:gd name="connsiteY5" fmla="*/ 2372185 h 2372185"/>
              <a:gd name="connsiteX6" fmla="*/ 0 w 7923412"/>
              <a:gd name="connsiteY6" fmla="*/ 2372184 h 2372185"/>
              <a:gd name="connsiteX7" fmla="*/ 4020395 w 7923412"/>
              <a:gd name="connsiteY7" fmla="*/ 694797 h 2372185"/>
              <a:gd name="connsiteX8" fmla="*/ 5697783 w 7923412"/>
              <a:gd name="connsiteY8" fmla="*/ 0 h 23721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923412" h="2372185">
                <a:moveTo>
                  <a:pt x="5697783" y="0"/>
                </a:moveTo>
                <a:cubicBezTo>
                  <a:pt x="6304877" y="0"/>
                  <a:pt x="6911972" y="231599"/>
                  <a:pt x="7375171" y="694797"/>
                </a:cubicBezTo>
                <a:cubicBezTo>
                  <a:pt x="7606770" y="926396"/>
                  <a:pt x="7780469" y="1193970"/>
                  <a:pt x="7896269" y="1479530"/>
                </a:cubicBezTo>
                <a:lnTo>
                  <a:pt x="7923412" y="1557131"/>
                </a:lnTo>
                <a:lnTo>
                  <a:pt x="7923412" y="2372185"/>
                </a:lnTo>
                <a:lnTo>
                  <a:pt x="9" y="2372185"/>
                </a:lnTo>
                <a:lnTo>
                  <a:pt x="0" y="2372184"/>
                </a:lnTo>
                <a:cubicBezTo>
                  <a:pt x="1730633" y="2203557"/>
                  <a:pt x="3070764" y="1644428"/>
                  <a:pt x="4020395" y="694797"/>
                </a:cubicBezTo>
                <a:cubicBezTo>
                  <a:pt x="4483593" y="231599"/>
                  <a:pt x="5090688" y="0"/>
                  <a:pt x="5697783"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8" name="Freeform 47">
            <a:extLst>
              <a:ext uri="{FF2B5EF4-FFF2-40B4-BE49-F238E27FC236}">
                <a16:creationId xmlns:a16="http://schemas.microsoft.com/office/drawing/2014/main" id="{82EDA415-E672-A645-9E15-5A754DDDAA4E}"/>
              </a:ext>
            </a:extLst>
          </p:cNvPr>
          <p:cNvSpPr/>
          <p:nvPr/>
        </p:nvSpPr>
        <p:spPr>
          <a:xfrm rot="10800000">
            <a:off x="7352385" y="0"/>
            <a:ext cx="4839614" cy="1371601"/>
          </a:xfrm>
          <a:custGeom>
            <a:avLst/>
            <a:gdLst>
              <a:gd name="connsiteX0" fmla="*/ 1371600 w 4839614"/>
              <a:gd name="connsiteY0" fmla="*/ 0 h 1371601"/>
              <a:gd name="connsiteX1" fmla="*/ 2341468 w 4839614"/>
              <a:gd name="connsiteY1" fmla="*/ 401733 h 1371601"/>
              <a:gd name="connsiteX2" fmla="*/ 4839614 w 4839614"/>
              <a:gd name="connsiteY2" fmla="*/ 1371600 h 1371601"/>
              <a:gd name="connsiteX3" fmla="*/ 4839603 w 4839614"/>
              <a:gd name="connsiteY3" fmla="*/ 1371601 h 1371601"/>
              <a:gd name="connsiteX4" fmla="*/ 0 w 4839614"/>
              <a:gd name="connsiteY4" fmla="*/ 1371601 h 1371601"/>
              <a:gd name="connsiteX5" fmla="*/ 0 w 4839614"/>
              <a:gd name="connsiteY5" fmla="*/ 1371600 h 1371601"/>
              <a:gd name="connsiteX6" fmla="*/ 401732 w 4839614"/>
              <a:gd name="connsiteY6" fmla="*/ 401733 h 1371601"/>
              <a:gd name="connsiteX7" fmla="*/ 1371600 w 4839614"/>
              <a:gd name="connsiteY7" fmla="*/ 0 h 1371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39614" h="1371601">
                <a:moveTo>
                  <a:pt x="1371600" y="0"/>
                </a:moveTo>
                <a:cubicBezTo>
                  <a:pt x="1722623" y="0"/>
                  <a:pt x="2073646" y="133911"/>
                  <a:pt x="2341468" y="401733"/>
                </a:cubicBezTo>
                <a:cubicBezTo>
                  <a:pt x="2919470" y="979735"/>
                  <a:pt x="3752186" y="1303024"/>
                  <a:pt x="4839614" y="1371600"/>
                </a:cubicBezTo>
                <a:lnTo>
                  <a:pt x="4839603" y="1371601"/>
                </a:lnTo>
                <a:lnTo>
                  <a:pt x="0" y="1371601"/>
                </a:lnTo>
                <a:lnTo>
                  <a:pt x="0" y="1371600"/>
                </a:lnTo>
                <a:cubicBezTo>
                  <a:pt x="0" y="1020577"/>
                  <a:pt x="133911" y="669554"/>
                  <a:pt x="401732" y="401733"/>
                </a:cubicBezTo>
                <a:cubicBezTo>
                  <a:pt x="669554" y="133911"/>
                  <a:pt x="1020577" y="0"/>
                  <a:pt x="1371600"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9" name="Freeform 48">
            <a:extLst>
              <a:ext uri="{FF2B5EF4-FFF2-40B4-BE49-F238E27FC236}">
                <a16:creationId xmlns:a16="http://schemas.microsoft.com/office/drawing/2014/main" id="{9A7EB02B-39E6-0741-88E2-91322460849F}"/>
              </a:ext>
            </a:extLst>
          </p:cNvPr>
          <p:cNvSpPr/>
          <p:nvPr/>
        </p:nvSpPr>
        <p:spPr>
          <a:xfrm>
            <a:off x="6139753" y="-1"/>
            <a:ext cx="2992582" cy="1733755"/>
          </a:xfrm>
          <a:custGeom>
            <a:avLst/>
            <a:gdLst>
              <a:gd name="connsiteX0" fmla="*/ 20618 w 2992582"/>
              <a:gd name="connsiteY0" fmla="*/ 0 h 1733755"/>
              <a:gd name="connsiteX1" fmla="*/ 790255 w 2992582"/>
              <a:gd name="connsiteY1" fmla="*/ 0 h 1733755"/>
              <a:gd name="connsiteX2" fmla="*/ 763346 w 2992582"/>
              <a:gd name="connsiteY2" fmla="*/ 86686 h 1733755"/>
              <a:gd name="connsiteX3" fmla="*/ 748146 w 2992582"/>
              <a:gd name="connsiteY3" fmla="*/ 237464 h 1733755"/>
              <a:gd name="connsiteX4" fmla="*/ 1496292 w 2992582"/>
              <a:gd name="connsiteY4" fmla="*/ 985610 h 1733755"/>
              <a:gd name="connsiteX5" fmla="*/ 2244438 w 2992582"/>
              <a:gd name="connsiteY5" fmla="*/ 237464 h 1733755"/>
              <a:gd name="connsiteX6" fmla="*/ 2229239 w 2992582"/>
              <a:gd name="connsiteY6" fmla="*/ 86686 h 1733755"/>
              <a:gd name="connsiteX7" fmla="*/ 2202330 w 2992582"/>
              <a:gd name="connsiteY7" fmla="*/ 0 h 1733755"/>
              <a:gd name="connsiteX8" fmla="*/ 2971964 w 2992582"/>
              <a:gd name="connsiteY8" fmla="*/ 0 h 1733755"/>
              <a:gd name="connsiteX9" fmla="*/ 2984857 w 2992582"/>
              <a:gd name="connsiteY9" fmla="*/ 84477 h 1733755"/>
              <a:gd name="connsiteX10" fmla="*/ 2992582 w 2992582"/>
              <a:gd name="connsiteY10" fmla="*/ 237464 h 1733755"/>
              <a:gd name="connsiteX11" fmla="*/ 1496291 w 2992582"/>
              <a:gd name="connsiteY11" fmla="*/ 1733755 h 1733755"/>
              <a:gd name="connsiteX12" fmla="*/ 0 w 2992582"/>
              <a:gd name="connsiteY12" fmla="*/ 237464 h 1733755"/>
              <a:gd name="connsiteX13" fmla="*/ 7725 w 2992582"/>
              <a:gd name="connsiteY13" fmla="*/ 84477 h 17337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992582" h="1733755">
                <a:moveTo>
                  <a:pt x="20618" y="0"/>
                </a:moveTo>
                <a:lnTo>
                  <a:pt x="790255" y="0"/>
                </a:lnTo>
                <a:lnTo>
                  <a:pt x="763346" y="86686"/>
                </a:lnTo>
                <a:cubicBezTo>
                  <a:pt x="753380" y="135389"/>
                  <a:pt x="748146" y="185815"/>
                  <a:pt x="748146" y="237464"/>
                </a:cubicBezTo>
                <a:cubicBezTo>
                  <a:pt x="748146" y="650654"/>
                  <a:pt x="1083102" y="985610"/>
                  <a:pt x="1496292" y="985610"/>
                </a:cubicBezTo>
                <a:cubicBezTo>
                  <a:pt x="1909482" y="985610"/>
                  <a:pt x="2244438" y="650654"/>
                  <a:pt x="2244438" y="237464"/>
                </a:cubicBezTo>
                <a:cubicBezTo>
                  <a:pt x="2244438" y="185815"/>
                  <a:pt x="2239205" y="135389"/>
                  <a:pt x="2229239" y="86686"/>
                </a:cubicBezTo>
                <a:lnTo>
                  <a:pt x="2202330" y="0"/>
                </a:lnTo>
                <a:lnTo>
                  <a:pt x="2971964" y="0"/>
                </a:lnTo>
                <a:lnTo>
                  <a:pt x="2984857" y="84477"/>
                </a:lnTo>
                <a:cubicBezTo>
                  <a:pt x="2989965" y="134778"/>
                  <a:pt x="2992582" y="185815"/>
                  <a:pt x="2992582" y="237464"/>
                </a:cubicBezTo>
                <a:cubicBezTo>
                  <a:pt x="2992582" y="1063843"/>
                  <a:pt x="2322670" y="1733755"/>
                  <a:pt x="1496291" y="1733755"/>
                </a:cubicBezTo>
                <a:cubicBezTo>
                  <a:pt x="669912" y="1733755"/>
                  <a:pt x="0" y="1063843"/>
                  <a:pt x="0" y="237464"/>
                </a:cubicBezTo>
                <a:cubicBezTo>
                  <a:pt x="0" y="185815"/>
                  <a:pt x="2617" y="134778"/>
                  <a:pt x="7725" y="84477"/>
                </a:cubicBezTo>
                <a:close/>
              </a:path>
            </a:pathLst>
          </a:cu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22" name="Graphic 21" descr="Diploma roll">
            <a:extLst>
              <a:ext uri="{FF2B5EF4-FFF2-40B4-BE49-F238E27FC236}">
                <a16:creationId xmlns:a16="http://schemas.microsoft.com/office/drawing/2014/main" id="{022ABD41-2349-CD4F-A808-FCFA1785FEF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24649" y="623457"/>
            <a:ext cx="2127769" cy="2127769"/>
          </a:xfrm>
          <a:prstGeom prst="rect">
            <a:avLst/>
          </a:prstGeom>
        </p:spPr>
      </p:pic>
      <p:sp>
        <p:nvSpPr>
          <p:cNvPr id="50" name="TextBox 49">
            <a:extLst>
              <a:ext uri="{FF2B5EF4-FFF2-40B4-BE49-F238E27FC236}">
                <a16:creationId xmlns:a16="http://schemas.microsoft.com/office/drawing/2014/main" id="{F87E6FAE-A5AE-4246-90F9-1088B0604CBD}"/>
              </a:ext>
            </a:extLst>
          </p:cNvPr>
          <p:cNvSpPr txBox="1"/>
          <p:nvPr/>
        </p:nvSpPr>
        <p:spPr>
          <a:xfrm>
            <a:off x="364388" y="2294430"/>
            <a:ext cx="5389520" cy="707886"/>
          </a:xfrm>
          <a:prstGeom prst="rect">
            <a:avLst/>
          </a:prstGeom>
          <a:noFill/>
        </p:spPr>
        <p:txBody>
          <a:bodyPr wrap="square" rtlCol="0">
            <a:spAutoFit/>
          </a:bodyPr>
          <a:lstStyle/>
          <a:p>
            <a:r>
              <a:rPr lang="en-US" sz="4000" b="1" dirty="0">
                <a:solidFill>
                  <a:schemeClr val="accent1">
                    <a:lumMod val="50000"/>
                  </a:schemeClr>
                </a:solidFill>
                <a:latin typeface="Montserrat ExtraBold" pitchFamily="2" charset="77"/>
              </a:rPr>
              <a:t>CERTIFICATE</a:t>
            </a:r>
          </a:p>
        </p:txBody>
      </p:sp>
      <p:sp>
        <p:nvSpPr>
          <p:cNvPr id="51" name="TextBox 50">
            <a:extLst>
              <a:ext uri="{FF2B5EF4-FFF2-40B4-BE49-F238E27FC236}">
                <a16:creationId xmlns:a16="http://schemas.microsoft.com/office/drawing/2014/main" id="{226E7BAB-69CF-654D-8E3F-6618E7126E6E}"/>
              </a:ext>
            </a:extLst>
          </p:cNvPr>
          <p:cNvSpPr txBox="1"/>
          <p:nvPr/>
        </p:nvSpPr>
        <p:spPr>
          <a:xfrm>
            <a:off x="377515" y="2965889"/>
            <a:ext cx="3595607" cy="369332"/>
          </a:xfrm>
          <a:prstGeom prst="rect">
            <a:avLst/>
          </a:prstGeom>
          <a:noFill/>
        </p:spPr>
        <p:txBody>
          <a:bodyPr wrap="square" rtlCol="0">
            <a:spAutoFit/>
          </a:bodyPr>
          <a:lstStyle/>
          <a:p>
            <a:r>
              <a:rPr lang="en-US" dirty="0">
                <a:latin typeface="Lato" panose="020F0502020204030203" pitchFamily="34" charset="77"/>
              </a:rPr>
              <a:t>OF ACHIEVEMENT </a:t>
            </a:r>
          </a:p>
        </p:txBody>
      </p:sp>
      <p:sp>
        <p:nvSpPr>
          <p:cNvPr id="53" name="TextBox 52">
            <a:extLst>
              <a:ext uri="{FF2B5EF4-FFF2-40B4-BE49-F238E27FC236}">
                <a16:creationId xmlns:a16="http://schemas.microsoft.com/office/drawing/2014/main" id="{BB5B3637-A1CA-8C4A-BDC4-455E0D8FFE67}"/>
              </a:ext>
            </a:extLst>
          </p:cNvPr>
          <p:cNvSpPr txBox="1"/>
          <p:nvPr/>
        </p:nvSpPr>
        <p:spPr>
          <a:xfrm>
            <a:off x="360032" y="3422685"/>
            <a:ext cx="6810222" cy="646331"/>
          </a:xfrm>
          <a:prstGeom prst="rect">
            <a:avLst/>
          </a:prstGeom>
          <a:noFill/>
        </p:spPr>
        <p:txBody>
          <a:bodyPr wrap="square" rtlCol="0">
            <a:spAutoFit/>
          </a:bodyPr>
          <a:lstStyle/>
          <a:p>
            <a:r>
              <a:rPr lang="en-US" sz="3600" dirty="0">
                <a:solidFill>
                  <a:schemeClr val="accent3"/>
                </a:solidFill>
                <a:latin typeface="Lato" panose="020F0502020204030203" pitchFamily="34" charset="77"/>
                <a:ea typeface="Brush Script MT" panose="03060802040406070304" pitchFamily="66" charset="-122"/>
                <a:cs typeface="Brush Script MT" panose="03060802040406070304" pitchFamily="66" charset="-122"/>
              </a:rPr>
              <a:t>Name and Surname Goes Here</a:t>
            </a:r>
          </a:p>
        </p:txBody>
      </p:sp>
      <p:sp>
        <p:nvSpPr>
          <p:cNvPr id="54" name="Subtitle 2">
            <a:extLst>
              <a:ext uri="{FF2B5EF4-FFF2-40B4-BE49-F238E27FC236}">
                <a16:creationId xmlns:a16="http://schemas.microsoft.com/office/drawing/2014/main" id="{A9F6CFFC-2759-254E-B219-4EC6DA512D6E}"/>
              </a:ext>
            </a:extLst>
          </p:cNvPr>
          <p:cNvSpPr txBox="1">
            <a:spLocks/>
          </p:cNvSpPr>
          <p:nvPr/>
        </p:nvSpPr>
        <p:spPr>
          <a:xfrm>
            <a:off x="377515" y="4156480"/>
            <a:ext cx="8533676" cy="928815"/>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00"/>
              </a:lnSpc>
            </a:pPr>
            <a:r>
              <a:rPr lang="en-US" sz="1350" dirty="0">
                <a:solidFill>
                  <a:schemeClr val="tx1"/>
                </a:solidFill>
                <a:latin typeface="Lato Light" panose="020F03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 You can do whatever you want, go a impress your audience with an amazing presentation</a:t>
            </a:r>
          </a:p>
          <a:p>
            <a:pPr algn="l">
              <a:lnSpc>
                <a:spcPts val="2100"/>
              </a:lnSpc>
            </a:pPr>
            <a:endParaRPr lang="en-US" sz="1350" dirty="0">
              <a:solidFill>
                <a:schemeClr val="tx1"/>
              </a:solidFill>
              <a:latin typeface="Lato Light" panose="020F0302020204030203" pitchFamily="34" charset="0"/>
              <a:ea typeface="Open Sans Light" panose="020B0306030504020204" pitchFamily="34" charset="0"/>
              <a:cs typeface="Open Sans Light" panose="020B0306030504020204" pitchFamily="34" charset="0"/>
            </a:endParaRPr>
          </a:p>
        </p:txBody>
      </p:sp>
      <p:cxnSp>
        <p:nvCxnSpPr>
          <p:cNvPr id="24" name="Straight Connector 23">
            <a:extLst>
              <a:ext uri="{FF2B5EF4-FFF2-40B4-BE49-F238E27FC236}">
                <a16:creationId xmlns:a16="http://schemas.microsoft.com/office/drawing/2014/main" id="{B563EE1C-C4D7-7E41-8E79-91B6340DCFD2}"/>
              </a:ext>
            </a:extLst>
          </p:cNvPr>
          <p:cNvCxnSpPr/>
          <p:nvPr/>
        </p:nvCxnSpPr>
        <p:spPr>
          <a:xfrm>
            <a:off x="360032" y="5231636"/>
            <a:ext cx="181528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36ADE767-3F9B-5C4A-8292-2D8FB362E3E6}"/>
              </a:ext>
            </a:extLst>
          </p:cNvPr>
          <p:cNvCxnSpPr/>
          <p:nvPr/>
        </p:nvCxnSpPr>
        <p:spPr>
          <a:xfrm>
            <a:off x="3406141" y="5217780"/>
            <a:ext cx="1815286" cy="0"/>
          </a:xfrm>
          <a:prstGeom prst="line">
            <a:avLst/>
          </a:prstGeom>
        </p:spPr>
        <p:style>
          <a:lnRef idx="1">
            <a:schemeClr val="accent1"/>
          </a:lnRef>
          <a:fillRef idx="0">
            <a:schemeClr val="accent1"/>
          </a:fillRef>
          <a:effectRef idx="0">
            <a:schemeClr val="accent1"/>
          </a:effectRef>
          <a:fontRef idx="minor">
            <a:schemeClr val="tx1"/>
          </a:fontRef>
        </p:style>
      </p:cxnSp>
      <p:sp>
        <p:nvSpPr>
          <p:cNvPr id="56" name="TextBox 55">
            <a:extLst>
              <a:ext uri="{FF2B5EF4-FFF2-40B4-BE49-F238E27FC236}">
                <a16:creationId xmlns:a16="http://schemas.microsoft.com/office/drawing/2014/main" id="{A4D06CED-BA4A-9D42-A10C-A76B5035A9EB}"/>
              </a:ext>
            </a:extLst>
          </p:cNvPr>
          <p:cNvSpPr txBox="1"/>
          <p:nvPr/>
        </p:nvSpPr>
        <p:spPr>
          <a:xfrm>
            <a:off x="360032" y="5211842"/>
            <a:ext cx="1592712" cy="369332"/>
          </a:xfrm>
          <a:prstGeom prst="rect">
            <a:avLst/>
          </a:prstGeom>
          <a:noFill/>
        </p:spPr>
        <p:txBody>
          <a:bodyPr wrap="square" rtlCol="0">
            <a:spAutoFit/>
          </a:bodyPr>
          <a:lstStyle/>
          <a:p>
            <a:r>
              <a:rPr lang="en-US" dirty="0"/>
              <a:t>Name</a:t>
            </a:r>
          </a:p>
        </p:txBody>
      </p:sp>
      <p:sp>
        <p:nvSpPr>
          <p:cNvPr id="57" name="TextBox 56">
            <a:extLst>
              <a:ext uri="{FF2B5EF4-FFF2-40B4-BE49-F238E27FC236}">
                <a16:creationId xmlns:a16="http://schemas.microsoft.com/office/drawing/2014/main" id="{5FF4A419-4A4D-844A-AFCB-014F57FE2EF8}"/>
              </a:ext>
            </a:extLst>
          </p:cNvPr>
          <p:cNvSpPr txBox="1"/>
          <p:nvPr/>
        </p:nvSpPr>
        <p:spPr>
          <a:xfrm>
            <a:off x="3367798" y="5198975"/>
            <a:ext cx="1592712" cy="369332"/>
          </a:xfrm>
          <a:prstGeom prst="rect">
            <a:avLst/>
          </a:prstGeom>
          <a:noFill/>
        </p:spPr>
        <p:txBody>
          <a:bodyPr wrap="square" rtlCol="0">
            <a:spAutoFit/>
          </a:bodyPr>
          <a:lstStyle/>
          <a:p>
            <a:r>
              <a:rPr lang="en-US" dirty="0"/>
              <a:t>Signature </a:t>
            </a:r>
          </a:p>
        </p:txBody>
      </p:sp>
      <p:sp>
        <p:nvSpPr>
          <p:cNvPr id="60" name="Multiply 59">
            <a:extLst>
              <a:ext uri="{FF2B5EF4-FFF2-40B4-BE49-F238E27FC236}">
                <a16:creationId xmlns:a16="http://schemas.microsoft.com/office/drawing/2014/main" id="{A5EBEBDE-9B51-DD43-B962-AAF5182DC6E9}"/>
              </a:ext>
            </a:extLst>
          </p:cNvPr>
          <p:cNvSpPr/>
          <p:nvPr/>
        </p:nvSpPr>
        <p:spPr>
          <a:xfrm>
            <a:off x="7977670" y="1103402"/>
            <a:ext cx="1163780" cy="1163780"/>
          </a:xfrm>
          <a:prstGeom prst="mathMultiply">
            <a:avLst/>
          </a:prstGeom>
          <a:no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Multiply 60">
            <a:extLst>
              <a:ext uri="{FF2B5EF4-FFF2-40B4-BE49-F238E27FC236}">
                <a16:creationId xmlns:a16="http://schemas.microsoft.com/office/drawing/2014/main" id="{738C810E-0279-D346-BB45-24BF295E03BE}"/>
              </a:ext>
            </a:extLst>
          </p:cNvPr>
          <p:cNvSpPr/>
          <p:nvPr/>
        </p:nvSpPr>
        <p:spPr>
          <a:xfrm>
            <a:off x="8313010" y="5072813"/>
            <a:ext cx="636524" cy="636524"/>
          </a:xfrm>
          <a:prstGeom prst="mathMultiply">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Plus 62">
            <a:extLst>
              <a:ext uri="{FF2B5EF4-FFF2-40B4-BE49-F238E27FC236}">
                <a16:creationId xmlns:a16="http://schemas.microsoft.com/office/drawing/2014/main" id="{B75346BB-D602-3B42-9A2D-E0A7E19B278D}"/>
              </a:ext>
            </a:extLst>
          </p:cNvPr>
          <p:cNvSpPr/>
          <p:nvPr/>
        </p:nvSpPr>
        <p:spPr>
          <a:xfrm>
            <a:off x="4799642" y="1112845"/>
            <a:ext cx="733795" cy="733795"/>
          </a:xfrm>
          <a:prstGeom prst="mathPlus">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Freeform 65">
            <a:extLst>
              <a:ext uri="{FF2B5EF4-FFF2-40B4-BE49-F238E27FC236}">
                <a16:creationId xmlns:a16="http://schemas.microsoft.com/office/drawing/2014/main" id="{1F7E63F5-201B-AD4E-A272-35F283C0D92A}"/>
              </a:ext>
            </a:extLst>
          </p:cNvPr>
          <p:cNvSpPr/>
          <p:nvPr/>
        </p:nvSpPr>
        <p:spPr>
          <a:xfrm>
            <a:off x="10408790" y="2826856"/>
            <a:ext cx="1780321" cy="3593842"/>
          </a:xfrm>
          <a:custGeom>
            <a:avLst/>
            <a:gdLst>
              <a:gd name="connsiteX0" fmla="*/ 1780321 w 1780321"/>
              <a:gd name="connsiteY0" fmla="*/ 0 h 3593842"/>
              <a:gd name="connsiteX1" fmla="*/ 1780321 w 1780321"/>
              <a:gd name="connsiteY1" fmla="*/ 542002 h 3593842"/>
              <a:gd name="connsiteX2" fmla="*/ 1669406 w 1780321"/>
              <a:gd name="connsiteY2" fmla="*/ 547603 h 3593842"/>
              <a:gd name="connsiteX3" fmla="*/ 542002 w 1780321"/>
              <a:gd name="connsiteY3" fmla="*/ 1796921 h 3593842"/>
              <a:gd name="connsiteX4" fmla="*/ 1669406 w 1780321"/>
              <a:gd name="connsiteY4" fmla="*/ 3046240 h 3593842"/>
              <a:gd name="connsiteX5" fmla="*/ 1780321 w 1780321"/>
              <a:gd name="connsiteY5" fmla="*/ 3051840 h 3593842"/>
              <a:gd name="connsiteX6" fmla="*/ 1780321 w 1780321"/>
              <a:gd name="connsiteY6" fmla="*/ 3593842 h 3593842"/>
              <a:gd name="connsiteX7" fmla="*/ 1613989 w 1780321"/>
              <a:gd name="connsiteY7" fmla="*/ 3585443 h 3593842"/>
              <a:gd name="connsiteX8" fmla="*/ 0 w 1780321"/>
              <a:gd name="connsiteY8" fmla="*/ 1796921 h 3593842"/>
              <a:gd name="connsiteX9" fmla="*/ 1613989 w 1780321"/>
              <a:gd name="connsiteY9" fmla="*/ 8399 h 3593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780321" h="3593842">
                <a:moveTo>
                  <a:pt x="1780321" y="0"/>
                </a:moveTo>
                <a:lnTo>
                  <a:pt x="1780321" y="542002"/>
                </a:lnTo>
                <a:lnTo>
                  <a:pt x="1669406" y="547603"/>
                </a:lnTo>
                <a:cubicBezTo>
                  <a:pt x="1036160" y="611912"/>
                  <a:pt x="542002" y="1146709"/>
                  <a:pt x="542002" y="1796921"/>
                </a:cubicBezTo>
                <a:cubicBezTo>
                  <a:pt x="542002" y="2447134"/>
                  <a:pt x="1036160" y="2981930"/>
                  <a:pt x="1669406" y="3046240"/>
                </a:cubicBezTo>
                <a:lnTo>
                  <a:pt x="1780321" y="3051840"/>
                </a:lnTo>
                <a:lnTo>
                  <a:pt x="1780321" y="3593842"/>
                </a:lnTo>
                <a:lnTo>
                  <a:pt x="1613989" y="3585443"/>
                </a:lnTo>
                <a:cubicBezTo>
                  <a:pt x="707435" y="3493378"/>
                  <a:pt x="0" y="2727765"/>
                  <a:pt x="0" y="1796921"/>
                </a:cubicBezTo>
                <a:cubicBezTo>
                  <a:pt x="0" y="866077"/>
                  <a:pt x="707435" y="100465"/>
                  <a:pt x="1613989" y="83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4" name="Rounded Rectangle 63">
            <a:extLst>
              <a:ext uri="{FF2B5EF4-FFF2-40B4-BE49-F238E27FC236}">
                <a16:creationId xmlns:a16="http://schemas.microsoft.com/office/drawing/2014/main" id="{7A70487E-9D4E-6447-B66C-74E5E4B2C1B9}"/>
              </a:ext>
            </a:extLst>
          </p:cNvPr>
          <p:cNvSpPr/>
          <p:nvPr/>
        </p:nvSpPr>
        <p:spPr>
          <a:xfrm>
            <a:off x="11076709" y="2267182"/>
            <a:ext cx="270164" cy="132807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5585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reeform 11">
            <a:extLst>
              <a:ext uri="{FF2B5EF4-FFF2-40B4-BE49-F238E27FC236}">
                <a16:creationId xmlns:a16="http://schemas.microsoft.com/office/drawing/2014/main" id="{1A71D169-A88C-E942-A37F-587B503A3925}"/>
              </a:ext>
            </a:extLst>
          </p:cNvPr>
          <p:cNvSpPr/>
          <p:nvPr/>
        </p:nvSpPr>
        <p:spPr>
          <a:xfrm>
            <a:off x="3152126" y="4789571"/>
            <a:ext cx="1163840" cy="2101905"/>
          </a:xfrm>
          <a:custGeom>
            <a:avLst/>
            <a:gdLst>
              <a:gd name="connsiteX0" fmla="*/ 586740 w 891292"/>
              <a:gd name="connsiteY0" fmla="*/ 1609682 h 1609681"/>
              <a:gd name="connsiteX1" fmla="*/ 0 w 891292"/>
              <a:gd name="connsiteY1" fmla="*/ 0 h 1609681"/>
              <a:gd name="connsiteX2" fmla="*/ 891293 w 891292"/>
              <a:gd name="connsiteY2" fmla="*/ 1609682 h 1609681"/>
            </a:gdLst>
            <a:ahLst/>
            <a:cxnLst>
              <a:cxn ang="0">
                <a:pos x="connsiteX0" y="connsiteY0"/>
              </a:cxn>
              <a:cxn ang="0">
                <a:pos x="connsiteX1" y="connsiteY1"/>
              </a:cxn>
              <a:cxn ang="0">
                <a:pos x="connsiteX2" y="connsiteY2"/>
              </a:cxn>
            </a:cxnLst>
            <a:rect l="l" t="t" r="r" b="b"/>
            <a:pathLst>
              <a:path w="891292" h="1609681">
                <a:moveTo>
                  <a:pt x="586740" y="1609682"/>
                </a:moveTo>
                <a:cubicBezTo>
                  <a:pt x="586740" y="1609682"/>
                  <a:pt x="605108" y="791038"/>
                  <a:pt x="0" y="0"/>
                </a:cubicBezTo>
                <a:cubicBezTo>
                  <a:pt x="0" y="0"/>
                  <a:pt x="720743" y="665386"/>
                  <a:pt x="891293" y="1609682"/>
                </a:cubicBezTo>
                <a:close/>
              </a:path>
            </a:pathLst>
          </a:custGeom>
          <a:solidFill>
            <a:srgbClr val="F9A048"/>
          </a:solidFill>
          <a:ln w="9513"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4B6ACE56-FD40-5544-8049-15B3F47B05D7}"/>
              </a:ext>
            </a:extLst>
          </p:cNvPr>
          <p:cNvSpPr/>
          <p:nvPr/>
        </p:nvSpPr>
        <p:spPr>
          <a:xfrm>
            <a:off x="3164352" y="4789571"/>
            <a:ext cx="1164461" cy="2101905"/>
          </a:xfrm>
          <a:custGeom>
            <a:avLst/>
            <a:gdLst>
              <a:gd name="connsiteX0" fmla="*/ 0 w 891768"/>
              <a:gd name="connsiteY0" fmla="*/ 0 h 1609681"/>
              <a:gd name="connsiteX1" fmla="*/ 855223 w 891768"/>
              <a:gd name="connsiteY1" fmla="*/ 1609681 h 1609681"/>
              <a:gd name="connsiteX2" fmla="*/ 891769 w 891768"/>
              <a:gd name="connsiteY2" fmla="*/ 1609681 h 1609681"/>
              <a:gd name="connsiteX3" fmla="*/ 0 w 891768"/>
              <a:gd name="connsiteY3" fmla="*/ 0 h 1609681"/>
            </a:gdLst>
            <a:ahLst/>
            <a:cxnLst>
              <a:cxn ang="0">
                <a:pos x="connsiteX0" y="connsiteY0"/>
              </a:cxn>
              <a:cxn ang="0">
                <a:pos x="connsiteX1" y="connsiteY1"/>
              </a:cxn>
              <a:cxn ang="0">
                <a:pos x="connsiteX2" y="connsiteY2"/>
              </a:cxn>
              <a:cxn ang="0">
                <a:pos x="connsiteX3" y="connsiteY3"/>
              </a:cxn>
            </a:cxnLst>
            <a:rect l="l" t="t" r="r" b="b"/>
            <a:pathLst>
              <a:path w="891768" h="1609681">
                <a:moveTo>
                  <a:pt x="0" y="0"/>
                </a:moveTo>
                <a:cubicBezTo>
                  <a:pt x="0" y="0"/>
                  <a:pt x="684673" y="665386"/>
                  <a:pt x="855223" y="1609681"/>
                </a:cubicBezTo>
                <a:lnTo>
                  <a:pt x="891769" y="1609681"/>
                </a:lnTo>
                <a:cubicBezTo>
                  <a:pt x="720458" y="665291"/>
                  <a:pt x="0" y="0"/>
                  <a:pt x="0" y="0"/>
                </a:cubicBezTo>
                <a:close/>
              </a:path>
            </a:pathLst>
          </a:custGeom>
          <a:solidFill>
            <a:schemeClr val="accent4">
              <a:lumMod val="25000"/>
              <a:alpha val="80000"/>
            </a:schemeClr>
          </a:solidFill>
          <a:ln w="9513"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09353787-34B9-D042-94D4-BA9909A0D43F}"/>
              </a:ext>
            </a:extLst>
          </p:cNvPr>
          <p:cNvSpPr/>
          <p:nvPr/>
        </p:nvSpPr>
        <p:spPr>
          <a:xfrm>
            <a:off x="884468" y="-31760"/>
            <a:ext cx="3814141" cy="6906331"/>
          </a:xfrm>
          <a:custGeom>
            <a:avLst/>
            <a:gdLst>
              <a:gd name="connsiteX0" fmla="*/ 2920947 w 2920946"/>
              <a:gd name="connsiteY0" fmla="*/ 0 h 5289007"/>
              <a:gd name="connsiteX1" fmla="*/ 1370678 w 2920946"/>
              <a:gd name="connsiteY1" fmla="*/ 2959396 h 5289007"/>
              <a:gd name="connsiteX2" fmla="*/ 2290523 w 2920946"/>
              <a:gd name="connsiteY2" fmla="*/ 5289008 h 5289007"/>
              <a:gd name="connsiteX3" fmla="*/ 0 w 2920946"/>
              <a:gd name="connsiteY3" fmla="*/ 5289008 h 5289007"/>
              <a:gd name="connsiteX4" fmla="*/ 0 w 2920946"/>
              <a:gd name="connsiteY4" fmla="*/ 0 h 52890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0946" h="5289007">
                <a:moveTo>
                  <a:pt x="2920947" y="0"/>
                </a:moveTo>
                <a:cubicBezTo>
                  <a:pt x="1775733" y="288715"/>
                  <a:pt x="757385" y="1768365"/>
                  <a:pt x="1370678" y="2959396"/>
                </a:cubicBezTo>
                <a:cubicBezTo>
                  <a:pt x="1741852" y="3679897"/>
                  <a:pt x="2236274" y="4197737"/>
                  <a:pt x="2290523" y="5289008"/>
                </a:cubicBezTo>
                <a:lnTo>
                  <a:pt x="0" y="5289008"/>
                </a:lnTo>
                <a:lnTo>
                  <a:pt x="0" y="0"/>
                </a:lnTo>
                <a:close/>
              </a:path>
            </a:pathLst>
          </a:custGeom>
          <a:solidFill>
            <a:srgbClr val="FFBC45">
              <a:alpha val="30000"/>
            </a:srgbClr>
          </a:solidFill>
          <a:ln w="9513"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C1751E20-7E11-C548-A8D3-31F468C300FA}"/>
              </a:ext>
            </a:extLst>
          </p:cNvPr>
          <p:cNvSpPr/>
          <p:nvPr/>
        </p:nvSpPr>
        <p:spPr>
          <a:xfrm>
            <a:off x="0" y="-14483"/>
            <a:ext cx="3933322" cy="6905959"/>
          </a:xfrm>
          <a:custGeom>
            <a:avLst/>
            <a:gdLst>
              <a:gd name="connsiteX0" fmla="*/ 2297851 w 3012217"/>
              <a:gd name="connsiteY0" fmla="*/ 0 h 5288722"/>
              <a:gd name="connsiteX1" fmla="*/ 1892225 w 3012217"/>
              <a:gd name="connsiteY1" fmla="*/ 2786339 h 5288722"/>
              <a:gd name="connsiteX2" fmla="*/ 3012218 w 3012217"/>
              <a:gd name="connsiteY2" fmla="*/ 5288723 h 5288722"/>
              <a:gd name="connsiteX3" fmla="*/ 0 w 3012217"/>
              <a:gd name="connsiteY3" fmla="*/ 5288723 h 5288722"/>
              <a:gd name="connsiteX4" fmla="*/ 0 w 3012217"/>
              <a:gd name="connsiteY4" fmla="*/ 0 h 528872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12217" h="5288722">
                <a:moveTo>
                  <a:pt x="2297851" y="0"/>
                </a:moveTo>
                <a:cubicBezTo>
                  <a:pt x="1383051" y="1188461"/>
                  <a:pt x="1452622" y="1965696"/>
                  <a:pt x="1892225" y="2786339"/>
                </a:cubicBezTo>
                <a:cubicBezTo>
                  <a:pt x="2275009" y="3500653"/>
                  <a:pt x="3012218" y="4254947"/>
                  <a:pt x="3012218" y="5288723"/>
                </a:cubicBezTo>
                <a:lnTo>
                  <a:pt x="0" y="5288723"/>
                </a:lnTo>
                <a:lnTo>
                  <a:pt x="0" y="0"/>
                </a:lnTo>
                <a:close/>
              </a:path>
            </a:pathLst>
          </a:custGeom>
          <a:solidFill>
            <a:schemeClr val="accent2">
              <a:lumMod val="60000"/>
              <a:lumOff val="40000"/>
            </a:schemeClr>
          </a:solidFill>
          <a:ln w="9513"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BA59EB38-2CDA-724B-908D-82B628914D6A}"/>
              </a:ext>
            </a:extLst>
          </p:cNvPr>
          <p:cNvSpPr/>
          <p:nvPr/>
        </p:nvSpPr>
        <p:spPr>
          <a:xfrm>
            <a:off x="-1" y="-14483"/>
            <a:ext cx="3231413" cy="6905959"/>
          </a:xfrm>
          <a:custGeom>
            <a:avLst/>
            <a:gdLst>
              <a:gd name="connsiteX0" fmla="*/ 1723483 w 2474681"/>
              <a:gd name="connsiteY0" fmla="*/ 0 h 5288722"/>
              <a:gd name="connsiteX1" fmla="*/ 2474682 w 2474681"/>
              <a:gd name="connsiteY1" fmla="*/ 5288723 h 5288722"/>
              <a:gd name="connsiteX2" fmla="*/ 0 w 2474681"/>
              <a:gd name="connsiteY2" fmla="*/ 5288723 h 5288722"/>
              <a:gd name="connsiteX3" fmla="*/ 0 w 2474681"/>
              <a:gd name="connsiteY3" fmla="*/ 0 h 5288722"/>
            </a:gdLst>
            <a:ahLst/>
            <a:cxnLst>
              <a:cxn ang="0">
                <a:pos x="connsiteX0" y="connsiteY0"/>
              </a:cxn>
              <a:cxn ang="0">
                <a:pos x="connsiteX1" y="connsiteY1"/>
              </a:cxn>
              <a:cxn ang="0">
                <a:pos x="connsiteX2" y="connsiteY2"/>
              </a:cxn>
              <a:cxn ang="0">
                <a:pos x="connsiteX3" y="connsiteY3"/>
              </a:cxn>
            </a:cxnLst>
            <a:rect l="l" t="t" r="r" b="b"/>
            <a:pathLst>
              <a:path w="2474681" h="5288722">
                <a:moveTo>
                  <a:pt x="1723483" y="0"/>
                </a:moveTo>
                <a:cubicBezTo>
                  <a:pt x="569323" y="1985972"/>
                  <a:pt x="2474682" y="3067819"/>
                  <a:pt x="2474682" y="5288723"/>
                </a:cubicBezTo>
                <a:lnTo>
                  <a:pt x="0" y="5288723"/>
                </a:lnTo>
                <a:lnTo>
                  <a:pt x="0" y="0"/>
                </a:lnTo>
                <a:close/>
              </a:path>
            </a:pathLst>
          </a:custGeom>
          <a:solidFill>
            <a:schemeClr val="accent2">
              <a:lumMod val="75000"/>
            </a:schemeClr>
          </a:solidFill>
          <a:ln w="951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5DB97E65-9439-0D43-92E1-A4A1B7A822B8}"/>
              </a:ext>
            </a:extLst>
          </p:cNvPr>
          <p:cNvSpPr/>
          <p:nvPr/>
        </p:nvSpPr>
        <p:spPr>
          <a:xfrm>
            <a:off x="1710320" y="-14483"/>
            <a:ext cx="1521092" cy="6905959"/>
          </a:xfrm>
          <a:custGeom>
            <a:avLst/>
            <a:gdLst>
              <a:gd name="connsiteX0" fmla="*/ 1164883 w 1164883"/>
              <a:gd name="connsiteY0" fmla="*/ 5288723 h 5288722"/>
              <a:gd name="connsiteX1" fmla="*/ 413685 w 1164883"/>
              <a:gd name="connsiteY1" fmla="*/ 0 h 5288722"/>
              <a:gd name="connsiteX2" fmla="*/ 364671 w 1164883"/>
              <a:gd name="connsiteY2" fmla="*/ 0 h 5288722"/>
              <a:gd name="connsiteX3" fmla="*/ 1164883 w 1164883"/>
              <a:gd name="connsiteY3" fmla="*/ 5288723 h 5288722"/>
            </a:gdLst>
            <a:ahLst/>
            <a:cxnLst>
              <a:cxn ang="0">
                <a:pos x="connsiteX0" y="connsiteY0"/>
              </a:cxn>
              <a:cxn ang="0">
                <a:pos x="connsiteX1" y="connsiteY1"/>
              </a:cxn>
              <a:cxn ang="0">
                <a:pos x="connsiteX2" y="connsiteY2"/>
              </a:cxn>
              <a:cxn ang="0">
                <a:pos x="connsiteX3" y="connsiteY3"/>
              </a:cxn>
            </a:cxnLst>
            <a:rect l="l" t="t" r="r" b="b"/>
            <a:pathLst>
              <a:path w="1164883" h="5288722">
                <a:moveTo>
                  <a:pt x="1164883" y="5288723"/>
                </a:moveTo>
                <a:cubicBezTo>
                  <a:pt x="1164883" y="3067819"/>
                  <a:pt x="-740475" y="1985591"/>
                  <a:pt x="413685" y="0"/>
                </a:cubicBezTo>
                <a:lnTo>
                  <a:pt x="364671" y="0"/>
                </a:lnTo>
                <a:cubicBezTo>
                  <a:pt x="-789489" y="1985972"/>
                  <a:pt x="1164883" y="3067819"/>
                  <a:pt x="1164883" y="5288723"/>
                </a:cubicBezTo>
                <a:close/>
              </a:path>
            </a:pathLst>
          </a:custGeom>
          <a:solidFill>
            <a:schemeClr val="accent2">
              <a:alpha val="60000"/>
            </a:schemeClr>
          </a:solidFill>
          <a:ln w="9513"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DB4C976B-1A1E-214B-9088-90641C015811}"/>
              </a:ext>
            </a:extLst>
          </p:cNvPr>
          <p:cNvSpPr/>
          <p:nvPr/>
        </p:nvSpPr>
        <p:spPr>
          <a:xfrm>
            <a:off x="-1" y="-14483"/>
            <a:ext cx="3225572" cy="6905959"/>
          </a:xfrm>
          <a:custGeom>
            <a:avLst/>
            <a:gdLst>
              <a:gd name="connsiteX0" fmla="*/ 1188993 w 2470208"/>
              <a:gd name="connsiteY0" fmla="*/ 0 h 5288722"/>
              <a:gd name="connsiteX1" fmla="*/ 2470209 w 2470208"/>
              <a:gd name="connsiteY1" fmla="*/ 5288723 h 5288722"/>
              <a:gd name="connsiteX2" fmla="*/ 0 w 2470208"/>
              <a:gd name="connsiteY2" fmla="*/ 5288723 h 5288722"/>
              <a:gd name="connsiteX3" fmla="*/ 0 w 2470208"/>
              <a:gd name="connsiteY3" fmla="*/ 0 h 5288722"/>
            </a:gdLst>
            <a:ahLst/>
            <a:cxnLst>
              <a:cxn ang="0">
                <a:pos x="connsiteX0" y="connsiteY0"/>
              </a:cxn>
              <a:cxn ang="0">
                <a:pos x="connsiteX1" y="connsiteY1"/>
              </a:cxn>
              <a:cxn ang="0">
                <a:pos x="connsiteX2" y="connsiteY2"/>
              </a:cxn>
              <a:cxn ang="0">
                <a:pos x="connsiteX3" y="connsiteY3"/>
              </a:cxn>
            </a:cxnLst>
            <a:rect l="l" t="t" r="r" b="b"/>
            <a:pathLst>
              <a:path w="2470208" h="5288722">
                <a:moveTo>
                  <a:pt x="1188993" y="0"/>
                </a:moveTo>
                <a:cubicBezTo>
                  <a:pt x="484715" y="2332182"/>
                  <a:pt x="2470209" y="3067819"/>
                  <a:pt x="2470209" y="5288723"/>
                </a:cubicBezTo>
                <a:lnTo>
                  <a:pt x="0" y="5288723"/>
                </a:lnTo>
                <a:lnTo>
                  <a:pt x="0" y="0"/>
                </a:lnTo>
                <a:close/>
              </a:path>
            </a:pathLst>
          </a:custGeom>
          <a:solidFill>
            <a:schemeClr val="accent3">
              <a:lumMod val="75000"/>
            </a:schemeClr>
          </a:solidFill>
          <a:ln w="9513" cap="flat">
            <a:noFill/>
            <a:prstDash val="solid"/>
            <a:miter/>
          </a:ln>
        </p:spPr>
        <p:txBody>
          <a:bodyPr rtlCol="0" anchor="ctr"/>
          <a:lstStyle/>
          <a:p>
            <a:endParaRPr lang="en-US" dirty="0"/>
          </a:p>
        </p:txBody>
      </p:sp>
      <p:sp>
        <p:nvSpPr>
          <p:cNvPr id="20" name="Freeform 19">
            <a:extLst>
              <a:ext uri="{FF2B5EF4-FFF2-40B4-BE49-F238E27FC236}">
                <a16:creationId xmlns:a16="http://schemas.microsoft.com/office/drawing/2014/main" id="{5639632D-F9B4-F04F-A169-EC0A4F6290EE}"/>
              </a:ext>
            </a:extLst>
          </p:cNvPr>
          <p:cNvSpPr/>
          <p:nvPr/>
        </p:nvSpPr>
        <p:spPr>
          <a:xfrm>
            <a:off x="-1" y="-31416"/>
            <a:ext cx="3231413" cy="6905959"/>
          </a:xfrm>
          <a:custGeom>
            <a:avLst/>
            <a:gdLst>
              <a:gd name="connsiteX0" fmla="*/ 1065364 w 2474681"/>
              <a:gd name="connsiteY0" fmla="*/ 0 h 5288722"/>
              <a:gd name="connsiteX1" fmla="*/ 2474682 w 2474681"/>
              <a:gd name="connsiteY1" fmla="*/ 5288723 h 5288722"/>
              <a:gd name="connsiteX2" fmla="*/ 0 w 2474681"/>
              <a:gd name="connsiteY2" fmla="*/ 5288723 h 5288722"/>
              <a:gd name="connsiteX3" fmla="*/ 0 w 2474681"/>
              <a:gd name="connsiteY3" fmla="*/ 0 h 5288722"/>
            </a:gdLst>
            <a:ahLst/>
            <a:cxnLst>
              <a:cxn ang="0">
                <a:pos x="connsiteX0" y="connsiteY0"/>
              </a:cxn>
              <a:cxn ang="0">
                <a:pos x="connsiteX1" y="connsiteY1"/>
              </a:cxn>
              <a:cxn ang="0">
                <a:pos x="connsiteX2" y="connsiteY2"/>
              </a:cxn>
              <a:cxn ang="0">
                <a:pos x="connsiteX3" y="connsiteY3"/>
              </a:cxn>
            </a:cxnLst>
            <a:rect l="l" t="t" r="r" b="b"/>
            <a:pathLst>
              <a:path w="2474681" h="5288722">
                <a:moveTo>
                  <a:pt x="1065364" y="0"/>
                </a:moveTo>
                <a:cubicBezTo>
                  <a:pt x="401534" y="2363595"/>
                  <a:pt x="2474682" y="3067819"/>
                  <a:pt x="2474682" y="5288723"/>
                </a:cubicBezTo>
                <a:lnTo>
                  <a:pt x="0" y="5288723"/>
                </a:lnTo>
                <a:lnTo>
                  <a:pt x="0" y="0"/>
                </a:lnTo>
                <a:close/>
              </a:path>
            </a:pathLst>
          </a:custGeom>
          <a:solidFill>
            <a:srgbClr val="94262C"/>
          </a:solidFill>
          <a:ln w="9513"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789C1471-1C61-174E-9C5A-472167571F29}"/>
              </a:ext>
            </a:extLst>
          </p:cNvPr>
          <p:cNvSpPr/>
          <p:nvPr/>
        </p:nvSpPr>
        <p:spPr>
          <a:xfrm>
            <a:off x="1221875" y="-14483"/>
            <a:ext cx="2013763" cy="6905959"/>
          </a:xfrm>
          <a:custGeom>
            <a:avLst/>
            <a:gdLst>
              <a:gd name="connsiteX0" fmla="*/ 132957 w 1542180"/>
              <a:gd name="connsiteY0" fmla="*/ 0 h 5288722"/>
              <a:gd name="connsiteX1" fmla="*/ 1509155 w 1542180"/>
              <a:gd name="connsiteY1" fmla="*/ 5288723 h 5288722"/>
              <a:gd name="connsiteX2" fmla="*/ 1542180 w 1542180"/>
              <a:gd name="connsiteY2" fmla="*/ 5288723 h 5288722"/>
              <a:gd name="connsiteX3" fmla="*/ 132957 w 1542180"/>
              <a:gd name="connsiteY3" fmla="*/ 0 h 5288722"/>
            </a:gdLst>
            <a:ahLst/>
            <a:cxnLst>
              <a:cxn ang="0">
                <a:pos x="connsiteX0" y="connsiteY0"/>
              </a:cxn>
              <a:cxn ang="0">
                <a:pos x="connsiteX1" y="connsiteY1"/>
              </a:cxn>
              <a:cxn ang="0">
                <a:pos x="connsiteX2" y="connsiteY2"/>
              </a:cxn>
              <a:cxn ang="0">
                <a:pos x="connsiteX3" y="connsiteY3"/>
              </a:cxn>
            </a:cxnLst>
            <a:rect l="l" t="t" r="r" b="b"/>
            <a:pathLst>
              <a:path w="1542180" h="5288722">
                <a:moveTo>
                  <a:pt x="132957" y="0"/>
                </a:moveTo>
                <a:cubicBezTo>
                  <a:pt x="-531253" y="2363595"/>
                  <a:pt x="1509155" y="3067819"/>
                  <a:pt x="1509155" y="5288723"/>
                </a:cubicBezTo>
                <a:lnTo>
                  <a:pt x="1542180" y="5288723"/>
                </a:lnTo>
                <a:cubicBezTo>
                  <a:pt x="1542180" y="3067819"/>
                  <a:pt x="-531253" y="2363595"/>
                  <a:pt x="132957" y="0"/>
                </a:cubicBezTo>
                <a:close/>
              </a:path>
            </a:pathLst>
          </a:custGeom>
          <a:solidFill>
            <a:schemeClr val="accent1">
              <a:lumMod val="50000"/>
              <a:alpha val="70000"/>
            </a:schemeClr>
          </a:solidFill>
          <a:ln w="951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30F3742B-914C-6345-A1A2-86D497B0F084}"/>
              </a:ext>
            </a:extLst>
          </p:cNvPr>
          <p:cNvSpPr/>
          <p:nvPr/>
        </p:nvSpPr>
        <p:spPr>
          <a:xfrm>
            <a:off x="-1" y="1481462"/>
            <a:ext cx="2505850" cy="5410014"/>
          </a:xfrm>
          <a:custGeom>
            <a:avLst/>
            <a:gdLst>
              <a:gd name="connsiteX0" fmla="*/ 1917731 w 1919030"/>
              <a:gd name="connsiteY0" fmla="*/ 4143098 h 4143097"/>
              <a:gd name="connsiteX1" fmla="*/ 0 w 1919030"/>
              <a:gd name="connsiteY1" fmla="*/ 0 h 4143097"/>
              <a:gd name="connsiteX2" fmla="*/ 0 w 1919030"/>
              <a:gd name="connsiteY2" fmla="*/ 4143098 h 4143097"/>
            </a:gdLst>
            <a:ahLst/>
            <a:cxnLst>
              <a:cxn ang="0">
                <a:pos x="connsiteX0" y="connsiteY0"/>
              </a:cxn>
              <a:cxn ang="0">
                <a:pos x="connsiteX1" y="connsiteY1"/>
              </a:cxn>
              <a:cxn ang="0">
                <a:pos x="connsiteX2" y="connsiteY2"/>
              </a:cxn>
            </a:cxnLst>
            <a:rect l="l" t="t" r="r" b="b"/>
            <a:pathLst>
              <a:path w="1919030" h="4143097">
                <a:moveTo>
                  <a:pt x="1917731" y="4143098"/>
                </a:moveTo>
                <a:cubicBezTo>
                  <a:pt x="1976833" y="2533511"/>
                  <a:pt x="0" y="2121810"/>
                  <a:pt x="0" y="0"/>
                </a:cubicBezTo>
                <a:lnTo>
                  <a:pt x="0" y="4143098"/>
                </a:lnTo>
                <a:close/>
              </a:path>
            </a:pathLst>
          </a:custGeom>
          <a:solidFill>
            <a:srgbClr val="7F1921"/>
          </a:solidFill>
          <a:ln w="9513"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9CE5BD5A-1955-BF4B-BFCE-3F31C75E903C}"/>
              </a:ext>
            </a:extLst>
          </p:cNvPr>
          <p:cNvSpPr/>
          <p:nvPr/>
        </p:nvSpPr>
        <p:spPr>
          <a:xfrm>
            <a:off x="7804820" y="1856534"/>
            <a:ext cx="4387180" cy="5034942"/>
          </a:xfrm>
          <a:custGeom>
            <a:avLst/>
            <a:gdLst>
              <a:gd name="connsiteX0" fmla="*/ 0 w 4387180"/>
              <a:gd name="connsiteY0" fmla="*/ 5034943 h 5034942"/>
              <a:gd name="connsiteX1" fmla="*/ 4386893 w 4387180"/>
              <a:gd name="connsiteY1" fmla="*/ 5034943 h 5034942"/>
              <a:gd name="connsiteX2" fmla="*/ 4386893 w 4387180"/>
              <a:gd name="connsiteY2" fmla="*/ 0 h 5034942"/>
              <a:gd name="connsiteX3" fmla="*/ 0 w 4387180"/>
              <a:gd name="connsiteY3" fmla="*/ 5034943 h 5034942"/>
            </a:gdLst>
            <a:ahLst/>
            <a:cxnLst>
              <a:cxn ang="0">
                <a:pos x="connsiteX0" y="connsiteY0"/>
              </a:cxn>
              <a:cxn ang="0">
                <a:pos x="connsiteX1" y="connsiteY1"/>
              </a:cxn>
              <a:cxn ang="0">
                <a:pos x="connsiteX2" y="connsiteY2"/>
              </a:cxn>
              <a:cxn ang="0">
                <a:pos x="connsiteX3" y="connsiteY3"/>
              </a:cxn>
            </a:cxnLst>
            <a:rect l="l" t="t" r="r" b="b"/>
            <a:pathLst>
              <a:path w="4387180" h="5034942">
                <a:moveTo>
                  <a:pt x="0" y="5034943"/>
                </a:moveTo>
                <a:lnTo>
                  <a:pt x="4386893" y="5034943"/>
                </a:lnTo>
                <a:lnTo>
                  <a:pt x="4386893" y="0"/>
                </a:lnTo>
                <a:cubicBezTo>
                  <a:pt x="4386893" y="0"/>
                  <a:pt x="4504241" y="4207066"/>
                  <a:pt x="0" y="5034943"/>
                </a:cubicBezTo>
                <a:close/>
              </a:path>
            </a:pathLst>
          </a:custGeom>
          <a:solidFill>
            <a:srgbClr val="D1BDBD">
              <a:alpha val="30000"/>
            </a:srgbClr>
          </a:solidFill>
          <a:ln w="951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1BB06E0C-446E-504F-802D-985B2AF4E725}"/>
              </a:ext>
            </a:extLst>
          </p:cNvPr>
          <p:cNvSpPr/>
          <p:nvPr/>
        </p:nvSpPr>
        <p:spPr>
          <a:xfrm>
            <a:off x="9209572" y="4995872"/>
            <a:ext cx="2982428" cy="1862128"/>
          </a:xfrm>
          <a:custGeom>
            <a:avLst/>
            <a:gdLst>
              <a:gd name="connsiteX0" fmla="*/ 0 w 2982428"/>
              <a:gd name="connsiteY0" fmla="*/ 1862128 h 1862128"/>
              <a:gd name="connsiteX1" fmla="*/ 2982429 w 2982428"/>
              <a:gd name="connsiteY1" fmla="*/ 0 h 1862128"/>
              <a:gd name="connsiteX2" fmla="*/ 2982429 w 2982428"/>
              <a:gd name="connsiteY2" fmla="*/ 1862128 h 1862128"/>
            </a:gdLst>
            <a:ahLst/>
            <a:cxnLst>
              <a:cxn ang="0">
                <a:pos x="connsiteX0" y="connsiteY0"/>
              </a:cxn>
              <a:cxn ang="0">
                <a:pos x="connsiteX1" y="connsiteY1"/>
              </a:cxn>
              <a:cxn ang="0">
                <a:pos x="connsiteX2" y="connsiteY2"/>
              </a:cxn>
            </a:cxnLst>
            <a:rect l="l" t="t" r="r" b="b"/>
            <a:pathLst>
              <a:path w="2982428" h="1862128">
                <a:moveTo>
                  <a:pt x="0" y="1862128"/>
                </a:moveTo>
                <a:cubicBezTo>
                  <a:pt x="0" y="1862128"/>
                  <a:pt x="2131870" y="1606445"/>
                  <a:pt x="2982429" y="0"/>
                </a:cubicBezTo>
                <a:lnTo>
                  <a:pt x="2982429" y="1862128"/>
                </a:lnTo>
                <a:close/>
              </a:path>
            </a:pathLst>
          </a:custGeom>
          <a:solidFill>
            <a:srgbClr val="D1BDBD">
              <a:alpha val="20000"/>
            </a:srgbClr>
          </a:solidFill>
          <a:ln w="9513" cap="flat">
            <a:noFill/>
            <a:prstDash val="solid"/>
            <a:miter/>
          </a:ln>
        </p:spPr>
        <p:txBody>
          <a:bodyPr rtlCol="0" anchor="ctr"/>
          <a:lstStyle/>
          <a:p>
            <a:endParaRPr lang="en-US"/>
          </a:p>
        </p:txBody>
      </p:sp>
      <p:sp>
        <p:nvSpPr>
          <p:cNvPr id="59" name="TextBox 58">
            <a:extLst>
              <a:ext uri="{FF2B5EF4-FFF2-40B4-BE49-F238E27FC236}">
                <a16:creationId xmlns:a16="http://schemas.microsoft.com/office/drawing/2014/main" id="{731EB317-6265-024F-B4E8-99116FA5BAF8}"/>
              </a:ext>
            </a:extLst>
          </p:cNvPr>
          <p:cNvSpPr txBox="1"/>
          <p:nvPr/>
        </p:nvSpPr>
        <p:spPr>
          <a:xfrm>
            <a:off x="4283945" y="1481462"/>
            <a:ext cx="5389520" cy="707886"/>
          </a:xfrm>
          <a:prstGeom prst="rect">
            <a:avLst/>
          </a:prstGeom>
          <a:noFill/>
        </p:spPr>
        <p:txBody>
          <a:bodyPr wrap="square" rtlCol="0">
            <a:spAutoFit/>
          </a:bodyPr>
          <a:lstStyle/>
          <a:p>
            <a:r>
              <a:rPr lang="en-US" sz="4000" b="1" dirty="0">
                <a:latin typeface="Montserrat ExtraBold" pitchFamily="2" charset="77"/>
              </a:rPr>
              <a:t>CERTIFICATE</a:t>
            </a:r>
          </a:p>
        </p:txBody>
      </p:sp>
      <p:sp>
        <p:nvSpPr>
          <p:cNvPr id="62" name="TextBox 61">
            <a:extLst>
              <a:ext uri="{FF2B5EF4-FFF2-40B4-BE49-F238E27FC236}">
                <a16:creationId xmlns:a16="http://schemas.microsoft.com/office/drawing/2014/main" id="{1651C328-54F7-E24C-952E-FFDA4BABBE57}"/>
              </a:ext>
            </a:extLst>
          </p:cNvPr>
          <p:cNvSpPr txBox="1"/>
          <p:nvPr/>
        </p:nvSpPr>
        <p:spPr>
          <a:xfrm>
            <a:off x="4297072" y="2152921"/>
            <a:ext cx="3595607" cy="369332"/>
          </a:xfrm>
          <a:prstGeom prst="rect">
            <a:avLst/>
          </a:prstGeom>
          <a:noFill/>
        </p:spPr>
        <p:txBody>
          <a:bodyPr wrap="square" rtlCol="0">
            <a:spAutoFit/>
          </a:bodyPr>
          <a:lstStyle/>
          <a:p>
            <a:r>
              <a:rPr lang="en-US" dirty="0">
                <a:latin typeface="Lato" panose="020F0502020204030203" pitchFamily="34" charset="77"/>
              </a:rPr>
              <a:t>OF ACHIEVEMENT </a:t>
            </a:r>
          </a:p>
        </p:txBody>
      </p:sp>
      <p:sp>
        <p:nvSpPr>
          <p:cNvPr id="65" name="TextBox 64">
            <a:extLst>
              <a:ext uri="{FF2B5EF4-FFF2-40B4-BE49-F238E27FC236}">
                <a16:creationId xmlns:a16="http://schemas.microsoft.com/office/drawing/2014/main" id="{A08F9246-5602-0042-B98A-3C1B7F77963C}"/>
              </a:ext>
            </a:extLst>
          </p:cNvPr>
          <p:cNvSpPr txBox="1"/>
          <p:nvPr/>
        </p:nvSpPr>
        <p:spPr>
          <a:xfrm>
            <a:off x="4279589" y="2609717"/>
            <a:ext cx="6810222" cy="646331"/>
          </a:xfrm>
          <a:prstGeom prst="rect">
            <a:avLst/>
          </a:prstGeom>
          <a:noFill/>
        </p:spPr>
        <p:txBody>
          <a:bodyPr wrap="square" rtlCol="0">
            <a:spAutoFit/>
          </a:bodyPr>
          <a:lstStyle/>
          <a:p>
            <a:r>
              <a:rPr lang="en-US" sz="3600" dirty="0">
                <a:solidFill>
                  <a:schemeClr val="accent2">
                    <a:lumMod val="75000"/>
                  </a:schemeClr>
                </a:solidFill>
                <a:latin typeface="Lato" panose="020F0502020204030203" pitchFamily="34" charset="77"/>
                <a:ea typeface="Brush Script MT" panose="03060802040406070304" pitchFamily="66" charset="-122"/>
                <a:cs typeface="Brush Script MT" panose="03060802040406070304" pitchFamily="66" charset="-122"/>
              </a:rPr>
              <a:t>Name and Surname Goes Here</a:t>
            </a:r>
          </a:p>
        </p:txBody>
      </p:sp>
      <p:sp>
        <p:nvSpPr>
          <p:cNvPr id="67" name="Subtitle 2">
            <a:extLst>
              <a:ext uri="{FF2B5EF4-FFF2-40B4-BE49-F238E27FC236}">
                <a16:creationId xmlns:a16="http://schemas.microsoft.com/office/drawing/2014/main" id="{56CCEC32-A101-284D-9AAE-05E4D984A14B}"/>
              </a:ext>
            </a:extLst>
          </p:cNvPr>
          <p:cNvSpPr txBox="1">
            <a:spLocks/>
          </p:cNvSpPr>
          <p:nvPr/>
        </p:nvSpPr>
        <p:spPr>
          <a:xfrm>
            <a:off x="4297072" y="3343512"/>
            <a:ext cx="6542327" cy="1198119"/>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00"/>
              </a:lnSpc>
            </a:pPr>
            <a:r>
              <a:rPr lang="en-US" sz="1350" dirty="0">
                <a:solidFill>
                  <a:schemeClr val="tx1"/>
                </a:solidFill>
                <a:latin typeface="Lato Light" panose="020F03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 You can do whatever you want, go a impress your audience with an amazing presentation</a:t>
            </a:r>
          </a:p>
          <a:p>
            <a:pPr algn="l">
              <a:lnSpc>
                <a:spcPts val="2100"/>
              </a:lnSpc>
            </a:pPr>
            <a:endParaRPr lang="en-US" sz="1350" dirty="0">
              <a:solidFill>
                <a:schemeClr val="tx1"/>
              </a:solidFill>
              <a:latin typeface="Lato Light" panose="020F0302020204030203" pitchFamily="34" charset="0"/>
              <a:ea typeface="Open Sans Light" panose="020B0306030504020204" pitchFamily="34" charset="0"/>
              <a:cs typeface="Open Sans Light" panose="020B0306030504020204" pitchFamily="34" charset="0"/>
            </a:endParaRPr>
          </a:p>
        </p:txBody>
      </p:sp>
      <p:cxnSp>
        <p:nvCxnSpPr>
          <p:cNvPr id="68" name="Straight Connector 67">
            <a:extLst>
              <a:ext uri="{FF2B5EF4-FFF2-40B4-BE49-F238E27FC236}">
                <a16:creationId xmlns:a16="http://schemas.microsoft.com/office/drawing/2014/main" id="{FE42D7CB-FFEB-7141-90F7-0FD4F3BBA1EE}"/>
              </a:ext>
            </a:extLst>
          </p:cNvPr>
          <p:cNvCxnSpPr/>
          <p:nvPr/>
        </p:nvCxnSpPr>
        <p:spPr>
          <a:xfrm>
            <a:off x="4279589" y="4418668"/>
            <a:ext cx="1815286"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70DDFD8C-EACA-F847-BE73-929E1ADBB091}"/>
              </a:ext>
            </a:extLst>
          </p:cNvPr>
          <p:cNvCxnSpPr/>
          <p:nvPr/>
        </p:nvCxnSpPr>
        <p:spPr>
          <a:xfrm>
            <a:off x="7325698" y="4404812"/>
            <a:ext cx="1815286"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70" name="TextBox 69">
            <a:extLst>
              <a:ext uri="{FF2B5EF4-FFF2-40B4-BE49-F238E27FC236}">
                <a16:creationId xmlns:a16="http://schemas.microsoft.com/office/drawing/2014/main" id="{77817D8B-14F9-5343-8EEF-F6ADE16DD16A}"/>
              </a:ext>
            </a:extLst>
          </p:cNvPr>
          <p:cNvSpPr txBox="1"/>
          <p:nvPr/>
        </p:nvSpPr>
        <p:spPr>
          <a:xfrm>
            <a:off x="4279589" y="4398874"/>
            <a:ext cx="1592712" cy="300082"/>
          </a:xfrm>
          <a:prstGeom prst="rect">
            <a:avLst/>
          </a:prstGeom>
          <a:noFill/>
        </p:spPr>
        <p:txBody>
          <a:bodyPr wrap="square" rtlCol="0">
            <a:spAutoFit/>
          </a:bodyPr>
          <a:lstStyle/>
          <a:p>
            <a:r>
              <a:rPr lang="en-US" sz="1350" dirty="0">
                <a:latin typeface="Lato Light" panose="020F0302020204030203" pitchFamily="34" charset="0"/>
                <a:ea typeface="Open Sans Light" panose="020B0306030504020204" pitchFamily="34" charset="0"/>
                <a:cs typeface="Open Sans Light" panose="020B0306030504020204" pitchFamily="34" charset="0"/>
              </a:rPr>
              <a:t>Name</a:t>
            </a:r>
          </a:p>
        </p:txBody>
      </p:sp>
      <p:sp>
        <p:nvSpPr>
          <p:cNvPr id="71" name="TextBox 70">
            <a:extLst>
              <a:ext uri="{FF2B5EF4-FFF2-40B4-BE49-F238E27FC236}">
                <a16:creationId xmlns:a16="http://schemas.microsoft.com/office/drawing/2014/main" id="{B2F80EE3-F9B3-2044-A3B3-922FD8BB624F}"/>
              </a:ext>
            </a:extLst>
          </p:cNvPr>
          <p:cNvSpPr txBox="1"/>
          <p:nvPr/>
        </p:nvSpPr>
        <p:spPr>
          <a:xfrm>
            <a:off x="7287355" y="4386007"/>
            <a:ext cx="1592712" cy="369332"/>
          </a:xfrm>
          <a:prstGeom prst="rect">
            <a:avLst/>
          </a:prstGeom>
          <a:noFill/>
        </p:spPr>
        <p:txBody>
          <a:bodyPr wrap="square" rtlCol="0">
            <a:spAutoFit/>
          </a:bodyPr>
          <a:lstStyle/>
          <a:p>
            <a:r>
              <a:rPr lang="en-US" sz="1350" dirty="0">
                <a:latin typeface="Lato Light" panose="020F0302020204030203" pitchFamily="34" charset="0"/>
                <a:ea typeface="Open Sans Light" panose="020B0306030504020204" pitchFamily="34" charset="0"/>
                <a:cs typeface="Open Sans Light" panose="020B0306030504020204" pitchFamily="34" charset="0"/>
              </a:rPr>
              <a:t>Signature</a:t>
            </a:r>
            <a:r>
              <a:rPr lang="en-US" dirty="0"/>
              <a:t> </a:t>
            </a:r>
          </a:p>
        </p:txBody>
      </p:sp>
      <p:grpSp>
        <p:nvGrpSpPr>
          <p:cNvPr id="45" name="Group 44">
            <a:extLst>
              <a:ext uri="{FF2B5EF4-FFF2-40B4-BE49-F238E27FC236}">
                <a16:creationId xmlns:a16="http://schemas.microsoft.com/office/drawing/2014/main" id="{29042C0B-0C23-B547-B363-060D93DA8EAF}"/>
              </a:ext>
            </a:extLst>
          </p:cNvPr>
          <p:cNvGrpSpPr/>
          <p:nvPr/>
        </p:nvGrpSpPr>
        <p:grpSpPr>
          <a:xfrm>
            <a:off x="496659" y="1481462"/>
            <a:ext cx="2549462" cy="3016148"/>
            <a:chOff x="4034713" y="990600"/>
            <a:chExt cx="4120286" cy="4874514"/>
          </a:xfrm>
          <a:effectLst>
            <a:outerShdw blurRad="194071" dist="120153" dir="15007177" sx="95000" sy="95000" algn="ctr" rotWithShape="0">
              <a:srgbClr val="000000">
                <a:alpha val="49000"/>
              </a:srgbClr>
            </a:outerShdw>
          </a:effectLst>
        </p:grpSpPr>
        <p:sp>
          <p:nvSpPr>
            <p:cNvPr id="34" name="Freeform 33">
              <a:extLst>
                <a:ext uri="{FF2B5EF4-FFF2-40B4-BE49-F238E27FC236}">
                  <a16:creationId xmlns:a16="http://schemas.microsoft.com/office/drawing/2014/main" id="{6C52F617-BA70-244D-96E0-64030A488AA0}"/>
                </a:ext>
              </a:extLst>
            </p:cNvPr>
            <p:cNvSpPr/>
            <p:nvPr/>
          </p:nvSpPr>
          <p:spPr>
            <a:xfrm>
              <a:off x="4034713" y="3097987"/>
              <a:ext cx="2499055" cy="2766974"/>
            </a:xfrm>
            <a:custGeom>
              <a:avLst/>
              <a:gdLst>
                <a:gd name="connsiteX0" fmla="*/ 1064514 w 2499055"/>
                <a:gd name="connsiteY0" fmla="*/ 0 h 2766974"/>
                <a:gd name="connsiteX1" fmla="*/ 0 w 2499055"/>
                <a:gd name="connsiteY1" fmla="*/ 2005584 h 2766974"/>
                <a:gd name="connsiteX2" fmla="*/ 966673 w 2499055"/>
                <a:gd name="connsiteY2" fmla="*/ 1916278 h 2766974"/>
                <a:gd name="connsiteX3" fmla="*/ 1434541 w 2499055"/>
                <a:gd name="connsiteY3" fmla="*/ 2766974 h 2766974"/>
                <a:gd name="connsiteX4" fmla="*/ 2499055 w 2499055"/>
                <a:gd name="connsiteY4" fmla="*/ 761390 h 27669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99055" h="2766974">
                  <a:moveTo>
                    <a:pt x="1064514" y="0"/>
                  </a:moveTo>
                  <a:lnTo>
                    <a:pt x="0" y="2005584"/>
                  </a:lnTo>
                  <a:lnTo>
                    <a:pt x="966673" y="1916278"/>
                  </a:lnTo>
                  <a:lnTo>
                    <a:pt x="1434541" y="2766974"/>
                  </a:lnTo>
                  <a:lnTo>
                    <a:pt x="2499055" y="761390"/>
                  </a:lnTo>
                  <a:close/>
                </a:path>
              </a:pathLst>
            </a:custGeom>
            <a:solidFill>
              <a:srgbClr val="E95454"/>
            </a:solidFill>
            <a:ln w="9525" cap="flat">
              <a:noFill/>
              <a:prstDash val="solid"/>
              <a:miter/>
            </a:ln>
          </p:spPr>
          <p:txBody>
            <a:bodyPr rtlCol="0" anchor="ctr"/>
            <a:lstStyle/>
            <a:p>
              <a:endParaRPr lang="en-US"/>
            </a:p>
          </p:txBody>
        </p:sp>
        <p:grpSp>
          <p:nvGrpSpPr>
            <p:cNvPr id="35" name="Graphic 30">
              <a:extLst>
                <a:ext uri="{FF2B5EF4-FFF2-40B4-BE49-F238E27FC236}">
                  <a16:creationId xmlns:a16="http://schemas.microsoft.com/office/drawing/2014/main" id="{5212651E-860D-BB44-BF47-C2FCB752CBE5}"/>
                </a:ext>
              </a:extLst>
            </p:cNvPr>
            <p:cNvGrpSpPr/>
            <p:nvPr/>
          </p:nvGrpSpPr>
          <p:grpSpPr>
            <a:xfrm>
              <a:off x="4914140" y="3097987"/>
              <a:ext cx="3240859" cy="2766974"/>
              <a:chOff x="4914140" y="3097987"/>
              <a:chExt cx="3240859" cy="2766974"/>
            </a:xfrm>
            <a:solidFill>
              <a:srgbClr val="ED6362"/>
            </a:solidFill>
          </p:grpSpPr>
          <p:sp>
            <p:nvSpPr>
              <p:cNvPr id="37" name="Freeform 36">
                <a:extLst>
                  <a:ext uri="{FF2B5EF4-FFF2-40B4-BE49-F238E27FC236}">
                    <a16:creationId xmlns:a16="http://schemas.microsoft.com/office/drawing/2014/main" id="{D13C54B6-8A9E-0D4C-BFA5-335C125209E4}"/>
                  </a:ext>
                </a:extLst>
              </p:cNvPr>
              <p:cNvSpPr/>
              <p:nvPr/>
            </p:nvSpPr>
            <p:spPr>
              <a:xfrm>
                <a:off x="4914140" y="3423549"/>
                <a:ext cx="1619323" cy="2441411"/>
              </a:xfrm>
              <a:custGeom>
                <a:avLst/>
                <a:gdLst>
                  <a:gd name="connsiteX0" fmla="*/ 307007 w 1619323"/>
                  <a:gd name="connsiteY0" fmla="*/ 1857415 h 2441411"/>
                  <a:gd name="connsiteX1" fmla="*/ 243152 w 1619323"/>
                  <a:gd name="connsiteY1" fmla="*/ 1683374 h 2441411"/>
                  <a:gd name="connsiteX2" fmla="*/ 181887 w 1619323"/>
                  <a:gd name="connsiteY2" fmla="*/ 1650761 h 2441411"/>
                  <a:gd name="connsiteX3" fmla="*/ 130680 w 1619323"/>
                  <a:gd name="connsiteY3" fmla="*/ 1475501 h 2441411"/>
                  <a:gd name="connsiteX4" fmla="*/ 307922 w 1619323"/>
                  <a:gd name="connsiteY4" fmla="*/ 1421094 h 2441411"/>
                  <a:gd name="connsiteX5" fmla="*/ 481048 w 1619323"/>
                  <a:gd name="connsiteY5" fmla="*/ 1512991 h 2441411"/>
                  <a:gd name="connsiteX6" fmla="*/ 629181 w 1619323"/>
                  <a:gd name="connsiteY6" fmla="*/ 1466966 h 2441411"/>
                  <a:gd name="connsiteX7" fmla="*/ 633448 w 1619323"/>
                  <a:gd name="connsiteY7" fmla="*/ 1458737 h 2441411"/>
                  <a:gd name="connsiteX8" fmla="*/ 593672 w 1619323"/>
                  <a:gd name="connsiteY8" fmla="*/ 1313042 h 2441411"/>
                  <a:gd name="connsiteX9" fmla="*/ 75817 w 1619323"/>
                  <a:gd name="connsiteY9" fmla="*/ 1038265 h 2441411"/>
                  <a:gd name="connsiteX10" fmla="*/ 11199 w 1619323"/>
                  <a:gd name="connsiteY10" fmla="*/ 864072 h 2441411"/>
                  <a:gd name="connsiteX11" fmla="*/ 191640 w 1619323"/>
                  <a:gd name="connsiteY11" fmla="*/ 803722 h 2441411"/>
                  <a:gd name="connsiteX12" fmla="*/ 672005 w 1619323"/>
                  <a:gd name="connsiteY12" fmla="*/ 1058687 h 2441411"/>
                  <a:gd name="connsiteX13" fmla="*/ 820900 w 1619323"/>
                  <a:gd name="connsiteY13" fmla="*/ 1012967 h 2441411"/>
                  <a:gd name="connsiteX14" fmla="*/ 823643 w 1619323"/>
                  <a:gd name="connsiteY14" fmla="*/ 1005956 h 2441411"/>
                  <a:gd name="connsiteX15" fmla="*/ 824405 w 1619323"/>
                  <a:gd name="connsiteY15" fmla="*/ 1004432 h 2441411"/>
                  <a:gd name="connsiteX16" fmla="*/ 777009 w 1619323"/>
                  <a:gd name="connsiteY16" fmla="*/ 847918 h 2441411"/>
                  <a:gd name="connsiteX17" fmla="*/ 507566 w 1619323"/>
                  <a:gd name="connsiteY17" fmla="*/ 704966 h 2441411"/>
                  <a:gd name="connsiteX18" fmla="*/ 443405 w 1619323"/>
                  <a:gd name="connsiteY18" fmla="*/ 530011 h 2441411"/>
                  <a:gd name="connsiteX19" fmla="*/ 623847 w 1619323"/>
                  <a:gd name="connsiteY19" fmla="*/ 469661 h 2441411"/>
                  <a:gd name="connsiteX20" fmla="*/ 921484 w 1619323"/>
                  <a:gd name="connsiteY20" fmla="*/ 627700 h 2441411"/>
                  <a:gd name="connsiteX21" fmla="*/ 1072360 w 1619323"/>
                  <a:gd name="connsiteY21" fmla="*/ 576493 h 2441411"/>
                  <a:gd name="connsiteX22" fmla="*/ 1073122 w 1619323"/>
                  <a:gd name="connsiteY22" fmla="*/ 574969 h 2441411"/>
                  <a:gd name="connsiteX23" fmla="*/ 1073884 w 1619323"/>
                  <a:gd name="connsiteY23" fmla="*/ 573445 h 2441411"/>
                  <a:gd name="connsiteX24" fmla="*/ 1031669 w 1619323"/>
                  <a:gd name="connsiteY24" fmla="*/ 419826 h 2441411"/>
                  <a:gd name="connsiteX25" fmla="*/ 710563 w 1619323"/>
                  <a:gd name="connsiteY25" fmla="*/ 249443 h 2441411"/>
                  <a:gd name="connsiteX26" fmla="*/ 646707 w 1619323"/>
                  <a:gd name="connsiteY26" fmla="*/ 75707 h 2441411"/>
                  <a:gd name="connsiteX27" fmla="*/ 827148 w 1619323"/>
                  <a:gd name="connsiteY27" fmla="*/ 15356 h 2441411"/>
                  <a:gd name="connsiteX28" fmla="*/ 1619324 w 1619323"/>
                  <a:gd name="connsiteY28" fmla="*/ 435828 h 2441411"/>
                  <a:gd name="connsiteX29" fmla="*/ 554810 w 1619323"/>
                  <a:gd name="connsiteY29" fmla="*/ 2441412 h 2441411"/>
                  <a:gd name="connsiteX30" fmla="*/ 261440 w 1619323"/>
                  <a:gd name="connsiteY30" fmla="*/ 1908165 h 2441411"/>
                  <a:gd name="connsiteX31" fmla="*/ 307007 w 1619323"/>
                  <a:gd name="connsiteY31" fmla="*/ 1857415 h 24414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1619323" h="2441411">
                    <a:moveTo>
                      <a:pt x="307007" y="1857415"/>
                    </a:moveTo>
                    <a:cubicBezTo>
                      <a:pt x="336878" y="1793255"/>
                      <a:pt x="305636" y="1716598"/>
                      <a:pt x="243152" y="1683374"/>
                    </a:cubicBezTo>
                    <a:lnTo>
                      <a:pt x="181887" y="1650761"/>
                    </a:lnTo>
                    <a:cubicBezTo>
                      <a:pt x="120622" y="1615861"/>
                      <a:pt x="97305" y="1538290"/>
                      <a:pt x="130680" y="1475501"/>
                    </a:cubicBezTo>
                    <a:cubicBezTo>
                      <a:pt x="164513" y="1411645"/>
                      <a:pt x="244066" y="1387261"/>
                      <a:pt x="307922" y="1421094"/>
                    </a:cubicBezTo>
                    <a:lnTo>
                      <a:pt x="481048" y="1512991"/>
                    </a:lnTo>
                    <a:cubicBezTo>
                      <a:pt x="534540" y="1541337"/>
                      <a:pt x="601597" y="1520764"/>
                      <a:pt x="629181" y="1466966"/>
                    </a:cubicBezTo>
                    <a:lnTo>
                      <a:pt x="633448" y="1458737"/>
                    </a:lnTo>
                    <a:cubicBezTo>
                      <a:pt x="665147" y="1407987"/>
                      <a:pt x="646402" y="1340932"/>
                      <a:pt x="593672" y="1313042"/>
                    </a:cubicBezTo>
                    <a:lnTo>
                      <a:pt x="75817" y="1038265"/>
                    </a:lnTo>
                    <a:cubicBezTo>
                      <a:pt x="12723" y="1004737"/>
                      <a:pt x="-18214" y="928385"/>
                      <a:pt x="11199" y="864072"/>
                    </a:cubicBezTo>
                    <a:cubicBezTo>
                      <a:pt x="43660" y="795644"/>
                      <a:pt x="125651" y="768670"/>
                      <a:pt x="191640" y="803722"/>
                    </a:cubicBezTo>
                    <a:lnTo>
                      <a:pt x="672005" y="1058687"/>
                    </a:lnTo>
                    <a:cubicBezTo>
                      <a:pt x="725498" y="1087033"/>
                      <a:pt x="792554" y="1066459"/>
                      <a:pt x="820900" y="1012967"/>
                    </a:cubicBezTo>
                    <a:lnTo>
                      <a:pt x="823643" y="1005956"/>
                    </a:lnTo>
                    <a:lnTo>
                      <a:pt x="824405" y="1004432"/>
                    </a:lnTo>
                    <a:cubicBezTo>
                      <a:pt x="855038" y="948349"/>
                      <a:pt x="833549" y="877940"/>
                      <a:pt x="777009" y="847918"/>
                    </a:cubicBezTo>
                    <a:lnTo>
                      <a:pt x="507566" y="704966"/>
                    </a:lnTo>
                    <a:cubicBezTo>
                      <a:pt x="444472" y="671439"/>
                      <a:pt x="413535" y="595086"/>
                      <a:pt x="443405" y="530011"/>
                    </a:cubicBezTo>
                    <a:cubicBezTo>
                      <a:pt x="475562" y="462345"/>
                      <a:pt x="557858" y="434609"/>
                      <a:pt x="623847" y="469661"/>
                    </a:cubicBezTo>
                    <a:lnTo>
                      <a:pt x="921484" y="627700"/>
                    </a:lnTo>
                    <a:cubicBezTo>
                      <a:pt x="977110" y="657265"/>
                      <a:pt x="1043556" y="632576"/>
                      <a:pt x="1072360" y="576493"/>
                    </a:cubicBezTo>
                    <a:cubicBezTo>
                      <a:pt x="1072817" y="575731"/>
                      <a:pt x="1072817" y="575731"/>
                      <a:pt x="1073122" y="574969"/>
                    </a:cubicBezTo>
                    <a:cubicBezTo>
                      <a:pt x="1073579" y="574207"/>
                      <a:pt x="1073579" y="574207"/>
                      <a:pt x="1073884" y="573445"/>
                    </a:cubicBezTo>
                    <a:cubicBezTo>
                      <a:pt x="1104212" y="518124"/>
                      <a:pt x="1087448" y="449239"/>
                      <a:pt x="1031669" y="419826"/>
                    </a:cubicBezTo>
                    <a:lnTo>
                      <a:pt x="710563" y="249443"/>
                    </a:lnTo>
                    <a:cubicBezTo>
                      <a:pt x="648231" y="216372"/>
                      <a:pt x="617294" y="140019"/>
                      <a:pt x="646707" y="75707"/>
                    </a:cubicBezTo>
                    <a:cubicBezTo>
                      <a:pt x="679168" y="7279"/>
                      <a:pt x="761159" y="-19696"/>
                      <a:pt x="827148" y="15356"/>
                    </a:cubicBezTo>
                    <a:lnTo>
                      <a:pt x="1619324" y="435828"/>
                    </a:lnTo>
                    <a:lnTo>
                      <a:pt x="554810" y="2441412"/>
                    </a:lnTo>
                    <a:lnTo>
                      <a:pt x="261440" y="1908165"/>
                    </a:lnTo>
                    <a:cubicBezTo>
                      <a:pt x="280337" y="1895363"/>
                      <a:pt x="296797" y="1879513"/>
                      <a:pt x="307007" y="1857415"/>
                    </a:cubicBezTo>
                    <a:close/>
                  </a:path>
                </a:pathLst>
              </a:custGeom>
              <a:solidFill>
                <a:srgbClr val="ED6362"/>
              </a:solidFill>
              <a:ln w="9525"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E0D65813-0811-174A-99E5-9E1C8EBE75AF}"/>
                  </a:ext>
                </a:extLst>
              </p:cNvPr>
              <p:cNvSpPr/>
              <p:nvPr/>
            </p:nvSpPr>
            <p:spPr>
              <a:xfrm>
                <a:off x="5655945" y="3097987"/>
                <a:ext cx="2499055" cy="2766974"/>
              </a:xfrm>
              <a:custGeom>
                <a:avLst/>
                <a:gdLst>
                  <a:gd name="connsiteX0" fmla="*/ 1434541 w 2499055"/>
                  <a:gd name="connsiteY0" fmla="*/ 0 h 2766974"/>
                  <a:gd name="connsiteX1" fmla="*/ 2499055 w 2499055"/>
                  <a:gd name="connsiteY1" fmla="*/ 2005584 h 2766974"/>
                  <a:gd name="connsiteX2" fmla="*/ 1532382 w 2499055"/>
                  <a:gd name="connsiteY2" fmla="*/ 1916278 h 2766974"/>
                  <a:gd name="connsiteX3" fmla="*/ 1064514 w 2499055"/>
                  <a:gd name="connsiteY3" fmla="*/ 2766974 h 2766974"/>
                  <a:gd name="connsiteX4" fmla="*/ 0 w 2499055"/>
                  <a:gd name="connsiteY4" fmla="*/ 761390 h 27669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99055" h="2766974">
                    <a:moveTo>
                      <a:pt x="1434541" y="0"/>
                    </a:moveTo>
                    <a:lnTo>
                      <a:pt x="2499055" y="2005584"/>
                    </a:lnTo>
                    <a:lnTo>
                      <a:pt x="1532382" y="1916278"/>
                    </a:lnTo>
                    <a:lnTo>
                      <a:pt x="1064514" y="2766974"/>
                    </a:lnTo>
                    <a:lnTo>
                      <a:pt x="0" y="761390"/>
                    </a:lnTo>
                    <a:close/>
                  </a:path>
                </a:pathLst>
              </a:custGeom>
              <a:solidFill>
                <a:srgbClr val="ED6362"/>
              </a:solidFill>
              <a:ln w="9525" cap="flat">
                <a:noFill/>
                <a:prstDash val="solid"/>
                <a:miter/>
              </a:ln>
            </p:spPr>
            <p:txBody>
              <a:bodyPr rtlCol="0" anchor="ctr"/>
              <a:lstStyle/>
              <a:p>
                <a:endParaRPr lang="en-US"/>
              </a:p>
            </p:txBody>
          </p:sp>
        </p:grpSp>
        <p:sp>
          <p:nvSpPr>
            <p:cNvPr id="39" name="Freeform 38">
              <a:extLst>
                <a:ext uri="{FF2B5EF4-FFF2-40B4-BE49-F238E27FC236}">
                  <a16:creationId xmlns:a16="http://schemas.microsoft.com/office/drawing/2014/main" id="{9305171D-E002-2049-93EA-D9BC3E3BDE6E}"/>
                </a:ext>
              </a:extLst>
            </p:cNvPr>
            <p:cNvSpPr/>
            <p:nvPr/>
          </p:nvSpPr>
          <p:spPr>
            <a:xfrm>
              <a:off x="5656097" y="3423702"/>
              <a:ext cx="1619628" cy="2441412"/>
            </a:xfrm>
            <a:custGeom>
              <a:avLst/>
              <a:gdLst>
                <a:gd name="connsiteX0" fmla="*/ 1312469 w 1619628"/>
                <a:gd name="connsiteY0" fmla="*/ 1857263 h 2441412"/>
                <a:gd name="connsiteX1" fmla="*/ 1376325 w 1619628"/>
                <a:gd name="connsiteY1" fmla="*/ 1683222 h 2441412"/>
                <a:gd name="connsiteX2" fmla="*/ 1437589 w 1619628"/>
                <a:gd name="connsiteY2" fmla="*/ 1650608 h 2441412"/>
                <a:gd name="connsiteX3" fmla="*/ 1488796 w 1619628"/>
                <a:gd name="connsiteY3" fmla="*/ 1475348 h 2441412"/>
                <a:gd name="connsiteX4" fmla="*/ 1311554 w 1619628"/>
                <a:gd name="connsiteY4" fmla="*/ 1420942 h 2441412"/>
                <a:gd name="connsiteX5" fmla="*/ 1138428 w 1619628"/>
                <a:gd name="connsiteY5" fmla="*/ 1512839 h 2441412"/>
                <a:gd name="connsiteX6" fmla="*/ 990295 w 1619628"/>
                <a:gd name="connsiteY6" fmla="*/ 1466814 h 2441412"/>
                <a:gd name="connsiteX7" fmla="*/ 986028 w 1619628"/>
                <a:gd name="connsiteY7" fmla="*/ 1458584 h 2441412"/>
                <a:gd name="connsiteX8" fmla="*/ 1025804 w 1619628"/>
                <a:gd name="connsiteY8" fmla="*/ 1312890 h 2441412"/>
                <a:gd name="connsiteX9" fmla="*/ 1543812 w 1619628"/>
                <a:gd name="connsiteY9" fmla="*/ 1037960 h 2441412"/>
                <a:gd name="connsiteX10" fmla="*/ 1608430 w 1619628"/>
                <a:gd name="connsiteY10" fmla="*/ 863767 h 2441412"/>
                <a:gd name="connsiteX11" fmla="*/ 1427988 w 1619628"/>
                <a:gd name="connsiteY11" fmla="*/ 803417 h 2441412"/>
                <a:gd name="connsiteX12" fmla="*/ 947623 w 1619628"/>
                <a:gd name="connsiteY12" fmla="*/ 1058382 h 2441412"/>
                <a:gd name="connsiteX13" fmla="*/ 798728 w 1619628"/>
                <a:gd name="connsiteY13" fmla="*/ 1012662 h 2441412"/>
                <a:gd name="connsiteX14" fmla="*/ 795985 w 1619628"/>
                <a:gd name="connsiteY14" fmla="*/ 1005651 h 2441412"/>
                <a:gd name="connsiteX15" fmla="*/ 795223 w 1619628"/>
                <a:gd name="connsiteY15" fmla="*/ 1004128 h 2441412"/>
                <a:gd name="connsiteX16" fmla="*/ 842620 w 1619628"/>
                <a:gd name="connsiteY16" fmla="*/ 847613 h 2441412"/>
                <a:gd name="connsiteX17" fmla="*/ 1112063 w 1619628"/>
                <a:gd name="connsiteY17" fmla="*/ 704662 h 2441412"/>
                <a:gd name="connsiteX18" fmla="*/ 1176223 w 1619628"/>
                <a:gd name="connsiteY18" fmla="*/ 529706 h 2441412"/>
                <a:gd name="connsiteX19" fmla="*/ 995782 w 1619628"/>
                <a:gd name="connsiteY19" fmla="*/ 469356 h 2441412"/>
                <a:gd name="connsiteX20" fmla="*/ 697840 w 1619628"/>
                <a:gd name="connsiteY20" fmla="*/ 627700 h 2441412"/>
                <a:gd name="connsiteX21" fmla="*/ 546964 w 1619628"/>
                <a:gd name="connsiteY21" fmla="*/ 576493 h 2441412"/>
                <a:gd name="connsiteX22" fmla="*/ 546202 w 1619628"/>
                <a:gd name="connsiteY22" fmla="*/ 574969 h 2441412"/>
                <a:gd name="connsiteX23" fmla="*/ 545440 w 1619628"/>
                <a:gd name="connsiteY23" fmla="*/ 573445 h 2441412"/>
                <a:gd name="connsiteX24" fmla="*/ 587654 w 1619628"/>
                <a:gd name="connsiteY24" fmla="*/ 419826 h 2441412"/>
                <a:gd name="connsiteX25" fmla="*/ 908761 w 1619628"/>
                <a:gd name="connsiteY25" fmla="*/ 249443 h 2441412"/>
                <a:gd name="connsiteX26" fmla="*/ 972617 w 1619628"/>
                <a:gd name="connsiteY26" fmla="*/ 75707 h 2441412"/>
                <a:gd name="connsiteX27" fmla="*/ 792175 w 1619628"/>
                <a:gd name="connsiteY27" fmla="*/ 15356 h 2441412"/>
                <a:gd name="connsiteX28" fmla="*/ 0 w 1619628"/>
                <a:gd name="connsiteY28" fmla="*/ 435828 h 2441412"/>
                <a:gd name="connsiteX29" fmla="*/ 1064514 w 1619628"/>
                <a:gd name="connsiteY29" fmla="*/ 2441412 h 2441412"/>
                <a:gd name="connsiteX30" fmla="*/ 1357884 w 1619628"/>
                <a:gd name="connsiteY30" fmla="*/ 1908164 h 2441412"/>
                <a:gd name="connsiteX31" fmla="*/ 1312469 w 1619628"/>
                <a:gd name="connsiteY31" fmla="*/ 1857263 h 24414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1619628" h="2441412">
                  <a:moveTo>
                    <a:pt x="1312469" y="1857263"/>
                  </a:moveTo>
                  <a:cubicBezTo>
                    <a:pt x="1282598" y="1793103"/>
                    <a:pt x="1313841" y="1716445"/>
                    <a:pt x="1376325" y="1683222"/>
                  </a:cubicBezTo>
                  <a:lnTo>
                    <a:pt x="1437589" y="1650608"/>
                  </a:lnTo>
                  <a:cubicBezTo>
                    <a:pt x="1498854" y="1615709"/>
                    <a:pt x="1522171" y="1538137"/>
                    <a:pt x="1488796" y="1475348"/>
                  </a:cubicBezTo>
                  <a:cubicBezTo>
                    <a:pt x="1454963" y="1411493"/>
                    <a:pt x="1375410" y="1387109"/>
                    <a:pt x="1311554" y="1420942"/>
                  </a:cubicBezTo>
                  <a:lnTo>
                    <a:pt x="1138428" y="1512839"/>
                  </a:lnTo>
                  <a:cubicBezTo>
                    <a:pt x="1084936" y="1541185"/>
                    <a:pt x="1017880" y="1520611"/>
                    <a:pt x="990295" y="1466814"/>
                  </a:cubicBezTo>
                  <a:lnTo>
                    <a:pt x="986028" y="1458584"/>
                  </a:lnTo>
                  <a:cubicBezTo>
                    <a:pt x="954329" y="1407835"/>
                    <a:pt x="973074" y="1340779"/>
                    <a:pt x="1025804" y="1312890"/>
                  </a:cubicBezTo>
                  <a:lnTo>
                    <a:pt x="1543812" y="1037960"/>
                  </a:lnTo>
                  <a:cubicBezTo>
                    <a:pt x="1606906" y="1004432"/>
                    <a:pt x="1637843" y="928080"/>
                    <a:pt x="1608430" y="863767"/>
                  </a:cubicBezTo>
                  <a:cubicBezTo>
                    <a:pt x="1575969" y="795340"/>
                    <a:pt x="1493977" y="768365"/>
                    <a:pt x="1427988" y="803417"/>
                  </a:cubicBezTo>
                  <a:lnTo>
                    <a:pt x="947623" y="1058382"/>
                  </a:lnTo>
                  <a:cubicBezTo>
                    <a:pt x="894131" y="1086728"/>
                    <a:pt x="827075" y="1066154"/>
                    <a:pt x="798728" y="1012662"/>
                  </a:cubicBezTo>
                  <a:lnTo>
                    <a:pt x="795985" y="1005651"/>
                  </a:lnTo>
                  <a:lnTo>
                    <a:pt x="795223" y="1004128"/>
                  </a:lnTo>
                  <a:cubicBezTo>
                    <a:pt x="764591" y="948044"/>
                    <a:pt x="786079" y="877636"/>
                    <a:pt x="842620" y="847613"/>
                  </a:cubicBezTo>
                  <a:lnTo>
                    <a:pt x="1112063" y="704662"/>
                  </a:lnTo>
                  <a:cubicBezTo>
                    <a:pt x="1175156" y="671133"/>
                    <a:pt x="1206094" y="594781"/>
                    <a:pt x="1176223" y="529706"/>
                  </a:cubicBezTo>
                  <a:cubicBezTo>
                    <a:pt x="1144067" y="462041"/>
                    <a:pt x="1061771" y="434304"/>
                    <a:pt x="995782" y="469356"/>
                  </a:cubicBezTo>
                  <a:lnTo>
                    <a:pt x="697840" y="627700"/>
                  </a:lnTo>
                  <a:cubicBezTo>
                    <a:pt x="642214" y="657265"/>
                    <a:pt x="575767" y="632576"/>
                    <a:pt x="546964" y="576493"/>
                  </a:cubicBezTo>
                  <a:cubicBezTo>
                    <a:pt x="546506" y="575731"/>
                    <a:pt x="546506" y="575731"/>
                    <a:pt x="546202" y="574969"/>
                  </a:cubicBezTo>
                  <a:cubicBezTo>
                    <a:pt x="545744" y="574207"/>
                    <a:pt x="545744" y="574207"/>
                    <a:pt x="545440" y="573445"/>
                  </a:cubicBezTo>
                  <a:cubicBezTo>
                    <a:pt x="515112" y="518124"/>
                    <a:pt x="531876" y="449239"/>
                    <a:pt x="587654" y="419826"/>
                  </a:cubicBezTo>
                  <a:lnTo>
                    <a:pt x="908761" y="249443"/>
                  </a:lnTo>
                  <a:cubicBezTo>
                    <a:pt x="971093" y="216372"/>
                    <a:pt x="1002030" y="140020"/>
                    <a:pt x="972617" y="75707"/>
                  </a:cubicBezTo>
                  <a:cubicBezTo>
                    <a:pt x="940156" y="7279"/>
                    <a:pt x="858164" y="-19696"/>
                    <a:pt x="792175" y="15356"/>
                  </a:cubicBezTo>
                  <a:lnTo>
                    <a:pt x="0" y="435828"/>
                  </a:lnTo>
                  <a:lnTo>
                    <a:pt x="1064514" y="2441412"/>
                  </a:lnTo>
                  <a:lnTo>
                    <a:pt x="1357884" y="1908164"/>
                  </a:lnTo>
                  <a:cubicBezTo>
                    <a:pt x="1339139" y="1895210"/>
                    <a:pt x="1322680" y="1879361"/>
                    <a:pt x="1312469" y="1857263"/>
                  </a:cubicBezTo>
                  <a:close/>
                </a:path>
              </a:pathLst>
            </a:custGeom>
            <a:solidFill>
              <a:srgbClr val="E95454"/>
            </a:solidFill>
            <a:ln w="9525"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9723CA4D-3D7B-5741-AB4C-511D23930B15}"/>
                </a:ext>
              </a:extLst>
            </p:cNvPr>
            <p:cNvSpPr/>
            <p:nvPr/>
          </p:nvSpPr>
          <p:spPr>
            <a:xfrm>
              <a:off x="4316196" y="990600"/>
              <a:ext cx="3557320" cy="3557320"/>
            </a:xfrm>
            <a:custGeom>
              <a:avLst/>
              <a:gdLst>
                <a:gd name="connsiteX0" fmla="*/ 3557321 w 3557320"/>
                <a:gd name="connsiteY0" fmla="*/ 1778660 h 3557320"/>
                <a:gd name="connsiteX1" fmla="*/ 1778661 w 3557320"/>
                <a:gd name="connsiteY1" fmla="*/ 3557321 h 3557320"/>
                <a:gd name="connsiteX2" fmla="*/ 0 w 3557320"/>
                <a:gd name="connsiteY2" fmla="*/ 1778660 h 3557320"/>
                <a:gd name="connsiteX3" fmla="*/ 1778661 w 3557320"/>
                <a:gd name="connsiteY3" fmla="*/ 0 h 3557320"/>
                <a:gd name="connsiteX4" fmla="*/ 3557321 w 3557320"/>
                <a:gd name="connsiteY4" fmla="*/ 1778660 h 35573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57320" h="3557320">
                  <a:moveTo>
                    <a:pt x="3557321" y="1778660"/>
                  </a:moveTo>
                  <a:cubicBezTo>
                    <a:pt x="3557321" y="2760987"/>
                    <a:pt x="2760988" y="3557321"/>
                    <a:pt x="1778661" y="3557321"/>
                  </a:cubicBezTo>
                  <a:cubicBezTo>
                    <a:pt x="796334" y="3557321"/>
                    <a:pt x="0" y="2760987"/>
                    <a:pt x="0" y="1778660"/>
                  </a:cubicBezTo>
                  <a:cubicBezTo>
                    <a:pt x="0" y="796333"/>
                    <a:pt x="796334" y="0"/>
                    <a:pt x="1778661" y="0"/>
                  </a:cubicBezTo>
                  <a:cubicBezTo>
                    <a:pt x="2760988" y="0"/>
                    <a:pt x="3557321" y="796333"/>
                    <a:pt x="3557321" y="1778660"/>
                  </a:cubicBezTo>
                  <a:close/>
                </a:path>
              </a:pathLst>
            </a:custGeom>
            <a:solidFill>
              <a:srgbClr val="FFCC5B"/>
            </a:solidFill>
            <a:ln w="9525"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04A6C3EC-9338-784F-B012-019E9228BCD2}"/>
                </a:ext>
              </a:extLst>
            </p:cNvPr>
            <p:cNvSpPr/>
            <p:nvPr/>
          </p:nvSpPr>
          <p:spPr>
            <a:xfrm>
              <a:off x="4321378" y="1124102"/>
              <a:ext cx="2204967" cy="3289858"/>
            </a:xfrm>
            <a:custGeom>
              <a:avLst/>
              <a:gdLst>
                <a:gd name="connsiteX0" fmla="*/ 2014728 w 2204967"/>
                <a:gd name="connsiteY0" fmla="*/ 1441094 h 3289858"/>
                <a:gd name="connsiteX1" fmla="*/ 887578 w 2204967"/>
                <a:gd name="connsiteY1" fmla="*/ 1441094 h 3289858"/>
                <a:gd name="connsiteX2" fmla="*/ 728015 w 2204967"/>
                <a:gd name="connsiteY2" fmla="*/ 1281532 h 3289858"/>
                <a:gd name="connsiteX3" fmla="*/ 729234 w 2204967"/>
                <a:gd name="connsiteY3" fmla="*/ 1270559 h 3289858"/>
                <a:gd name="connsiteX4" fmla="*/ 729234 w 2204967"/>
                <a:gd name="connsiteY4" fmla="*/ 1268120 h 3289858"/>
                <a:gd name="connsiteX5" fmla="*/ 896112 w 2204967"/>
                <a:gd name="connsiteY5" fmla="*/ 1100023 h 3289858"/>
                <a:gd name="connsiteX6" fmla="*/ 1677314 w 2204967"/>
                <a:gd name="connsiteY6" fmla="*/ 1100023 h 3289858"/>
                <a:gd name="connsiteX7" fmla="*/ 1878330 w 2204967"/>
                <a:gd name="connsiteY7" fmla="*/ 919734 h 3289858"/>
                <a:gd name="connsiteX8" fmla="*/ 1688287 w 2204967"/>
                <a:gd name="connsiteY8" fmla="*/ 719938 h 3289858"/>
                <a:gd name="connsiteX9" fmla="*/ 860755 w 2204967"/>
                <a:gd name="connsiteY9" fmla="*/ 719938 h 3289858"/>
                <a:gd name="connsiteX10" fmla="*/ 702412 w 2204967"/>
                <a:gd name="connsiteY10" fmla="*/ 551840 h 3289858"/>
                <a:gd name="connsiteX11" fmla="*/ 702412 w 2204967"/>
                <a:gd name="connsiteY11" fmla="*/ 549402 h 3289858"/>
                <a:gd name="connsiteX12" fmla="*/ 702412 w 2204967"/>
                <a:gd name="connsiteY12" fmla="*/ 546964 h 3289858"/>
                <a:gd name="connsiteX13" fmla="*/ 860755 w 2204967"/>
                <a:gd name="connsiteY13" fmla="*/ 378866 h 3289858"/>
                <a:gd name="connsiteX14" fmla="*/ 1726692 w 2204967"/>
                <a:gd name="connsiteY14" fmla="*/ 378866 h 3289858"/>
                <a:gd name="connsiteX15" fmla="*/ 1926488 w 2204967"/>
                <a:gd name="connsiteY15" fmla="*/ 199796 h 3289858"/>
                <a:gd name="connsiteX16" fmla="*/ 1736446 w 2204967"/>
                <a:gd name="connsiteY16" fmla="*/ 0 h 3289858"/>
                <a:gd name="connsiteX17" fmla="*/ 1102309 w 2204967"/>
                <a:gd name="connsiteY17" fmla="*/ 0 h 3289858"/>
                <a:gd name="connsiteX18" fmla="*/ 0 w 2204967"/>
                <a:gd name="connsiteY18" fmla="*/ 1645158 h 3289858"/>
                <a:gd name="connsiteX19" fmla="*/ 1102462 w 2204967"/>
                <a:gd name="connsiteY19" fmla="*/ 3289859 h 3289858"/>
                <a:gd name="connsiteX20" fmla="*/ 1907591 w 2204967"/>
                <a:gd name="connsiteY20" fmla="*/ 3289859 h 3289858"/>
                <a:gd name="connsiteX21" fmla="*/ 2107387 w 2204967"/>
                <a:gd name="connsiteY21" fmla="*/ 3110789 h 3289858"/>
                <a:gd name="connsiteX22" fmla="*/ 1917345 w 2204967"/>
                <a:gd name="connsiteY22" fmla="*/ 2911145 h 3289858"/>
                <a:gd name="connsiteX23" fmla="*/ 1001420 w 2204967"/>
                <a:gd name="connsiteY23" fmla="*/ 2910992 h 3289858"/>
                <a:gd name="connsiteX24" fmla="*/ 812140 w 2204967"/>
                <a:gd name="connsiteY24" fmla="*/ 2711196 h 3289858"/>
                <a:gd name="connsiteX25" fmla="*/ 1012088 w 2204967"/>
                <a:gd name="connsiteY25" fmla="*/ 2531821 h 3289858"/>
                <a:gd name="connsiteX26" fmla="*/ 1367180 w 2204967"/>
                <a:gd name="connsiteY26" fmla="*/ 2531821 h 3289858"/>
                <a:gd name="connsiteX27" fmla="*/ 1551737 w 2204967"/>
                <a:gd name="connsiteY27" fmla="*/ 2342388 h 3289858"/>
                <a:gd name="connsiteX28" fmla="*/ 1361694 w 2204967"/>
                <a:gd name="connsiteY28" fmla="*/ 2152345 h 3289858"/>
                <a:gd name="connsiteX29" fmla="*/ 823417 w 2204967"/>
                <a:gd name="connsiteY29" fmla="*/ 2152345 h 3289858"/>
                <a:gd name="connsiteX30" fmla="*/ 665074 w 2204967"/>
                <a:gd name="connsiteY30" fmla="*/ 1992782 h 3289858"/>
                <a:gd name="connsiteX31" fmla="*/ 665074 w 2204967"/>
                <a:gd name="connsiteY31" fmla="*/ 1979371 h 3289858"/>
                <a:gd name="connsiteX32" fmla="*/ 814883 w 2204967"/>
                <a:gd name="connsiteY32" fmla="*/ 1819809 h 3289858"/>
                <a:gd name="connsiteX33" fmla="*/ 2003755 w 2204967"/>
                <a:gd name="connsiteY33" fmla="*/ 1819809 h 3289858"/>
                <a:gd name="connsiteX34" fmla="*/ 2204771 w 2204967"/>
                <a:gd name="connsiteY34" fmla="*/ 1640738 h 3289858"/>
                <a:gd name="connsiteX35" fmla="*/ 2014728 w 2204967"/>
                <a:gd name="connsiteY35" fmla="*/ 1441094 h 32898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2204967" h="3289858">
                  <a:moveTo>
                    <a:pt x="2014728" y="1441094"/>
                  </a:moveTo>
                  <a:lnTo>
                    <a:pt x="887578" y="1441094"/>
                  </a:lnTo>
                  <a:cubicBezTo>
                    <a:pt x="799948" y="1441094"/>
                    <a:pt x="728015" y="1369162"/>
                    <a:pt x="728015" y="1281532"/>
                  </a:cubicBezTo>
                  <a:lnTo>
                    <a:pt x="729234" y="1270559"/>
                  </a:lnTo>
                  <a:lnTo>
                    <a:pt x="729234" y="1268120"/>
                  </a:lnTo>
                  <a:cubicBezTo>
                    <a:pt x="728015" y="1175614"/>
                    <a:pt x="803453" y="1100023"/>
                    <a:pt x="896112" y="1100023"/>
                  </a:cubicBezTo>
                  <a:lnTo>
                    <a:pt x="1677314" y="1100023"/>
                  </a:lnTo>
                  <a:cubicBezTo>
                    <a:pt x="1780794" y="1100023"/>
                    <a:pt x="1872234" y="1023366"/>
                    <a:pt x="1878330" y="919734"/>
                  </a:cubicBezTo>
                  <a:cubicBezTo>
                    <a:pt x="1883207" y="811378"/>
                    <a:pt x="1796796" y="719938"/>
                    <a:pt x="1688287" y="719938"/>
                  </a:cubicBezTo>
                  <a:lnTo>
                    <a:pt x="860755" y="719938"/>
                  </a:lnTo>
                  <a:cubicBezTo>
                    <a:pt x="769468" y="719938"/>
                    <a:pt x="701192" y="643280"/>
                    <a:pt x="702412" y="551840"/>
                  </a:cubicBezTo>
                  <a:cubicBezTo>
                    <a:pt x="702412" y="550621"/>
                    <a:pt x="702412" y="550621"/>
                    <a:pt x="702412" y="549402"/>
                  </a:cubicBezTo>
                  <a:cubicBezTo>
                    <a:pt x="702412" y="548183"/>
                    <a:pt x="702412" y="548183"/>
                    <a:pt x="702412" y="546964"/>
                  </a:cubicBezTo>
                  <a:cubicBezTo>
                    <a:pt x="701192" y="455676"/>
                    <a:pt x="769315" y="378866"/>
                    <a:pt x="860755" y="378866"/>
                  </a:cubicBezTo>
                  <a:lnTo>
                    <a:pt x="1726692" y="378866"/>
                  </a:lnTo>
                  <a:cubicBezTo>
                    <a:pt x="1828953" y="378866"/>
                    <a:pt x="1920392" y="302209"/>
                    <a:pt x="1926488" y="199796"/>
                  </a:cubicBezTo>
                  <a:cubicBezTo>
                    <a:pt x="1931365" y="90221"/>
                    <a:pt x="1844954" y="0"/>
                    <a:pt x="1736446" y="0"/>
                  </a:cubicBezTo>
                  <a:lnTo>
                    <a:pt x="1102309" y="0"/>
                  </a:lnTo>
                  <a:cubicBezTo>
                    <a:pt x="455676" y="266548"/>
                    <a:pt x="0" y="902360"/>
                    <a:pt x="0" y="1645158"/>
                  </a:cubicBezTo>
                  <a:cubicBezTo>
                    <a:pt x="0" y="2387956"/>
                    <a:pt x="455676" y="3023616"/>
                    <a:pt x="1102462" y="3289859"/>
                  </a:cubicBezTo>
                  <a:lnTo>
                    <a:pt x="1907591" y="3289859"/>
                  </a:lnTo>
                  <a:cubicBezTo>
                    <a:pt x="2009851" y="3289859"/>
                    <a:pt x="2101291" y="3213202"/>
                    <a:pt x="2107387" y="3110789"/>
                  </a:cubicBezTo>
                  <a:cubicBezTo>
                    <a:pt x="2112264" y="3001213"/>
                    <a:pt x="2025853" y="2911145"/>
                    <a:pt x="1917345" y="2911145"/>
                  </a:cubicBezTo>
                  <a:lnTo>
                    <a:pt x="1001420" y="2910992"/>
                  </a:lnTo>
                  <a:cubicBezTo>
                    <a:pt x="893369" y="2910992"/>
                    <a:pt x="806348" y="2820619"/>
                    <a:pt x="812140" y="2711196"/>
                  </a:cubicBezTo>
                  <a:cubicBezTo>
                    <a:pt x="817474" y="2608783"/>
                    <a:pt x="909523" y="2531821"/>
                    <a:pt x="1012088" y="2531821"/>
                  </a:cubicBezTo>
                  <a:lnTo>
                    <a:pt x="1367180" y="2531821"/>
                  </a:lnTo>
                  <a:cubicBezTo>
                    <a:pt x="1469288" y="2528926"/>
                    <a:pt x="1551737" y="2445258"/>
                    <a:pt x="1551737" y="2342388"/>
                  </a:cubicBezTo>
                  <a:cubicBezTo>
                    <a:pt x="1551737" y="2237689"/>
                    <a:pt x="1466545" y="2152345"/>
                    <a:pt x="1361694" y="2152345"/>
                  </a:cubicBezTo>
                  <a:lnTo>
                    <a:pt x="823417" y="2152345"/>
                  </a:lnTo>
                  <a:cubicBezTo>
                    <a:pt x="735787" y="2152345"/>
                    <a:pt x="663854" y="2080565"/>
                    <a:pt x="665074" y="1992782"/>
                  </a:cubicBezTo>
                  <a:lnTo>
                    <a:pt x="665074" y="1979371"/>
                  </a:lnTo>
                  <a:cubicBezTo>
                    <a:pt x="658978" y="1892960"/>
                    <a:pt x="728472" y="1819809"/>
                    <a:pt x="814883" y="1819809"/>
                  </a:cubicBezTo>
                  <a:lnTo>
                    <a:pt x="2003755" y="1819809"/>
                  </a:lnTo>
                  <a:cubicBezTo>
                    <a:pt x="2107235" y="1819809"/>
                    <a:pt x="2198675" y="1743151"/>
                    <a:pt x="2204771" y="1640738"/>
                  </a:cubicBezTo>
                  <a:cubicBezTo>
                    <a:pt x="2209648" y="1531315"/>
                    <a:pt x="2123085" y="1441094"/>
                    <a:pt x="2014728" y="1441094"/>
                  </a:cubicBezTo>
                  <a:close/>
                </a:path>
              </a:pathLst>
            </a:custGeom>
            <a:solidFill>
              <a:srgbClr val="FDBC4B"/>
            </a:solidFill>
            <a:ln w="9525"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7F883190-49DA-9A40-A233-06D29DD03D7F}"/>
                </a:ext>
              </a:extLst>
            </p:cNvPr>
            <p:cNvSpPr/>
            <p:nvPr/>
          </p:nvSpPr>
          <p:spPr>
            <a:xfrm>
              <a:off x="4825212" y="1499615"/>
              <a:ext cx="2539288" cy="2539136"/>
            </a:xfrm>
            <a:custGeom>
              <a:avLst/>
              <a:gdLst>
                <a:gd name="connsiteX0" fmla="*/ 1269645 w 2539288"/>
                <a:gd name="connsiteY0" fmla="*/ 2539136 h 2539136"/>
                <a:gd name="connsiteX1" fmla="*/ 0 w 2539288"/>
                <a:gd name="connsiteY1" fmla="*/ 1269492 h 2539136"/>
                <a:gd name="connsiteX2" fmla="*/ 1269645 w 2539288"/>
                <a:gd name="connsiteY2" fmla="*/ 0 h 2539136"/>
                <a:gd name="connsiteX3" fmla="*/ 2539289 w 2539288"/>
                <a:gd name="connsiteY3" fmla="*/ 1269644 h 2539136"/>
                <a:gd name="connsiteX4" fmla="*/ 1269645 w 2539288"/>
                <a:gd name="connsiteY4" fmla="*/ 2539136 h 25391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39288" h="2539136">
                  <a:moveTo>
                    <a:pt x="1269645" y="2539136"/>
                  </a:moveTo>
                  <a:cubicBezTo>
                    <a:pt x="569519" y="2539136"/>
                    <a:pt x="0" y="1969465"/>
                    <a:pt x="0" y="1269492"/>
                  </a:cubicBezTo>
                  <a:cubicBezTo>
                    <a:pt x="0" y="569519"/>
                    <a:pt x="569519" y="0"/>
                    <a:pt x="1269645" y="0"/>
                  </a:cubicBezTo>
                  <a:cubicBezTo>
                    <a:pt x="1969770" y="0"/>
                    <a:pt x="2539289" y="569671"/>
                    <a:pt x="2539289" y="1269644"/>
                  </a:cubicBezTo>
                  <a:cubicBezTo>
                    <a:pt x="2539289" y="1969618"/>
                    <a:pt x="1969770" y="2539136"/>
                    <a:pt x="1269645" y="2539136"/>
                  </a:cubicBezTo>
                  <a:close/>
                </a:path>
              </a:pathLst>
            </a:custGeom>
            <a:solidFill>
              <a:srgbClr val="FFDB70"/>
            </a:solidFill>
            <a:ln w="9525"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C8E148D3-4F86-FC4E-BB77-E0EBDDADD21C}"/>
                </a:ext>
              </a:extLst>
            </p:cNvPr>
            <p:cNvSpPr/>
            <p:nvPr/>
          </p:nvSpPr>
          <p:spPr>
            <a:xfrm>
              <a:off x="5822525" y="1503273"/>
              <a:ext cx="1541976" cy="2508808"/>
            </a:xfrm>
            <a:custGeom>
              <a:avLst/>
              <a:gdLst>
                <a:gd name="connsiteX0" fmla="*/ 1541976 w 1541976"/>
                <a:gd name="connsiteY0" fmla="*/ 1265987 h 2508808"/>
                <a:gd name="connsiteX1" fmla="*/ 345179 w 1541976"/>
                <a:gd name="connsiteY1" fmla="*/ 0 h 2508808"/>
                <a:gd name="connsiteX2" fmla="*/ 226917 w 1541976"/>
                <a:gd name="connsiteY2" fmla="*/ 0 h 2508808"/>
                <a:gd name="connsiteX3" fmla="*/ 74517 w 1541976"/>
                <a:gd name="connsiteY3" fmla="*/ 136550 h 2508808"/>
                <a:gd name="connsiteX4" fmla="*/ 219449 w 1541976"/>
                <a:gd name="connsiteY4" fmla="*/ 288950 h 2508808"/>
                <a:gd name="connsiteX5" fmla="*/ 918051 w 1541976"/>
                <a:gd name="connsiteY5" fmla="*/ 289103 h 2508808"/>
                <a:gd name="connsiteX6" fmla="*/ 1062373 w 1541976"/>
                <a:gd name="connsiteY6" fmla="*/ 441503 h 2508808"/>
                <a:gd name="connsiteX7" fmla="*/ 909821 w 1541976"/>
                <a:gd name="connsiteY7" fmla="*/ 578358 h 2508808"/>
                <a:gd name="connsiteX8" fmla="*/ 639006 w 1541976"/>
                <a:gd name="connsiteY8" fmla="*/ 578358 h 2508808"/>
                <a:gd name="connsiteX9" fmla="*/ 498189 w 1541976"/>
                <a:gd name="connsiteY9" fmla="*/ 722833 h 2508808"/>
                <a:gd name="connsiteX10" fmla="*/ 643121 w 1541976"/>
                <a:gd name="connsiteY10" fmla="*/ 867766 h 2508808"/>
                <a:gd name="connsiteX11" fmla="*/ 1053686 w 1541976"/>
                <a:gd name="connsiteY11" fmla="*/ 867766 h 2508808"/>
                <a:gd name="connsiteX12" fmla="*/ 1174388 w 1541976"/>
                <a:gd name="connsiteY12" fmla="*/ 989381 h 2508808"/>
                <a:gd name="connsiteX13" fmla="*/ 1174388 w 1541976"/>
                <a:gd name="connsiteY13" fmla="*/ 999439 h 2508808"/>
                <a:gd name="connsiteX14" fmla="*/ 1060088 w 1541976"/>
                <a:gd name="connsiteY14" fmla="*/ 1121054 h 2508808"/>
                <a:gd name="connsiteX15" fmla="*/ 153460 w 1541976"/>
                <a:gd name="connsiteY15" fmla="*/ 1121054 h 2508808"/>
                <a:gd name="connsiteX16" fmla="*/ 145 w 1541976"/>
                <a:gd name="connsiteY16" fmla="*/ 1257605 h 2508808"/>
                <a:gd name="connsiteX17" fmla="*/ 145078 w 1541976"/>
                <a:gd name="connsiteY17" fmla="*/ 1410005 h 2508808"/>
                <a:gd name="connsiteX18" fmla="*/ 1004614 w 1541976"/>
                <a:gd name="connsiteY18" fmla="*/ 1410005 h 2508808"/>
                <a:gd name="connsiteX19" fmla="*/ 1126229 w 1541976"/>
                <a:gd name="connsiteY19" fmla="*/ 1531620 h 2508808"/>
                <a:gd name="connsiteX20" fmla="*/ 1125315 w 1541976"/>
                <a:gd name="connsiteY20" fmla="*/ 1540002 h 2508808"/>
                <a:gd name="connsiteX21" fmla="*/ 1125315 w 1541976"/>
                <a:gd name="connsiteY21" fmla="*/ 1541831 h 2508808"/>
                <a:gd name="connsiteX22" fmla="*/ 998060 w 1541976"/>
                <a:gd name="connsiteY22" fmla="*/ 1669999 h 2508808"/>
                <a:gd name="connsiteX23" fmla="*/ 402176 w 1541976"/>
                <a:gd name="connsiteY23" fmla="*/ 1669999 h 2508808"/>
                <a:gd name="connsiteX24" fmla="*/ 248862 w 1541976"/>
                <a:gd name="connsiteY24" fmla="*/ 1807464 h 2508808"/>
                <a:gd name="connsiteX25" fmla="*/ 393794 w 1541976"/>
                <a:gd name="connsiteY25" fmla="*/ 1959864 h 2508808"/>
                <a:gd name="connsiteX26" fmla="*/ 1024883 w 1541976"/>
                <a:gd name="connsiteY26" fmla="*/ 1959864 h 2508808"/>
                <a:gd name="connsiteX27" fmla="*/ 1145584 w 1541976"/>
                <a:gd name="connsiteY27" fmla="*/ 2088033 h 2508808"/>
                <a:gd name="connsiteX28" fmla="*/ 1145584 w 1541976"/>
                <a:gd name="connsiteY28" fmla="*/ 2089861 h 2508808"/>
                <a:gd name="connsiteX29" fmla="*/ 1145584 w 1541976"/>
                <a:gd name="connsiteY29" fmla="*/ 2091690 h 2508808"/>
                <a:gd name="connsiteX30" fmla="*/ 1024883 w 1541976"/>
                <a:gd name="connsiteY30" fmla="*/ 2219859 h 2508808"/>
                <a:gd name="connsiteX31" fmla="*/ 364534 w 1541976"/>
                <a:gd name="connsiteY31" fmla="*/ 2219859 h 2508808"/>
                <a:gd name="connsiteX32" fmla="*/ 212134 w 1541976"/>
                <a:gd name="connsiteY32" fmla="*/ 2356409 h 2508808"/>
                <a:gd name="connsiteX33" fmla="*/ 357066 w 1541976"/>
                <a:gd name="connsiteY33" fmla="*/ 2508809 h 2508808"/>
                <a:gd name="connsiteX34" fmla="*/ 531259 w 1541976"/>
                <a:gd name="connsiteY34" fmla="*/ 2508809 h 2508808"/>
                <a:gd name="connsiteX35" fmla="*/ 1541976 w 1541976"/>
                <a:gd name="connsiteY35" fmla="*/ 1265987 h 25088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541976" h="2508808">
                  <a:moveTo>
                    <a:pt x="1541976" y="1265987"/>
                  </a:moveTo>
                  <a:cubicBezTo>
                    <a:pt x="1541976" y="590550"/>
                    <a:pt x="1011319" y="38100"/>
                    <a:pt x="345179" y="0"/>
                  </a:cubicBezTo>
                  <a:lnTo>
                    <a:pt x="226917" y="0"/>
                  </a:lnTo>
                  <a:cubicBezTo>
                    <a:pt x="148888" y="0"/>
                    <a:pt x="79241" y="58522"/>
                    <a:pt x="74517" y="136550"/>
                  </a:cubicBezTo>
                  <a:cubicBezTo>
                    <a:pt x="70859" y="220066"/>
                    <a:pt x="136696" y="288950"/>
                    <a:pt x="219449" y="288950"/>
                  </a:cubicBezTo>
                  <a:lnTo>
                    <a:pt x="918051" y="289103"/>
                  </a:lnTo>
                  <a:cubicBezTo>
                    <a:pt x="1000499" y="289103"/>
                    <a:pt x="1066793" y="357988"/>
                    <a:pt x="1062373" y="441503"/>
                  </a:cubicBezTo>
                  <a:cubicBezTo>
                    <a:pt x="1058259" y="519684"/>
                    <a:pt x="988155" y="578358"/>
                    <a:pt x="909821" y="578358"/>
                  </a:cubicBezTo>
                  <a:lnTo>
                    <a:pt x="639006" y="578358"/>
                  </a:lnTo>
                  <a:cubicBezTo>
                    <a:pt x="561130" y="580644"/>
                    <a:pt x="498189" y="644347"/>
                    <a:pt x="498189" y="722833"/>
                  </a:cubicBezTo>
                  <a:cubicBezTo>
                    <a:pt x="498189" y="802691"/>
                    <a:pt x="563263" y="867766"/>
                    <a:pt x="643121" y="867766"/>
                  </a:cubicBezTo>
                  <a:lnTo>
                    <a:pt x="1053686" y="867766"/>
                  </a:lnTo>
                  <a:cubicBezTo>
                    <a:pt x="1120590" y="867766"/>
                    <a:pt x="1175302" y="922630"/>
                    <a:pt x="1174388" y="989381"/>
                  </a:cubicBezTo>
                  <a:lnTo>
                    <a:pt x="1174388" y="999439"/>
                  </a:lnTo>
                  <a:cubicBezTo>
                    <a:pt x="1178959" y="1065428"/>
                    <a:pt x="1126077" y="1121054"/>
                    <a:pt x="1060088" y="1121054"/>
                  </a:cubicBezTo>
                  <a:lnTo>
                    <a:pt x="153460" y="1121054"/>
                  </a:lnTo>
                  <a:cubicBezTo>
                    <a:pt x="74517" y="1121054"/>
                    <a:pt x="4870" y="1179576"/>
                    <a:pt x="145" y="1257605"/>
                  </a:cubicBezTo>
                  <a:cubicBezTo>
                    <a:pt x="-3512" y="1341120"/>
                    <a:pt x="62325" y="1410005"/>
                    <a:pt x="145078" y="1410005"/>
                  </a:cubicBezTo>
                  <a:lnTo>
                    <a:pt x="1004614" y="1410005"/>
                  </a:lnTo>
                  <a:cubicBezTo>
                    <a:pt x="1071517" y="1410005"/>
                    <a:pt x="1126229" y="1464869"/>
                    <a:pt x="1126229" y="1531620"/>
                  </a:cubicBezTo>
                  <a:lnTo>
                    <a:pt x="1125315" y="1540002"/>
                  </a:lnTo>
                  <a:lnTo>
                    <a:pt x="1125315" y="1541831"/>
                  </a:lnTo>
                  <a:cubicBezTo>
                    <a:pt x="1126229" y="1612392"/>
                    <a:pt x="1068622" y="1669999"/>
                    <a:pt x="998060" y="1669999"/>
                  </a:cubicBezTo>
                  <a:lnTo>
                    <a:pt x="402176" y="1669999"/>
                  </a:lnTo>
                  <a:cubicBezTo>
                    <a:pt x="323233" y="1669999"/>
                    <a:pt x="253587" y="1728521"/>
                    <a:pt x="248862" y="1807464"/>
                  </a:cubicBezTo>
                  <a:cubicBezTo>
                    <a:pt x="245205" y="1890065"/>
                    <a:pt x="311041" y="1959864"/>
                    <a:pt x="393794" y="1959864"/>
                  </a:cubicBezTo>
                  <a:lnTo>
                    <a:pt x="1024883" y="1959864"/>
                  </a:lnTo>
                  <a:cubicBezTo>
                    <a:pt x="1094530" y="1959864"/>
                    <a:pt x="1146498" y="2018386"/>
                    <a:pt x="1145584" y="2088033"/>
                  </a:cubicBezTo>
                  <a:cubicBezTo>
                    <a:pt x="1145584" y="2088947"/>
                    <a:pt x="1145584" y="2088947"/>
                    <a:pt x="1145584" y="2089861"/>
                  </a:cubicBezTo>
                  <a:cubicBezTo>
                    <a:pt x="1145584" y="2090776"/>
                    <a:pt x="1145584" y="2090776"/>
                    <a:pt x="1145584" y="2091690"/>
                  </a:cubicBezTo>
                  <a:cubicBezTo>
                    <a:pt x="1146498" y="2161337"/>
                    <a:pt x="1094530" y="2219859"/>
                    <a:pt x="1024883" y="2219859"/>
                  </a:cubicBezTo>
                  <a:lnTo>
                    <a:pt x="364534" y="2219859"/>
                  </a:lnTo>
                  <a:cubicBezTo>
                    <a:pt x="286505" y="2219859"/>
                    <a:pt x="216858" y="2278380"/>
                    <a:pt x="212134" y="2356409"/>
                  </a:cubicBezTo>
                  <a:cubicBezTo>
                    <a:pt x="208476" y="2440077"/>
                    <a:pt x="274313" y="2508809"/>
                    <a:pt x="357066" y="2508809"/>
                  </a:cubicBezTo>
                  <a:lnTo>
                    <a:pt x="531259" y="2508809"/>
                  </a:lnTo>
                  <a:cubicBezTo>
                    <a:pt x="1107789" y="2388718"/>
                    <a:pt x="1541976" y="1877111"/>
                    <a:pt x="1541976" y="1265987"/>
                  </a:cubicBezTo>
                  <a:close/>
                </a:path>
              </a:pathLst>
            </a:custGeom>
            <a:solidFill>
              <a:srgbClr val="FFFFFF">
                <a:alpha val="20000"/>
              </a:srgbClr>
            </a:solidFill>
            <a:ln w="9525"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C77215A3-AA71-6E49-9DE2-7EBA83BEDB2D}"/>
                </a:ext>
              </a:extLst>
            </p:cNvPr>
            <p:cNvSpPr/>
            <p:nvPr/>
          </p:nvSpPr>
          <p:spPr>
            <a:xfrm>
              <a:off x="5126356" y="1844154"/>
              <a:ext cx="1936932" cy="1850179"/>
            </a:xfrm>
            <a:custGeom>
              <a:avLst/>
              <a:gdLst>
                <a:gd name="connsiteX0" fmla="*/ 1854859 w 1936932"/>
                <a:gd name="connsiteY0" fmla="*/ 643928 h 1850179"/>
                <a:gd name="connsiteX1" fmla="*/ 1237334 w 1936932"/>
                <a:gd name="connsiteY1" fmla="*/ 643928 h 1850179"/>
                <a:gd name="connsiteX2" fmla="*/ 1046377 w 1936932"/>
                <a:gd name="connsiteY2" fmla="*/ 56578 h 1850179"/>
                <a:gd name="connsiteX3" fmla="*/ 890471 w 1936932"/>
                <a:gd name="connsiteY3" fmla="*/ 56578 h 1850179"/>
                <a:gd name="connsiteX4" fmla="*/ 699667 w 1936932"/>
                <a:gd name="connsiteY4" fmla="*/ 643928 h 1850179"/>
                <a:gd name="connsiteX5" fmla="*/ 82142 w 1936932"/>
                <a:gd name="connsiteY5" fmla="*/ 643928 h 1850179"/>
                <a:gd name="connsiteX6" fmla="*/ 33983 w 1936932"/>
                <a:gd name="connsiteY6" fmla="*/ 792213 h 1850179"/>
                <a:gd name="connsiteX7" fmla="*/ 533551 w 1936932"/>
                <a:gd name="connsiteY7" fmla="*/ 1155230 h 1850179"/>
                <a:gd name="connsiteX8" fmla="*/ 342746 w 1936932"/>
                <a:gd name="connsiteY8" fmla="*/ 1742580 h 1850179"/>
                <a:gd name="connsiteX9" fmla="*/ 468933 w 1936932"/>
                <a:gd name="connsiteY9" fmla="*/ 1834172 h 1850179"/>
                <a:gd name="connsiteX10" fmla="*/ 968500 w 1936932"/>
                <a:gd name="connsiteY10" fmla="*/ 1471155 h 1850179"/>
                <a:gd name="connsiteX11" fmla="*/ 1468067 w 1936932"/>
                <a:gd name="connsiteY11" fmla="*/ 1834172 h 1850179"/>
                <a:gd name="connsiteX12" fmla="*/ 1594254 w 1936932"/>
                <a:gd name="connsiteY12" fmla="*/ 1742580 h 1850179"/>
                <a:gd name="connsiteX13" fmla="*/ 1403450 w 1936932"/>
                <a:gd name="connsiteY13" fmla="*/ 1155230 h 1850179"/>
                <a:gd name="connsiteX14" fmla="*/ 1903017 w 1936932"/>
                <a:gd name="connsiteY14" fmla="*/ 792213 h 1850179"/>
                <a:gd name="connsiteX15" fmla="*/ 1854859 w 1936932"/>
                <a:gd name="connsiteY15" fmla="*/ 643928 h 1850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936932" h="1850179">
                  <a:moveTo>
                    <a:pt x="1854859" y="643928"/>
                  </a:moveTo>
                  <a:lnTo>
                    <a:pt x="1237334" y="643928"/>
                  </a:lnTo>
                  <a:lnTo>
                    <a:pt x="1046377" y="56578"/>
                  </a:lnTo>
                  <a:cubicBezTo>
                    <a:pt x="1021840" y="-18859"/>
                    <a:pt x="915008" y="-18859"/>
                    <a:pt x="890471" y="56578"/>
                  </a:cubicBezTo>
                  <a:lnTo>
                    <a:pt x="699667" y="643928"/>
                  </a:lnTo>
                  <a:lnTo>
                    <a:pt x="82142" y="643928"/>
                  </a:lnTo>
                  <a:cubicBezTo>
                    <a:pt x="2741" y="643928"/>
                    <a:pt x="-30329" y="745579"/>
                    <a:pt x="33983" y="792213"/>
                  </a:cubicBezTo>
                  <a:lnTo>
                    <a:pt x="533551" y="1155230"/>
                  </a:lnTo>
                  <a:lnTo>
                    <a:pt x="342746" y="1742580"/>
                  </a:lnTo>
                  <a:cubicBezTo>
                    <a:pt x="318209" y="1818018"/>
                    <a:pt x="404620" y="1880806"/>
                    <a:pt x="468933" y="1834172"/>
                  </a:cubicBezTo>
                  <a:lnTo>
                    <a:pt x="968500" y="1471155"/>
                  </a:lnTo>
                  <a:lnTo>
                    <a:pt x="1468067" y="1834172"/>
                  </a:lnTo>
                  <a:cubicBezTo>
                    <a:pt x="1532380" y="1880806"/>
                    <a:pt x="1618791" y="1818018"/>
                    <a:pt x="1594254" y="1742580"/>
                  </a:cubicBezTo>
                  <a:lnTo>
                    <a:pt x="1403450" y="1155230"/>
                  </a:lnTo>
                  <a:lnTo>
                    <a:pt x="1903017" y="792213"/>
                  </a:lnTo>
                  <a:cubicBezTo>
                    <a:pt x="1967177" y="745579"/>
                    <a:pt x="1934259" y="643928"/>
                    <a:pt x="1854859" y="643928"/>
                  </a:cubicBezTo>
                  <a:close/>
                </a:path>
              </a:pathLst>
            </a:custGeom>
            <a:solidFill>
              <a:srgbClr val="EC9922"/>
            </a:solidFill>
            <a:ln w="9525" cap="flat">
              <a:noFill/>
              <a:prstDash val="solid"/>
              <a:miter/>
            </a:ln>
          </p:spPr>
          <p:txBody>
            <a:bodyPr rtlCol="0" anchor="ctr"/>
            <a:lstStyle/>
            <a:p>
              <a:endParaRPr lang="en-US"/>
            </a:p>
          </p:txBody>
        </p:sp>
      </p:grpSp>
    </p:spTree>
    <p:extLst>
      <p:ext uri="{BB962C8B-B14F-4D97-AF65-F5344CB8AC3E}">
        <p14:creationId xmlns:p14="http://schemas.microsoft.com/office/powerpoint/2010/main" val="28096967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CC01B596-46B4-994C-B67D-FC6C00A3A630}"/>
              </a:ext>
            </a:extLst>
          </p:cNvPr>
          <p:cNvSpPr/>
          <p:nvPr/>
        </p:nvSpPr>
        <p:spPr>
          <a:xfrm>
            <a:off x="5550328" y="1908834"/>
            <a:ext cx="6641672" cy="369332"/>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ight Triangle 2">
            <a:extLst>
              <a:ext uri="{FF2B5EF4-FFF2-40B4-BE49-F238E27FC236}">
                <a16:creationId xmlns:a16="http://schemas.microsoft.com/office/drawing/2014/main" id="{F459B23C-7ED0-6C4B-81DA-E4ABE4D2EAE3}"/>
              </a:ext>
            </a:extLst>
          </p:cNvPr>
          <p:cNvSpPr/>
          <p:nvPr/>
        </p:nvSpPr>
        <p:spPr>
          <a:xfrm rot="5400000">
            <a:off x="-1" y="0"/>
            <a:ext cx="5842000" cy="5842000"/>
          </a:xfrm>
          <a:prstGeom prst="rtTriangle">
            <a:avLst/>
          </a:prstGeom>
          <a:pattFill prst="wdUpDiag">
            <a:fgClr>
              <a:schemeClr val="accent6">
                <a:lumMod val="50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3894EC7C-B464-0D44-86FF-26C0CEAE52EB}"/>
              </a:ext>
            </a:extLst>
          </p:cNvPr>
          <p:cNvSpPr/>
          <p:nvPr/>
        </p:nvSpPr>
        <p:spPr>
          <a:xfrm>
            <a:off x="491066" y="0"/>
            <a:ext cx="4471150" cy="6570133"/>
          </a:xfrm>
          <a:custGeom>
            <a:avLst/>
            <a:gdLst>
              <a:gd name="connsiteX0" fmla="*/ 0 w 4453466"/>
              <a:gd name="connsiteY0" fmla="*/ 0 h 5317067"/>
              <a:gd name="connsiteX1" fmla="*/ 4453466 w 4453466"/>
              <a:gd name="connsiteY1" fmla="*/ 0 h 5317067"/>
              <a:gd name="connsiteX2" fmla="*/ 4453466 w 4453466"/>
              <a:gd name="connsiteY2" fmla="*/ 5317067 h 5317067"/>
              <a:gd name="connsiteX3" fmla="*/ 0 w 4453466"/>
              <a:gd name="connsiteY3" fmla="*/ 5317067 h 5317067"/>
              <a:gd name="connsiteX4" fmla="*/ 0 w 4453466"/>
              <a:gd name="connsiteY4" fmla="*/ 0 h 5317067"/>
              <a:gd name="connsiteX0" fmla="*/ 0 w 4470400"/>
              <a:gd name="connsiteY0" fmla="*/ 0 h 5317067"/>
              <a:gd name="connsiteX1" fmla="*/ 4453466 w 4470400"/>
              <a:gd name="connsiteY1" fmla="*/ 0 h 5317067"/>
              <a:gd name="connsiteX2" fmla="*/ 4470400 w 4470400"/>
              <a:gd name="connsiteY2" fmla="*/ 4013200 h 5317067"/>
              <a:gd name="connsiteX3" fmla="*/ 0 w 4470400"/>
              <a:gd name="connsiteY3" fmla="*/ 5317067 h 5317067"/>
              <a:gd name="connsiteX4" fmla="*/ 0 w 4470400"/>
              <a:gd name="connsiteY4" fmla="*/ 0 h 5317067"/>
              <a:gd name="connsiteX0" fmla="*/ 0 w 4470400"/>
              <a:gd name="connsiteY0" fmla="*/ 0 h 5317067"/>
              <a:gd name="connsiteX1" fmla="*/ 4453466 w 4470400"/>
              <a:gd name="connsiteY1" fmla="*/ 0 h 5317067"/>
              <a:gd name="connsiteX2" fmla="*/ 4470400 w 4470400"/>
              <a:gd name="connsiteY2" fmla="*/ 4013200 h 5317067"/>
              <a:gd name="connsiteX3" fmla="*/ 0 w 4470400"/>
              <a:gd name="connsiteY3" fmla="*/ 5317067 h 5317067"/>
              <a:gd name="connsiteX4" fmla="*/ 2929466 w 4470400"/>
              <a:gd name="connsiteY4" fmla="*/ 4453467 h 5317067"/>
              <a:gd name="connsiteX5" fmla="*/ 0 w 4470400"/>
              <a:gd name="connsiteY5" fmla="*/ 0 h 5317067"/>
              <a:gd name="connsiteX0" fmla="*/ 16934 w 4487334"/>
              <a:gd name="connsiteY0" fmla="*/ 0 h 5401733"/>
              <a:gd name="connsiteX1" fmla="*/ 4470400 w 4487334"/>
              <a:gd name="connsiteY1" fmla="*/ 0 h 5401733"/>
              <a:gd name="connsiteX2" fmla="*/ 4487334 w 4487334"/>
              <a:gd name="connsiteY2" fmla="*/ 4013200 h 5401733"/>
              <a:gd name="connsiteX3" fmla="*/ 16934 w 4487334"/>
              <a:gd name="connsiteY3" fmla="*/ 5317067 h 5401733"/>
              <a:gd name="connsiteX4" fmla="*/ 0 w 4487334"/>
              <a:gd name="connsiteY4" fmla="*/ 5401733 h 5401733"/>
              <a:gd name="connsiteX5" fmla="*/ 16934 w 4487334"/>
              <a:gd name="connsiteY5" fmla="*/ 0 h 5401733"/>
              <a:gd name="connsiteX0" fmla="*/ 16934 w 4487334"/>
              <a:gd name="connsiteY0" fmla="*/ 0 h 5401733"/>
              <a:gd name="connsiteX1" fmla="*/ 4470400 w 4487334"/>
              <a:gd name="connsiteY1" fmla="*/ 0 h 5401733"/>
              <a:gd name="connsiteX2" fmla="*/ 4487334 w 4487334"/>
              <a:gd name="connsiteY2" fmla="*/ 4013200 h 5401733"/>
              <a:gd name="connsiteX3" fmla="*/ 2641600 w 4487334"/>
              <a:gd name="connsiteY3" fmla="*/ 5367867 h 5401733"/>
              <a:gd name="connsiteX4" fmla="*/ 0 w 4487334"/>
              <a:gd name="connsiteY4" fmla="*/ 5401733 h 5401733"/>
              <a:gd name="connsiteX5" fmla="*/ 16934 w 4487334"/>
              <a:gd name="connsiteY5" fmla="*/ 0 h 5401733"/>
              <a:gd name="connsiteX0" fmla="*/ 16934 w 4487334"/>
              <a:gd name="connsiteY0" fmla="*/ 0 h 5401733"/>
              <a:gd name="connsiteX1" fmla="*/ 4470400 w 4487334"/>
              <a:gd name="connsiteY1" fmla="*/ 0 h 5401733"/>
              <a:gd name="connsiteX2" fmla="*/ 4487334 w 4487334"/>
              <a:gd name="connsiteY2" fmla="*/ 4013200 h 5401733"/>
              <a:gd name="connsiteX3" fmla="*/ 2590800 w 4487334"/>
              <a:gd name="connsiteY3" fmla="*/ 5401733 h 5401733"/>
              <a:gd name="connsiteX4" fmla="*/ 0 w 4487334"/>
              <a:gd name="connsiteY4" fmla="*/ 5401733 h 5401733"/>
              <a:gd name="connsiteX5" fmla="*/ 16934 w 4487334"/>
              <a:gd name="connsiteY5" fmla="*/ 0 h 5401733"/>
              <a:gd name="connsiteX0" fmla="*/ 16934 w 4471150"/>
              <a:gd name="connsiteY0" fmla="*/ 0 h 5401733"/>
              <a:gd name="connsiteX1" fmla="*/ 4470400 w 4471150"/>
              <a:gd name="connsiteY1" fmla="*/ 0 h 5401733"/>
              <a:gd name="connsiteX2" fmla="*/ 4453467 w 4471150"/>
              <a:gd name="connsiteY2" fmla="*/ 3832214 h 5401733"/>
              <a:gd name="connsiteX3" fmla="*/ 2590800 w 4471150"/>
              <a:gd name="connsiteY3" fmla="*/ 5401733 h 5401733"/>
              <a:gd name="connsiteX4" fmla="*/ 0 w 4471150"/>
              <a:gd name="connsiteY4" fmla="*/ 5401733 h 5401733"/>
              <a:gd name="connsiteX5" fmla="*/ 16934 w 4471150"/>
              <a:gd name="connsiteY5" fmla="*/ 0 h 54017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71150" h="5401733">
                <a:moveTo>
                  <a:pt x="16934" y="0"/>
                </a:moveTo>
                <a:lnTo>
                  <a:pt x="4470400" y="0"/>
                </a:lnTo>
                <a:cubicBezTo>
                  <a:pt x="4476045" y="1337733"/>
                  <a:pt x="4447822" y="2494481"/>
                  <a:pt x="4453467" y="3832214"/>
                </a:cubicBezTo>
                <a:lnTo>
                  <a:pt x="2590800" y="5401733"/>
                </a:lnTo>
                <a:lnTo>
                  <a:pt x="0" y="5401733"/>
                </a:lnTo>
                <a:cubicBezTo>
                  <a:pt x="5645" y="3601155"/>
                  <a:pt x="11289" y="1800578"/>
                  <a:pt x="16934" y="0"/>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6" name="Group 35">
            <a:extLst>
              <a:ext uri="{FF2B5EF4-FFF2-40B4-BE49-F238E27FC236}">
                <a16:creationId xmlns:a16="http://schemas.microsoft.com/office/drawing/2014/main" id="{F43758A9-FD0F-494A-99DD-CC60D7E34A9B}"/>
              </a:ext>
            </a:extLst>
          </p:cNvPr>
          <p:cNvGrpSpPr/>
          <p:nvPr/>
        </p:nvGrpSpPr>
        <p:grpSpPr>
          <a:xfrm>
            <a:off x="1958596" y="561455"/>
            <a:ext cx="1552274" cy="1836422"/>
            <a:chOff x="4034713" y="990600"/>
            <a:chExt cx="4120286" cy="4874514"/>
          </a:xfrm>
          <a:effectLst>
            <a:outerShdw blurRad="194071" dist="120153" dir="15007177" sx="95000" sy="95000" algn="ctr" rotWithShape="0">
              <a:srgbClr val="000000">
                <a:alpha val="49000"/>
              </a:srgbClr>
            </a:outerShdw>
          </a:effectLst>
        </p:grpSpPr>
        <p:sp>
          <p:nvSpPr>
            <p:cNvPr id="46" name="Freeform 45">
              <a:extLst>
                <a:ext uri="{FF2B5EF4-FFF2-40B4-BE49-F238E27FC236}">
                  <a16:creationId xmlns:a16="http://schemas.microsoft.com/office/drawing/2014/main" id="{8866E3BC-6B1B-FC45-9949-673E15301BCB}"/>
                </a:ext>
              </a:extLst>
            </p:cNvPr>
            <p:cNvSpPr/>
            <p:nvPr/>
          </p:nvSpPr>
          <p:spPr>
            <a:xfrm>
              <a:off x="4034713" y="3097987"/>
              <a:ext cx="2499055" cy="2766974"/>
            </a:xfrm>
            <a:custGeom>
              <a:avLst/>
              <a:gdLst>
                <a:gd name="connsiteX0" fmla="*/ 1064514 w 2499055"/>
                <a:gd name="connsiteY0" fmla="*/ 0 h 2766974"/>
                <a:gd name="connsiteX1" fmla="*/ 0 w 2499055"/>
                <a:gd name="connsiteY1" fmla="*/ 2005584 h 2766974"/>
                <a:gd name="connsiteX2" fmla="*/ 966673 w 2499055"/>
                <a:gd name="connsiteY2" fmla="*/ 1916278 h 2766974"/>
                <a:gd name="connsiteX3" fmla="*/ 1434541 w 2499055"/>
                <a:gd name="connsiteY3" fmla="*/ 2766974 h 2766974"/>
                <a:gd name="connsiteX4" fmla="*/ 2499055 w 2499055"/>
                <a:gd name="connsiteY4" fmla="*/ 761390 h 27669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99055" h="2766974">
                  <a:moveTo>
                    <a:pt x="1064514" y="0"/>
                  </a:moveTo>
                  <a:lnTo>
                    <a:pt x="0" y="2005584"/>
                  </a:lnTo>
                  <a:lnTo>
                    <a:pt x="966673" y="1916278"/>
                  </a:lnTo>
                  <a:lnTo>
                    <a:pt x="1434541" y="2766974"/>
                  </a:lnTo>
                  <a:lnTo>
                    <a:pt x="2499055" y="761390"/>
                  </a:lnTo>
                  <a:close/>
                </a:path>
              </a:pathLst>
            </a:custGeom>
            <a:solidFill>
              <a:srgbClr val="E95454"/>
            </a:solidFill>
            <a:ln w="9525" cap="flat">
              <a:noFill/>
              <a:prstDash val="solid"/>
              <a:miter/>
            </a:ln>
          </p:spPr>
          <p:txBody>
            <a:bodyPr rtlCol="0" anchor="ctr"/>
            <a:lstStyle/>
            <a:p>
              <a:endParaRPr lang="en-US"/>
            </a:p>
          </p:txBody>
        </p:sp>
        <p:grpSp>
          <p:nvGrpSpPr>
            <p:cNvPr id="47" name="Graphic 30">
              <a:extLst>
                <a:ext uri="{FF2B5EF4-FFF2-40B4-BE49-F238E27FC236}">
                  <a16:creationId xmlns:a16="http://schemas.microsoft.com/office/drawing/2014/main" id="{49726DCD-C554-8F45-9810-59D9452C440E}"/>
                </a:ext>
              </a:extLst>
            </p:cNvPr>
            <p:cNvGrpSpPr/>
            <p:nvPr/>
          </p:nvGrpSpPr>
          <p:grpSpPr>
            <a:xfrm>
              <a:off x="4914140" y="3097987"/>
              <a:ext cx="3240859" cy="2766974"/>
              <a:chOff x="4914140" y="3097987"/>
              <a:chExt cx="3240859" cy="2766974"/>
            </a:xfrm>
            <a:solidFill>
              <a:srgbClr val="ED6362"/>
            </a:solidFill>
          </p:grpSpPr>
          <p:sp>
            <p:nvSpPr>
              <p:cNvPr id="54" name="Freeform 53">
                <a:extLst>
                  <a:ext uri="{FF2B5EF4-FFF2-40B4-BE49-F238E27FC236}">
                    <a16:creationId xmlns:a16="http://schemas.microsoft.com/office/drawing/2014/main" id="{1CDEF294-DE77-4A49-A38E-6411E427E877}"/>
                  </a:ext>
                </a:extLst>
              </p:cNvPr>
              <p:cNvSpPr/>
              <p:nvPr/>
            </p:nvSpPr>
            <p:spPr>
              <a:xfrm>
                <a:off x="4914140" y="3423549"/>
                <a:ext cx="1619323" cy="2441411"/>
              </a:xfrm>
              <a:custGeom>
                <a:avLst/>
                <a:gdLst>
                  <a:gd name="connsiteX0" fmla="*/ 307007 w 1619323"/>
                  <a:gd name="connsiteY0" fmla="*/ 1857415 h 2441411"/>
                  <a:gd name="connsiteX1" fmla="*/ 243152 w 1619323"/>
                  <a:gd name="connsiteY1" fmla="*/ 1683374 h 2441411"/>
                  <a:gd name="connsiteX2" fmla="*/ 181887 w 1619323"/>
                  <a:gd name="connsiteY2" fmla="*/ 1650761 h 2441411"/>
                  <a:gd name="connsiteX3" fmla="*/ 130680 w 1619323"/>
                  <a:gd name="connsiteY3" fmla="*/ 1475501 h 2441411"/>
                  <a:gd name="connsiteX4" fmla="*/ 307922 w 1619323"/>
                  <a:gd name="connsiteY4" fmla="*/ 1421094 h 2441411"/>
                  <a:gd name="connsiteX5" fmla="*/ 481048 w 1619323"/>
                  <a:gd name="connsiteY5" fmla="*/ 1512991 h 2441411"/>
                  <a:gd name="connsiteX6" fmla="*/ 629181 w 1619323"/>
                  <a:gd name="connsiteY6" fmla="*/ 1466966 h 2441411"/>
                  <a:gd name="connsiteX7" fmla="*/ 633448 w 1619323"/>
                  <a:gd name="connsiteY7" fmla="*/ 1458737 h 2441411"/>
                  <a:gd name="connsiteX8" fmla="*/ 593672 w 1619323"/>
                  <a:gd name="connsiteY8" fmla="*/ 1313042 h 2441411"/>
                  <a:gd name="connsiteX9" fmla="*/ 75817 w 1619323"/>
                  <a:gd name="connsiteY9" fmla="*/ 1038265 h 2441411"/>
                  <a:gd name="connsiteX10" fmla="*/ 11199 w 1619323"/>
                  <a:gd name="connsiteY10" fmla="*/ 864072 h 2441411"/>
                  <a:gd name="connsiteX11" fmla="*/ 191640 w 1619323"/>
                  <a:gd name="connsiteY11" fmla="*/ 803722 h 2441411"/>
                  <a:gd name="connsiteX12" fmla="*/ 672005 w 1619323"/>
                  <a:gd name="connsiteY12" fmla="*/ 1058687 h 2441411"/>
                  <a:gd name="connsiteX13" fmla="*/ 820900 w 1619323"/>
                  <a:gd name="connsiteY13" fmla="*/ 1012967 h 2441411"/>
                  <a:gd name="connsiteX14" fmla="*/ 823643 w 1619323"/>
                  <a:gd name="connsiteY14" fmla="*/ 1005956 h 2441411"/>
                  <a:gd name="connsiteX15" fmla="*/ 824405 w 1619323"/>
                  <a:gd name="connsiteY15" fmla="*/ 1004432 h 2441411"/>
                  <a:gd name="connsiteX16" fmla="*/ 777009 w 1619323"/>
                  <a:gd name="connsiteY16" fmla="*/ 847918 h 2441411"/>
                  <a:gd name="connsiteX17" fmla="*/ 507566 w 1619323"/>
                  <a:gd name="connsiteY17" fmla="*/ 704966 h 2441411"/>
                  <a:gd name="connsiteX18" fmla="*/ 443405 w 1619323"/>
                  <a:gd name="connsiteY18" fmla="*/ 530011 h 2441411"/>
                  <a:gd name="connsiteX19" fmla="*/ 623847 w 1619323"/>
                  <a:gd name="connsiteY19" fmla="*/ 469661 h 2441411"/>
                  <a:gd name="connsiteX20" fmla="*/ 921484 w 1619323"/>
                  <a:gd name="connsiteY20" fmla="*/ 627700 h 2441411"/>
                  <a:gd name="connsiteX21" fmla="*/ 1072360 w 1619323"/>
                  <a:gd name="connsiteY21" fmla="*/ 576493 h 2441411"/>
                  <a:gd name="connsiteX22" fmla="*/ 1073122 w 1619323"/>
                  <a:gd name="connsiteY22" fmla="*/ 574969 h 2441411"/>
                  <a:gd name="connsiteX23" fmla="*/ 1073884 w 1619323"/>
                  <a:gd name="connsiteY23" fmla="*/ 573445 h 2441411"/>
                  <a:gd name="connsiteX24" fmla="*/ 1031669 w 1619323"/>
                  <a:gd name="connsiteY24" fmla="*/ 419826 h 2441411"/>
                  <a:gd name="connsiteX25" fmla="*/ 710563 w 1619323"/>
                  <a:gd name="connsiteY25" fmla="*/ 249443 h 2441411"/>
                  <a:gd name="connsiteX26" fmla="*/ 646707 w 1619323"/>
                  <a:gd name="connsiteY26" fmla="*/ 75707 h 2441411"/>
                  <a:gd name="connsiteX27" fmla="*/ 827148 w 1619323"/>
                  <a:gd name="connsiteY27" fmla="*/ 15356 h 2441411"/>
                  <a:gd name="connsiteX28" fmla="*/ 1619324 w 1619323"/>
                  <a:gd name="connsiteY28" fmla="*/ 435828 h 2441411"/>
                  <a:gd name="connsiteX29" fmla="*/ 554810 w 1619323"/>
                  <a:gd name="connsiteY29" fmla="*/ 2441412 h 2441411"/>
                  <a:gd name="connsiteX30" fmla="*/ 261440 w 1619323"/>
                  <a:gd name="connsiteY30" fmla="*/ 1908165 h 2441411"/>
                  <a:gd name="connsiteX31" fmla="*/ 307007 w 1619323"/>
                  <a:gd name="connsiteY31" fmla="*/ 1857415 h 24414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1619323" h="2441411">
                    <a:moveTo>
                      <a:pt x="307007" y="1857415"/>
                    </a:moveTo>
                    <a:cubicBezTo>
                      <a:pt x="336878" y="1793255"/>
                      <a:pt x="305636" y="1716598"/>
                      <a:pt x="243152" y="1683374"/>
                    </a:cubicBezTo>
                    <a:lnTo>
                      <a:pt x="181887" y="1650761"/>
                    </a:lnTo>
                    <a:cubicBezTo>
                      <a:pt x="120622" y="1615861"/>
                      <a:pt x="97305" y="1538290"/>
                      <a:pt x="130680" y="1475501"/>
                    </a:cubicBezTo>
                    <a:cubicBezTo>
                      <a:pt x="164513" y="1411645"/>
                      <a:pt x="244066" y="1387261"/>
                      <a:pt x="307922" y="1421094"/>
                    </a:cubicBezTo>
                    <a:lnTo>
                      <a:pt x="481048" y="1512991"/>
                    </a:lnTo>
                    <a:cubicBezTo>
                      <a:pt x="534540" y="1541337"/>
                      <a:pt x="601597" y="1520764"/>
                      <a:pt x="629181" y="1466966"/>
                    </a:cubicBezTo>
                    <a:lnTo>
                      <a:pt x="633448" y="1458737"/>
                    </a:lnTo>
                    <a:cubicBezTo>
                      <a:pt x="665147" y="1407987"/>
                      <a:pt x="646402" y="1340932"/>
                      <a:pt x="593672" y="1313042"/>
                    </a:cubicBezTo>
                    <a:lnTo>
                      <a:pt x="75817" y="1038265"/>
                    </a:lnTo>
                    <a:cubicBezTo>
                      <a:pt x="12723" y="1004737"/>
                      <a:pt x="-18214" y="928385"/>
                      <a:pt x="11199" y="864072"/>
                    </a:cubicBezTo>
                    <a:cubicBezTo>
                      <a:pt x="43660" y="795644"/>
                      <a:pt x="125651" y="768670"/>
                      <a:pt x="191640" y="803722"/>
                    </a:cubicBezTo>
                    <a:lnTo>
                      <a:pt x="672005" y="1058687"/>
                    </a:lnTo>
                    <a:cubicBezTo>
                      <a:pt x="725498" y="1087033"/>
                      <a:pt x="792554" y="1066459"/>
                      <a:pt x="820900" y="1012967"/>
                    </a:cubicBezTo>
                    <a:lnTo>
                      <a:pt x="823643" y="1005956"/>
                    </a:lnTo>
                    <a:lnTo>
                      <a:pt x="824405" y="1004432"/>
                    </a:lnTo>
                    <a:cubicBezTo>
                      <a:pt x="855038" y="948349"/>
                      <a:pt x="833549" y="877940"/>
                      <a:pt x="777009" y="847918"/>
                    </a:cubicBezTo>
                    <a:lnTo>
                      <a:pt x="507566" y="704966"/>
                    </a:lnTo>
                    <a:cubicBezTo>
                      <a:pt x="444472" y="671439"/>
                      <a:pt x="413535" y="595086"/>
                      <a:pt x="443405" y="530011"/>
                    </a:cubicBezTo>
                    <a:cubicBezTo>
                      <a:pt x="475562" y="462345"/>
                      <a:pt x="557858" y="434609"/>
                      <a:pt x="623847" y="469661"/>
                    </a:cubicBezTo>
                    <a:lnTo>
                      <a:pt x="921484" y="627700"/>
                    </a:lnTo>
                    <a:cubicBezTo>
                      <a:pt x="977110" y="657265"/>
                      <a:pt x="1043556" y="632576"/>
                      <a:pt x="1072360" y="576493"/>
                    </a:cubicBezTo>
                    <a:cubicBezTo>
                      <a:pt x="1072817" y="575731"/>
                      <a:pt x="1072817" y="575731"/>
                      <a:pt x="1073122" y="574969"/>
                    </a:cubicBezTo>
                    <a:cubicBezTo>
                      <a:pt x="1073579" y="574207"/>
                      <a:pt x="1073579" y="574207"/>
                      <a:pt x="1073884" y="573445"/>
                    </a:cubicBezTo>
                    <a:cubicBezTo>
                      <a:pt x="1104212" y="518124"/>
                      <a:pt x="1087448" y="449239"/>
                      <a:pt x="1031669" y="419826"/>
                    </a:cubicBezTo>
                    <a:lnTo>
                      <a:pt x="710563" y="249443"/>
                    </a:lnTo>
                    <a:cubicBezTo>
                      <a:pt x="648231" y="216372"/>
                      <a:pt x="617294" y="140019"/>
                      <a:pt x="646707" y="75707"/>
                    </a:cubicBezTo>
                    <a:cubicBezTo>
                      <a:pt x="679168" y="7279"/>
                      <a:pt x="761159" y="-19696"/>
                      <a:pt x="827148" y="15356"/>
                    </a:cubicBezTo>
                    <a:lnTo>
                      <a:pt x="1619324" y="435828"/>
                    </a:lnTo>
                    <a:lnTo>
                      <a:pt x="554810" y="2441412"/>
                    </a:lnTo>
                    <a:lnTo>
                      <a:pt x="261440" y="1908165"/>
                    </a:lnTo>
                    <a:cubicBezTo>
                      <a:pt x="280337" y="1895363"/>
                      <a:pt x="296797" y="1879513"/>
                      <a:pt x="307007" y="1857415"/>
                    </a:cubicBezTo>
                    <a:close/>
                  </a:path>
                </a:pathLst>
              </a:custGeom>
              <a:solidFill>
                <a:srgbClr val="ED6362"/>
              </a:solidFill>
              <a:ln w="9525"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158D6D0E-0398-B243-8DDA-2C04BCFC2140}"/>
                  </a:ext>
                </a:extLst>
              </p:cNvPr>
              <p:cNvSpPr/>
              <p:nvPr/>
            </p:nvSpPr>
            <p:spPr>
              <a:xfrm>
                <a:off x="5655945" y="3097987"/>
                <a:ext cx="2499055" cy="2766974"/>
              </a:xfrm>
              <a:custGeom>
                <a:avLst/>
                <a:gdLst>
                  <a:gd name="connsiteX0" fmla="*/ 1434541 w 2499055"/>
                  <a:gd name="connsiteY0" fmla="*/ 0 h 2766974"/>
                  <a:gd name="connsiteX1" fmla="*/ 2499055 w 2499055"/>
                  <a:gd name="connsiteY1" fmla="*/ 2005584 h 2766974"/>
                  <a:gd name="connsiteX2" fmla="*/ 1532382 w 2499055"/>
                  <a:gd name="connsiteY2" fmla="*/ 1916278 h 2766974"/>
                  <a:gd name="connsiteX3" fmla="*/ 1064514 w 2499055"/>
                  <a:gd name="connsiteY3" fmla="*/ 2766974 h 2766974"/>
                  <a:gd name="connsiteX4" fmla="*/ 0 w 2499055"/>
                  <a:gd name="connsiteY4" fmla="*/ 761390 h 27669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99055" h="2766974">
                    <a:moveTo>
                      <a:pt x="1434541" y="0"/>
                    </a:moveTo>
                    <a:lnTo>
                      <a:pt x="2499055" y="2005584"/>
                    </a:lnTo>
                    <a:lnTo>
                      <a:pt x="1532382" y="1916278"/>
                    </a:lnTo>
                    <a:lnTo>
                      <a:pt x="1064514" y="2766974"/>
                    </a:lnTo>
                    <a:lnTo>
                      <a:pt x="0" y="761390"/>
                    </a:lnTo>
                    <a:close/>
                  </a:path>
                </a:pathLst>
              </a:custGeom>
              <a:solidFill>
                <a:srgbClr val="ED6362"/>
              </a:solidFill>
              <a:ln w="9525" cap="flat">
                <a:noFill/>
                <a:prstDash val="solid"/>
                <a:miter/>
              </a:ln>
            </p:spPr>
            <p:txBody>
              <a:bodyPr rtlCol="0" anchor="ctr"/>
              <a:lstStyle/>
              <a:p>
                <a:endParaRPr lang="en-US"/>
              </a:p>
            </p:txBody>
          </p:sp>
        </p:grpSp>
        <p:sp>
          <p:nvSpPr>
            <p:cNvPr id="48" name="Freeform 47">
              <a:extLst>
                <a:ext uri="{FF2B5EF4-FFF2-40B4-BE49-F238E27FC236}">
                  <a16:creationId xmlns:a16="http://schemas.microsoft.com/office/drawing/2014/main" id="{E46C9581-7864-F040-AC86-7EE03BF1E1E9}"/>
                </a:ext>
              </a:extLst>
            </p:cNvPr>
            <p:cNvSpPr/>
            <p:nvPr/>
          </p:nvSpPr>
          <p:spPr>
            <a:xfrm>
              <a:off x="5656097" y="3423702"/>
              <a:ext cx="1619628" cy="2441412"/>
            </a:xfrm>
            <a:custGeom>
              <a:avLst/>
              <a:gdLst>
                <a:gd name="connsiteX0" fmla="*/ 1312469 w 1619628"/>
                <a:gd name="connsiteY0" fmla="*/ 1857263 h 2441412"/>
                <a:gd name="connsiteX1" fmla="*/ 1376325 w 1619628"/>
                <a:gd name="connsiteY1" fmla="*/ 1683222 h 2441412"/>
                <a:gd name="connsiteX2" fmla="*/ 1437589 w 1619628"/>
                <a:gd name="connsiteY2" fmla="*/ 1650608 h 2441412"/>
                <a:gd name="connsiteX3" fmla="*/ 1488796 w 1619628"/>
                <a:gd name="connsiteY3" fmla="*/ 1475348 h 2441412"/>
                <a:gd name="connsiteX4" fmla="*/ 1311554 w 1619628"/>
                <a:gd name="connsiteY4" fmla="*/ 1420942 h 2441412"/>
                <a:gd name="connsiteX5" fmla="*/ 1138428 w 1619628"/>
                <a:gd name="connsiteY5" fmla="*/ 1512839 h 2441412"/>
                <a:gd name="connsiteX6" fmla="*/ 990295 w 1619628"/>
                <a:gd name="connsiteY6" fmla="*/ 1466814 h 2441412"/>
                <a:gd name="connsiteX7" fmla="*/ 986028 w 1619628"/>
                <a:gd name="connsiteY7" fmla="*/ 1458584 h 2441412"/>
                <a:gd name="connsiteX8" fmla="*/ 1025804 w 1619628"/>
                <a:gd name="connsiteY8" fmla="*/ 1312890 h 2441412"/>
                <a:gd name="connsiteX9" fmla="*/ 1543812 w 1619628"/>
                <a:gd name="connsiteY9" fmla="*/ 1037960 h 2441412"/>
                <a:gd name="connsiteX10" fmla="*/ 1608430 w 1619628"/>
                <a:gd name="connsiteY10" fmla="*/ 863767 h 2441412"/>
                <a:gd name="connsiteX11" fmla="*/ 1427988 w 1619628"/>
                <a:gd name="connsiteY11" fmla="*/ 803417 h 2441412"/>
                <a:gd name="connsiteX12" fmla="*/ 947623 w 1619628"/>
                <a:gd name="connsiteY12" fmla="*/ 1058382 h 2441412"/>
                <a:gd name="connsiteX13" fmla="*/ 798728 w 1619628"/>
                <a:gd name="connsiteY13" fmla="*/ 1012662 h 2441412"/>
                <a:gd name="connsiteX14" fmla="*/ 795985 w 1619628"/>
                <a:gd name="connsiteY14" fmla="*/ 1005651 h 2441412"/>
                <a:gd name="connsiteX15" fmla="*/ 795223 w 1619628"/>
                <a:gd name="connsiteY15" fmla="*/ 1004128 h 2441412"/>
                <a:gd name="connsiteX16" fmla="*/ 842620 w 1619628"/>
                <a:gd name="connsiteY16" fmla="*/ 847613 h 2441412"/>
                <a:gd name="connsiteX17" fmla="*/ 1112063 w 1619628"/>
                <a:gd name="connsiteY17" fmla="*/ 704662 h 2441412"/>
                <a:gd name="connsiteX18" fmla="*/ 1176223 w 1619628"/>
                <a:gd name="connsiteY18" fmla="*/ 529706 h 2441412"/>
                <a:gd name="connsiteX19" fmla="*/ 995782 w 1619628"/>
                <a:gd name="connsiteY19" fmla="*/ 469356 h 2441412"/>
                <a:gd name="connsiteX20" fmla="*/ 697840 w 1619628"/>
                <a:gd name="connsiteY20" fmla="*/ 627700 h 2441412"/>
                <a:gd name="connsiteX21" fmla="*/ 546964 w 1619628"/>
                <a:gd name="connsiteY21" fmla="*/ 576493 h 2441412"/>
                <a:gd name="connsiteX22" fmla="*/ 546202 w 1619628"/>
                <a:gd name="connsiteY22" fmla="*/ 574969 h 2441412"/>
                <a:gd name="connsiteX23" fmla="*/ 545440 w 1619628"/>
                <a:gd name="connsiteY23" fmla="*/ 573445 h 2441412"/>
                <a:gd name="connsiteX24" fmla="*/ 587654 w 1619628"/>
                <a:gd name="connsiteY24" fmla="*/ 419826 h 2441412"/>
                <a:gd name="connsiteX25" fmla="*/ 908761 w 1619628"/>
                <a:gd name="connsiteY25" fmla="*/ 249443 h 2441412"/>
                <a:gd name="connsiteX26" fmla="*/ 972617 w 1619628"/>
                <a:gd name="connsiteY26" fmla="*/ 75707 h 2441412"/>
                <a:gd name="connsiteX27" fmla="*/ 792175 w 1619628"/>
                <a:gd name="connsiteY27" fmla="*/ 15356 h 2441412"/>
                <a:gd name="connsiteX28" fmla="*/ 0 w 1619628"/>
                <a:gd name="connsiteY28" fmla="*/ 435828 h 2441412"/>
                <a:gd name="connsiteX29" fmla="*/ 1064514 w 1619628"/>
                <a:gd name="connsiteY29" fmla="*/ 2441412 h 2441412"/>
                <a:gd name="connsiteX30" fmla="*/ 1357884 w 1619628"/>
                <a:gd name="connsiteY30" fmla="*/ 1908164 h 2441412"/>
                <a:gd name="connsiteX31" fmla="*/ 1312469 w 1619628"/>
                <a:gd name="connsiteY31" fmla="*/ 1857263 h 24414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1619628" h="2441412">
                  <a:moveTo>
                    <a:pt x="1312469" y="1857263"/>
                  </a:moveTo>
                  <a:cubicBezTo>
                    <a:pt x="1282598" y="1793103"/>
                    <a:pt x="1313841" y="1716445"/>
                    <a:pt x="1376325" y="1683222"/>
                  </a:cubicBezTo>
                  <a:lnTo>
                    <a:pt x="1437589" y="1650608"/>
                  </a:lnTo>
                  <a:cubicBezTo>
                    <a:pt x="1498854" y="1615709"/>
                    <a:pt x="1522171" y="1538137"/>
                    <a:pt x="1488796" y="1475348"/>
                  </a:cubicBezTo>
                  <a:cubicBezTo>
                    <a:pt x="1454963" y="1411493"/>
                    <a:pt x="1375410" y="1387109"/>
                    <a:pt x="1311554" y="1420942"/>
                  </a:cubicBezTo>
                  <a:lnTo>
                    <a:pt x="1138428" y="1512839"/>
                  </a:lnTo>
                  <a:cubicBezTo>
                    <a:pt x="1084936" y="1541185"/>
                    <a:pt x="1017880" y="1520611"/>
                    <a:pt x="990295" y="1466814"/>
                  </a:cubicBezTo>
                  <a:lnTo>
                    <a:pt x="986028" y="1458584"/>
                  </a:lnTo>
                  <a:cubicBezTo>
                    <a:pt x="954329" y="1407835"/>
                    <a:pt x="973074" y="1340779"/>
                    <a:pt x="1025804" y="1312890"/>
                  </a:cubicBezTo>
                  <a:lnTo>
                    <a:pt x="1543812" y="1037960"/>
                  </a:lnTo>
                  <a:cubicBezTo>
                    <a:pt x="1606906" y="1004432"/>
                    <a:pt x="1637843" y="928080"/>
                    <a:pt x="1608430" y="863767"/>
                  </a:cubicBezTo>
                  <a:cubicBezTo>
                    <a:pt x="1575969" y="795340"/>
                    <a:pt x="1493977" y="768365"/>
                    <a:pt x="1427988" y="803417"/>
                  </a:cubicBezTo>
                  <a:lnTo>
                    <a:pt x="947623" y="1058382"/>
                  </a:lnTo>
                  <a:cubicBezTo>
                    <a:pt x="894131" y="1086728"/>
                    <a:pt x="827075" y="1066154"/>
                    <a:pt x="798728" y="1012662"/>
                  </a:cubicBezTo>
                  <a:lnTo>
                    <a:pt x="795985" y="1005651"/>
                  </a:lnTo>
                  <a:lnTo>
                    <a:pt x="795223" y="1004128"/>
                  </a:lnTo>
                  <a:cubicBezTo>
                    <a:pt x="764591" y="948044"/>
                    <a:pt x="786079" y="877636"/>
                    <a:pt x="842620" y="847613"/>
                  </a:cubicBezTo>
                  <a:lnTo>
                    <a:pt x="1112063" y="704662"/>
                  </a:lnTo>
                  <a:cubicBezTo>
                    <a:pt x="1175156" y="671133"/>
                    <a:pt x="1206094" y="594781"/>
                    <a:pt x="1176223" y="529706"/>
                  </a:cubicBezTo>
                  <a:cubicBezTo>
                    <a:pt x="1144067" y="462041"/>
                    <a:pt x="1061771" y="434304"/>
                    <a:pt x="995782" y="469356"/>
                  </a:cubicBezTo>
                  <a:lnTo>
                    <a:pt x="697840" y="627700"/>
                  </a:lnTo>
                  <a:cubicBezTo>
                    <a:pt x="642214" y="657265"/>
                    <a:pt x="575767" y="632576"/>
                    <a:pt x="546964" y="576493"/>
                  </a:cubicBezTo>
                  <a:cubicBezTo>
                    <a:pt x="546506" y="575731"/>
                    <a:pt x="546506" y="575731"/>
                    <a:pt x="546202" y="574969"/>
                  </a:cubicBezTo>
                  <a:cubicBezTo>
                    <a:pt x="545744" y="574207"/>
                    <a:pt x="545744" y="574207"/>
                    <a:pt x="545440" y="573445"/>
                  </a:cubicBezTo>
                  <a:cubicBezTo>
                    <a:pt x="515112" y="518124"/>
                    <a:pt x="531876" y="449239"/>
                    <a:pt x="587654" y="419826"/>
                  </a:cubicBezTo>
                  <a:lnTo>
                    <a:pt x="908761" y="249443"/>
                  </a:lnTo>
                  <a:cubicBezTo>
                    <a:pt x="971093" y="216372"/>
                    <a:pt x="1002030" y="140020"/>
                    <a:pt x="972617" y="75707"/>
                  </a:cubicBezTo>
                  <a:cubicBezTo>
                    <a:pt x="940156" y="7279"/>
                    <a:pt x="858164" y="-19696"/>
                    <a:pt x="792175" y="15356"/>
                  </a:cubicBezTo>
                  <a:lnTo>
                    <a:pt x="0" y="435828"/>
                  </a:lnTo>
                  <a:lnTo>
                    <a:pt x="1064514" y="2441412"/>
                  </a:lnTo>
                  <a:lnTo>
                    <a:pt x="1357884" y="1908164"/>
                  </a:lnTo>
                  <a:cubicBezTo>
                    <a:pt x="1339139" y="1895210"/>
                    <a:pt x="1322680" y="1879361"/>
                    <a:pt x="1312469" y="1857263"/>
                  </a:cubicBezTo>
                  <a:close/>
                </a:path>
              </a:pathLst>
            </a:custGeom>
            <a:solidFill>
              <a:srgbClr val="E95454"/>
            </a:solidFill>
            <a:ln w="9525"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DE30FA82-DA94-674F-ADE4-E8AB4BEF3702}"/>
                </a:ext>
              </a:extLst>
            </p:cNvPr>
            <p:cNvSpPr/>
            <p:nvPr/>
          </p:nvSpPr>
          <p:spPr>
            <a:xfrm>
              <a:off x="4316196" y="990600"/>
              <a:ext cx="3557320" cy="3557320"/>
            </a:xfrm>
            <a:custGeom>
              <a:avLst/>
              <a:gdLst>
                <a:gd name="connsiteX0" fmla="*/ 3557321 w 3557320"/>
                <a:gd name="connsiteY0" fmla="*/ 1778660 h 3557320"/>
                <a:gd name="connsiteX1" fmla="*/ 1778661 w 3557320"/>
                <a:gd name="connsiteY1" fmla="*/ 3557321 h 3557320"/>
                <a:gd name="connsiteX2" fmla="*/ 0 w 3557320"/>
                <a:gd name="connsiteY2" fmla="*/ 1778660 h 3557320"/>
                <a:gd name="connsiteX3" fmla="*/ 1778661 w 3557320"/>
                <a:gd name="connsiteY3" fmla="*/ 0 h 3557320"/>
                <a:gd name="connsiteX4" fmla="*/ 3557321 w 3557320"/>
                <a:gd name="connsiteY4" fmla="*/ 1778660 h 35573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57320" h="3557320">
                  <a:moveTo>
                    <a:pt x="3557321" y="1778660"/>
                  </a:moveTo>
                  <a:cubicBezTo>
                    <a:pt x="3557321" y="2760987"/>
                    <a:pt x="2760988" y="3557321"/>
                    <a:pt x="1778661" y="3557321"/>
                  </a:cubicBezTo>
                  <a:cubicBezTo>
                    <a:pt x="796334" y="3557321"/>
                    <a:pt x="0" y="2760987"/>
                    <a:pt x="0" y="1778660"/>
                  </a:cubicBezTo>
                  <a:cubicBezTo>
                    <a:pt x="0" y="796333"/>
                    <a:pt x="796334" y="0"/>
                    <a:pt x="1778661" y="0"/>
                  </a:cubicBezTo>
                  <a:cubicBezTo>
                    <a:pt x="2760988" y="0"/>
                    <a:pt x="3557321" y="796333"/>
                    <a:pt x="3557321" y="1778660"/>
                  </a:cubicBezTo>
                  <a:close/>
                </a:path>
              </a:pathLst>
            </a:custGeom>
            <a:solidFill>
              <a:srgbClr val="FFCC5B"/>
            </a:solidFill>
            <a:ln w="9525"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FC7D0DEE-FF87-9046-B0B0-DC44DF35045F}"/>
                </a:ext>
              </a:extLst>
            </p:cNvPr>
            <p:cNvSpPr/>
            <p:nvPr/>
          </p:nvSpPr>
          <p:spPr>
            <a:xfrm>
              <a:off x="4321378" y="1124102"/>
              <a:ext cx="2204967" cy="3289858"/>
            </a:xfrm>
            <a:custGeom>
              <a:avLst/>
              <a:gdLst>
                <a:gd name="connsiteX0" fmla="*/ 2014728 w 2204967"/>
                <a:gd name="connsiteY0" fmla="*/ 1441094 h 3289858"/>
                <a:gd name="connsiteX1" fmla="*/ 887578 w 2204967"/>
                <a:gd name="connsiteY1" fmla="*/ 1441094 h 3289858"/>
                <a:gd name="connsiteX2" fmla="*/ 728015 w 2204967"/>
                <a:gd name="connsiteY2" fmla="*/ 1281532 h 3289858"/>
                <a:gd name="connsiteX3" fmla="*/ 729234 w 2204967"/>
                <a:gd name="connsiteY3" fmla="*/ 1270559 h 3289858"/>
                <a:gd name="connsiteX4" fmla="*/ 729234 w 2204967"/>
                <a:gd name="connsiteY4" fmla="*/ 1268120 h 3289858"/>
                <a:gd name="connsiteX5" fmla="*/ 896112 w 2204967"/>
                <a:gd name="connsiteY5" fmla="*/ 1100023 h 3289858"/>
                <a:gd name="connsiteX6" fmla="*/ 1677314 w 2204967"/>
                <a:gd name="connsiteY6" fmla="*/ 1100023 h 3289858"/>
                <a:gd name="connsiteX7" fmla="*/ 1878330 w 2204967"/>
                <a:gd name="connsiteY7" fmla="*/ 919734 h 3289858"/>
                <a:gd name="connsiteX8" fmla="*/ 1688287 w 2204967"/>
                <a:gd name="connsiteY8" fmla="*/ 719938 h 3289858"/>
                <a:gd name="connsiteX9" fmla="*/ 860755 w 2204967"/>
                <a:gd name="connsiteY9" fmla="*/ 719938 h 3289858"/>
                <a:gd name="connsiteX10" fmla="*/ 702412 w 2204967"/>
                <a:gd name="connsiteY10" fmla="*/ 551840 h 3289858"/>
                <a:gd name="connsiteX11" fmla="*/ 702412 w 2204967"/>
                <a:gd name="connsiteY11" fmla="*/ 549402 h 3289858"/>
                <a:gd name="connsiteX12" fmla="*/ 702412 w 2204967"/>
                <a:gd name="connsiteY12" fmla="*/ 546964 h 3289858"/>
                <a:gd name="connsiteX13" fmla="*/ 860755 w 2204967"/>
                <a:gd name="connsiteY13" fmla="*/ 378866 h 3289858"/>
                <a:gd name="connsiteX14" fmla="*/ 1726692 w 2204967"/>
                <a:gd name="connsiteY14" fmla="*/ 378866 h 3289858"/>
                <a:gd name="connsiteX15" fmla="*/ 1926488 w 2204967"/>
                <a:gd name="connsiteY15" fmla="*/ 199796 h 3289858"/>
                <a:gd name="connsiteX16" fmla="*/ 1736446 w 2204967"/>
                <a:gd name="connsiteY16" fmla="*/ 0 h 3289858"/>
                <a:gd name="connsiteX17" fmla="*/ 1102309 w 2204967"/>
                <a:gd name="connsiteY17" fmla="*/ 0 h 3289858"/>
                <a:gd name="connsiteX18" fmla="*/ 0 w 2204967"/>
                <a:gd name="connsiteY18" fmla="*/ 1645158 h 3289858"/>
                <a:gd name="connsiteX19" fmla="*/ 1102462 w 2204967"/>
                <a:gd name="connsiteY19" fmla="*/ 3289859 h 3289858"/>
                <a:gd name="connsiteX20" fmla="*/ 1907591 w 2204967"/>
                <a:gd name="connsiteY20" fmla="*/ 3289859 h 3289858"/>
                <a:gd name="connsiteX21" fmla="*/ 2107387 w 2204967"/>
                <a:gd name="connsiteY21" fmla="*/ 3110789 h 3289858"/>
                <a:gd name="connsiteX22" fmla="*/ 1917345 w 2204967"/>
                <a:gd name="connsiteY22" fmla="*/ 2911145 h 3289858"/>
                <a:gd name="connsiteX23" fmla="*/ 1001420 w 2204967"/>
                <a:gd name="connsiteY23" fmla="*/ 2910992 h 3289858"/>
                <a:gd name="connsiteX24" fmla="*/ 812140 w 2204967"/>
                <a:gd name="connsiteY24" fmla="*/ 2711196 h 3289858"/>
                <a:gd name="connsiteX25" fmla="*/ 1012088 w 2204967"/>
                <a:gd name="connsiteY25" fmla="*/ 2531821 h 3289858"/>
                <a:gd name="connsiteX26" fmla="*/ 1367180 w 2204967"/>
                <a:gd name="connsiteY26" fmla="*/ 2531821 h 3289858"/>
                <a:gd name="connsiteX27" fmla="*/ 1551737 w 2204967"/>
                <a:gd name="connsiteY27" fmla="*/ 2342388 h 3289858"/>
                <a:gd name="connsiteX28" fmla="*/ 1361694 w 2204967"/>
                <a:gd name="connsiteY28" fmla="*/ 2152345 h 3289858"/>
                <a:gd name="connsiteX29" fmla="*/ 823417 w 2204967"/>
                <a:gd name="connsiteY29" fmla="*/ 2152345 h 3289858"/>
                <a:gd name="connsiteX30" fmla="*/ 665074 w 2204967"/>
                <a:gd name="connsiteY30" fmla="*/ 1992782 h 3289858"/>
                <a:gd name="connsiteX31" fmla="*/ 665074 w 2204967"/>
                <a:gd name="connsiteY31" fmla="*/ 1979371 h 3289858"/>
                <a:gd name="connsiteX32" fmla="*/ 814883 w 2204967"/>
                <a:gd name="connsiteY32" fmla="*/ 1819809 h 3289858"/>
                <a:gd name="connsiteX33" fmla="*/ 2003755 w 2204967"/>
                <a:gd name="connsiteY33" fmla="*/ 1819809 h 3289858"/>
                <a:gd name="connsiteX34" fmla="*/ 2204771 w 2204967"/>
                <a:gd name="connsiteY34" fmla="*/ 1640738 h 3289858"/>
                <a:gd name="connsiteX35" fmla="*/ 2014728 w 2204967"/>
                <a:gd name="connsiteY35" fmla="*/ 1441094 h 32898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2204967" h="3289858">
                  <a:moveTo>
                    <a:pt x="2014728" y="1441094"/>
                  </a:moveTo>
                  <a:lnTo>
                    <a:pt x="887578" y="1441094"/>
                  </a:lnTo>
                  <a:cubicBezTo>
                    <a:pt x="799948" y="1441094"/>
                    <a:pt x="728015" y="1369162"/>
                    <a:pt x="728015" y="1281532"/>
                  </a:cubicBezTo>
                  <a:lnTo>
                    <a:pt x="729234" y="1270559"/>
                  </a:lnTo>
                  <a:lnTo>
                    <a:pt x="729234" y="1268120"/>
                  </a:lnTo>
                  <a:cubicBezTo>
                    <a:pt x="728015" y="1175614"/>
                    <a:pt x="803453" y="1100023"/>
                    <a:pt x="896112" y="1100023"/>
                  </a:cubicBezTo>
                  <a:lnTo>
                    <a:pt x="1677314" y="1100023"/>
                  </a:lnTo>
                  <a:cubicBezTo>
                    <a:pt x="1780794" y="1100023"/>
                    <a:pt x="1872234" y="1023366"/>
                    <a:pt x="1878330" y="919734"/>
                  </a:cubicBezTo>
                  <a:cubicBezTo>
                    <a:pt x="1883207" y="811378"/>
                    <a:pt x="1796796" y="719938"/>
                    <a:pt x="1688287" y="719938"/>
                  </a:cubicBezTo>
                  <a:lnTo>
                    <a:pt x="860755" y="719938"/>
                  </a:lnTo>
                  <a:cubicBezTo>
                    <a:pt x="769468" y="719938"/>
                    <a:pt x="701192" y="643280"/>
                    <a:pt x="702412" y="551840"/>
                  </a:cubicBezTo>
                  <a:cubicBezTo>
                    <a:pt x="702412" y="550621"/>
                    <a:pt x="702412" y="550621"/>
                    <a:pt x="702412" y="549402"/>
                  </a:cubicBezTo>
                  <a:cubicBezTo>
                    <a:pt x="702412" y="548183"/>
                    <a:pt x="702412" y="548183"/>
                    <a:pt x="702412" y="546964"/>
                  </a:cubicBezTo>
                  <a:cubicBezTo>
                    <a:pt x="701192" y="455676"/>
                    <a:pt x="769315" y="378866"/>
                    <a:pt x="860755" y="378866"/>
                  </a:cubicBezTo>
                  <a:lnTo>
                    <a:pt x="1726692" y="378866"/>
                  </a:lnTo>
                  <a:cubicBezTo>
                    <a:pt x="1828953" y="378866"/>
                    <a:pt x="1920392" y="302209"/>
                    <a:pt x="1926488" y="199796"/>
                  </a:cubicBezTo>
                  <a:cubicBezTo>
                    <a:pt x="1931365" y="90221"/>
                    <a:pt x="1844954" y="0"/>
                    <a:pt x="1736446" y="0"/>
                  </a:cubicBezTo>
                  <a:lnTo>
                    <a:pt x="1102309" y="0"/>
                  </a:lnTo>
                  <a:cubicBezTo>
                    <a:pt x="455676" y="266548"/>
                    <a:pt x="0" y="902360"/>
                    <a:pt x="0" y="1645158"/>
                  </a:cubicBezTo>
                  <a:cubicBezTo>
                    <a:pt x="0" y="2387956"/>
                    <a:pt x="455676" y="3023616"/>
                    <a:pt x="1102462" y="3289859"/>
                  </a:cubicBezTo>
                  <a:lnTo>
                    <a:pt x="1907591" y="3289859"/>
                  </a:lnTo>
                  <a:cubicBezTo>
                    <a:pt x="2009851" y="3289859"/>
                    <a:pt x="2101291" y="3213202"/>
                    <a:pt x="2107387" y="3110789"/>
                  </a:cubicBezTo>
                  <a:cubicBezTo>
                    <a:pt x="2112264" y="3001213"/>
                    <a:pt x="2025853" y="2911145"/>
                    <a:pt x="1917345" y="2911145"/>
                  </a:cubicBezTo>
                  <a:lnTo>
                    <a:pt x="1001420" y="2910992"/>
                  </a:lnTo>
                  <a:cubicBezTo>
                    <a:pt x="893369" y="2910992"/>
                    <a:pt x="806348" y="2820619"/>
                    <a:pt x="812140" y="2711196"/>
                  </a:cubicBezTo>
                  <a:cubicBezTo>
                    <a:pt x="817474" y="2608783"/>
                    <a:pt x="909523" y="2531821"/>
                    <a:pt x="1012088" y="2531821"/>
                  </a:cubicBezTo>
                  <a:lnTo>
                    <a:pt x="1367180" y="2531821"/>
                  </a:lnTo>
                  <a:cubicBezTo>
                    <a:pt x="1469288" y="2528926"/>
                    <a:pt x="1551737" y="2445258"/>
                    <a:pt x="1551737" y="2342388"/>
                  </a:cubicBezTo>
                  <a:cubicBezTo>
                    <a:pt x="1551737" y="2237689"/>
                    <a:pt x="1466545" y="2152345"/>
                    <a:pt x="1361694" y="2152345"/>
                  </a:cubicBezTo>
                  <a:lnTo>
                    <a:pt x="823417" y="2152345"/>
                  </a:lnTo>
                  <a:cubicBezTo>
                    <a:pt x="735787" y="2152345"/>
                    <a:pt x="663854" y="2080565"/>
                    <a:pt x="665074" y="1992782"/>
                  </a:cubicBezTo>
                  <a:lnTo>
                    <a:pt x="665074" y="1979371"/>
                  </a:lnTo>
                  <a:cubicBezTo>
                    <a:pt x="658978" y="1892960"/>
                    <a:pt x="728472" y="1819809"/>
                    <a:pt x="814883" y="1819809"/>
                  </a:cubicBezTo>
                  <a:lnTo>
                    <a:pt x="2003755" y="1819809"/>
                  </a:lnTo>
                  <a:cubicBezTo>
                    <a:pt x="2107235" y="1819809"/>
                    <a:pt x="2198675" y="1743151"/>
                    <a:pt x="2204771" y="1640738"/>
                  </a:cubicBezTo>
                  <a:cubicBezTo>
                    <a:pt x="2209648" y="1531315"/>
                    <a:pt x="2123085" y="1441094"/>
                    <a:pt x="2014728" y="1441094"/>
                  </a:cubicBezTo>
                  <a:close/>
                </a:path>
              </a:pathLst>
            </a:custGeom>
            <a:solidFill>
              <a:srgbClr val="FDBC4B"/>
            </a:solidFill>
            <a:ln w="9525"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65E6E51F-A5FC-1B4D-BA02-7DAF5569C098}"/>
                </a:ext>
              </a:extLst>
            </p:cNvPr>
            <p:cNvSpPr/>
            <p:nvPr/>
          </p:nvSpPr>
          <p:spPr>
            <a:xfrm>
              <a:off x="4825212" y="1499615"/>
              <a:ext cx="2539288" cy="2539136"/>
            </a:xfrm>
            <a:custGeom>
              <a:avLst/>
              <a:gdLst>
                <a:gd name="connsiteX0" fmla="*/ 1269645 w 2539288"/>
                <a:gd name="connsiteY0" fmla="*/ 2539136 h 2539136"/>
                <a:gd name="connsiteX1" fmla="*/ 0 w 2539288"/>
                <a:gd name="connsiteY1" fmla="*/ 1269492 h 2539136"/>
                <a:gd name="connsiteX2" fmla="*/ 1269645 w 2539288"/>
                <a:gd name="connsiteY2" fmla="*/ 0 h 2539136"/>
                <a:gd name="connsiteX3" fmla="*/ 2539289 w 2539288"/>
                <a:gd name="connsiteY3" fmla="*/ 1269644 h 2539136"/>
                <a:gd name="connsiteX4" fmla="*/ 1269645 w 2539288"/>
                <a:gd name="connsiteY4" fmla="*/ 2539136 h 25391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39288" h="2539136">
                  <a:moveTo>
                    <a:pt x="1269645" y="2539136"/>
                  </a:moveTo>
                  <a:cubicBezTo>
                    <a:pt x="569519" y="2539136"/>
                    <a:pt x="0" y="1969465"/>
                    <a:pt x="0" y="1269492"/>
                  </a:cubicBezTo>
                  <a:cubicBezTo>
                    <a:pt x="0" y="569519"/>
                    <a:pt x="569519" y="0"/>
                    <a:pt x="1269645" y="0"/>
                  </a:cubicBezTo>
                  <a:cubicBezTo>
                    <a:pt x="1969770" y="0"/>
                    <a:pt x="2539289" y="569671"/>
                    <a:pt x="2539289" y="1269644"/>
                  </a:cubicBezTo>
                  <a:cubicBezTo>
                    <a:pt x="2539289" y="1969618"/>
                    <a:pt x="1969770" y="2539136"/>
                    <a:pt x="1269645" y="2539136"/>
                  </a:cubicBezTo>
                  <a:close/>
                </a:path>
              </a:pathLst>
            </a:custGeom>
            <a:solidFill>
              <a:srgbClr val="FFDB70"/>
            </a:solidFill>
            <a:ln w="9525"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88B04768-1EEC-EE44-AF15-2C09FD3D3956}"/>
                </a:ext>
              </a:extLst>
            </p:cNvPr>
            <p:cNvSpPr/>
            <p:nvPr/>
          </p:nvSpPr>
          <p:spPr>
            <a:xfrm>
              <a:off x="5822525" y="1503273"/>
              <a:ext cx="1541976" cy="2508808"/>
            </a:xfrm>
            <a:custGeom>
              <a:avLst/>
              <a:gdLst>
                <a:gd name="connsiteX0" fmla="*/ 1541976 w 1541976"/>
                <a:gd name="connsiteY0" fmla="*/ 1265987 h 2508808"/>
                <a:gd name="connsiteX1" fmla="*/ 345179 w 1541976"/>
                <a:gd name="connsiteY1" fmla="*/ 0 h 2508808"/>
                <a:gd name="connsiteX2" fmla="*/ 226917 w 1541976"/>
                <a:gd name="connsiteY2" fmla="*/ 0 h 2508808"/>
                <a:gd name="connsiteX3" fmla="*/ 74517 w 1541976"/>
                <a:gd name="connsiteY3" fmla="*/ 136550 h 2508808"/>
                <a:gd name="connsiteX4" fmla="*/ 219449 w 1541976"/>
                <a:gd name="connsiteY4" fmla="*/ 288950 h 2508808"/>
                <a:gd name="connsiteX5" fmla="*/ 918051 w 1541976"/>
                <a:gd name="connsiteY5" fmla="*/ 289103 h 2508808"/>
                <a:gd name="connsiteX6" fmla="*/ 1062373 w 1541976"/>
                <a:gd name="connsiteY6" fmla="*/ 441503 h 2508808"/>
                <a:gd name="connsiteX7" fmla="*/ 909821 w 1541976"/>
                <a:gd name="connsiteY7" fmla="*/ 578358 h 2508808"/>
                <a:gd name="connsiteX8" fmla="*/ 639006 w 1541976"/>
                <a:gd name="connsiteY8" fmla="*/ 578358 h 2508808"/>
                <a:gd name="connsiteX9" fmla="*/ 498189 w 1541976"/>
                <a:gd name="connsiteY9" fmla="*/ 722833 h 2508808"/>
                <a:gd name="connsiteX10" fmla="*/ 643121 w 1541976"/>
                <a:gd name="connsiteY10" fmla="*/ 867766 h 2508808"/>
                <a:gd name="connsiteX11" fmla="*/ 1053686 w 1541976"/>
                <a:gd name="connsiteY11" fmla="*/ 867766 h 2508808"/>
                <a:gd name="connsiteX12" fmla="*/ 1174388 w 1541976"/>
                <a:gd name="connsiteY12" fmla="*/ 989381 h 2508808"/>
                <a:gd name="connsiteX13" fmla="*/ 1174388 w 1541976"/>
                <a:gd name="connsiteY13" fmla="*/ 999439 h 2508808"/>
                <a:gd name="connsiteX14" fmla="*/ 1060088 w 1541976"/>
                <a:gd name="connsiteY14" fmla="*/ 1121054 h 2508808"/>
                <a:gd name="connsiteX15" fmla="*/ 153460 w 1541976"/>
                <a:gd name="connsiteY15" fmla="*/ 1121054 h 2508808"/>
                <a:gd name="connsiteX16" fmla="*/ 145 w 1541976"/>
                <a:gd name="connsiteY16" fmla="*/ 1257605 h 2508808"/>
                <a:gd name="connsiteX17" fmla="*/ 145078 w 1541976"/>
                <a:gd name="connsiteY17" fmla="*/ 1410005 h 2508808"/>
                <a:gd name="connsiteX18" fmla="*/ 1004614 w 1541976"/>
                <a:gd name="connsiteY18" fmla="*/ 1410005 h 2508808"/>
                <a:gd name="connsiteX19" fmla="*/ 1126229 w 1541976"/>
                <a:gd name="connsiteY19" fmla="*/ 1531620 h 2508808"/>
                <a:gd name="connsiteX20" fmla="*/ 1125315 w 1541976"/>
                <a:gd name="connsiteY20" fmla="*/ 1540002 h 2508808"/>
                <a:gd name="connsiteX21" fmla="*/ 1125315 w 1541976"/>
                <a:gd name="connsiteY21" fmla="*/ 1541831 h 2508808"/>
                <a:gd name="connsiteX22" fmla="*/ 998060 w 1541976"/>
                <a:gd name="connsiteY22" fmla="*/ 1669999 h 2508808"/>
                <a:gd name="connsiteX23" fmla="*/ 402176 w 1541976"/>
                <a:gd name="connsiteY23" fmla="*/ 1669999 h 2508808"/>
                <a:gd name="connsiteX24" fmla="*/ 248862 w 1541976"/>
                <a:gd name="connsiteY24" fmla="*/ 1807464 h 2508808"/>
                <a:gd name="connsiteX25" fmla="*/ 393794 w 1541976"/>
                <a:gd name="connsiteY25" fmla="*/ 1959864 h 2508808"/>
                <a:gd name="connsiteX26" fmla="*/ 1024883 w 1541976"/>
                <a:gd name="connsiteY26" fmla="*/ 1959864 h 2508808"/>
                <a:gd name="connsiteX27" fmla="*/ 1145584 w 1541976"/>
                <a:gd name="connsiteY27" fmla="*/ 2088033 h 2508808"/>
                <a:gd name="connsiteX28" fmla="*/ 1145584 w 1541976"/>
                <a:gd name="connsiteY28" fmla="*/ 2089861 h 2508808"/>
                <a:gd name="connsiteX29" fmla="*/ 1145584 w 1541976"/>
                <a:gd name="connsiteY29" fmla="*/ 2091690 h 2508808"/>
                <a:gd name="connsiteX30" fmla="*/ 1024883 w 1541976"/>
                <a:gd name="connsiteY30" fmla="*/ 2219859 h 2508808"/>
                <a:gd name="connsiteX31" fmla="*/ 364534 w 1541976"/>
                <a:gd name="connsiteY31" fmla="*/ 2219859 h 2508808"/>
                <a:gd name="connsiteX32" fmla="*/ 212134 w 1541976"/>
                <a:gd name="connsiteY32" fmla="*/ 2356409 h 2508808"/>
                <a:gd name="connsiteX33" fmla="*/ 357066 w 1541976"/>
                <a:gd name="connsiteY33" fmla="*/ 2508809 h 2508808"/>
                <a:gd name="connsiteX34" fmla="*/ 531259 w 1541976"/>
                <a:gd name="connsiteY34" fmla="*/ 2508809 h 2508808"/>
                <a:gd name="connsiteX35" fmla="*/ 1541976 w 1541976"/>
                <a:gd name="connsiteY35" fmla="*/ 1265987 h 25088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541976" h="2508808">
                  <a:moveTo>
                    <a:pt x="1541976" y="1265987"/>
                  </a:moveTo>
                  <a:cubicBezTo>
                    <a:pt x="1541976" y="590550"/>
                    <a:pt x="1011319" y="38100"/>
                    <a:pt x="345179" y="0"/>
                  </a:cubicBezTo>
                  <a:lnTo>
                    <a:pt x="226917" y="0"/>
                  </a:lnTo>
                  <a:cubicBezTo>
                    <a:pt x="148888" y="0"/>
                    <a:pt x="79241" y="58522"/>
                    <a:pt x="74517" y="136550"/>
                  </a:cubicBezTo>
                  <a:cubicBezTo>
                    <a:pt x="70859" y="220066"/>
                    <a:pt x="136696" y="288950"/>
                    <a:pt x="219449" y="288950"/>
                  </a:cubicBezTo>
                  <a:lnTo>
                    <a:pt x="918051" y="289103"/>
                  </a:lnTo>
                  <a:cubicBezTo>
                    <a:pt x="1000499" y="289103"/>
                    <a:pt x="1066793" y="357988"/>
                    <a:pt x="1062373" y="441503"/>
                  </a:cubicBezTo>
                  <a:cubicBezTo>
                    <a:pt x="1058259" y="519684"/>
                    <a:pt x="988155" y="578358"/>
                    <a:pt x="909821" y="578358"/>
                  </a:cubicBezTo>
                  <a:lnTo>
                    <a:pt x="639006" y="578358"/>
                  </a:lnTo>
                  <a:cubicBezTo>
                    <a:pt x="561130" y="580644"/>
                    <a:pt x="498189" y="644347"/>
                    <a:pt x="498189" y="722833"/>
                  </a:cubicBezTo>
                  <a:cubicBezTo>
                    <a:pt x="498189" y="802691"/>
                    <a:pt x="563263" y="867766"/>
                    <a:pt x="643121" y="867766"/>
                  </a:cubicBezTo>
                  <a:lnTo>
                    <a:pt x="1053686" y="867766"/>
                  </a:lnTo>
                  <a:cubicBezTo>
                    <a:pt x="1120590" y="867766"/>
                    <a:pt x="1175302" y="922630"/>
                    <a:pt x="1174388" y="989381"/>
                  </a:cubicBezTo>
                  <a:lnTo>
                    <a:pt x="1174388" y="999439"/>
                  </a:lnTo>
                  <a:cubicBezTo>
                    <a:pt x="1178959" y="1065428"/>
                    <a:pt x="1126077" y="1121054"/>
                    <a:pt x="1060088" y="1121054"/>
                  </a:cubicBezTo>
                  <a:lnTo>
                    <a:pt x="153460" y="1121054"/>
                  </a:lnTo>
                  <a:cubicBezTo>
                    <a:pt x="74517" y="1121054"/>
                    <a:pt x="4870" y="1179576"/>
                    <a:pt x="145" y="1257605"/>
                  </a:cubicBezTo>
                  <a:cubicBezTo>
                    <a:pt x="-3512" y="1341120"/>
                    <a:pt x="62325" y="1410005"/>
                    <a:pt x="145078" y="1410005"/>
                  </a:cubicBezTo>
                  <a:lnTo>
                    <a:pt x="1004614" y="1410005"/>
                  </a:lnTo>
                  <a:cubicBezTo>
                    <a:pt x="1071517" y="1410005"/>
                    <a:pt x="1126229" y="1464869"/>
                    <a:pt x="1126229" y="1531620"/>
                  </a:cubicBezTo>
                  <a:lnTo>
                    <a:pt x="1125315" y="1540002"/>
                  </a:lnTo>
                  <a:lnTo>
                    <a:pt x="1125315" y="1541831"/>
                  </a:lnTo>
                  <a:cubicBezTo>
                    <a:pt x="1126229" y="1612392"/>
                    <a:pt x="1068622" y="1669999"/>
                    <a:pt x="998060" y="1669999"/>
                  </a:cubicBezTo>
                  <a:lnTo>
                    <a:pt x="402176" y="1669999"/>
                  </a:lnTo>
                  <a:cubicBezTo>
                    <a:pt x="323233" y="1669999"/>
                    <a:pt x="253587" y="1728521"/>
                    <a:pt x="248862" y="1807464"/>
                  </a:cubicBezTo>
                  <a:cubicBezTo>
                    <a:pt x="245205" y="1890065"/>
                    <a:pt x="311041" y="1959864"/>
                    <a:pt x="393794" y="1959864"/>
                  </a:cubicBezTo>
                  <a:lnTo>
                    <a:pt x="1024883" y="1959864"/>
                  </a:lnTo>
                  <a:cubicBezTo>
                    <a:pt x="1094530" y="1959864"/>
                    <a:pt x="1146498" y="2018386"/>
                    <a:pt x="1145584" y="2088033"/>
                  </a:cubicBezTo>
                  <a:cubicBezTo>
                    <a:pt x="1145584" y="2088947"/>
                    <a:pt x="1145584" y="2088947"/>
                    <a:pt x="1145584" y="2089861"/>
                  </a:cubicBezTo>
                  <a:cubicBezTo>
                    <a:pt x="1145584" y="2090776"/>
                    <a:pt x="1145584" y="2090776"/>
                    <a:pt x="1145584" y="2091690"/>
                  </a:cubicBezTo>
                  <a:cubicBezTo>
                    <a:pt x="1146498" y="2161337"/>
                    <a:pt x="1094530" y="2219859"/>
                    <a:pt x="1024883" y="2219859"/>
                  </a:cubicBezTo>
                  <a:lnTo>
                    <a:pt x="364534" y="2219859"/>
                  </a:lnTo>
                  <a:cubicBezTo>
                    <a:pt x="286505" y="2219859"/>
                    <a:pt x="216858" y="2278380"/>
                    <a:pt x="212134" y="2356409"/>
                  </a:cubicBezTo>
                  <a:cubicBezTo>
                    <a:pt x="208476" y="2440077"/>
                    <a:pt x="274313" y="2508809"/>
                    <a:pt x="357066" y="2508809"/>
                  </a:cubicBezTo>
                  <a:lnTo>
                    <a:pt x="531259" y="2508809"/>
                  </a:lnTo>
                  <a:cubicBezTo>
                    <a:pt x="1107789" y="2388718"/>
                    <a:pt x="1541976" y="1877111"/>
                    <a:pt x="1541976" y="1265987"/>
                  </a:cubicBezTo>
                  <a:close/>
                </a:path>
              </a:pathLst>
            </a:custGeom>
            <a:solidFill>
              <a:srgbClr val="FFFFFF">
                <a:alpha val="20000"/>
              </a:srgbClr>
            </a:solidFill>
            <a:ln w="9525"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258195A4-8C40-FC4A-87D5-67075248BE7E}"/>
                </a:ext>
              </a:extLst>
            </p:cNvPr>
            <p:cNvSpPr/>
            <p:nvPr/>
          </p:nvSpPr>
          <p:spPr>
            <a:xfrm>
              <a:off x="5126356" y="1844154"/>
              <a:ext cx="1936932" cy="1850179"/>
            </a:xfrm>
            <a:custGeom>
              <a:avLst/>
              <a:gdLst>
                <a:gd name="connsiteX0" fmla="*/ 1854859 w 1936932"/>
                <a:gd name="connsiteY0" fmla="*/ 643928 h 1850179"/>
                <a:gd name="connsiteX1" fmla="*/ 1237334 w 1936932"/>
                <a:gd name="connsiteY1" fmla="*/ 643928 h 1850179"/>
                <a:gd name="connsiteX2" fmla="*/ 1046377 w 1936932"/>
                <a:gd name="connsiteY2" fmla="*/ 56578 h 1850179"/>
                <a:gd name="connsiteX3" fmla="*/ 890471 w 1936932"/>
                <a:gd name="connsiteY3" fmla="*/ 56578 h 1850179"/>
                <a:gd name="connsiteX4" fmla="*/ 699667 w 1936932"/>
                <a:gd name="connsiteY4" fmla="*/ 643928 h 1850179"/>
                <a:gd name="connsiteX5" fmla="*/ 82142 w 1936932"/>
                <a:gd name="connsiteY5" fmla="*/ 643928 h 1850179"/>
                <a:gd name="connsiteX6" fmla="*/ 33983 w 1936932"/>
                <a:gd name="connsiteY6" fmla="*/ 792213 h 1850179"/>
                <a:gd name="connsiteX7" fmla="*/ 533551 w 1936932"/>
                <a:gd name="connsiteY7" fmla="*/ 1155230 h 1850179"/>
                <a:gd name="connsiteX8" fmla="*/ 342746 w 1936932"/>
                <a:gd name="connsiteY8" fmla="*/ 1742580 h 1850179"/>
                <a:gd name="connsiteX9" fmla="*/ 468933 w 1936932"/>
                <a:gd name="connsiteY9" fmla="*/ 1834172 h 1850179"/>
                <a:gd name="connsiteX10" fmla="*/ 968500 w 1936932"/>
                <a:gd name="connsiteY10" fmla="*/ 1471155 h 1850179"/>
                <a:gd name="connsiteX11" fmla="*/ 1468067 w 1936932"/>
                <a:gd name="connsiteY11" fmla="*/ 1834172 h 1850179"/>
                <a:gd name="connsiteX12" fmla="*/ 1594254 w 1936932"/>
                <a:gd name="connsiteY12" fmla="*/ 1742580 h 1850179"/>
                <a:gd name="connsiteX13" fmla="*/ 1403450 w 1936932"/>
                <a:gd name="connsiteY13" fmla="*/ 1155230 h 1850179"/>
                <a:gd name="connsiteX14" fmla="*/ 1903017 w 1936932"/>
                <a:gd name="connsiteY14" fmla="*/ 792213 h 1850179"/>
                <a:gd name="connsiteX15" fmla="*/ 1854859 w 1936932"/>
                <a:gd name="connsiteY15" fmla="*/ 643928 h 1850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936932" h="1850179">
                  <a:moveTo>
                    <a:pt x="1854859" y="643928"/>
                  </a:moveTo>
                  <a:lnTo>
                    <a:pt x="1237334" y="643928"/>
                  </a:lnTo>
                  <a:lnTo>
                    <a:pt x="1046377" y="56578"/>
                  </a:lnTo>
                  <a:cubicBezTo>
                    <a:pt x="1021840" y="-18859"/>
                    <a:pt x="915008" y="-18859"/>
                    <a:pt x="890471" y="56578"/>
                  </a:cubicBezTo>
                  <a:lnTo>
                    <a:pt x="699667" y="643928"/>
                  </a:lnTo>
                  <a:lnTo>
                    <a:pt x="82142" y="643928"/>
                  </a:lnTo>
                  <a:cubicBezTo>
                    <a:pt x="2741" y="643928"/>
                    <a:pt x="-30329" y="745579"/>
                    <a:pt x="33983" y="792213"/>
                  </a:cubicBezTo>
                  <a:lnTo>
                    <a:pt x="533551" y="1155230"/>
                  </a:lnTo>
                  <a:lnTo>
                    <a:pt x="342746" y="1742580"/>
                  </a:lnTo>
                  <a:cubicBezTo>
                    <a:pt x="318209" y="1818018"/>
                    <a:pt x="404620" y="1880806"/>
                    <a:pt x="468933" y="1834172"/>
                  </a:cubicBezTo>
                  <a:lnTo>
                    <a:pt x="968500" y="1471155"/>
                  </a:lnTo>
                  <a:lnTo>
                    <a:pt x="1468067" y="1834172"/>
                  </a:lnTo>
                  <a:cubicBezTo>
                    <a:pt x="1532380" y="1880806"/>
                    <a:pt x="1618791" y="1818018"/>
                    <a:pt x="1594254" y="1742580"/>
                  </a:cubicBezTo>
                  <a:lnTo>
                    <a:pt x="1403450" y="1155230"/>
                  </a:lnTo>
                  <a:lnTo>
                    <a:pt x="1903017" y="792213"/>
                  </a:lnTo>
                  <a:cubicBezTo>
                    <a:pt x="1967177" y="745579"/>
                    <a:pt x="1934259" y="643928"/>
                    <a:pt x="1854859" y="643928"/>
                  </a:cubicBezTo>
                  <a:close/>
                </a:path>
              </a:pathLst>
            </a:custGeom>
            <a:solidFill>
              <a:srgbClr val="EC9922"/>
            </a:solidFill>
            <a:ln w="9525" cap="flat">
              <a:noFill/>
              <a:prstDash val="solid"/>
              <a:miter/>
            </a:ln>
          </p:spPr>
          <p:txBody>
            <a:bodyPr rtlCol="0" anchor="ctr"/>
            <a:lstStyle/>
            <a:p>
              <a:endParaRPr lang="en-US"/>
            </a:p>
          </p:txBody>
        </p:sp>
      </p:grpSp>
      <p:cxnSp>
        <p:nvCxnSpPr>
          <p:cNvPr id="5" name="Straight Connector 4">
            <a:extLst>
              <a:ext uri="{FF2B5EF4-FFF2-40B4-BE49-F238E27FC236}">
                <a16:creationId xmlns:a16="http://schemas.microsoft.com/office/drawing/2014/main" id="{4DE171DA-6717-1849-B7A7-3FCE17B41750}"/>
              </a:ext>
            </a:extLst>
          </p:cNvPr>
          <p:cNvCxnSpPr/>
          <p:nvPr/>
        </p:nvCxnSpPr>
        <p:spPr>
          <a:xfrm>
            <a:off x="1049867" y="2607733"/>
            <a:ext cx="3268133" cy="0"/>
          </a:xfrm>
          <a:prstGeom prst="line">
            <a:avLst/>
          </a:prstGeom>
          <a:ln>
            <a:solidFill>
              <a:srgbClr val="FFBC45"/>
            </a:solidFill>
            <a:prstDash val="lgDash"/>
          </a:ln>
        </p:spPr>
        <p:style>
          <a:lnRef idx="1">
            <a:schemeClr val="accent1"/>
          </a:lnRef>
          <a:fillRef idx="0">
            <a:schemeClr val="accent1"/>
          </a:fillRef>
          <a:effectRef idx="0">
            <a:schemeClr val="accent1"/>
          </a:effectRef>
          <a:fontRef idx="minor">
            <a:schemeClr val="tx1"/>
          </a:fontRef>
        </p:style>
      </p:cxnSp>
      <p:sp>
        <p:nvSpPr>
          <p:cNvPr id="56" name="Subtitle 2">
            <a:extLst>
              <a:ext uri="{FF2B5EF4-FFF2-40B4-BE49-F238E27FC236}">
                <a16:creationId xmlns:a16="http://schemas.microsoft.com/office/drawing/2014/main" id="{614347A6-E040-C944-8CBE-64E157FBDC1B}"/>
              </a:ext>
            </a:extLst>
          </p:cNvPr>
          <p:cNvSpPr txBox="1">
            <a:spLocks/>
          </p:cNvSpPr>
          <p:nvPr/>
        </p:nvSpPr>
        <p:spPr>
          <a:xfrm>
            <a:off x="950593" y="3038985"/>
            <a:ext cx="3847861" cy="1467424"/>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00"/>
              </a:lnSpc>
            </a:pPr>
            <a:r>
              <a:rPr lang="en-US" sz="1350" dirty="0">
                <a:solidFill>
                  <a:schemeClr val="bg1"/>
                </a:solidFill>
                <a:latin typeface="Lato Light" panose="020F03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 You can do whatever you want, go a impress your audience with an amazing presentation</a:t>
            </a:r>
          </a:p>
          <a:p>
            <a:pPr algn="l">
              <a:lnSpc>
                <a:spcPts val="2100"/>
              </a:lnSpc>
            </a:pPr>
            <a:endParaRPr lang="en-US" sz="1350" dirty="0">
              <a:solidFill>
                <a:schemeClr val="bg1"/>
              </a:solidFill>
              <a:latin typeface="Lato Light" panose="020F0302020204030203" pitchFamily="34" charset="0"/>
              <a:ea typeface="Open Sans Light" panose="020B0306030504020204" pitchFamily="34" charset="0"/>
              <a:cs typeface="Open Sans Light" panose="020B0306030504020204" pitchFamily="34" charset="0"/>
            </a:endParaRPr>
          </a:p>
        </p:txBody>
      </p:sp>
      <p:sp>
        <p:nvSpPr>
          <p:cNvPr id="57" name="TextBox 56">
            <a:extLst>
              <a:ext uri="{FF2B5EF4-FFF2-40B4-BE49-F238E27FC236}">
                <a16:creationId xmlns:a16="http://schemas.microsoft.com/office/drawing/2014/main" id="{F79CC017-AB84-B240-96E0-A4C6C599F307}"/>
              </a:ext>
            </a:extLst>
          </p:cNvPr>
          <p:cNvSpPr txBox="1"/>
          <p:nvPr/>
        </p:nvSpPr>
        <p:spPr>
          <a:xfrm>
            <a:off x="5537201" y="1237375"/>
            <a:ext cx="5389520" cy="707886"/>
          </a:xfrm>
          <a:prstGeom prst="rect">
            <a:avLst/>
          </a:prstGeom>
          <a:noFill/>
        </p:spPr>
        <p:txBody>
          <a:bodyPr wrap="square" rtlCol="0">
            <a:spAutoFit/>
          </a:bodyPr>
          <a:lstStyle/>
          <a:p>
            <a:r>
              <a:rPr lang="en-US" sz="4000" b="1" dirty="0">
                <a:latin typeface="Montserrat ExtraBold" pitchFamily="2" charset="77"/>
              </a:rPr>
              <a:t>CERTIFICATE</a:t>
            </a:r>
          </a:p>
        </p:txBody>
      </p:sp>
      <p:sp>
        <p:nvSpPr>
          <p:cNvPr id="58" name="TextBox 57">
            <a:extLst>
              <a:ext uri="{FF2B5EF4-FFF2-40B4-BE49-F238E27FC236}">
                <a16:creationId xmlns:a16="http://schemas.microsoft.com/office/drawing/2014/main" id="{546D346D-8464-2546-8D09-AFF8CCD63C6D}"/>
              </a:ext>
            </a:extLst>
          </p:cNvPr>
          <p:cNvSpPr txBox="1"/>
          <p:nvPr/>
        </p:nvSpPr>
        <p:spPr>
          <a:xfrm>
            <a:off x="5550328" y="1908834"/>
            <a:ext cx="5151539" cy="369332"/>
          </a:xfrm>
          <a:prstGeom prst="rect">
            <a:avLst/>
          </a:prstGeom>
          <a:noFill/>
        </p:spPr>
        <p:txBody>
          <a:bodyPr wrap="square" rtlCol="0">
            <a:spAutoFit/>
          </a:bodyPr>
          <a:lstStyle/>
          <a:p>
            <a:r>
              <a:rPr lang="en-US" dirty="0">
                <a:solidFill>
                  <a:schemeClr val="bg1"/>
                </a:solidFill>
                <a:latin typeface="Lato" panose="020F0502020204030203" pitchFamily="34" charset="77"/>
              </a:rPr>
              <a:t>OF ATTENDANCE TO OUR COURSE </a:t>
            </a:r>
          </a:p>
        </p:txBody>
      </p:sp>
      <p:sp>
        <p:nvSpPr>
          <p:cNvPr id="60" name="TextBox 59">
            <a:extLst>
              <a:ext uri="{FF2B5EF4-FFF2-40B4-BE49-F238E27FC236}">
                <a16:creationId xmlns:a16="http://schemas.microsoft.com/office/drawing/2014/main" id="{37334722-C516-C04E-92B7-C9623C41FE96}"/>
              </a:ext>
            </a:extLst>
          </p:cNvPr>
          <p:cNvSpPr txBox="1"/>
          <p:nvPr/>
        </p:nvSpPr>
        <p:spPr>
          <a:xfrm>
            <a:off x="5532845" y="2365630"/>
            <a:ext cx="6810222" cy="646331"/>
          </a:xfrm>
          <a:prstGeom prst="rect">
            <a:avLst/>
          </a:prstGeom>
          <a:noFill/>
        </p:spPr>
        <p:txBody>
          <a:bodyPr wrap="square" rtlCol="0">
            <a:spAutoFit/>
          </a:bodyPr>
          <a:lstStyle/>
          <a:p>
            <a:r>
              <a:rPr lang="en-US" sz="3600" dirty="0">
                <a:solidFill>
                  <a:schemeClr val="accent2">
                    <a:lumMod val="75000"/>
                  </a:schemeClr>
                </a:solidFill>
                <a:latin typeface="Nautilus Pompilius" panose="02000000000000000000" pitchFamily="2" charset="0"/>
                <a:ea typeface="Brush Script MT" panose="03060802040406070304" pitchFamily="66" charset="-122"/>
                <a:cs typeface="Brush Script MT" panose="03060802040406070304" pitchFamily="66" charset="-122"/>
              </a:rPr>
              <a:t>Name and Surname Goes Here</a:t>
            </a:r>
          </a:p>
        </p:txBody>
      </p:sp>
      <p:sp>
        <p:nvSpPr>
          <p:cNvPr id="61" name="Subtitle 2">
            <a:extLst>
              <a:ext uri="{FF2B5EF4-FFF2-40B4-BE49-F238E27FC236}">
                <a16:creationId xmlns:a16="http://schemas.microsoft.com/office/drawing/2014/main" id="{41725B14-0392-024A-B79F-554FAB70BE75}"/>
              </a:ext>
            </a:extLst>
          </p:cNvPr>
          <p:cNvSpPr txBox="1">
            <a:spLocks/>
          </p:cNvSpPr>
          <p:nvPr/>
        </p:nvSpPr>
        <p:spPr>
          <a:xfrm>
            <a:off x="5550328" y="3099425"/>
            <a:ext cx="6542327" cy="1198119"/>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00"/>
              </a:lnSpc>
            </a:pPr>
            <a:r>
              <a:rPr lang="en-US" sz="1350" dirty="0">
                <a:solidFill>
                  <a:schemeClr val="tx1"/>
                </a:solidFill>
                <a:latin typeface="Lato Light" panose="020F03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 You can do whatever you want, go a impress your audience with an amazing presentation</a:t>
            </a:r>
          </a:p>
          <a:p>
            <a:pPr algn="l">
              <a:lnSpc>
                <a:spcPts val="2100"/>
              </a:lnSpc>
            </a:pPr>
            <a:endParaRPr lang="en-US" sz="1350" dirty="0">
              <a:solidFill>
                <a:schemeClr val="tx1"/>
              </a:solidFill>
              <a:latin typeface="Lato Light" panose="020F0302020204030203" pitchFamily="34" charset="0"/>
              <a:ea typeface="Open Sans Light" panose="020B0306030504020204" pitchFamily="34" charset="0"/>
              <a:cs typeface="Open Sans Light" panose="020B0306030504020204" pitchFamily="34" charset="0"/>
            </a:endParaRPr>
          </a:p>
        </p:txBody>
      </p:sp>
      <p:cxnSp>
        <p:nvCxnSpPr>
          <p:cNvPr id="63" name="Straight Connector 62">
            <a:extLst>
              <a:ext uri="{FF2B5EF4-FFF2-40B4-BE49-F238E27FC236}">
                <a16:creationId xmlns:a16="http://schemas.microsoft.com/office/drawing/2014/main" id="{F7DD9B93-52DB-8649-AF4F-6AE46753C028}"/>
              </a:ext>
            </a:extLst>
          </p:cNvPr>
          <p:cNvCxnSpPr>
            <a:cxnSpLocks/>
          </p:cNvCxnSpPr>
          <p:nvPr/>
        </p:nvCxnSpPr>
        <p:spPr>
          <a:xfrm>
            <a:off x="5532845" y="5040920"/>
            <a:ext cx="1815286"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5150C981-6DBD-B04D-B33A-1CB8D8E699D9}"/>
              </a:ext>
            </a:extLst>
          </p:cNvPr>
          <p:cNvCxnSpPr>
            <a:cxnSpLocks/>
          </p:cNvCxnSpPr>
          <p:nvPr/>
        </p:nvCxnSpPr>
        <p:spPr>
          <a:xfrm>
            <a:off x="8578954" y="5027064"/>
            <a:ext cx="1750379"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66" name="TextBox 65">
            <a:extLst>
              <a:ext uri="{FF2B5EF4-FFF2-40B4-BE49-F238E27FC236}">
                <a16:creationId xmlns:a16="http://schemas.microsoft.com/office/drawing/2014/main" id="{ABE56756-9C06-0142-8B4F-F1FED1B8A00B}"/>
              </a:ext>
            </a:extLst>
          </p:cNvPr>
          <p:cNvSpPr txBox="1"/>
          <p:nvPr/>
        </p:nvSpPr>
        <p:spPr>
          <a:xfrm>
            <a:off x="5532845" y="5021126"/>
            <a:ext cx="1592712" cy="300082"/>
          </a:xfrm>
          <a:prstGeom prst="rect">
            <a:avLst/>
          </a:prstGeom>
          <a:noFill/>
        </p:spPr>
        <p:txBody>
          <a:bodyPr wrap="square" rtlCol="0">
            <a:spAutoFit/>
          </a:bodyPr>
          <a:lstStyle/>
          <a:p>
            <a:r>
              <a:rPr lang="en-US" sz="1350" dirty="0">
                <a:latin typeface="Lato Light" panose="020F0302020204030203" pitchFamily="34" charset="0"/>
                <a:ea typeface="Open Sans Light" panose="020B0306030504020204" pitchFamily="34" charset="0"/>
                <a:cs typeface="Open Sans Light" panose="020B0306030504020204" pitchFamily="34" charset="0"/>
              </a:rPr>
              <a:t>Name</a:t>
            </a:r>
          </a:p>
        </p:txBody>
      </p:sp>
      <p:sp>
        <p:nvSpPr>
          <p:cNvPr id="72" name="TextBox 71">
            <a:extLst>
              <a:ext uri="{FF2B5EF4-FFF2-40B4-BE49-F238E27FC236}">
                <a16:creationId xmlns:a16="http://schemas.microsoft.com/office/drawing/2014/main" id="{7A135CD6-8C82-2642-A4BD-C28A1CB555E3}"/>
              </a:ext>
            </a:extLst>
          </p:cNvPr>
          <p:cNvSpPr txBox="1"/>
          <p:nvPr/>
        </p:nvSpPr>
        <p:spPr>
          <a:xfrm>
            <a:off x="8540611" y="5008259"/>
            <a:ext cx="1592712" cy="369332"/>
          </a:xfrm>
          <a:prstGeom prst="rect">
            <a:avLst/>
          </a:prstGeom>
          <a:noFill/>
        </p:spPr>
        <p:txBody>
          <a:bodyPr wrap="square" rtlCol="0">
            <a:spAutoFit/>
          </a:bodyPr>
          <a:lstStyle/>
          <a:p>
            <a:r>
              <a:rPr lang="en-US" sz="1350" dirty="0">
                <a:latin typeface="Lato Light" panose="020F0302020204030203" pitchFamily="34" charset="0"/>
                <a:ea typeface="Open Sans Light" panose="020B0306030504020204" pitchFamily="34" charset="0"/>
                <a:cs typeface="Open Sans Light" panose="020B0306030504020204" pitchFamily="34" charset="0"/>
              </a:rPr>
              <a:t>Signature</a:t>
            </a:r>
            <a:r>
              <a:rPr lang="en-US" dirty="0"/>
              <a:t> </a:t>
            </a:r>
          </a:p>
        </p:txBody>
      </p:sp>
      <p:grpSp>
        <p:nvGrpSpPr>
          <p:cNvPr id="24" name="Group 23">
            <a:extLst>
              <a:ext uri="{FF2B5EF4-FFF2-40B4-BE49-F238E27FC236}">
                <a16:creationId xmlns:a16="http://schemas.microsoft.com/office/drawing/2014/main" id="{AEEF3738-CD8B-A045-9105-1DC9F66C7D2E}"/>
              </a:ext>
            </a:extLst>
          </p:cNvPr>
          <p:cNvGrpSpPr/>
          <p:nvPr/>
        </p:nvGrpSpPr>
        <p:grpSpPr>
          <a:xfrm>
            <a:off x="643467" y="4506409"/>
            <a:ext cx="4029683" cy="1775858"/>
            <a:chOff x="643467" y="4506409"/>
            <a:chExt cx="4029683" cy="1775858"/>
          </a:xfrm>
        </p:grpSpPr>
        <p:cxnSp>
          <p:nvCxnSpPr>
            <p:cNvPr id="10" name="Straight Connector 9">
              <a:extLst>
                <a:ext uri="{FF2B5EF4-FFF2-40B4-BE49-F238E27FC236}">
                  <a16:creationId xmlns:a16="http://schemas.microsoft.com/office/drawing/2014/main" id="{4198E59E-AAB4-544C-B2D7-1F74015FBFC7}"/>
                </a:ext>
              </a:extLst>
            </p:cNvPr>
            <p:cNvCxnSpPr/>
            <p:nvPr/>
          </p:nvCxnSpPr>
          <p:spPr>
            <a:xfrm>
              <a:off x="643467" y="6282267"/>
              <a:ext cx="2253825" cy="0"/>
            </a:xfrm>
            <a:prstGeom prst="line">
              <a:avLst/>
            </a:prstGeom>
            <a:ln>
              <a:solidFill>
                <a:schemeClr val="accent2"/>
              </a:solidFill>
              <a:prstDash val="lgDash"/>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532F0258-D364-F448-908B-236A10BCB8AA}"/>
                </a:ext>
              </a:extLst>
            </p:cNvPr>
            <p:cNvCxnSpPr/>
            <p:nvPr/>
          </p:nvCxnSpPr>
          <p:spPr>
            <a:xfrm flipV="1">
              <a:off x="2897292" y="4506409"/>
              <a:ext cx="1775858" cy="1775858"/>
            </a:xfrm>
            <a:prstGeom prst="line">
              <a:avLst/>
            </a:prstGeom>
            <a:ln>
              <a:solidFill>
                <a:schemeClr val="accent2"/>
              </a:solidFill>
              <a:prstDash val="lgDash"/>
            </a:ln>
          </p:spPr>
          <p:style>
            <a:lnRef idx="1">
              <a:schemeClr val="accent1"/>
            </a:lnRef>
            <a:fillRef idx="0">
              <a:schemeClr val="accent1"/>
            </a:fillRef>
            <a:effectRef idx="0">
              <a:schemeClr val="accent1"/>
            </a:effectRef>
            <a:fontRef idx="minor">
              <a:schemeClr val="tx1"/>
            </a:fontRef>
          </p:style>
        </p:cxnSp>
      </p:grpSp>
      <p:sp>
        <p:nvSpPr>
          <p:cNvPr id="75" name="Rectangle 74">
            <a:extLst>
              <a:ext uri="{FF2B5EF4-FFF2-40B4-BE49-F238E27FC236}">
                <a16:creationId xmlns:a16="http://schemas.microsoft.com/office/drawing/2014/main" id="{628405F0-2C7F-974A-9019-7F7304483BE2}"/>
              </a:ext>
            </a:extLst>
          </p:cNvPr>
          <p:cNvSpPr/>
          <p:nvPr/>
        </p:nvSpPr>
        <p:spPr>
          <a:xfrm>
            <a:off x="9294708" y="5756585"/>
            <a:ext cx="2897292" cy="472871"/>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www.ppthemes.com</a:t>
            </a:r>
            <a:endParaRPr lang="en-US" dirty="0"/>
          </a:p>
        </p:txBody>
      </p:sp>
    </p:spTree>
    <p:extLst>
      <p:ext uri="{BB962C8B-B14F-4D97-AF65-F5344CB8AC3E}">
        <p14:creationId xmlns:p14="http://schemas.microsoft.com/office/powerpoint/2010/main" val="12644464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3176" y="892"/>
            <a:ext cx="12185651" cy="6856214"/>
          </a:xfrm>
          <a:prstGeom prst="rect">
            <a:avLst/>
          </a:prstGeom>
          <a:solidFill>
            <a:schemeClr val="accent4">
              <a:lumMod val="1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7403" y="2936916"/>
            <a:ext cx="7959575"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8599" y="5940798"/>
            <a:ext cx="687525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725" y="4941235"/>
            <a:ext cx="808048" cy="637581"/>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995">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392" y="4941235"/>
            <a:ext cx="808048" cy="637581"/>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995">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302" y="5038945"/>
            <a:ext cx="210536" cy="387329"/>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181" y="4941235"/>
            <a:ext cx="808048" cy="637581"/>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995">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214" y="5018524"/>
            <a:ext cx="351801" cy="406613"/>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08" tIns="22854" rIns="45708" bIns="22854"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165" y="4941235"/>
            <a:ext cx="808048" cy="637581"/>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995">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891" y="5038945"/>
            <a:ext cx="348116" cy="34811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995">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937" y="5090671"/>
            <a:ext cx="418775" cy="296390"/>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08" tIns="22854" rIns="45708" bIns="22854"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3157" y="5175007"/>
            <a:ext cx="107844" cy="126990"/>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08" tIns="22854" rIns="45708" bIns="22854" numCol="1" anchor="t" anchorCtr="0" compatLnSpc="1">
            <a:prstTxWarp prst="textNoShape">
              <a:avLst/>
            </a:prstTxWarp>
          </a:bodyPr>
          <a:lstStyle/>
          <a:p>
            <a:endParaRPr lang="en-US" sz="900" dirty="0">
              <a:latin typeface="Lato Light" panose="020F0302020204030203" pitchFamily="34" charset="0"/>
            </a:endParaRPr>
          </a:p>
        </p:txBody>
      </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 y="894587"/>
            <a:ext cx="12192001" cy="211241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200" dirty="0">
                <a:solidFill>
                  <a:schemeClr val="accent1"/>
                </a:solidFill>
                <a:latin typeface="Lato Black" panose="020F0A02020204030203" pitchFamily="34" charset="0"/>
              </a:rPr>
              <a:t>THANKS FOR DOWNLOADING THESE TEMPLATES! </a:t>
            </a:r>
            <a:br>
              <a:rPr kumimoji="1" lang="en-US" altLang="ja-JP" sz="2000" b="1" dirty="0">
                <a:solidFill>
                  <a:schemeClr val="accent1"/>
                </a:solidFill>
                <a:latin typeface="Lato Light" panose="020F0302020204030203" pitchFamily="34" charset="0"/>
              </a:rPr>
            </a:br>
            <a:r>
              <a:rPr kumimoji="1" lang="en-US" altLang="ja-JP" sz="2400" dirty="0">
                <a:solidFill>
                  <a:schemeClr val="accent1"/>
                </a:solidFill>
                <a:latin typeface="Lato Light" panose="020F0302020204030203" pitchFamily="34" charset="0"/>
              </a:rPr>
              <a:t>Find even more free templates at </a:t>
            </a:r>
            <a:endParaRPr kumimoji="1" lang="en-US" altLang="ja-JP" sz="2000" b="1" dirty="0">
              <a:solidFill>
                <a:schemeClr val="accent1"/>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0" y="1900421"/>
            <a:ext cx="12185651" cy="1349025"/>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Font typeface="Arial" panose="020B0604020202020204" pitchFamily="34" charset="0"/>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Font typeface="Arial" panose="020B0604020202020204" pitchFamily="34" charset="0"/>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theme/theme1.xml><?xml version="1.0" encoding="utf-8"?>
<a:theme xmlns:a="http://schemas.openxmlformats.org/drawingml/2006/main" name="Tema de Office">
  <a:themeElements>
    <a:clrScheme name="Personal Branding theme">
      <a:dk1>
        <a:sysClr val="windowText" lastClr="000000"/>
      </a:dk1>
      <a:lt1>
        <a:sysClr val="window" lastClr="FFFFFF"/>
      </a:lt1>
      <a:dk2>
        <a:srgbClr val="5B9BD5"/>
      </a:dk2>
      <a:lt2>
        <a:srgbClr val="E7E6E6"/>
      </a:lt2>
      <a:accent1>
        <a:srgbClr val="A42BC8"/>
      </a:accent1>
      <a:accent2>
        <a:srgbClr val="FFBC45"/>
      </a:accent2>
      <a:accent3>
        <a:srgbClr val="FF0070"/>
      </a:accent3>
      <a:accent4>
        <a:srgbClr val="FCC7D1"/>
      </a:accent4>
      <a:accent5>
        <a:srgbClr val="0A0E71"/>
      </a:accent5>
      <a:accent6>
        <a:srgbClr val="15CBFB"/>
      </a:accent6>
      <a:hlink>
        <a:srgbClr val="FFFFFF"/>
      </a:hlink>
      <a:folHlink>
        <a:srgbClr val="F2F2F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3" Type="http://schemas.microsoft.com/office/2011/relationships/webextension" Target="webextension3.xml"/><Relationship Id="rId2" Type="http://schemas.microsoft.com/office/2011/relationships/webextension" Target="webextension2.xml"/><Relationship Id="rId1" Type="http://schemas.microsoft.com/office/2011/relationships/webextension" Target="webextension1.xml"/><Relationship Id="rId4" Type="http://schemas.microsoft.com/office/2011/relationships/webextension" Target="webextension4.xml"/></Relationships>
</file>

<file path=ppt/webextensions/taskpanes.xml><?xml version="1.0" encoding="utf-8"?>
<wetp:taskpanes xmlns:wetp="http://schemas.microsoft.com/office/webextensions/taskpanes/2010/11">
  <wetp:taskpane dockstate="right" visibility="0" width="350" row="5">
    <wetp:webextensionref xmlns:r="http://schemas.openxmlformats.org/officeDocument/2006/relationships" r:id="rId1"/>
  </wetp:taskpane>
  <wetp:taskpane dockstate="right" visibility="0" width="350" row="6">
    <wetp:webextensionref xmlns:r="http://schemas.openxmlformats.org/officeDocument/2006/relationships" r:id="rId2"/>
  </wetp:taskpane>
  <wetp:taskpane dockstate="right" visibility="0" width="350" row="7">
    <wetp:webextensionref xmlns:r="http://schemas.openxmlformats.org/officeDocument/2006/relationships" r:id="rId3"/>
  </wetp:taskpane>
  <wetp:taskpane dockstate="right" visibility="0" width="350" row="8">
    <wetp:webextensionref xmlns:r="http://schemas.openxmlformats.org/officeDocument/2006/relationships" r:id="rId4"/>
  </wetp:taskpane>
</wetp:taskpanes>
</file>

<file path=ppt/webextensions/webextension1.xml><?xml version="1.0" encoding="utf-8"?>
<we:webextension xmlns:we="http://schemas.microsoft.com/office/webextensions/webextension/2010/11" id="{710DF37B-39F9-4993-A6F1-04016D8497DF}">
  <we:reference id="wa104379279" version="2.1.0.0" store="en-US" storeType="OMEX"/>
  <we:alternateReferences>
    <we:reference id="wa104379279" version="2.1.0.0" store="WA104379279" storeType="OMEX"/>
  </we:alternateReferences>
  <we:properties/>
  <we:bindings/>
  <we:snapshot xmlns:r="http://schemas.openxmlformats.org/officeDocument/2006/relationships"/>
</we:webextension>
</file>

<file path=ppt/webextensions/webextension2.xml><?xml version="1.0" encoding="utf-8"?>
<we:webextension xmlns:we="http://schemas.microsoft.com/office/webextensions/webextension/2010/11" id="{103BD25C-6E12-48D5-9CE1-6D456C52C2E8}">
  <we:reference id="wa104380907" version="3.0.0.0" store="en-US" storeType="OMEX"/>
  <we:alternateReferences>
    <we:reference id="wa104380907" version="3.0.0.0" store="WA104380907" storeType="OMEX"/>
  </we:alternateReferences>
  <we:properties/>
  <we:bindings/>
  <we:snapshot xmlns:r="http://schemas.openxmlformats.org/officeDocument/2006/relationships"/>
</we:webextension>
</file>

<file path=ppt/webextensions/webextension3.xml><?xml version="1.0" encoding="utf-8"?>
<we:webextension xmlns:we="http://schemas.microsoft.com/office/webextensions/webextension/2010/11" id="{42C0D6B0-2A6B-4092-8B0F-07D241863A00}">
  <we:reference id="wa104178141" version="4.3.3.0" store="en-US" storeType="OMEX"/>
  <we:alternateReferences>
    <we:reference id="wa104178141" version="4.3.3.0" store="WA104178141" storeType="OMEX"/>
  </we:alternateReferences>
  <we:properties/>
  <we:bindings/>
  <we:snapshot xmlns:r="http://schemas.openxmlformats.org/officeDocument/2006/relationships"/>
</we:webextension>
</file>

<file path=ppt/webextensions/webextension4.xml><?xml version="1.0" encoding="utf-8"?>
<we:webextension xmlns:we="http://schemas.microsoft.com/office/webextensions/webextension/2010/11" id="{8224C668-B6FA-4100-A20C-1DE857E1615D}">
  <we:reference id="wa104381411" version="1.0.0.0" store="en-US" storeType="OMEX"/>
  <we:alternateReferences>
    <we:reference id="wa104381411" version="1.0.0.0" store="WA104381411"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7268</TotalTime>
  <Words>511</Words>
  <Application>Microsoft Office PowerPoint</Application>
  <PresentationFormat>Widescreen</PresentationFormat>
  <Paragraphs>45</Paragraphs>
  <Slides>6</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6</vt:i4>
      </vt:variant>
    </vt:vector>
  </HeadingPairs>
  <TitlesOfParts>
    <vt:vector size="16" baseType="lpstr">
      <vt:lpstr>Arial</vt:lpstr>
      <vt:lpstr>Calibri</vt:lpstr>
      <vt:lpstr>Calibri Light</vt:lpstr>
      <vt:lpstr>Gill Sans</vt:lpstr>
      <vt:lpstr>Lato</vt:lpstr>
      <vt:lpstr>Lato Black</vt:lpstr>
      <vt:lpstr>Lato Light</vt:lpstr>
      <vt:lpstr>Montserrat ExtraBold</vt:lpstr>
      <vt:lpstr>Nautilus Pompilius</vt:lpstr>
      <vt:lpstr>Tema de Office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466</cp:revision>
  <dcterms:created xsi:type="dcterms:W3CDTF">2020-03-21T22:03:23Z</dcterms:created>
  <dcterms:modified xsi:type="dcterms:W3CDTF">2025-05-07T22:45:10Z</dcterms:modified>
</cp:coreProperties>
</file>