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1482" r:id="rId2"/>
    <p:sldId id="256" r:id="rId3"/>
    <p:sldId id="258" r:id="rId4"/>
    <p:sldId id="259" r:id="rId5"/>
    <p:sldId id="4099" r:id="rId6"/>
    <p:sldId id="4117" r:id="rId7"/>
    <p:sldId id="1394" r:id="rId8"/>
    <p:sldId id="4118" r:id="rId9"/>
    <p:sldId id="4120" r:id="rId10"/>
    <p:sldId id="4121" r:id="rId11"/>
    <p:sldId id="4119" r:id="rId12"/>
    <p:sldId id="4122" r:id="rId13"/>
    <p:sldId id="260" r:id="rId14"/>
    <p:sldId id="4123" r:id="rId15"/>
    <p:sldId id="17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CAD3"/>
    <a:srgbClr val="5EC0FC"/>
    <a:srgbClr val="53BD8F"/>
    <a:srgbClr val="754099"/>
    <a:srgbClr val="D51B40"/>
    <a:srgbClr val="FF9501"/>
    <a:srgbClr val="FFC000"/>
    <a:srgbClr val="BB4DB3"/>
    <a:srgbClr val="5B9BD5"/>
    <a:srgbClr val="6D41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A51E7-C267-4365-A7C2-04A5C7D7537A}" v="1" dt="2025-03-26T22:19:15.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714" y="114"/>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DCCA51E7-C267-4365-A7C2-04A5C7D7537A}"/>
    <pc:docChg chg="addSld delSld modSld sldOrd">
      <pc:chgData name="Jolie Serrano Delgado" userId="d52b4219-5c60-4a0c-87ad-b1ec335c0c37" providerId="ADAL" clId="{DCCA51E7-C267-4365-A7C2-04A5C7D7537A}" dt="2025-03-26T22:19:41.317" v="9" actId="47"/>
      <pc:docMkLst>
        <pc:docMk/>
      </pc:docMkLst>
      <pc:sldChg chg="modSp del mod">
        <pc:chgData name="Jolie Serrano Delgado" userId="d52b4219-5c60-4a0c-87ad-b1ec335c0c37" providerId="ADAL" clId="{DCCA51E7-C267-4365-A7C2-04A5C7D7537A}" dt="2025-03-26T22:19:41.317" v="9" actId="47"/>
        <pc:sldMkLst>
          <pc:docMk/>
          <pc:sldMk cId="0" sldId="1420"/>
        </pc:sldMkLst>
        <pc:spChg chg="mod">
          <ac:chgData name="Jolie Serrano Delgado" userId="d52b4219-5c60-4a0c-87ad-b1ec335c0c37" providerId="ADAL" clId="{DCCA51E7-C267-4365-A7C2-04A5C7D7537A}" dt="2025-03-26T22:19:29.089" v="4" actId="21"/>
          <ac:spMkLst>
            <pc:docMk/>
            <pc:sldMk cId="0" sldId="1420"/>
            <ac:spMk id="55309" creationId="{00000000-0000-0000-0000-000000000000}"/>
          </ac:spMkLst>
        </pc:spChg>
      </pc:sldChg>
      <pc:sldChg chg="modSp add mod ord">
        <pc:chgData name="Jolie Serrano Delgado" userId="d52b4219-5c60-4a0c-87ad-b1ec335c0c37" providerId="ADAL" clId="{DCCA51E7-C267-4365-A7C2-04A5C7D7537A}" dt="2025-03-26T22:19:38.901" v="8" actId="207"/>
        <pc:sldMkLst>
          <pc:docMk/>
          <pc:sldMk cId="0" sldId="1482"/>
        </pc:sldMkLst>
        <pc:spChg chg="mod">
          <ac:chgData name="Jolie Serrano Delgado" userId="d52b4219-5c60-4a0c-87ad-b1ec335c0c37" providerId="ADAL" clId="{DCCA51E7-C267-4365-A7C2-04A5C7D7537A}" dt="2025-03-26T22:19:38.901" v="8" actId="207"/>
          <ac:spMkLst>
            <pc:docMk/>
            <pc:sldMk cId="0" sldId="1482"/>
            <ac:spMk id="55309" creationId="{00000000-0000-0000-0000-000000000000}"/>
          </ac:spMkLst>
        </pc:spChg>
      </pc:sldChg>
      <pc:sldChg chg="add">
        <pc:chgData name="Jolie Serrano Delgado" userId="d52b4219-5c60-4a0c-87ad-b1ec335c0c37" providerId="ADAL" clId="{DCCA51E7-C267-4365-A7C2-04A5C7D7537A}" dt="2025-03-26T22:19:15.083" v="0"/>
        <pc:sldMkLst>
          <pc:docMk/>
          <pc:sldMk cId="3313802975" sldId="1780"/>
        </pc:sldMkLst>
      </pc:sldChg>
      <pc:sldChg chg="del">
        <pc:chgData name="Jolie Serrano Delgado" userId="d52b4219-5c60-4a0c-87ad-b1ec335c0c37" providerId="ADAL" clId="{DCCA51E7-C267-4365-A7C2-04A5C7D7537A}" dt="2025-03-26T22:19:17.877" v="1" actId="47"/>
        <pc:sldMkLst>
          <pc:docMk/>
          <pc:sldMk cId="1656187330" sldId="1794"/>
        </pc:sldMkLst>
      </pc:sldChg>
      <pc:sldMasterChg chg="delSldLayout">
        <pc:chgData name="Jolie Serrano Delgado" userId="d52b4219-5c60-4a0c-87ad-b1ec335c0c37" providerId="ADAL" clId="{DCCA51E7-C267-4365-A7C2-04A5C7D7537A}" dt="2025-03-26T22:19:41.317" v="9" actId="47"/>
        <pc:sldMasterMkLst>
          <pc:docMk/>
          <pc:sldMasterMk cId="2916016287" sldId="2147483648"/>
        </pc:sldMasterMkLst>
        <pc:sldLayoutChg chg="del">
          <pc:chgData name="Jolie Serrano Delgado" userId="d52b4219-5c60-4a0c-87ad-b1ec335c0c37" providerId="ADAL" clId="{DCCA51E7-C267-4365-A7C2-04A5C7D7537A}" dt="2025-03-26T22:19:41.317" v="9" actId="47"/>
          <pc:sldLayoutMkLst>
            <pc:docMk/>
            <pc:sldMasterMk cId="2916016287" sldId="2147483648"/>
            <pc:sldLayoutMk cId="4082193460" sldId="2147483657"/>
          </pc:sldLayoutMkLst>
        </pc:sldLayoutChg>
        <pc:sldLayoutChg chg="del">
          <pc:chgData name="Jolie Serrano Delgado" userId="d52b4219-5c60-4a0c-87ad-b1ec335c0c37" providerId="ADAL" clId="{DCCA51E7-C267-4365-A7C2-04A5C7D7537A}" dt="2025-03-26T22:19:17.877" v="1" actId="47"/>
          <pc:sldLayoutMkLst>
            <pc:docMk/>
            <pc:sldMasterMk cId="2916016287" sldId="2147483648"/>
            <pc:sldLayoutMk cId="1204945755" sldId="2147483658"/>
          </pc:sldLayoutMkLst>
        </pc:sldLayoutChg>
      </pc:sldMasterChg>
    </pc:docChg>
  </pc:docChgLst>
  <pc:docChgLst>
    <pc:chgData name="Jolie Serrano Delgado" userId="d52b4219-5c60-4a0c-87ad-b1ec335c0c37" providerId="ADAL" clId="{9164446C-EFC6-48D4-A333-13644A1599C4}"/>
    <pc:docChg chg="undo custSel addSld delSld modSld sldOrd modMainMaster">
      <pc:chgData name="Jolie Serrano Delgado" userId="d52b4219-5c60-4a0c-87ad-b1ec335c0c37" providerId="ADAL" clId="{9164446C-EFC6-48D4-A333-13644A1599C4}" dt="2024-11-18T17:44:19.421" v="2364" actId="20577"/>
      <pc:docMkLst>
        <pc:docMk/>
      </pc:docMkLst>
      <pc:sldChg chg="addSp delSp modSp new mod ord delAnim modAnim">
        <pc:chgData name="Jolie Serrano Delgado" userId="d52b4219-5c60-4a0c-87ad-b1ec335c0c37" providerId="ADAL" clId="{9164446C-EFC6-48D4-A333-13644A1599C4}" dt="2024-11-18T17:41:07.874" v="2314" actId="22"/>
        <pc:sldMkLst>
          <pc:docMk/>
          <pc:sldMk cId="2272215872" sldId="256"/>
        </pc:sldMkLst>
      </pc:sldChg>
      <pc:sldChg chg="addSp modSp new del modAnim">
        <pc:chgData name="Jolie Serrano Delgado" userId="d52b4219-5c60-4a0c-87ad-b1ec335c0c37" providerId="ADAL" clId="{9164446C-EFC6-48D4-A333-13644A1599C4}" dt="2024-11-13T22:22:55.119" v="2170" actId="47"/>
        <pc:sldMkLst>
          <pc:docMk/>
          <pc:sldMk cId="2244426907" sldId="257"/>
        </pc:sldMkLst>
      </pc:sldChg>
      <pc:sldChg chg="addSp delSp modSp new mod delAnim modAnim">
        <pc:chgData name="Jolie Serrano Delgado" userId="d52b4219-5c60-4a0c-87ad-b1ec335c0c37" providerId="ADAL" clId="{9164446C-EFC6-48D4-A333-13644A1599C4}" dt="2024-11-18T15:39:54.910" v="2296" actId="20577"/>
        <pc:sldMkLst>
          <pc:docMk/>
          <pc:sldMk cId="479299683" sldId="258"/>
        </pc:sldMkLst>
      </pc:sldChg>
      <pc:sldChg chg="del">
        <pc:chgData name="Jolie Serrano Delgado" userId="d52b4219-5c60-4a0c-87ad-b1ec335c0c37" providerId="ADAL" clId="{9164446C-EFC6-48D4-A333-13644A1599C4}" dt="2024-11-02T22:10:30.792" v="0" actId="47"/>
        <pc:sldMkLst>
          <pc:docMk/>
          <pc:sldMk cId="0" sldId="259"/>
        </pc:sldMkLst>
      </pc:sldChg>
      <pc:sldChg chg="addSp delSp modSp new mod modClrScheme chgLayout">
        <pc:chgData name="Jolie Serrano Delgado" userId="d52b4219-5c60-4a0c-87ad-b1ec335c0c37" providerId="ADAL" clId="{9164446C-EFC6-48D4-A333-13644A1599C4}" dt="2024-11-18T17:41:40.569" v="2317" actId="2711"/>
        <pc:sldMkLst>
          <pc:docMk/>
          <pc:sldMk cId="2062884051" sldId="259"/>
        </pc:sldMkLst>
      </pc:sldChg>
      <pc:sldChg chg="addSp modSp new mod modAnim">
        <pc:chgData name="Jolie Serrano Delgado" userId="d52b4219-5c60-4a0c-87ad-b1ec335c0c37" providerId="ADAL" clId="{9164446C-EFC6-48D4-A333-13644A1599C4}" dt="2024-11-13T22:48:41.660" v="2240" actId="1076"/>
        <pc:sldMkLst>
          <pc:docMk/>
          <pc:sldMk cId="829114736" sldId="260"/>
        </pc:sldMkLst>
      </pc:sldChg>
      <pc:sldChg chg="addSp delSp modSp add mod">
        <pc:chgData name="Jolie Serrano Delgado" userId="d52b4219-5c60-4a0c-87ad-b1ec335c0c37" providerId="ADAL" clId="{9164446C-EFC6-48D4-A333-13644A1599C4}" dt="2024-11-13T22:18:43.793" v="2139" actId="113"/>
        <pc:sldMkLst>
          <pc:docMk/>
          <pc:sldMk cId="0" sldId="1394"/>
        </pc:sldMkLst>
      </pc:sldChg>
      <pc:sldChg chg="modSp add mod">
        <pc:chgData name="Jolie Serrano Delgado" userId="d52b4219-5c60-4a0c-87ad-b1ec335c0c37" providerId="ADAL" clId="{9164446C-EFC6-48D4-A333-13644A1599C4}" dt="2024-11-18T17:44:19.421" v="2364" actId="20577"/>
        <pc:sldMkLst>
          <pc:docMk/>
          <pc:sldMk cId="0" sldId="1420"/>
        </pc:sldMkLst>
      </pc:sldChg>
      <pc:sldChg chg="del">
        <pc:chgData name="Jolie Serrano Delgado" userId="d52b4219-5c60-4a0c-87ad-b1ec335c0c37" providerId="ADAL" clId="{9164446C-EFC6-48D4-A333-13644A1599C4}" dt="2024-11-02T22:10:30.792" v="0" actId="47"/>
        <pc:sldMkLst>
          <pc:docMk/>
          <pc:sldMk cId="2946472649" sldId="1428"/>
        </pc:sldMkLst>
      </pc:sldChg>
      <pc:sldChg chg="del">
        <pc:chgData name="Jolie Serrano Delgado" userId="d52b4219-5c60-4a0c-87ad-b1ec335c0c37" providerId="ADAL" clId="{9164446C-EFC6-48D4-A333-13644A1599C4}" dt="2024-11-02T22:10:30.792" v="0" actId="47"/>
        <pc:sldMkLst>
          <pc:docMk/>
          <pc:sldMk cId="1278661017" sldId="1480"/>
        </pc:sldMkLst>
      </pc:sldChg>
      <pc:sldChg chg="add">
        <pc:chgData name="Jolie Serrano Delgado" userId="d52b4219-5c60-4a0c-87ad-b1ec335c0c37" providerId="ADAL" clId="{9164446C-EFC6-48D4-A333-13644A1599C4}" dt="2024-11-18T17:41:22.250" v="2316"/>
        <pc:sldMkLst>
          <pc:docMk/>
          <pc:sldMk cId="1656187330" sldId="1794"/>
        </pc:sldMkLst>
      </pc:sldChg>
      <pc:sldChg chg="del">
        <pc:chgData name="Jolie Serrano Delgado" userId="d52b4219-5c60-4a0c-87ad-b1ec335c0c37" providerId="ADAL" clId="{9164446C-EFC6-48D4-A333-13644A1599C4}" dt="2024-11-02T22:10:30.792" v="0" actId="47"/>
        <pc:sldMkLst>
          <pc:docMk/>
          <pc:sldMk cId="1087623142" sldId="2230"/>
        </pc:sldMkLst>
      </pc:sldChg>
      <pc:sldChg chg="del">
        <pc:chgData name="Jolie Serrano Delgado" userId="d52b4219-5c60-4a0c-87ad-b1ec335c0c37" providerId="ADAL" clId="{9164446C-EFC6-48D4-A333-13644A1599C4}" dt="2024-11-02T22:10:30.792" v="0" actId="47"/>
        <pc:sldMkLst>
          <pc:docMk/>
          <pc:sldMk cId="187938002" sldId="3307"/>
        </pc:sldMkLst>
      </pc:sldChg>
      <pc:sldChg chg="del">
        <pc:chgData name="Jolie Serrano Delgado" userId="d52b4219-5c60-4a0c-87ad-b1ec335c0c37" providerId="ADAL" clId="{9164446C-EFC6-48D4-A333-13644A1599C4}" dt="2024-11-02T22:10:30.792" v="0" actId="47"/>
        <pc:sldMkLst>
          <pc:docMk/>
          <pc:sldMk cId="1151494825" sldId="3318"/>
        </pc:sldMkLst>
      </pc:sldChg>
      <pc:sldChg chg="del">
        <pc:chgData name="Jolie Serrano Delgado" userId="d52b4219-5c60-4a0c-87ad-b1ec335c0c37" providerId="ADAL" clId="{9164446C-EFC6-48D4-A333-13644A1599C4}" dt="2024-11-02T22:10:30.792" v="0" actId="47"/>
        <pc:sldMkLst>
          <pc:docMk/>
          <pc:sldMk cId="1132203632" sldId="3326"/>
        </pc:sldMkLst>
      </pc:sldChg>
      <pc:sldChg chg="del">
        <pc:chgData name="Jolie Serrano Delgado" userId="d52b4219-5c60-4a0c-87ad-b1ec335c0c37" providerId="ADAL" clId="{9164446C-EFC6-48D4-A333-13644A1599C4}" dt="2024-11-02T22:10:30.792" v="0" actId="47"/>
        <pc:sldMkLst>
          <pc:docMk/>
          <pc:sldMk cId="2512988435" sldId="4084"/>
        </pc:sldMkLst>
      </pc:sldChg>
      <pc:sldChg chg="del">
        <pc:chgData name="Jolie Serrano Delgado" userId="d52b4219-5c60-4a0c-87ad-b1ec335c0c37" providerId="ADAL" clId="{9164446C-EFC6-48D4-A333-13644A1599C4}" dt="2024-11-02T22:10:30.792" v="0" actId="47"/>
        <pc:sldMkLst>
          <pc:docMk/>
          <pc:sldMk cId="537674450" sldId="4094"/>
        </pc:sldMkLst>
      </pc:sldChg>
      <pc:sldChg chg="del">
        <pc:chgData name="Jolie Serrano Delgado" userId="d52b4219-5c60-4a0c-87ad-b1ec335c0c37" providerId="ADAL" clId="{9164446C-EFC6-48D4-A333-13644A1599C4}" dt="2024-11-02T22:10:30.792" v="0" actId="47"/>
        <pc:sldMkLst>
          <pc:docMk/>
          <pc:sldMk cId="631498162" sldId="4097"/>
        </pc:sldMkLst>
      </pc:sldChg>
      <pc:sldChg chg="addSp delSp modSp add mod">
        <pc:chgData name="Jolie Serrano Delgado" userId="d52b4219-5c60-4a0c-87ad-b1ec335c0c37" providerId="ADAL" clId="{9164446C-EFC6-48D4-A333-13644A1599C4}" dt="2024-11-18T17:41:52.721" v="2318" actId="2711"/>
        <pc:sldMkLst>
          <pc:docMk/>
          <pc:sldMk cId="2555777089" sldId="4099"/>
        </pc:sldMkLst>
      </pc:sldChg>
      <pc:sldChg chg="del">
        <pc:chgData name="Jolie Serrano Delgado" userId="d52b4219-5c60-4a0c-87ad-b1ec335c0c37" providerId="ADAL" clId="{9164446C-EFC6-48D4-A333-13644A1599C4}" dt="2024-11-02T22:10:30.792" v="0" actId="47"/>
        <pc:sldMkLst>
          <pc:docMk/>
          <pc:sldMk cId="2092442997" sldId="4105"/>
        </pc:sldMkLst>
      </pc:sldChg>
      <pc:sldChg chg="addSp modSp add mod">
        <pc:chgData name="Jolie Serrano Delgado" userId="d52b4219-5c60-4a0c-87ad-b1ec335c0c37" providerId="ADAL" clId="{9164446C-EFC6-48D4-A333-13644A1599C4}" dt="2024-11-18T17:42:03.115" v="2319" actId="2711"/>
        <pc:sldMkLst>
          <pc:docMk/>
          <pc:sldMk cId="3554001787" sldId="4117"/>
        </pc:sldMkLst>
      </pc:sldChg>
      <pc:sldChg chg="addSp delSp modSp add mod">
        <pc:chgData name="Jolie Serrano Delgado" userId="d52b4219-5c60-4a0c-87ad-b1ec335c0c37" providerId="ADAL" clId="{9164446C-EFC6-48D4-A333-13644A1599C4}" dt="2024-11-18T17:42:41.544" v="2329" actId="2711"/>
        <pc:sldMkLst>
          <pc:docMk/>
          <pc:sldMk cId="356543985" sldId="4118"/>
        </pc:sldMkLst>
      </pc:sldChg>
      <pc:sldChg chg="delSp modSp add mod ord">
        <pc:chgData name="Jolie Serrano Delgado" userId="d52b4219-5c60-4a0c-87ad-b1ec335c0c37" providerId="ADAL" clId="{9164446C-EFC6-48D4-A333-13644A1599C4}" dt="2024-11-18T17:43:08.345" v="2335"/>
        <pc:sldMkLst>
          <pc:docMk/>
          <pc:sldMk cId="2656726470" sldId="4119"/>
        </pc:sldMkLst>
      </pc:sldChg>
      <pc:sldChg chg="delSp modSp add mod">
        <pc:chgData name="Jolie Serrano Delgado" userId="d52b4219-5c60-4a0c-87ad-b1ec335c0c37" providerId="ADAL" clId="{9164446C-EFC6-48D4-A333-13644A1599C4}" dt="2024-11-18T17:42:50.521" v="2331"/>
        <pc:sldMkLst>
          <pc:docMk/>
          <pc:sldMk cId="308835527" sldId="4120"/>
        </pc:sldMkLst>
      </pc:sldChg>
      <pc:sldChg chg="del">
        <pc:chgData name="Jolie Serrano Delgado" userId="d52b4219-5c60-4a0c-87ad-b1ec335c0c37" providerId="ADAL" clId="{9164446C-EFC6-48D4-A333-13644A1599C4}" dt="2024-11-02T22:10:30.792" v="0" actId="47"/>
        <pc:sldMkLst>
          <pc:docMk/>
          <pc:sldMk cId="393830529" sldId="4121"/>
        </pc:sldMkLst>
      </pc:sldChg>
      <pc:sldChg chg="delSp modSp add mod">
        <pc:chgData name="Jolie Serrano Delgado" userId="d52b4219-5c60-4a0c-87ad-b1ec335c0c37" providerId="ADAL" clId="{9164446C-EFC6-48D4-A333-13644A1599C4}" dt="2024-11-18T17:42:59.816" v="2333"/>
        <pc:sldMkLst>
          <pc:docMk/>
          <pc:sldMk cId="3013561675" sldId="4121"/>
        </pc:sldMkLst>
      </pc:sldChg>
      <pc:sldChg chg="addSp delSp modSp add mod">
        <pc:chgData name="Jolie Serrano Delgado" userId="d52b4219-5c60-4a0c-87ad-b1ec335c0c37" providerId="ADAL" clId="{9164446C-EFC6-48D4-A333-13644A1599C4}" dt="2024-11-18T17:43:17.945" v="2336" actId="2711"/>
        <pc:sldMkLst>
          <pc:docMk/>
          <pc:sldMk cId="2883738381" sldId="4122"/>
        </pc:sldMkLst>
      </pc:sldChg>
      <pc:sldChg chg="delSp modSp add mod">
        <pc:chgData name="Jolie Serrano Delgado" userId="d52b4219-5c60-4a0c-87ad-b1ec335c0c37" providerId="ADAL" clId="{9164446C-EFC6-48D4-A333-13644A1599C4}" dt="2024-11-13T22:49:17.313" v="2272" actId="1076"/>
        <pc:sldMkLst>
          <pc:docMk/>
          <pc:sldMk cId="513793589" sldId="4123"/>
        </pc:sldMkLst>
      </pc:sldChg>
      <pc:sldMasterChg chg="delSldLayout modSldLayout">
        <pc:chgData name="Jolie Serrano Delgado" userId="d52b4219-5c60-4a0c-87ad-b1ec335c0c37" providerId="ADAL" clId="{9164446C-EFC6-48D4-A333-13644A1599C4}" dt="2024-11-13T22:04:53.224" v="2075" actId="14100"/>
        <pc:sldMasterMkLst>
          <pc:docMk/>
          <pc:sldMasterMk cId="2916016287" sldId="2147483648"/>
        </pc:sldMasterMkLst>
        <pc:sldLayoutChg chg="modSp mod">
          <pc:chgData name="Jolie Serrano Delgado" userId="d52b4219-5c60-4a0c-87ad-b1ec335c0c37" providerId="ADAL" clId="{9164446C-EFC6-48D4-A333-13644A1599C4}" dt="2024-11-13T22:04:53.224" v="2075" actId="14100"/>
          <pc:sldLayoutMkLst>
            <pc:docMk/>
            <pc:sldMasterMk cId="2916016287" sldId="2147483648"/>
            <pc:sldLayoutMk cId="1856907906" sldId="2147483651"/>
          </pc:sldLayoutMkLst>
        </pc:sldLayoutChg>
        <pc:sldLayoutChg chg="del">
          <pc:chgData name="Jolie Serrano Delgado" userId="d52b4219-5c60-4a0c-87ad-b1ec335c0c37" providerId="ADAL" clId="{9164446C-EFC6-48D4-A333-13644A1599C4}" dt="2024-11-02T22:10:30.792" v="0" actId="47"/>
          <pc:sldLayoutMkLst>
            <pc:docMk/>
            <pc:sldMasterMk cId="2916016287" sldId="2147483648"/>
            <pc:sldLayoutMk cId="2009184192" sldId="2147483652"/>
          </pc:sldLayoutMkLst>
        </pc:sldLayoutChg>
        <pc:sldLayoutChg chg="del">
          <pc:chgData name="Jolie Serrano Delgado" userId="d52b4219-5c60-4a0c-87ad-b1ec335c0c37" providerId="ADAL" clId="{9164446C-EFC6-48D4-A333-13644A1599C4}" dt="2024-11-02T22:10:30.792" v="0" actId="47"/>
          <pc:sldLayoutMkLst>
            <pc:docMk/>
            <pc:sldMasterMk cId="2916016287" sldId="2147483648"/>
            <pc:sldLayoutMk cId="164111978" sldId="2147483653"/>
          </pc:sldLayoutMkLst>
        </pc:sldLayoutChg>
        <pc:sldLayoutChg chg="del">
          <pc:chgData name="Jolie Serrano Delgado" userId="d52b4219-5c60-4a0c-87ad-b1ec335c0c37" providerId="ADAL" clId="{9164446C-EFC6-48D4-A333-13644A1599C4}" dt="2024-11-02T22:10:30.792" v="0" actId="47"/>
          <pc:sldLayoutMkLst>
            <pc:docMk/>
            <pc:sldMasterMk cId="2916016287" sldId="2147483648"/>
            <pc:sldLayoutMk cId="2182076711" sldId="2147483654"/>
          </pc:sldLayoutMkLst>
        </pc:sldLayoutChg>
        <pc:sldLayoutChg chg="del">
          <pc:chgData name="Jolie Serrano Delgado" userId="d52b4219-5c60-4a0c-87ad-b1ec335c0c37" providerId="ADAL" clId="{9164446C-EFC6-48D4-A333-13644A1599C4}" dt="2024-11-02T22:10:30.792" v="0" actId="47"/>
          <pc:sldLayoutMkLst>
            <pc:docMk/>
            <pc:sldMasterMk cId="2916016287" sldId="2147483648"/>
            <pc:sldLayoutMk cId="1053010361" sldId="2147483655"/>
          </pc:sldLayoutMkLst>
        </pc:sldLayoutChg>
        <pc:sldLayoutChg chg="del">
          <pc:chgData name="Jolie Serrano Delgado" userId="d52b4219-5c60-4a0c-87ad-b1ec335c0c37" providerId="ADAL" clId="{9164446C-EFC6-48D4-A333-13644A1599C4}" dt="2024-11-02T22:10:30.792" v="0" actId="47"/>
          <pc:sldLayoutMkLst>
            <pc:docMk/>
            <pc:sldMasterMk cId="2916016287" sldId="2147483648"/>
            <pc:sldLayoutMk cId="2440024604" sldId="2147483657"/>
          </pc:sldLayoutMkLst>
        </pc:sldLayoutChg>
        <pc:sldLayoutChg chg="del">
          <pc:chgData name="Jolie Serrano Delgado" userId="d52b4219-5c60-4a0c-87ad-b1ec335c0c37" providerId="ADAL" clId="{9164446C-EFC6-48D4-A333-13644A1599C4}" dt="2024-11-02T22:10:30.792" v="0" actId="47"/>
          <pc:sldLayoutMkLst>
            <pc:docMk/>
            <pc:sldMasterMk cId="2916016287" sldId="2147483648"/>
            <pc:sldLayoutMk cId="4207624853" sldId="2147483658"/>
          </pc:sldLayoutMkLst>
        </pc:sldLayoutChg>
        <pc:sldLayoutChg chg="del">
          <pc:chgData name="Jolie Serrano Delgado" userId="d52b4219-5c60-4a0c-87ad-b1ec335c0c37" providerId="ADAL" clId="{9164446C-EFC6-48D4-A333-13644A1599C4}" dt="2024-11-02T22:10:30.792" v="0" actId="47"/>
          <pc:sldLayoutMkLst>
            <pc:docMk/>
            <pc:sldMasterMk cId="2916016287" sldId="2147483648"/>
            <pc:sldLayoutMk cId="1400729602"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3/26/2025</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98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72440CA-7416-206D-5519-E6C76586A73D}"/>
              </a:ext>
            </a:extLst>
          </p:cNvPr>
          <p:cNvSpPr>
            <a:spLocks noGrp="1"/>
          </p:cNvSpPr>
          <p:nvPr>
            <p:ph type="pic" sz="quarter" idx="10"/>
          </p:nvPr>
        </p:nvSpPr>
        <p:spPr>
          <a:xfrm>
            <a:off x="0" y="0"/>
            <a:ext cx="1651000" cy="6858000"/>
          </a:xfrm>
          <a:prstGeom prst="rect">
            <a:avLst/>
          </a:prstGeom>
          <a:solidFill>
            <a:schemeClr val="accent5">
              <a:lumMod val="20000"/>
              <a:lumOff val="80000"/>
            </a:schemeClr>
          </a:solidFill>
        </p:spPr>
        <p:txBody>
          <a:bodyPr/>
          <a:lstStyle/>
          <a:p>
            <a:endParaRPr lang="es-CO"/>
          </a:p>
        </p:txBody>
      </p:sp>
    </p:spTree>
    <p:extLst>
      <p:ext uri="{BB962C8B-B14F-4D97-AF65-F5344CB8AC3E}">
        <p14:creationId xmlns:p14="http://schemas.microsoft.com/office/powerpoint/2010/main" val="18569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troduction Slide 1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8E94524-B4EF-4FCE-9206-05024394CF4B}"/>
              </a:ext>
            </a:extLst>
          </p:cNvPr>
          <p:cNvSpPr>
            <a:spLocks noGrp="1"/>
          </p:cNvSpPr>
          <p:nvPr>
            <p:ph type="pic" sz="quarter" idx="10"/>
          </p:nvPr>
        </p:nvSpPr>
        <p:spPr>
          <a:xfrm>
            <a:off x="6096625" y="379477"/>
            <a:ext cx="5710464" cy="6102160"/>
          </a:xfrm>
          <a:custGeom>
            <a:avLst/>
            <a:gdLst>
              <a:gd name="connsiteX0" fmla="*/ 0 w 11417954"/>
              <a:gd name="connsiteY0" fmla="*/ 0 h 12204320"/>
              <a:gd name="connsiteX1" fmla="*/ 11417954 w 11417954"/>
              <a:gd name="connsiteY1" fmla="*/ 0 h 12204320"/>
              <a:gd name="connsiteX2" fmla="*/ 11417954 w 11417954"/>
              <a:gd name="connsiteY2" fmla="*/ 12204320 h 12204320"/>
              <a:gd name="connsiteX3" fmla="*/ 0 w 11417954"/>
              <a:gd name="connsiteY3" fmla="*/ 12204320 h 12204320"/>
            </a:gdLst>
            <a:ahLst/>
            <a:cxnLst>
              <a:cxn ang="0">
                <a:pos x="connsiteX0" y="connsiteY0"/>
              </a:cxn>
              <a:cxn ang="0">
                <a:pos x="connsiteX1" y="connsiteY1"/>
              </a:cxn>
              <a:cxn ang="0">
                <a:pos x="connsiteX2" y="connsiteY2"/>
              </a:cxn>
              <a:cxn ang="0">
                <a:pos x="connsiteX3" y="connsiteY3"/>
              </a:cxn>
            </a:cxnLst>
            <a:rect l="l" t="t" r="r" b="b"/>
            <a:pathLst>
              <a:path w="11417954" h="12204320">
                <a:moveTo>
                  <a:pt x="0" y="0"/>
                </a:moveTo>
                <a:lnTo>
                  <a:pt x="11417954" y="0"/>
                </a:lnTo>
                <a:lnTo>
                  <a:pt x="11417954" y="12204320"/>
                </a:lnTo>
                <a:lnTo>
                  <a:pt x="0" y="12204320"/>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98671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ummary 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04034AD-C8AA-4E61-ABD6-49DBE55A930A}"/>
              </a:ext>
            </a:extLst>
          </p:cNvPr>
          <p:cNvSpPr>
            <a:spLocks noGrp="1"/>
          </p:cNvSpPr>
          <p:nvPr>
            <p:ph type="pic" sz="quarter" idx="10"/>
          </p:nvPr>
        </p:nvSpPr>
        <p:spPr>
          <a:xfrm>
            <a:off x="0" y="0"/>
            <a:ext cx="12192000" cy="6858000"/>
          </a:xfrm>
          <a:custGeom>
            <a:avLst/>
            <a:gdLst>
              <a:gd name="connsiteX0" fmla="*/ 0 w 24377650"/>
              <a:gd name="connsiteY0" fmla="*/ 0 h 13716000"/>
              <a:gd name="connsiteX1" fmla="*/ 24377650 w 24377650"/>
              <a:gd name="connsiteY1" fmla="*/ 0 h 13716000"/>
              <a:gd name="connsiteX2" fmla="*/ 24377650 w 24377650"/>
              <a:gd name="connsiteY2" fmla="*/ 13716000 h 13716000"/>
              <a:gd name="connsiteX3" fmla="*/ 0 w 243776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4377650" h="13716000">
                <a:moveTo>
                  <a:pt x="0" y="0"/>
                </a:moveTo>
                <a:lnTo>
                  <a:pt x="24377650" y="0"/>
                </a:lnTo>
                <a:lnTo>
                  <a:pt x="24377650" y="13716000"/>
                </a:lnTo>
                <a:lnTo>
                  <a:pt x="0" y="13716000"/>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54790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F55F8833-E791-487F-8B3C-337AADF71D55}"/>
              </a:ext>
            </a:extLst>
          </p:cNvPr>
          <p:cNvSpPr>
            <a:spLocks noGrp="1"/>
          </p:cNvSpPr>
          <p:nvPr>
            <p:ph type="pic" sz="quarter" idx="10"/>
          </p:nvPr>
        </p:nvSpPr>
        <p:spPr>
          <a:xfrm>
            <a:off x="361950" y="628650"/>
            <a:ext cx="5600700" cy="5600700"/>
          </a:xfrm>
          <a:prstGeom prst="ellipse">
            <a:avLst/>
          </a:prstGeom>
        </p:spPr>
        <p:txBody>
          <a:bodyPr/>
          <a:lstStyle/>
          <a:p>
            <a:endParaRPr lang="en-US"/>
          </a:p>
        </p:txBody>
      </p:sp>
      <p:sp>
        <p:nvSpPr>
          <p:cNvPr id="5" name="Marcador de posición de imagen 2">
            <a:extLst>
              <a:ext uri="{FF2B5EF4-FFF2-40B4-BE49-F238E27FC236}">
                <a16:creationId xmlns:a16="http://schemas.microsoft.com/office/drawing/2014/main" id="{B82DCDC5-A826-4CF5-A0AA-8C590E31C3CC}"/>
              </a:ext>
            </a:extLst>
          </p:cNvPr>
          <p:cNvSpPr>
            <a:spLocks noGrp="1"/>
          </p:cNvSpPr>
          <p:nvPr>
            <p:ph type="pic" sz="quarter" idx="11"/>
          </p:nvPr>
        </p:nvSpPr>
        <p:spPr>
          <a:xfrm>
            <a:off x="4972050" y="1343025"/>
            <a:ext cx="4171950" cy="4171950"/>
          </a:xfrm>
          <a:prstGeom prst="ellipse">
            <a:avLst/>
          </a:prstGeom>
        </p:spPr>
        <p:txBody>
          <a:bodyPr/>
          <a:lstStyle/>
          <a:p>
            <a:endParaRPr lang="en-US"/>
          </a:p>
        </p:txBody>
      </p:sp>
    </p:spTree>
    <p:extLst>
      <p:ext uri="{BB962C8B-B14F-4D97-AF65-F5344CB8AC3E}">
        <p14:creationId xmlns:p14="http://schemas.microsoft.com/office/powerpoint/2010/main" val="355105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a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41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ummary 1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E2724A9-C0AD-47BF-936F-E0ED4B679236}"/>
              </a:ext>
            </a:extLst>
          </p:cNvPr>
          <p:cNvSpPr>
            <a:spLocks noGrp="1"/>
          </p:cNvSpPr>
          <p:nvPr>
            <p:ph type="pic" sz="quarter" idx="10"/>
          </p:nvPr>
        </p:nvSpPr>
        <p:spPr>
          <a:xfrm>
            <a:off x="7280950" y="1268236"/>
            <a:ext cx="4131384" cy="5208764"/>
          </a:xfrm>
          <a:custGeom>
            <a:avLst/>
            <a:gdLst>
              <a:gd name="connsiteX0" fmla="*/ 1365564 w 8260616"/>
              <a:gd name="connsiteY0" fmla="*/ 6379852 h 10417528"/>
              <a:gd name="connsiteX1" fmla="*/ 3148298 w 8260616"/>
              <a:gd name="connsiteY1" fmla="*/ 6379852 h 10417528"/>
              <a:gd name="connsiteX2" fmla="*/ 3557910 w 8260616"/>
              <a:gd name="connsiteY2" fmla="*/ 6619553 h 10417528"/>
              <a:gd name="connsiteX3" fmla="*/ 4449278 w 8260616"/>
              <a:gd name="connsiteY3" fmla="*/ 8162481 h 10417528"/>
              <a:gd name="connsiteX4" fmla="*/ 4449278 w 8260616"/>
              <a:gd name="connsiteY4" fmla="*/ 8634900 h 10417528"/>
              <a:gd name="connsiteX5" fmla="*/ 3557910 w 8260616"/>
              <a:gd name="connsiteY5" fmla="*/ 10177827 h 10417528"/>
              <a:gd name="connsiteX6" fmla="*/ 3148298 w 8260616"/>
              <a:gd name="connsiteY6" fmla="*/ 10417528 h 10417528"/>
              <a:gd name="connsiteX7" fmla="*/ 1365564 w 8260616"/>
              <a:gd name="connsiteY7" fmla="*/ 10417528 h 10417528"/>
              <a:gd name="connsiteX8" fmla="*/ 955953 w 8260616"/>
              <a:gd name="connsiteY8" fmla="*/ 10177827 h 10417528"/>
              <a:gd name="connsiteX9" fmla="*/ 64584 w 8260616"/>
              <a:gd name="connsiteY9" fmla="*/ 8634900 h 10417528"/>
              <a:gd name="connsiteX10" fmla="*/ 64584 w 8260616"/>
              <a:gd name="connsiteY10" fmla="*/ 8162481 h 10417528"/>
              <a:gd name="connsiteX11" fmla="*/ 955953 w 8260616"/>
              <a:gd name="connsiteY11" fmla="*/ 6619553 h 10417528"/>
              <a:gd name="connsiteX12" fmla="*/ 1365564 w 8260616"/>
              <a:gd name="connsiteY12" fmla="*/ 6379852 h 10417528"/>
              <a:gd name="connsiteX13" fmla="*/ 5112318 w 8260616"/>
              <a:gd name="connsiteY13" fmla="*/ 4308439 h 10417528"/>
              <a:gd name="connsiteX14" fmla="*/ 6895056 w 8260616"/>
              <a:gd name="connsiteY14" fmla="*/ 4308439 h 10417528"/>
              <a:gd name="connsiteX15" fmla="*/ 7304666 w 8260616"/>
              <a:gd name="connsiteY15" fmla="*/ 4548140 h 10417528"/>
              <a:gd name="connsiteX16" fmla="*/ 8196032 w 8260616"/>
              <a:gd name="connsiteY16" fmla="*/ 6091067 h 10417528"/>
              <a:gd name="connsiteX17" fmla="*/ 8196032 w 8260616"/>
              <a:gd name="connsiteY17" fmla="*/ 6563486 h 10417528"/>
              <a:gd name="connsiteX18" fmla="*/ 7304666 w 8260616"/>
              <a:gd name="connsiteY18" fmla="*/ 8106414 h 10417528"/>
              <a:gd name="connsiteX19" fmla="*/ 6895056 w 8260616"/>
              <a:gd name="connsiteY19" fmla="*/ 8346114 h 10417528"/>
              <a:gd name="connsiteX20" fmla="*/ 5112318 w 8260616"/>
              <a:gd name="connsiteY20" fmla="*/ 8346114 h 10417528"/>
              <a:gd name="connsiteX21" fmla="*/ 4702706 w 8260616"/>
              <a:gd name="connsiteY21" fmla="*/ 8106414 h 10417528"/>
              <a:gd name="connsiteX22" fmla="*/ 3811340 w 8260616"/>
              <a:gd name="connsiteY22" fmla="*/ 6563486 h 10417528"/>
              <a:gd name="connsiteX23" fmla="*/ 3811340 w 8260616"/>
              <a:gd name="connsiteY23" fmla="*/ 6091067 h 10417528"/>
              <a:gd name="connsiteX24" fmla="*/ 4702706 w 8260616"/>
              <a:gd name="connsiteY24" fmla="*/ 4548140 h 10417528"/>
              <a:gd name="connsiteX25" fmla="*/ 5112318 w 8260616"/>
              <a:gd name="connsiteY25" fmla="*/ 4308439 h 10417528"/>
              <a:gd name="connsiteX26" fmla="*/ 1365564 w 8260616"/>
              <a:gd name="connsiteY26" fmla="*/ 2071414 h 10417528"/>
              <a:gd name="connsiteX27" fmla="*/ 3148298 w 8260616"/>
              <a:gd name="connsiteY27" fmla="*/ 2071414 h 10417528"/>
              <a:gd name="connsiteX28" fmla="*/ 3557910 w 8260616"/>
              <a:gd name="connsiteY28" fmla="*/ 2311114 h 10417528"/>
              <a:gd name="connsiteX29" fmla="*/ 4449278 w 8260616"/>
              <a:gd name="connsiteY29" fmla="*/ 3854042 h 10417528"/>
              <a:gd name="connsiteX30" fmla="*/ 4449278 w 8260616"/>
              <a:gd name="connsiteY30" fmla="*/ 4326462 h 10417528"/>
              <a:gd name="connsiteX31" fmla="*/ 3557910 w 8260616"/>
              <a:gd name="connsiteY31" fmla="*/ 5869388 h 10417528"/>
              <a:gd name="connsiteX32" fmla="*/ 3148298 w 8260616"/>
              <a:gd name="connsiteY32" fmla="*/ 6109090 h 10417528"/>
              <a:gd name="connsiteX33" fmla="*/ 1365564 w 8260616"/>
              <a:gd name="connsiteY33" fmla="*/ 6109090 h 10417528"/>
              <a:gd name="connsiteX34" fmla="*/ 955953 w 8260616"/>
              <a:gd name="connsiteY34" fmla="*/ 5869388 h 10417528"/>
              <a:gd name="connsiteX35" fmla="*/ 64584 w 8260616"/>
              <a:gd name="connsiteY35" fmla="*/ 4326462 h 10417528"/>
              <a:gd name="connsiteX36" fmla="*/ 64584 w 8260616"/>
              <a:gd name="connsiteY36" fmla="*/ 3854042 h 10417528"/>
              <a:gd name="connsiteX37" fmla="*/ 955953 w 8260616"/>
              <a:gd name="connsiteY37" fmla="*/ 2311114 h 10417528"/>
              <a:gd name="connsiteX38" fmla="*/ 1365564 w 8260616"/>
              <a:gd name="connsiteY38" fmla="*/ 2071414 h 10417528"/>
              <a:gd name="connsiteX39" fmla="*/ 5112318 w 8260616"/>
              <a:gd name="connsiteY39" fmla="*/ 0 h 10417528"/>
              <a:gd name="connsiteX40" fmla="*/ 6895056 w 8260616"/>
              <a:gd name="connsiteY40" fmla="*/ 0 h 10417528"/>
              <a:gd name="connsiteX41" fmla="*/ 7304666 w 8260616"/>
              <a:gd name="connsiteY41" fmla="*/ 239701 h 10417528"/>
              <a:gd name="connsiteX42" fmla="*/ 8196032 w 8260616"/>
              <a:gd name="connsiteY42" fmla="*/ 1782627 h 10417528"/>
              <a:gd name="connsiteX43" fmla="*/ 8196032 w 8260616"/>
              <a:gd name="connsiteY43" fmla="*/ 2255047 h 10417528"/>
              <a:gd name="connsiteX44" fmla="*/ 7304666 w 8260616"/>
              <a:gd name="connsiteY44" fmla="*/ 3797975 h 10417528"/>
              <a:gd name="connsiteX45" fmla="*/ 6895056 w 8260616"/>
              <a:gd name="connsiteY45" fmla="*/ 4037676 h 10417528"/>
              <a:gd name="connsiteX46" fmla="*/ 5112318 w 8260616"/>
              <a:gd name="connsiteY46" fmla="*/ 4037676 h 10417528"/>
              <a:gd name="connsiteX47" fmla="*/ 4702706 w 8260616"/>
              <a:gd name="connsiteY47" fmla="*/ 3797975 h 10417528"/>
              <a:gd name="connsiteX48" fmla="*/ 3811340 w 8260616"/>
              <a:gd name="connsiteY48" fmla="*/ 2255047 h 10417528"/>
              <a:gd name="connsiteX49" fmla="*/ 3811340 w 8260616"/>
              <a:gd name="connsiteY49" fmla="*/ 1782627 h 10417528"/>
              <a:gd name="connsiteX50" fmla="*/ 4702706 w 8260616"/>
              <a:gd name="connsiteY50" fmla="*/ 239701 h 10417528"/>
              <a:gd name="connsiteX51" fmla="*/ 5112318 w 8260616"/>
              <a:gd name="connsiteY51" fmla="*/ 0 h 1041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260616" h="10417528">
                <a:moveTo>
                  <a:pt x="1365564" y="6379852"/>
                </a:moveTo>
                <a:lnTo>
                  <a:pt x="3148298" y="6379852"/>
                </a:lnTo>
                <a:cubicBezTo>
                  <a:pt x="3315866" y="6379852"/>
                  <a:pt x="3471800" y="6470613"/>
                  <a:pt x="3557910" y="6619553"/>
                </a:cubicBezTo>
                <a:lnTo>
                  <a:pt x="4449278" y="8162481"/>
                </a:lnTo>
                <a:cubicBezTo>
                  <a:pt x="4535388" y="8306766"/>
                  <a:pt x="4535388" y="8490615"/>
                  <a:pt x="4449278" y="8634900"/>
                </a:cubicBezTo>
                <a:lnTo>
                  <a:pt x="3557910" y="10177827"/>
                </a:lnTo>
                <a:cubicBezTo>
                  <a:pt x="3471800" y="10324440"/>
                  <a:pt x="3315866" y="10417528"/>
                  <a:pt x="3148298" y="10417528"/>
                </a:cubicBezTo>
                <a:lnTo>
                  <a:pt x="1365564" y="10417528"/>
                </a:lnTo>
                <a:cubicBezTo>
                  <a:pt x="1195668" y="10417528"/>
                  <a:pt x="1037408" y="10324440"/>
                  <a:pt x="955953" y="10177827"/>
                </a:cubicBezTo>
                <a:lnTo>
                  <a:pt x="64584" y="8634900"/>
                </a:lnTo>
                <a:cubicBezTo>
                  <a:pt x="-21528" y="8490615"/>
                  <a:pt x="-21528" y="8306766"/>
                  <a:pt x="64584" y="8162481"/>
                </a:cubicBezTo>
                <a:lnTo>
                  <a:pt x="955953" y="6619553"/>
                </a:lnTo>
                <a:cubicBezTo>
                  <a:pt x="1037408" y="6470613"/>
                  <a:pt x="1195668" y="6379852"/>
                  <a:pt x="1365564" y="6379852"/>
                </a:cubicBezTo>
                <a:close/>
                <a:moveTo>
                  <a:pt x="5112318" y="4308439"/>
                </a:moveTo>
                <a:lnTo>
                  <a:pt x="6895056" y="4308439"/>
                </a:lnTo>
                <a:cubicBezTo>
                  <a:pt x="7062624" y="4308439"/>
                  <a:pt x="7218554" y="4399200"/>
                  <a:pt x="7304666" y="4548140"/>
                </a:cubicBezTo>
                <a:lnTo>
                  <a:pt x="8196032" y="6091067"/>
                </a:lnTo>
                <a:cubicBezTo>
                  <a:pt x="8282144" y="6235352"/>
                  <a:pt x="8282144" y="6419201"/>
                  <a:pt x="8196032" y="6563486"/>
                </a:cubicBezTo>
                <a:lnTo>
                  <a:pt x="7304666" y="8106414"/>
                </a:lnTo>
                <a:cubicBezTo>
                  <a:pt x="7218554" y="8253026"/>
                  <a:pt x="7062624" y="8346114"/>
                  <a:pt x="6895056" y="8346114"/>
                </a:cubicBezTo>
                <a:lnTo>
                  <a:pt x="5112318" y="8346114"/>
                </a:lnTo>
                <a:cubicBezTo>
                  <a:pt x="4942422" y="8346114"/>
                  <a:pt x="4784164" y="8253026"/>
                  <a:pt x="4702706" y="8106414"/>
                </a:cubicBezTo>
                <a:lnTo>
                  <a:pt x="3811340" y="6563486"/>
                </a:lnTo>
                <a:cubicBezTo>
                  <a:pt x="3725228" y="6419201"/>
                  <a:pt x="3725228" y="6235352"/>
                  <a:pt x="3811340" y="6091067"/>
                </a:cubicBezTo>
                <a:lnTo>
                  <a:pt x="4702706" y="4548140"/>
                </a:lnTo>
                <a:cubicBezTo>
                  <a:pt x="4784164" y="4399200"/>
                  <a:pt x="4942422" y="4308439"/>
                  <a:pt x="5112318" y="4308439"/>
                </a:cubicBezTo>
                <a:close/>
                <a:moveTo>
                  <a:pt x="1365564" y="2071414"/>
                </a:moveTo>
                <a:lnTo>
                  <a:pt x="3148298" y="2071414"/>
                </a:lnTo>
                <a:cubicBezTo>
                  <a:pt x="3315866" y="2071414"/>
                  <a:pt x="3471800" y="2162174"/>
                  <a:pt x="3557910" y="2311114"/>
                </a:cubicBezTo>
                <a:lnTo>
                  <a:pt x="4449278" y="3854042"/>
                </a:lnTo>
                <a:cubicBezTo>
                  <a:pt x="4535388" y="3998327"/>
                  <a:pt x="4535388" y="4182176"/>
                  <a:pt x="4449278" y="4326462"/>
                </a:cubicBezTo>
                <a:lnTo>
                  <a:pt x="3557910" y="5869388"/>
                </a:lnTo>
                <a:cubicBezTo>
                  <a:pt x="3471800" y="6016001"/>
                  <a:pt x="3315866" y="6109090"/>
                  <a:pt x="3148298" y="6109090"/>
                </a:cubicBezTo>
                <a:lnTo>
                  <a:pt x="1365564" y="6109090"/>
                </a:lnTo>
                <a:cubicBezTo>
                  <a:pt x="1195668" y="6109090"/>
                  <a:pt x="1037408" y="6016001"/>
                  <a:pt x="955953" y="5869388"/>
                </a:cubicBezTo>
                <a:lnTo>
                  <a:pt x="64584" y="4326462"/>
                </a:lnTo>
                <a:cubicBezTo>
                  <a:pt x="-21528" y="4182176"/>
                  <a:pt x="-21528" y="3998327"/>
                  <a:pt x="64584" y="3854042"/>
                </a:cubicBezTo>
                <a:lnTo>
                  <a:pt x="955953" y="2311114"/>
                </a:lnTo>
                <a:cubicBezTo>
                  <a:pt x="1037408" y="2162174"/>
                  <a:pt x="1195668" y="2071414"/>
                  <a:pt x="1365564" y="2071414"/>
                </a:cubicBezTo>
                <a:close/>
                <a:moveTo>
                  <a:pt x="5112318" y="0"/>
                </a:moveTo>
                <a:lnTo>
                  <a:pt x="6895056" y="0"/>
                </a:lnTo>
                <a:cubicBezTo>
                  <a:pt x="7062624" y="0"/>
                  <a:pt x="7218554" y="90761"/>
                  <a:pt x="7304666" y="239701"/>
                </a:cubicBezTo>
                <a:lnTo>
                  <a:pt x="8196032" y="1782627"/>
                </a:lnTo>
                <a:cubicBezTo>
                  <a:pt x="8282144" y="1926914"/>
                  <a:pt x="8282144" y="2110763"/>
                  <a:pt x="8196032" y="2255047"/>
                </a:cubicBezTo>
                <a:lnTo>
                  <a:pt x="7304666" y="3797975"/>
                </a:lnTo>
                <a:cubicBezTo>
                  <a:pt x="7218554" y="3944588"/>
                  <a:pt x="7062624" y="4037676"/>
                  <a:pt x="6895056" y="4037676"/>
                </a:cubicBezTo>
                <a:lnTo>
                  <a:pt x="5112318" y="4037676"/>
                </a:lnTo>
                <a:cubicBezTo>
                  <a:pt x="4942422" y="4037676"/>
                  <a:pt x="4784164" y="3944588"/>
                  <a:pt x="4702706" y="3797975"/>
                </a:cubicBezTo>
                <a:lnTo>
                  <a:pt x="3811340" y="2255047"/>
                </a:lnTo>
                <a:cubicBezTo>
                  <a:pt x="3725228" y="2110763"/>
                  <a:pt x="3725228" y="1926914"/>
                  <a:pt x="3811340" y="1782627"/>
                </a:cubicBezTo>
                <a:lnTo>
                  <a:pt x="4702706" y="239701"/>
                </a:lnTo>
                <a:cubicBezTo>
                  <a:pt x="4784164" y="90761"/>
                  <a:pt x="4942422" y="0"/>
                  <a:pt x="5112318" y="0"/>
                </a:cubicBez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70512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92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225750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slidesgrati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free-powerpoint-templates-download.com/" TargetMode="Externa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3">
            <a:extLst>
              <a:ext uri="{FF2B5EF4-FFF2-40B4-BE49-F238E27FC236}">
                <a16:creationId xmlns:a16="http://schemas.microsoft.com/office/drawing/2014/main" id="{34BE8EDB-8FC0-7904-B7C3-44FB8CB03FD3}"/>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4">
            <a:extLst>
              <a:ext uri="{FF2B5EF4-FFF2-40B4-BE49-F238E27FC236}">
                <a16:creationId xmlns:a16="http://schemas.microsoft.com/office/drawing/2014/main" id="{7719BC4D-AB18-8518-96B8-4D8B6A6DF509}"/>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1">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4" name="Imagen 7">
            <a:extLst>
              <a:ext uri="{FF2B5EF4-FFF2-40B4-BE49-F238E27FC236}">
                <a16:creationId xmlns:a16="http://schemas.microsoft.com/office/drawing/2014/main" id="{A2EE92DF-42F8-43EF-A899-B828CC92407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5" name="CuadroTexto 8">
            <a:extLst>
              <a:ext uri="{FF2B5EF4-FFF2-40B4-BE49-F238E27FC236}">
                <a16:creationId xmlns:a16="http://schemas.microsoft.com/office/drawing/2014/main" id="{EA98C80F-F41D-B3CA-E228-4DF022A9BAB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3">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6" name="Imagen 13">
            <a:extLst>
              <a:ext uri="{FF2B5EF4-FFF2-40B4-BE49-F238E27FC236}">
                <a16:creationId xmlns:a16="http://schemas.microsoft.com/office/drawing/2014/main" id="{249E69D3-209C-F929-D8AA-505C877BAFF6}"/>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9" r:id="rId8"/>
    <p:sldLayoutId id="214748366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Lato" TargetMode="External"/><Relationship Id="rId2" Type="http://schemas.openxmlformats.org/officeDocument/2006/relationships/hyperlink" Target="https://fonts.google.com/specimen/Poppins" TargetMode="External"/><Relationship Id="rId1" Type="http://schemas.openxmlformats.org/officeDocument/2006/relationships/slideLayout" Target="../slideLayouts/slideLayout8.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7/06/relationships/model3d" Target="../media/model3d2.glb"/><Relationship Id="rId1" Type="http://schemas.openxmlformats.org/officeDocument/2006/relationships/slideLayout" Target="../slideLayouts/slideLayout6.xml"/><Relationship Id="rId5" Type="http://schemas.openxmlformats.org/officeDocument/2006/relationships/image" Target="../media/image19.png"/><Relationship Id="rId4" Type="http://schemas.microsoft.com/office/2017/06/relationships/model3d" Target="../media/model3d3.glb"/></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7/06/relationships/model3d" Target="../media/model3d1.glb"/><Relationship Id="rId1" Type="http://schemas.openxmlformats.org/officeDocument/2006/relationships/slideLayout" Target="../slideLayouts/slideLayout6.xml"/><Relationship Id="rId5" Type="http://schemas.openxmlformats.org/officeDocument/2006/relationships/image" Target="../media/image22.png"/><Relationship Id="rId4" Type="http://schemas.microsoft.com/office/2017/06/relationships/model3d" Target="../media/model3d4.glb"/></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9.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9.xml"/><Relationship Id="rId7" Type="http://schemas.microsoft.com/office/2017/06/relationships/model3d" Target="../media/model3d2.glb"/><Relationship Id="rId2" Type="http://schemas.openxmlformats.org/officeDocument/2006/relationships/slide" Target="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microsoft.com/office/2017/06/relationships/model3d" Target="../media/model3d1.glb"/><Relationship Id="rId4" Type="http://schemas.openxmlformats.org/officeDocument/2006/relationships/slide" Target="slide10.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7/06/relationships/model3d" Target="../media/model3d2.glb"/><Relationship Id="rId1" Type="http://schemas.openxmlformats.org/officeDocument/2006/relationships/slideLayout" Target="../slideLayouts/slideLayout6.xml"/><Relationship Id="rId5" Type="http://schemas.openxmlformats.org/officeDocument/2006/relationships/image" Target="../media/image19.png"/><Relationship Id="rId4" Type="http://schemas.microsoft.com/office/2017/06/relationships/model3d" Target="../media/model3d3.glb"/></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 </a:t>
            </a:r>
            <a:r>
              <a:rPr lang="en-US" altLang="ja-JP" sz="1400" dirty="0">
                <a:latin typeface="+mj-lt"/>
                <a:cs typeface="Arial" panose="020B0604020202020204" pitchFamily="34" charset="0"/>
                <a:hlinkClick r:id="rId2"/>
              </a:rPr>
              <a:t>Poppins font </a:t>
            </a:r>
            <a:r>
              <a:rPr lang="en-US" altLang="ja-JP" sz="1400" dirty="0">
                <a:solidFill>
                  <a:schemeClr val="bg1"/>
                </a:solidFill>
                <a:latin typeface="+mj-lt"/>
                <a:cs typeface="Arial" panose="020B0604020202020204" pitchFamily="34" charset="0"/>
              </a:rPr>
              <a:t>and</a:t>
            </a:r>
            <a:r>
              <a:rPr lang="en-US" altLang="ja-JP" sz="1400" dirty="0">
                <a:latin typeface="+mj-lt"/>
                <a:cs typeface="Arial" panose="020B0604020202020204" pitchFamily="34" charset="0"/>
              </a:rPr>
              <a:t> </a:t>
            </a:r>
            <a:r>
              <a:rPr lang="en-US" altLang="ja-JP" sz="1400" dirty="0">
                <a:latin typeface="+mj-lt"/>
                <a:cs typeface="Arial" panose="020B0604020202020204" pitchFamily="34" charset="0"/>
                <a:hlinkClick r:id="rId3"/>
              </a:rPr>
              <a:t>Lato font </a:t>
            </a:r>
            <a:r>
              <a:rPr lang="en-US" altLang="ja-JP" sz="1400" dirty="0">
                <a:latin typeface="+mj-lt"/>
                <a:cs typeface="Arial" panose="020B0604020202020204" pitchFamily="34" charset="0"/>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A10958-AEFE-438F-A0A4-DD14A6DA215D}"/>
              </a:ext>
            </a:extLst>
          </p:cNvPr>
          <p:cNvSpPr/>
          <p:nvPr/>
        </p:nvSpPr>
        <p:spPr>
          <a:xfrm>
            <a:off x="0" y="-19051"/>
            <a:ext cx="12192000" cy="692176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D33AD44A-359B-4A38-A466-67607FE0B345}"/>
              </a:ext>
            </a:extLst>
          </p:cNvPr>
          <p:cNvSpPr/>
          <p:nvPr/>
        </p:nvSpPr>
        <p:spPr>
          <a:xfrm rot="10800000">
            <a:off x="10590244" y="5252549"/>
            <a:ext cx="1605399" cy="1650162"/>
          </a:xfrm>
          <a:custGeom>
            <a:avLst/>
            <a:gdLst>
              <a:gd name="connsiteX0" fmla="*/ 0 w 4559364"/>
              <a:gd name="connsiteY0" fmla="*/ 0 h 4686491"/>
              <a:gd name="connsiteX1" fmla="*/ 3866910 w 4559364"/>
              <a:gd name="connsiteY1" fmla="*/ 0 h 4686491"/>
              <a:gd name="connsiteX2" fmla="*/ 3948885 w 4559364"/>
              <a:gd name="connsiteY2" fmla="*/ 94688 h 4686491"/>
              <a:gd name="connsiteX3" fmla="*/ 4559364 w 4559364"/>
              <a:gd name="connsiteY3" fmla="*/ 1879925 h 4686491"/>
              <a:gd name="connsiteX4" fmla="*/ 1885946 w 4559364"/>
              <a:gd name="connsiteY4" fmla="*/ 4686491 h 4686491"/>
              <a:gd name="connsiteX5" fmla="*/ 185404 w 4559364"/>
              <a:gd name="connsiteY5" fmla="*/ 4045608 h 4686491"/>
              <a:gd name="connsiteX6" fmla="*/ 0 w 4559364"/>
              <a:gd name="connsiteY6" fmla="*/ 3868709 h 468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64" h="4686491">
                <a:moveTo>
                  <a:pt x="0" y="0"/>
                </a:moveTo>
                <a:lnTo>
                  <a:pt x="3866910" y="0"/>
                </a:lnTo>
                <a:lnTo>
                  <a:pt x="3948885" y="94688"/>
                </a:lnTo>
                <a:cubicBezTo>
                  <a:pt x="4330264" y="579828"/>
                  <a:pt x="4559364" y="1201790"/>
                  <a:pt x="4559364" y="1879925"/>
                </a:cubicBezTo>
                <a:cubicBezTo>
                  <a:pt x="4559364" y="3429949"/>
                  <a:pt x="3362434" y="4686491"/>
                  <a:pt x="1885946" y="4686491"/>
                </a:cubicBezTo>
                <a:cubicBezTo>
                  <a:pt x="1239983" y="4686491"/>
                  <a:pt x="647528" y="4445981"/>
                  <a:pt x="185404" y="4045608"/>
                </a:cubicBezTo>
                <a:lnTo>
                  <a:pt x="0" y="386870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AEF6BB3A-C3B0-4C86-BE49-BA8627EE072C}"/>
              </a:ext>
            </a:extLst>
          </p:cNvPr>
          <p:cNvSpPr/>
          <p:nvPr/>
        </p:nvSpPr>
        <p:spPr>
          <a:xfrm>
            <a:off x="727" y="-24776"/>
            <a:ext cx="838200" cy="861571"/>
          </a:xfrm>
          <a:custGeom>
            <a:avLst/>
            <a:gdLst>
              <a:gd name="connsiteX0" fmla="*/ 0 w 4559364"/>
              <a:gd name="connsiteY0" fmla="*/ 0 h 4686491"/>
              <a:gd name="connsiteX1" fmla="*/ 3866910 w 4559364"/>
              <a:gd name="connsiteY1" fmla="*/ 0 h 4686491"/>
              <a:gd name="connsiteX2" fmla="*/ 3948885 w 4559364"/>
              <a:gd name="connsiteY2" fmla="*/ 94688 h 4686491"/>
              <a:gd name="connsiteX3" fmla="*/ 4559364 w 4559364"/>
              <a:gd name="connsiteY3" fmla="*/ 1879925 h 4686491"/>
              <a:gd name="connsiteX4" fmla="*/ 1885946 w 4559364"/>
              <a:gd name="connsiteY4" fmla="*/ 4686491 h 4686491"/>
              <a:gd name="connsiteX5" fmla="*/ 185404 w 4559364"/>
              <a:gd name="connsiteY5" fmla="*/ 4045608 h 4686491"/>
              <a:gd name="connsiteX6" fmla="*/ 0 w 4559364"/>
              <a:gd name="connsiteY6" fmla="*/ 3868709 h 468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64" h="4686491">
                <a:moveTo>
                  <a:pt x="0" y="0"/>
                </a:moveTo>
                <a:lnTo>
                  <a:pt x="3866910" y="0"/>
                </a:lnTo>
                <a:lnTo>
                  <a:pt x="3948885" y="94688"/>
                </a:lnTo>
                <a:cubicBezTo>
                  <a:pt x="4330264" y="579828"/>
                  <a:pt x="4559364" y="1201790"/>
                  <a:pt x="4559364" y="1879925"/>
                </a:cubicBezTo>
                <a:cubicBezTo>
                  <a:pt x="4559364" y="3429949"/>
                  <a:pt x="3362434" y="4686491"/>
                  <a:pt x="1885946" y="4686491"/>
                </a:cubicBezTo>
                <a:cubicBezTo>
                  <a:pt x="1239983" y="4686491"/>
                  <a:pt x="647528" y="4445981"/>
                  <a:pt x="185404" y="4045608"/>
                </a:cubicBezTo>
                <a:lnTo>
                  <a:pt x="0" y="386870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Star: 4 Points 56">
            <a:extLst>
              <a:ext uri="{FF2B5EF4-FFF2-40B4-BE49-F238E27FC236}">
                <a16:creationId xmlns:a16="http://schemas.microsoft.com/office/drawing/2014/main" id="{991DFCB0-5A4B-4BA5-BB5A-A8353FE62434}"/>
              </a:ext>
            </a:extLst>
          </p:cNvPr>
          <p:cNvSpPr/>
          <p:nvPr/>
        </p:nvSpPr>
        <p:spPr>
          <a:xfrm>
            <a:off x="3493492" y="5204825"/>
            <a:ext cx="447212" cy="447212"/>
          </a:xfrm>
          <a:prstGeom prst="star4">
            <a:avLst>
              <a:gd name="adj" fmla="val 2386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tar: 4 Points 74">
            <a:extLst>
              <a:ext uri="{FF2B5EF4-FFF2-40B4-BE49-F238E27FC236}">
                <a16:creationId xmlns:a16="http://schemas.microsoft.com/office/drawing/2014/main" id="{F53EAEFC-4741-4CD2-B985-4AFD6DF7669F}"/>
              </a:ext>
            </a:extLst>
          </p:cNvPr>
          <p:cNvSpPr/>
          <p:nvPr/>
        </p:nvSpPr>
        <p:spPr>
          <a:xfrm>
            <a:off x="4505684" y="182403"/>
            <a:ext cx="447212" cy="447212"/>
          </a:xfrm>
          <a:prstGeom prst="star4">
            <a:avLst>
              <a:gd name="adj" fmla="val 23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tar: 4 Points 75">
            <a:extLst>
              <a:ext uri="{FF2B5EF4-FFF2-40B4-BE49-F238E27FC236}">
                <a16:creationId xmlns:a16="http://schemas.microsoft.com/office/drawing/2014/main" id="{D53DC699-F29D-4405-AEC8-0374FE75FC9B}"/>
              </a:ext>
            </a:extLst>
          </p:cNvPr>
          <p:cNvSpPr/>
          <p:nvPr/>
        </p:nvSpPr>
        <p:spPr>
          <a:xfrm>
            <a:off x="1747444" y="740456"/>
            <a:ext cx="447212" cy="447212"/>
          </a:xfrm>
          <a:prstGeom prst="star4">
            <a:avLst>
              <a:gd name="adj" fmla="val 170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tar: 4 Points 76">
            <a:extLst>
              <a:ext uri="{FF2B5EF4-FFF2-40B4-BE49-F238E27FC236}">
                <a16:creationId xmlns:a16="http://schemas.microsoft.com/office/drawing/2014/main" id="{D9D741B8-272F-4F9A-8209-DECEAB693727}"/>
              </a:ext>
            </a:extLst>
          </p:cNvPr>
          <p:cNvSpPr/>
          <p:nvPr/>
        </p:nvSpPr>
        <p:spPr>
          <a:xfrm>
            <a:off x="11266773" y="707989"/>
            <a:ext cx="594447" cy="594447"/>
          </a:xfrm>
          <a:prstGeom prst="star4">
            <a:avLst>
              <a:gd name="adj" fmla="val 23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4 Points 74">
            <a:extLst>
              <a:ext uri="{FF2B5EF4-FFF2-40B4-BE49-F238E27FC236}">
                <a16:creationId xmlns:a16="http://schemas.microsoft.com/office/drawing/2014/main" id="{892793C3-3B62-8125-AF99-62DFE1B324B0}"/>
              </a:ext>
            </a:extLst>
          </p:cNvPr>
          <p:cNvSpPr/>
          <p:nvPr/>
        </p:nvSpPr>
        <p:spPr>
          <a:xfrm>
            <a:off x="506223" y="4753356"/>
            <a:ext cx="447212" cy="447212"/>
          </a:xfrm>
          <a:prstGeom prst="star4">
            <a:avLst>
              <a:gd name="adj" fmla="val 23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a:extLst>
              <a:ext uri="{FF2B5EF4-FFF2-40B4-BE49-F238E27FC236}">
                <a16:creationId xmlns:a16="http://schemas.microsoft.com/office/drawing/2014/main" id="{E1190C67-D4CD-E703-630A-EF0A4329EE9F}"/>
              </a:ext>
            </a:extLst>
          </p:cNvPr>
          <p:cNvSpPr/>
          <p:nvPr/>
        </p:nvSpPr>
        <p:spPr>
          <a:xfrm>
            <a:off x="6003991" y="3028579"/>
            <a:ext cx="5446733" cy="9479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TextBox 4">
            <a:extLst>
              <a:ext uri="{FF2B5EF4-FFF2-40B4-BE49-F238E27FC236}">
                <a16:creationId xmlns:a16="http://schemas.microsoft.com/office/drawing/2014/main" id="{2B8ADEDB-084F-853F-EA3B-21097CE0CD48}"/>
              </a:ext>
            </a:extLst>
          </p:cNvPr>
          <p:cNvSpPr txBox="1"/>
          <p:nvPr/>
        </p:nvSpPr>
        <p:spPr>
          <a:xfrm>
            <a:off x="6969077" y="3284389"/>
            <a:ext cx="3621167" cy="461665"/>
          </a:xfrm>
          <a:prstGeom prst="rect">
            <a:avLst/>
          </a:prstGeom>
          <a:noFill/>
        </p:spPr>
        <p:txBody>
          <a:bodyPr wrap="square" rtlCol="0">
            <a:spAutoFit/>
          </a:bodyPr>
          <a:lstStyle/>
          <a:p>
            <a:pPr algn="ctr"/>
            <a:r>
              <a:rPr lang="en-US" sz="2400" dirty="0">
                <a:solidFill>
                  <a:schemeClr val="bg1"/>
                </a:solidFill>
                <a:latin typeface="+mj-lt"/>
              </a:rPr>
              <a:t>WRONG ANSWER</a:t>
            </a:r>
          </a:p>
        </p:txBody>
      </p:sp>
      <p:sp>
        <p:nvSpPr>
          <p:cNvPr id="7" name="TextBox 6">
            <a:extLst>
              <a:ext uri="{FF2B5EF4-FFF2-40B4-BE49-F238E27FC236}">
                <a16:creationId xmlns:a16="http://schemas.microsoft.com/office/drawing/2014/main" id="{33B52AB6-12BD-BF47-AF48-FB2EC6FE7005}"/>
              </a:ext>
            </a:extLst>
          </p:cNvPr>
          <p:cNvSpPr txBox="1"/>
          <p:nvPr/>
        </p:nvSpPr>
        <p:spPr>
          <a:xfrm>
            <a:off x="6395889" y="552182"/>
            <a:ext cx="4348556" cy="1200329"/>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WRITE YOUR QUESTION HERE</a:t>
            </a:r>
          </a:p>
        </p:txBody>
      </p:sp>
      <mc:AlternateContent xmlns:mc="http://schemas.openxmlformats.org/markup-compatibility/2006">
        <mc:Choice xmlns:am3d="http://schemas.microsoft.com/office/drawing/2017/model3d" Requires="am3d">
          <p:graphicFrame>
            <p:nvGraphicFramePr>
              <p:cNvPr id="11" name="3D Model 10" descr="Confused Face Emoji">
                <a:extLst>
                  <a:ext uri="{FF2B5EF4-FFF2-40B4-BE49-F238E27FC236}">
                    <a16:creationId xmlns:a16="http://schemas.microsoft.com/office/drawing/2014/main" id="{55B8B1FA-1BFB-D228-35C4-C9D72D96AC9F}"/>
                  </a:ext>
                </a:extLst>
              </p:cNvPr>
              <p:cNvGraphicFramePr>
                <a:graphicFrameLocks noChangeAspect="1"/>
              </p:cNvGraphicFramePr>
              <p:nvPr/>
            </p:nvGraphicFramePr>
            <p:xfrm>
              <a:off x="1006400" y="2018125"/>
              <a:ext cx="2710698" cy="2710698"/>
            </p:xfrm>
            <a:graphic>
              <a:graphicData uri="http://schemas.microsoft.com/office/drawing/2017/model3d">
                <am3d:model3d r:embed="rId2">
                  <am3d:spPr>
                    <a:xfrm>
                      <a:off x="0" y="0"/>
                      <a:ext cx="2710698" cy="2710698"/>
                    </a:xfrm>
                    <a:prstGeom prst="rect">
                      <a:avLst/>
                    </a:prstGeom>
                  </am3d:spPr>
                  <am3d:camera>
                    <am3d:pos x="0" y="0" z="81469193"/>
                    <am3d:up dx="0" dy="36000000" dz="0"/>
                    <am3d:lookAt x="0" y="0" z="0"/>
                    <am3d:perspective fov="2700000"/>
                  </am3d:camera>
                  <am3d:trans>
                    <am3d:meterPerModelUnit n="95238" d="1000000"/>
                    <am3d:preTrans dx="3" dy="-17999993" dz="78601"/>
                    <am3d:scale>
                      <am3d:sx n="1000000" d="1000000"/>
                      <am3d:sy n="1000000" d="1000000"/>
                      <am3d:sz n="1000000" d="1000000"/>
                    </am3d:scale>
                    <am3d:rot ax="37150" ay="217183" az="2282"/>
                    <am3d:postTrans dx="0" dy="0" dz="0"/>
                  </am3d:trans>
                  <am3d:raster rName="Office3DRenderer" rVer="16.0.8326">
                    <am3d:blip r:embed="rId3"/>
                  </am3d:raster>
                  <am3d:objViewport viewportSz="476272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3D Model 10" descr="Confused Face Emoji">
                <a:extLst>
                  <a:ext uri="{FF2B5EF4-FFF2-40B4-BE49-F238E27FC236}">
                    <a16:creationId xmlns:a16="http://schemas.microsoft.com/office/drawing/2014/main" id="{55B8B1FA-1BFB-D228-35C4-C9D72D96AC9F}"/>
                  </a:ext>
                </a:extLst>
              </p:cNvPr>
              <p:cNvPicPr>
                <a:picLocks noGrp="1" noRot="1" noChangeAspect="1" noMove="1" noResize="1" noEditPoints="1" noAdjustHandles="1" noChangeArrowheads="1" noChangeShapeType="1" noCrop="1"/>
              </p:cNvPicPr>
              <p:nvPr/>
            </p:nvPicPr>
            <p:blipFill>
              <a:blip r:embed="rId3"/>
              <a:stretch>
                <a:fillRect/>
              </a:stretch>
            </p:blipFill>
            <p:spPr>
              <a:xfrm>
                <a:off x="1006400" y="2018125"/>
                <a:ext cx="2710698" cy="2710698"/>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 name="3D Model 5" descr="Thumbs Down Emoji">
                <a:extLst>
                  <a:ext uri="{FF2B5EF4-FFF2-40B4-BE49-F238E27FC236}">
                    <a16:creationId xmlns:a16="http://schemas.microsoft.com/office/drawing/2014/main" id="{0BE14895-F810-ABD8-4236-0D1BAF363959}"/>
                  </a:ext>
                </a:extLst>
              </p:cNvPr>
              <p:cNvGraphicFramePr/>
              <p:nvPr/>
            </p:nvGraphicFramePr>
            <p:xfrm>
              <a:off x="3717965" y="2740020"/>
              <a:ext cx="1575438" cy="1650163"/>
            </p:xfrm>
            <a:graphic>
              <a:graphicData uri="http://schemas.microsoft.com/office/drawing/2017/model3d">
                <am3d:model3d r:embed="rId4">
                  <am3d:spPr>
                    <a:xfrm>
                      <a:off x="0" y="0"/>
                      <a:ext cx="1575438" cy="1650163"/>
                    </a:xfrm>
                    <a:prstGeom prst="rect">
                      <a:avLst/>
                    </a:prstGeom>
                  </am3d:spPr>
                  <am3d:camera>
                    <am3d:pos x="0" y="0" z="66308073"/>
                    <am3d:up dx="0" dy="36000000" dz="0"/>
                    <am3d:lookAt x="0" y="0" z="0"/>
                    <am3d:perspective fov="2700000"/>
                  </am3d:camera>
                  <am3d:trans>
                    <am3d:meterPerModelUnit n="101511" d="1000000"/>
                    <am3d:preTrans dx="-1477901" dy="-18000000" dz="-2192431"/>
                    <am3d:scale>
                      <am3d:sx n="1000000" d="1000000"/>
                      <am3d:sy n="1000000" d="1000000"/>
                      <am3d:sz n="1000000" d="1000000"/>
                    </am3d:scale>
                    <am3d:rot/>
                    <am3d:postTrans dx="0" dy="0" dz="0"/>
                  </am3d:trans>
                  <am3d:raster rName="Office3DRenderer" rVer="16.0.8326">
                    <am3d:blip r:embed="rId5"/>
                  </am3d:raster>
                  <am3d:objViewport viewportSz="237023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Thumbs Down Emoji">
                <a:extLst>
                  <a:ext uri="{FF2B5EF4-FFF2-40B4-BE49-F238E27FC236}">
                    <a16:creationId xmlns:a16="http://schemas.microsoft.com/office/drawing/2014/main" id="{0BE14895-F810-ABD8-4236-0D1BAF363959}"/>
                  </a:ext>
                </a:extLst>
              </p:cNvPr>
              <p:cNvPicPr>
                <a:picLocks noGrp="1" noRot="1" noChangeAspect="1" noMove="1" noResize="1" noEditPoints="1" noAdjustHandles="1" noChangeArrowheads="1" noChangeShapeType="1" noCrop="1"/>
              </p:cNvPicPr>
              <p:nvPr/>
            </p:nvPicPr>
            <p:blipFill>
              <a:blip r:embed="rId5"/>
              <a:stretch>
                <a:fillRect/>
              </a:stretch>
            </p:blipFill>
            <p:spPr>
              <a:xfrm>
                <a:off x="3717965" y="2740020"/>
                <a:ext cx="1575438" cy="1650163"/>
              </a:xfrm>
              <a:prstGeom prst="rect">
                <a:avLst/>
              </a:prstGeom>
            </p:spPr>
          </p:pic>
        </mc:Fallback>
      </mc:AlternateContent>
      <p:grpSp>
        <p:nvGrpSpPr>
          <p:cNvPr id="13" name="Group 12">
            <a:extLst>
              <a:ext uri="{FF2B5EF4-FFF2-40B4-BE49-F238E27FC236}">
                <a16:creationId xmlns:a16="http://schemas.microsoft.com/office/drawing/2014/main" id="{1BCB4667-C271-7C2A-F86A-3FB680EBE13B}"/>
              </a:ext>
            </a:extLst>
          </p:cNvPr>
          <p:cNvGrpSpPr/>
          <p:nvPr/>
        </p:nvGrpSpPr>
        <p:grpSpPr>
          <a:xfrm>
            <a:off x="858627" y="7309916"/>
            <a:ext cx="4094269" cy="2308210"/>
            <a:chOff x="2823489" y="1510251"/>
            <a:chExt cx="5908069" cy="3330769"/>
          </a:xfrm>
        </p:grpSpPr>
        <p:grpSp>
          <p:nvGrpSpPr>
            <p:cNvPr id="14" name="Group 13">
              <a:extLst>
                <a:ext uri="{FF2B5EF4-FFF2-40B4-BE49-F238E27FC236}">
                  <a16:creationId xmlns:a16="http://schemas.microsoft.com/office/drawing/2014/main" id="{685DE43A-6F26-5504-410E-CACC8396B4BB}"/>
                </a:ext>
              </a:extLst>
            </p:cNvPr>
            <p:cNvGrpSpPr/>
            <p:nvPr/>
          </p:nvGrpSpPr>
          <p:grpSpPr>
            <a:xfrm>
              <a:off x="2823489" y="2853718"/>
              <a:ext cx="5908069" cy="1131134"/>
              <a:chOff x="2075750" y="2553733"/>
              <a:chExt cx="7774655" cy="1488503"/>
            </a:xfrm>
            <a:solidFill>
              <a:schemeClr val="accent1">
                <a:lumMod val="50000"/>
              </a:schemeClr>
            </a:solidFill>
          </p:grpSpPr>
          <p:sp>
            <p:nvSpPr>
              <p:cNvPr id="17" name="Rectangle 2">
                <a:extLst>
                  <a:ext uri="{FF2B5EF4-FFF2-40B4-BE49-F238E27FC236}">
                    <a16:creationId xmlns:a16="http://schemas.microsoft.com/office/drawing/2014/main" id="{400EB146-62EA-335E-46DE-FEAA79C43963}"/>
                  </a:ext>
                </a:extLst>
              </p:cNvPr>
              <p:cNvSpPr/>
              <p:nvPr/>
            </p:nvSpPr>
            <p:spPr>
              <a:xfrm rot="10800000">
                <a:off x="7955244" y="2553733"/>
                <a:ext cx="1895161" cy="1434792"/>
              </a:xfrm>
              <a:custGeom>
                <a:avLst/>
                <a:gdLst>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0 w 1562100"/>
                  <a:gd name="connsiteY4" fmla="*/ 0 h 1219200"/>
                  <a:gd name="connsiteX0" fmla="*/ 28576 w 1590676"/>
                  <a:gd name="connsiteY0" fmla="*/ 0 h 1219200"/>
                  <a:gd name="connsiteX1" fmla="*/ 1590676 w 1590676"/>
                  <a:gd name="connsiteY1" fmla="*/ 0 h 1219200"/>
                  <a:gd name="connsiteX2" fmla="*/ 1590676 w 1590676"/>
                  <a:gd name="connsiteY2" fmla="*/ 1219200 h 1219200"/>
                  <a:gd name="connsiteX3" fmla="*/ 28576 w 1590676"/>
                  <a:gd name="connsiteY3" fmla="*/ 1219200 h 1219200"/>
                  <a:gd name="connsiteX4" fmla="*/ 0 w 1590676"/>
                  <a:gd name="connsiteY4" fmla="*/ 571500 h 1219200"/>
                  <a:gd name="connsiteX5" fmla="*/ 28576 w 1590676"/>
                  <a:gd name="connsiteY5" fmla="*/ 0 h 1219200"/>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409574 w 1562100"/>
                  <a:gd name="connsiteY4" fmla="*/ 619125 h 1219200"/>
                  <a:gd name="connsiteX5" fmla="*/ 0 w 1562100"/>
                  <a:gd name="connsiteY5"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0" h="1219200">
                    <a:moveTo>
                      <a:pt x="0" y="0"/>
                    </a:moveTo>
                    <a:lnTo>
                      <a:pt x="1562100" y="0"/>
                    </a:lnTo>
                    <a:lnTo>
                      <a:pt x="1562100" y="1219200"/>
                    </a:lnTo>
                    <a:lnTo>
                      <a:pt x="0" y="1219200"/>
                    </a:lnTo>
                    <a:lnTo>
                      <a:pt x="409574" y="61912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CAB13A39-5333-24C7-57EB-4E7F8D76753E}"/>
                  </a:ext>
                </a:extLst>
              </p:cNvPr>
              <p:cNvSpPr/>
              <p:nvPr/>
            </p:nvSpPr>
            <p:spPr>
              <a:xfrm>
                <a:off x="2075750" y="2553734"/>
                <a:ext cx="2087187" cy="1434792"/>
              </a:xfrm>
              <a:custGeom>
                <a:avLst/>
                <a:gdLst>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0 w 1562100"/>
                  <a:gd name="connsiteY4" fmla="*/ 0 h 1219200"/>
                  <a:gd name="connsiteX0" fmla="*/ 28576 w 1590676"/>
                  <a:gd name="connsiteY0" fmla="*/ 0 h 1219200"/>
                  <a:gd name="connsiteX1" fmla="*/ 1590676 w 1590676"/>
                  <a:gd name="connsiteY1" fmla="*/ 0 h 1219200"/>
                  <a:gd name="connsiteX2" fmla="*/ 1590676 w 1590676"/>
                  <a:gd name="connsiteY2" fmla="*/ 1219200 h 1219200"/>
                  <a:gd name="connsiteX3" fmla="*/ 28576 w 1590676"/>
                  <a:gd name="connsiteY3" fmla="*/ 1219200 h 1219200"/>
                  <a:gd name="connsiteX4" fmla="*/ 0 w 1590676"/>
                  <a:gd name="connsiteY4" fmla="*/ 571500 h 1219200"/>
                  <a:gd name="connsiteX5" fmla="*/ 28576 w 1590676"/>
                  <a:gd name="connsiteY5" fmla="*/ 0 h 1219200"/>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409574 w 1562100"/>
                  <a:gd name="connsiteY4" fmla="*/ 619125 h 1219200"/>
                  <a:gd name="connsiteX5" fmla="*/ 0 w 1562100"/>
                  <a:gd name="connsiteY5"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0" h="1219200">
                    <a:moveTo>
                      <a:pt x="0" y="0"/>
                    </a:moveTo>
                    <a:lnTo>
                      <a:pt x="1562100" y="0"/>
                    </a:lnTo>
                    <a:lnTo>
                      <a:pt x="1562100" y="1219200"/>
                    </a:lnTo>
                    <a:lnTo>
                      <a:pt x="0" y="1219200"/>
                    </a:lnTo>
                    <a:lnTo>
                      <a:pt x="409574" y="61912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1">
                <a:extLst>
                  <a:ext uri="{FF2B5EF4-FFF2-40B4-BE49-F238E27FC236}">
                    <a16:creationId xmlns:a16="http://schemas.microsoft.com/office/drawing/2014/main" id="{B53E4741-E3A7-8143-A4DC-F3B1E04BDDD7}"/>
                  </a:ext>
                </a:extLst>
              </p:cNvPr>
              <p:cNvSpPr/>
              <p:nvPr/>
            </p:nvSpPr>
            <p:spPr>
              <a:xfrm rot="10800000">
                <a:off x="3554507" y="3585824"/>
                <a:ext cx="631246" cy="402702"/>
              </a:xfrm>
              <a:custGeom>
                <a:avLst/>
                <a:gdLst>
                  <a:gd name="connsiteX0" fmla="*/ 0 w 359570"/>
                  <a:gd name="connsiteY0" fmla="*/ 359570 h 359570"/>
                  <a:gd name="connsiteX1" fmla="*/ 0 w 359570"/>
                  <a:gd name="connsiteY1" fmla="*/ 0 h 359570"/>
                  <a:gd name="connsiteX2" fmla="*/ 359570 w 359570"/>
                  <a:gd name="connsiteY2" fmla="*/ 359570 h 359570"/>
                  <a:gd name="connsiteX3" fmla="*/ 0 w 359570"/>
                  <a:gd name="connsiteY3" fmla="*/ 359570 h 359570"/>
                  <a:gd name="connsiteX0" fmla="*/ 129396 w 488966"/>
                  <a:gd name="connsiteY0" fmla="*/ 402702 h 402702"/>
                  <a:gd name="connsiteX1" fmla="*/ 0 w 488966"/>
                  <a:gd name="connsiteY1" fmla="*/ 0 h 402702"/>
                  <a:gd name="connsiteX2" fmla="*/ 488966 w 488966"/>
                  <a:gd name="connsiteY2" fmla="*/ 402702 h 402702"/>
                  <a:gd name="connsiteX3" fmla="*/ 129396 w 488966"/>
                  <a:gd name="connsiteY3" fmla="*/ 402702 h 402702"/>
                  <a:gd name="connsiteX0" fmla="*/ 808 w 488966"/>
                  <a:gd name="connsiteY0" fmla="*/ 393177 h 402702"/>
                  <a:gd name="connsiteX1" fmla="*/ 0 w 488966"/>
                  <a:gd name="connsiteY1" fmla="*/ 0 h 402702"/>
                  <a:gd name="connsiteX2" fmla="*/ 488966 w 488966"/>
                  <a:gd name="connsiteY2" fmla="*/ 402702 h 402702"/>
                  <a:gd name="connsiteX3" fmla="*/ 808 w 488966"/>
                  <a:gd name="connsiteY3" fmla="*/ 393177 h 402702"/>
                </a:gdLst>
                <a:ahLst/>
                <a:cxnLst>
                  <a:cxn ang="0">
                    <a:pos x="connsiteX0" y="connsiteY0"/>
                  </a:cxn>
                  <a:cxn ang="0">
                    <a:pos x="connsiteX1" y="connsiteY1"/>
                  </a:cxn>
                  <a:cxn ang="0">
                    <a:pos x="connsiteX2" y="connsiteY2"/>
                  </a:cxn>
                  <a:cxn ang="0">
                    <a:pos x="connsiteX3" y="connsiteY3"/>
                  </a:cxn>
                </a:cxnLst>
                <a:rect l="l" t="t" r="r" b="b"/>
                <a:pathLst>
                  <a:path w="488966" h="402702">
                    <a:moveTo>
                      <a:pt x="808" y="393177"/>
                    </a:moveTo>
                    <a:cubicBezTo>
                      <a:pt x="539" y="262118"/>
                      <a:pt x="269" y="131059"/>
                      <a:pt x="0" y="0"/>
                    </a:cubicBezTo>
                    <a:lnTo>
                      <a:pt x="488966" y="402702"/>
                    </a:lnTo>
                    <a:lnTo>
                      <a:pt x="808" y="3931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1">
                <a:extLst>
                  <a:ext uri="{FF2B5EF4-FFF2-40B4-BE49-F238E27FC236}">
                    <a16:creationId xmlns:a16="http://schemas.microsoft.com/office/drawing/2014/main" id="{24E2AC05-5A87-5369-C90B-9A3FC39C5F09}"/>
                  </a:ext>
                </a:extLst>
              </p:cNvPr>
              <p:cNvSpPr/>
              <p:nvPr/>
            </p:nvSpPr>
            <p:spPr>
              <a:xfrm rot="10800000" flipH="1">
                <a:off x="8011615" y="3585821"/>
                <a:ext cx="565339" cy="456415"/>
              </a:xfrm>
              <a:custGeom>
                <a:avLst/>
                <a:gdLst>
                  <a:gd name="connsiteX0" fmla="*/ 0 w 359570"/>
                  <a:gd name="connsiteY0" fmla="*/ 359570 h 359570"/>
                  <a:gd name="connsiteX1" fmla="*/ 0 w 359570"/>
                  <a:gd name="connsiteY1" fmla="*/ 0 h 359570"/>
                  <a:gd name="connsiteX2" fmla="*/ 359570 w 359570"/>
                  <a:gd name="connsiteY2" fmla="*/ 359570 h 359570"/>
                  <a:gd name="connsiteX3" fmla="*/ 0 w 359570"/>
                  <a:gd name="connsiteY3" fmla="*/ 359570 h 359570"/>
                  <a:gd name="connsiteX0" fmla="*/ 129396 w 488966"/>
                  <a:gd name="connsiteY0" fmla="*/ 402702 h 402702"/>
                  <a:gd name="connsiteX1" fmla="*/ 0 w 488966"/>
                  <a:gd name="connsiteY1" fmla="*/ 0 h 402702"/>
                  <a:gd name="connsiteX2" fmla="*/ 488966 w 488966"/>
                  <a:gd name="connsiteY2" fmla="*/ 402702 h 402702"/>
                  <a:gd name="connsiteX3" fmla="*/ 129396 w 488966"/>
                  <a:gd name="connsiteY3" fmla="*/ 402702 h 402702"/>
                  <a:gd name="connsiteX0" fmla="*/ 63677 w 488966"/>
                  <a:gd name="connsiteY0" fmla="*/ 402702 h 402702"/>
                  <a:gd name="connsiteX1" fmla="*/ 0 w 488966"/>
                  <a:gd name="connsiteY1" fmla="*/ 0 h 402702"/>
                  <a:gd name="connsiteX2" fmla="*/ 488966 w 488966"/>
                  <a:gd name="connsiteY2" fmla="*/ 402702 h 402702"/>
                  <a:gd name="connsiteX3" fmla="*/ 63677 w 488966"/>
                  <a:gd name="connsiteY3" fmla="*/ 402702 h 402702"/>
                  <a:gd name="connsiteX0" fmla="*/ 0 w 425289"/>
                  <a:gd name="connsiteY0" fmla="*/ 216965 h 216965"/>
                  <a:gd name="connsiteX1" fmla="*/ 63066 w 425289"/>
                  <a:gd name="connsiteY1" fmla="*/ 0 h 216965"/>
                  <a:gd name="connsiteX2" fmla="*/ 425289 w 425289"/>
                  <a:gd name="connsiteY2" fmla="*/ 216965 h 216965"/>
                  <a:gd name="connsiteX3" fmla="*/ 0 w 425289"/>
                  <a:gd name="connsiteY3" fmla="*/ 216965 h 216965"/>
                  <a:gd name="connsiteX0" fmla="*/ 7346 w 432635"/>
                  <a:gd name="connsiteY0" fmla="*/ 388415 h 388415"/>
                  <a:gd name="connsiteX1" fmla="*/ 0 w 432635"/>
                  <a:gd name="connsiteY1" fmla="*/ 0 h 388415"/>
                  <a:gd name="connsiteX2" fmla="*/ 432635 w 432635"/>
                  <a:gd name="connsiteY2" fmla="*/ 388415 h 388415"/>
                  <a:gd name="connsiteX3" fmla="*/ 7346 w 432635"/>
                  <a:gd name="connsiteY3" fmla="*/ 388415 h 388415"/>
                </a:gdLst>
                <a:ahLst/>
                <a:cxnLst>
                  <a:cxn ang="0">
                    <a:pos x="connsiteX0" y="connsiteY0"/>
                  </a:cxn>
                  <a:cxn ang="0">
                    <a:pos x="connsiteX1" y="connsiteY1"/>
                  </a:cxn>
                  <a:cxn ang="0">
                    <a:pos x="connsiteX2" y="connsiteY2"/>
                  </a:cxn>
                  <a:cxn ang="0">
                    <a:pos x="connsiteX3" y="connsiteY3"/>
                  </a:cxn>
                </a:cxnLst>
                <a:rect l="l" t="t" r="r" b="b"/>
                <a:pathLst>
                  <a:path w="432635" h="388415">
                    <a:moveTo>
                      <a:pt x="7346" y="388415"/>
                    </a:moveTo>
                    <a:lnTo>
                      <a:pt x="0" y="0"/>
                    </a:lnTo>
                    <a:lnTo>
                      <a:pt x="432635" y="388415"/>
                    </a:lnTo>
                    <a:lnTo>
                      <a:pt x="7346" y="3884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F7E3ED08-7E96-4789-445E-AB1FF7A6143A}"/>
                </a:ext>
              </a:extLst>
            </p:cNvPr>
            <p:cNvSpPr/>
            <p:nvPr/>
          </p:nvSpPr>
          <p:spPr>
            <a:xfrm>
              <a:off x="4224610" y="1510251"/>
              <a:ext cx="3330769" cy="3330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929DCB5-84DD-D328-9EDE-AE4C11B53690}"/>
                </a:ext>
              </a:extLst>
            </p:cNvPr>
            <p:cNvSpPr txBox="1"/>
            <p:nvPr/>
          </p:nvSpPr>
          <p:spPr>
            <a:xfrm>
              <a:off x="3843835" y="2569949"/>
              <a:ext cx="4136760" cy="1569660"/>
            </a:xfrm>
            <a:prstGeom prst="rect">
              <a:avLst/>
            </a:prstGeom>
            <a:solidFill>
              <a:schemeClr val="accent1">
                <a:lumMod val="75000"/>
              </a:schemeClr>
            </a:solidFill>
          </p:spPr>
          <p:txBody>
            <a:bodyPr wrap="square" rtlCol="0">
              <a:spAutoFit/>
            </a:bodyPr>
            <a:lstStyle/>
            <a:p>
              <a:pPr algn="ctr"/>
              <a:endParaRPr lang="en-US" sz="9600" dirty="0">
                <a:solidFill>
                  <a:schemeClr val="bg1"/>
                </a:solidFill>
                <a:effectLst>
                  <a:outerShdw blurRad="38100" dist="38100" dir="2700000" algn="tl">
                    <a:srgbClr val="000000">
                      <a:alpha val="43137"/>
                    </a:srgbClr>
                  </a:outerShdw>
                </a:effectLst>
                <a:latin typeface="Angelic Child" panose="02000500000000000000" pitchFamily="2" charset="0"/>
              </a:endParaRPr>
            </a:p>
          </p:txBody>
        </p:sp>
      </p:grpSp>
      <p:sp>
        <p:nvSpPr>
          <p:cNvPr id="23" name="TextBox 22">
            <a:extLst>
              <a:ext uri="{FF2B5EF4-FFF2-40B4-BE49-F238E27FC236}">
                <a16:creationId xmlns:a16="http://schemas.microsoft.com/office/drawing/2014/main" id="{FE589C95-F8D6-A1C1-0E8F-83FCAE6E3359}"/>
              </a:ext>
            </a:extLst>
          </p:cNvPr>
          <p:cNvSpPr txBox="1"/>
          <p:nvPr/>
        </p:nvSpPr>
        <p:spPr>
          <a:xfrm>
            <a:off x="1618517" y="8769335"/>
            <a:ext cx="2434031" cy="769441"/>
          </a:xfrm>
          <a:prstGeom prst="rect">
            <a:avLst/>
          </a:prstGeom>
          <a:noFill/>
        </p:spPr>
        <p:txBody>
          <a:bodyPr wrap="square" rtlCol="0">
            <a:spAutoFit/>
          </a:bodyPr>
          <a:lstStyle/>
          <a:p>
            <a:pPr algn="ctr"/>
            <a:r>
              <a:rPr lang="en-US" sz="4400" dirty="0">
                <a:solidFill>
                  <a:schemeClr val="bg1"/>
                </a:solidFill>
                <a:effectLst>
                  <a:outerShdw blurRad="38100" dist="38100" dir="2700000" algn="tl">
                    <a:srgbClr val="000000">
                      <a:alpha val="43137"/>
                    </a:srgbClr>
                  </a:outerShdw>
                </a:effectLst>
                <a:latin typeface="Lato Light" panose="020F0302020204030203" pitchFamily="34" charset="0"/>
              </a:rPr>
              <a:t>TIME</a:t>
            </a:r>
          </a:p>
        </p:txBody>
      </p:sp>
      <p:sp>
        <p:nvSpPr>
          <p:cNvPr id="24" name="TextBox 23">
            <a:extLst>
              <a:ext uri="{FF2B5EF4-FFF2-40B4-BE49-F238E27FC236}">
                <a16:creationId xmlns:a16="http://schemas.microsoft.com/office/drawing/2014/main" id="{36DA38B8-853F-ADA1-A314-B3C11FE69C78}"/>
              </a:ext>
            </a:extLst>
          </p:cNvPr>
          <p:cNvSpPr txBox="1"/>
          <p:nvPr/>
        </p:nvSpPr>
        <p:spPr>
          <a:xfrm>
            <a:off x="1220321" y="7852620"/>
            <a:ext cx="3122509" cy="1323439"/>
          </a:xfrm>
          <a:prstGeom prst="rect">
            <a:avLst/>
          </a:prstGeom>
          <a:noFill/>
        </p:spPr>
        <p:txBody>
          <a:bodyPr wrap="square" rtlCol="0">
            <a:spAutoFit/>
          </a:bodyPr>
          <a:lstStyle/>
          <a:p>
            <a:pPr algn="ctr"/>
            <a:r>
              <a:rPr lang="en-US" sz="8000" dirty="0">
                <a:solidFill>
                  <a:schemeClr val="bg1"/>
                </a:solidFill>
                <a:effectLst>
                  <a:outerShdw blurRad="38100" dist="38100" dir="2700000" algn="tl">
                    <a:srgbClr val="000000">
                      <a:alpha val="43137"/>
                    </a:srgbClr>
                  </a:outerShdw>
                </a:effectLst>
                <a:latin typeface="Angelic Child" panose="02000500000000000000" pitchFamily="2" charset="0"/>
              </a:rPr>
              <a:t>quiz</a:t>
            </a:r>
            <a:endParaRPr lang="en-US" sz="4400" dirty="0">
              <a:solidFill>
                <a:schemeClr val="bg1"/>
              </a:solidFill>
              <a:effectLst>
                <a:outerShdw blurRad="38100" dist="38100" dir="2700000" algn="tl">
                  <a:srgbClr val="000000">
                    <a:alpha val="43137"/>
                  </a:srgbClr>
                </a:outerShdw>
              </a:effectLst>
              <a:latin typeface="Lato Light" panose="020F0302020204030203" pitchFamily="34" charset="0"/>
            </a:endParaRPr>
          </a:p>
        </p:txBody>
      </p:sp>
      <p:sp>
        <p:nvSpPr>
          <p:cNvPr id="25" name="Rounded Rectangle 24">
            <a:hlinkClick r:id="" action="ppaction://noaction"/>
            <a:extLst>
              <a:ext uri="{FF2B5EF4-FFF2-40B4-BE49-F238E27FC236}">
                <a16:creationId xmlns:a16="http://schemas.microsoft.com/office/drawing/2014/main" id="{FED17A84-3A7F-79F9-A661-481608084C2D}"/>
              </a:ext>
            </a:extLst>
          </p:cNvPr>
          <p:cNvSpPr/>
          <p:nvPr/>
        </p:nvSpPr>
        <p:spPr>
          <a:xfrm>
            <a:off x="7603362" y="4390183"/>
            <a:ext cx="1780396" cy="69960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8A353B7-7DDC-012A-ABCC-8C5EAA92EED4}"/>
              </a:ext>
            </a:extLst>
          </p:cNvPr>
          <p:cNvSpPr txBox="1"/>
          <p:nvPr/>
        </p:nvSpPr>
        <p:spPr>
          <a:xfrm>
            <a:off x="7608264" y="4539932"/>
            <a:ext cx="1733280" cy="400110"/>
          </a:xfrm>
          <a:prstGeom prst="rect">
            <a:avLst/>
          </a:prstGeom>
          <a:noFill/>
        </p:spPr>
        <p:txBody>
          <a:bodyPr wrap="square" rtlCol="0">
            <a:spAutoFit/>
          </a:bodyPr>
          <a:lstStyle/>
          <a:p>
            <a:pPr algn="ctr"/>
            <a:r>
              <a:rPr lang="en-US" sz="2000" dirty="0">
                <a:solidFill>
                  <a:schemeClr val="bg1"/>
                </a:solidFill>
              </a:rPr>
              <a:t>TRY IT AGAIN</a:t>
            </a:r>
          </a:p>
        </p:txBody>
      </p:sp>
    </p:spTree>
    <p:extLst>
      <p:ext uri="{BB962C8B-B14F-4D97-AF65-F5344CB8AC3E}">
        <p14:creationId xmlns:p14="http://schemas.microsoft.com/office/powerpoint/2010/main" val="3013561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8" presetClass="emph" presetSubtype="128" accel="20000" decel="20000" fill="hold" nodeType="afterEffect">
                                  <p:stCondLst>
                                    <p:cond delay="0"/>
                                  </p:stCondLst>
                                  <p:childTnLst>
                                    <p:anim calcmode="lin" valueType="num">
                                      <p:cBhvr additive="sum">
                                        <p:cTn id="11" dur="5000" fill="hold"/>
                                        <p:tgtEl>
                                          <p:spTgt spid="11"/>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A10958-AEFE-438F-A0A4-DD14A6DA215D}"/>
              </a:ext>
            </a:extLst>
          </p:cNvPr>
          <p:cNvSpPr/>
          <p:nvPr/>
        </p:nvSpPr>
        <p:spPr>
          <a:xfrm>
            <a:off x="0" y="-19051"/>
            <a:ext cx="12192000" cy="692176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D33AD44A-359B-4A38-A466-67607FE0B345}"/>
              </a:ext>
            </a:extLst>
          </p:cNvPr>
          <p:cNvSpPr/>
          <p:nvPr/>
        </p:nvSpPr>
        <p:spPr>
          <a:xfrm rot="10800000">
            <a:off x="10590244" y="5252549"/>
            <a:ext cx="1605399" cy="1650162"/>
          </a:xfrm>
          <a:custGeom>
            <a:avLst/>
            <a:gdLst>
              <a:gd name="connsiteX0" fmla="*/ 0 w 4559364"/>
              <a:gd name="connsiteY0" fmla="*/ 0 h 4686491"/>
              <a:gd name="connsiteX1" fmla="*/ 3866910 w 4559364"/>
              <a:gd name="connsiteY1" fmla="*/ 0 h 4686491"/>
              <a:gd name="connsiteX2" fmla="*/ 3948885 w 4559364"/>
              <a:gd name="connsiteY2" fmla="*/ 94688 h 4686491"/>
              <a:gd name="connsiteX3" fmla="*/ 4559364 w 4559364"/>
              <a:gd name="connsiteY3" fmla="*/ 1879925 h 4686491"/>
              <a:gd name="connsiteX4" fmla="*/ 1885946 w 4559364"/>
              <a:gd name="connsiteY4" fmla="*/ 4686491 h 4686491"/>
              <a:gd name="connsiteX5" fmla="*/ 185404 w 4559364"/>
              <a:gd name="connsiteY5" fmla="*/ 4045608 h 4686491"/>
              <a:gd name="connsiteX6" fmla="*/ 0 w 4559364"/>
              <a:gd name="connsiteY6" fmla="*/ 3868709 h 468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64" h="4686491">
                <a:moveTo>
                  <a:pt x="0" y="0"/>
                </a:moveTo>
                <a:lnTo>
                  <a:pt x="3866910" y="0"/>
                </a:lnTo>
                <a:lnTo>
                  <a:pt x="3948885" y="94688"/>
                </a:lnTo>
                <a:cubicBezTo>
                  <a:pt x="4330264" y="579828"/>
                  <a:pt x="4559364" y="1201790"/>
                  <a:pt x="4559364" y="1879925"/>
                </a:cubicBezTo>
                <a:cubicBezTo>
                  <a:pt x="4559364" y="3429949"/>
                  <a:pt x="3362434" y="4686491"/>
                  <a:pt x="1885946" y="4686491"/>
                </a:cubicBezTo>
                <a:cubicBezTo>
                  <a:pt x="1239983" y="4686491"/>
                  <a:pt x="647528" y="4445981"/>
                  <a:pt x="185404" y="4045608"/>
                </a:cubicBezTo>
                <a:lnTo>
                  <a:pt x="0" y="386870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AEF6BB3A-C3B0-4C86-BE49-BA8627EE072C}"/>
              </a:ext>
            </a:extLst>
          </p:cNvPr>
          <p:cNvSpPr/>
          <p:nvPr/>
        </p:nvSpPr>
        <p:spPr>
          <a:xfrm>
            <a:off x="727" y="-24776"/>
            <a:ext cx="838200" cy="861571"/>
          </a:xfrm>
          <a:custGeom>
            <a:avLst/>
            <a:gdLst>
              <a:gd name="connsiteX0" fmla="*/ 0 w 4559364"/>
              <a:gd name="connsiteY0" fmla="*/ 0 h 4686491"/>
              <a:gd name="connsiteX1" fmla="*/ 3866910 w 4559364"/>
              <a:gd name="connsiteY1" fmla="*/ 0 h 4686491"/>
              <a:gd name="connsiteX2" fmla="*/ 3948885 w 4559364"/>
              <a:gd name="connsiteY2" fmla="*/ 94688 h 4686491"/>
              <a:gd name="connsiteX3" fmla="*/ 4559364 w 4559364"/>
              <a:gd name="connsiteY3" fmla="*/ 1879925 h 4686491"/>
              <a:gd name="connsiteX4" fmla="*/ 1885946 w 4559364"/>
              <a:gd name="connsiteY4" fmla="*/ 4686491 h 4686491"/>
              <a:gd name="connsiteX5" fmla="*/ 185404 w 4559364"/>
              <a:gd name="connsiteY5" fmla="*/ 4045608 h 4686491"/>
              <a:gd name="connsiteX6" fmla="*/ 0 w 4559364"/>
              <a:gd name="connsiteY6" fmla="*/ 3868709 h 468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64" h="4686491">
                <a:moveTo>
                  <a:pt x="0" y="0"/>
                </a:moveTo>
                <a:lnTo>
                  <a:pt x="3866910" y="0"/>
                </a:lnTo>
                <a:lnTo>
                  <a:pt x="3948885" y="94688"/>
                </a:lnTo>
                <a:cubicBezTo>
                  <a:pt x="4330264" y="579828"/>
                  <a:pt x="4559364" y="1201790"/>
                  <a:pt x="4559364" y="1879925"/>
                </a:cubicBezTo>
                <a:cubicBezTo>
                  <a:pt x="4559364" y="3429949"/>
                  <a:pt x="3362434" y="4686491"/>
                  <a:pt x="1885946" y="4686491"/>
                </a:cubicBezTo>
                <a:cubicBezTo>
                  <a:pt x="1239983" y="4686491"/>
                  <a:pt x="647528" y="4445981"/>
                  <a:pt x="185404" y="4045608"/>
                </a:cubicBezTo>
                <a:lnTo>
                  <a:pt x="0" y="386870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Star: 4 Points 56">
            <a:extLst>
              <a:ext uri="{FF2B5EF4-FFF2-40B4-BE49-F238E27FC236}">
                <a16:creationId xmlns:a16="http://schemas.microsoft.com/office/drawing/2014/main" id="{991DFCB0-5A4B-4BA5-BB5A-A8353FE62434}"/>
              </a:ext>
            </a:extLst>
          </p:cNvPr>
          <p:cNvSpPr/>
          <p:nvPr/>
        </p:nvSpPr>
        <p:spPr>
          <a:xfrm>
            <a:off x="4549848" y="124049"/>
            <a:ext cx="898681" cy="898681"/>
          </a:xfrm>
          <a:prstGeom prst="star4">
            <a:avLst>
              <a:gd name="adj" fmla="val 2386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tar: 4 Points 74">
            <a:extLst>
              <a:ext uri="{FF2B5EF4-FFF2-40B4-BE49-F238E27FC236}">
                <a16:creationId xmlns:a16="http://schemas.microsoft.com/office/drawing/2014/main" id="{F53EAEFC-4741-4CD2-B985-4AFD6DF7669F}"/>
              </a:ext>
            </a:extLst>
          </p:cNvPr>
          <p:cNvSpPr/>
          <p:nvPr/>
        </p:nvSpPr>
        <p:spPr>
          <a:xfrm>
            <a:off x="4522110" y="4231249"/>
            <a:ext cx="861571" cy="861571"/>
          </a:xfrm>
          <a:prstGeom prst="star4">
            <a:avLst>
              <a:gd name="adj" fmla="val 23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tar: 4 Points 75">
            <a:extLst>
              <a:ext uri="{FF2B5EF4-FFF2-40B4-BE49-F238E27FC236}">
                <a16:creationId xmlns:a16="http://schemas.microsoft.com/office/drawing/2014/main" id="{D53DC699-F29D-4405-AEC8-0374FE75FC9B}"/>
              </a:ext>
            </a:extLst>
          </p:cNvPr>
          <p:cNvSpPr/>
          <p:nvPr/>
        </p:nvSpPr>
        <p:spPr>
          <a:xfrm>
            <a:off x="1206258" y="330767"/>
            <a:ext cx="1012055" cy="1012055"/>
          </a:xfrm>
          <a:prstGeom prst="star4">
            <a:avLst>
              <a:gd name="adj" fmla="val 170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tar: 4 Points 76">
            <a:extLst>
              <a:ext uri="{FF2B5EF4-FFF2-40B4-BE49-F238E27FC236}">
                <a16:creationId xmlns:a16="http://schemas.microsoft.com/office/drawing/2014/main" id="{D9D741B8-272F-4F9A-8209-DECEAB693727}"/>
              </a:ext>
            </a:extLst>
          </p:cNvPr>
          <p:cNvSpPr/>
          <p:nvPr/>
        </p:nvSpPr>
        <p:spPr>
          <a:xfrm>
            <a:off x="10688030" y="5523097"/>
            <a:ext cx="594447" cy="594447"/>
          </a:xfrm>
          <a:prstGeom prst="star4">
            <a:avLst>
              <a:gd name="adj" fmla="val 23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4 Points 74">
            <a:extLst>
              <a:ext uri="{FF2B5EF4-FFF2-40B4-BE49-F238E27FC236}">
                <a16:creationId xmlns:a16="http://schemas.microsoft.com/office/drawing/2014/main" id="{892793C3-3B62-8125-AF99-62DFE1B324B0}"/>
              </a:ext>
            </a:extLst>
          </p:cNvPr>
          <p:cNvSpPr/>
          <p:nvPr/>
        </p:nvSpPr>
        <p:spPr>
          <a:xfrm>
            <a:off x="623168" y="5341924"/>
            <a:ext cx="1166181" cy="1166181"/>
          </a:xfrm>
          <a:prstGeom prst="star4">
            <a:avLst>
              <a:gd name="adj" fmla="val 23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a:extLst>
              <a:ext uri="{FF2B5EF4-FFF2-40B4-BE49-F238E27FC236}">
                <a16:creationId xmlns:a16="http://schemas.microsoft.com/office/drawing/2014/main" id="{65067306-0A74-9C09-71AD-B0447BD81BCC}"/>
              </a:ext>
            </a:extLst>
          </p:cNvPr>
          <p:cNvSpPr/>
          <p:nvPr/>
        </p:nvSpPr>
        <p:spPr>
          <a:xfrm>
            <a:off x="5654842" y="2029477"/>
            <a:ext cx="5691115" cy="73684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47EC342-6762-01AA-FECE-159B83E82E47}"/>
              </a:ext>
            </a:extLst>
          </p:cNvPr>
          <p:cNvSpPr txBox="1"/>
          <p:nvPr/>
        </p:nvSpPr>
        <p:spPr>
          <a:xfrm>
            <a:off x="7217439" y="2167068"/>
            <a:ext cx="2565919" cy="461665"/>
          </a:xfrm>
          <a:prstGeom prst="rect">
            <a:avLst/>
          </a:prstGeom>
          <a:noFill/>
        </p:spPr>
        <p:txBody>
          <a:bodyPr wrap="square" rtlCol="0">
            <a:spAutoFit/>
          </a:bodyPr>
          <a:lstStyle/>
          <a:p>
            <a:r>
              <a:rPr lang="en-US" sz="2400" dirty="0">
                <a:solidFill>
                  <a:schemeClr val="bg1"/>
                </a:solidFill>
                <a:latin typeface="+mj-lt"/>
              </a:rPr>
              <a:t>CORRECT ANSWER</a:t>
            </a:r>
          </a:p>
        </p:txBody>
      </p:sp>
      <p:sp>
        <p:nvSpPr>
          <p:cNvPr id="7" name="TextBox 6">
            <a:extLst>
              <a:ext uri="{FF2B5EF4-FFF2-40B4-BE49-F238E27FC236}">
                <a16:creationId xmlns:a16="http://schemas.microsoft.com/office/drawing/2014/main" id="{33B52AB6-12BD-BF47-AF48-FB2EC6FE7005}"/>
              </a:ext>
            </a:extLst>
          </p:cNvPr>
          <p:cNvSpPr txBox="1"/>
          <p:nvPr/>
        </p:nvSpPr>
        <p:spPr>
          <a:xfrm>
            <a:off x="6395889" y="552182"/>
            <a:ext cx="4348556" cy="1200329"/>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WRITE YOUR QUESTION HERE</a:t>
            </a:r>
          </a:p>
        </p:txBody>
      </p:sp>
      <mc:AlternateContent xmlns:mc="http://schemas.openxmlformats.org/markup-compatibility/2006">
        <mc:Choice xmlns:am3d="http://schemas.microsoft.com/office/drawing/2017/model3d" Requires="am3d">
          <p:graphicFrame>
            <p:nvGraphicFramePr>
              <p:cNvPr id="9" name="3D Model 8" descr="Star Struck Emoji">
                <a:extLst>
                  <a:ext uri="{FF2B5EF4-FFF2-40B4-BE49-F238E27FC236}">
                    <a16:creationId xmlns:a16="http://schemas.microsoft.com/office/drawing/2014/main" id="{C3877905-7FE8-3D64-A175-FB44831E45DC}"/>
                  </a:ext>
                </a:extLst>
              </p:cNvPr>
              <p:cNvGraphicFramePr>
                <a:graphicFrameLocks noChangeAspect="1"/>
              </p:cNvGraphicFramePr>
              <p:nvPr/>
            </p:nvGraphicFramePr>
            <p:xfrm>
              <a:off x="966143" y="1947175"/>
              <a:ext cx="2346432" cy="2346432"/>
            </p:xfrm>
            <a:graphic>
              <a:graphicData uri="http://schemas.microsoft.com/office/drawing/2017/model3d">
                <am3d:model3d r:embed="rId2">
                  <am3d:spPr>
                    <a:xfrm>
                      <a:off x="0" y="0"/>
                      <a:ext cx="2346432" cy="2346432"/>
                    </a:xfrm>
                    <a:prstGeom prst="rect">
                      <a:avLst/>
                    </a:prstGeom>
                  </am3d:spPr>
                  <am3d:camera>
                    <am3d:pos x="0" y="0" z="80526480"/>
                    <am3d:up dx="0" dy="36000000" dz="0"/>
                    <am3d:lookAt x="0" y="0" z="0"/>
                    <am3d:perspective fov="2700000"/>
                  </am3d:camera>
                  <am3d:trans>
                    <am3d:meterPerModelUnit n="93610" d="1000000"/>
                    <am3d:preTrans dx="1" dy="-17693233" dz="-355396"/>
                    <am3d:scale>
                      <am3d:sx n="1000000" d="1000000"/>
                      <am3d:sy n="1000000" d="1000000"/>
                      <am3d:sz n="1000000" d="1000000"/>
                    </am3d:scale>
                    <am3d:rot ax="242133" ay="287114" az="20260"/>
                    <am3d:postTrans dx="0" dy="0" dz="0"/>
                  </am3d:trans>
                  <am3d:raster rName="Office3DRenderer" rVer="16.0.8326">
                    <am3d:blip r:embed="rId3"/>
                  </am3d:raster>
                  <am3d:objViewport viewportSz="41221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descr="Star Struck Emoji">
                <a:extLst>
                  <a:ext uri="{FF2B5EF4-FFF2-40B4-BE49-F238E27FC236}">
                    <a16:creationId xmlns:a16="http://schemas.microsoft.com/office/drawing/2014/main" id="{C3877905-7FE8-3D64-A175-FB44831E45DC}"/>
                  </a:ext>
                </a:extLst>
              </p:cNvPr>
              <p:cNvPicPr>
                <a:picLocks noGrp="1" noRot="1" noChangeAspect="1" noMove="1" noResize="1" noEditPoints="1" noAdjustHandles="1" noChangeArrowheads="1" noChangeShapeType="1" noCrop="1"/>
              </p:cNvPicPr>
              <p:nvPr/>
            </p:nvPicPr>
            <p:blipFill>
              <a:blip r:embed="rId3"/>
              <a:stretch>
                <a:fillRect/>
              </a:stretch>
            </p:blipFill>
            <p:spPr>
              <a:xfrm>
                <a:off x="966143" y="1947175"/>
                <a:ext cx="2346432" cy="2346432"/>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3" name="3D Model 2" descr="Thumbs Up Emoji">
                <a:extLst>
                  <a:ext uri="{FF2B5EF4-FFF2-40B4-BE49-F238E27FC236}">
                    <a16:creationId xmlns:a16="http://schemas.microsoft.com/office/drawing/2014/main" id="{A2B34E31-EA64-7832-E087-4DA5C0ED65C5}"/>
                  </a:ext>
                </a:extLst>
              </p:cNvPr>
              <p:cNvGraphicFramePr/>
              <p:nvPr/>
            </p:nvGraphicFramePr>
            <p:xfrm>
              <a:off x="3312575" y="2304661"/>
              <a:ext cx="1415838" cy="1482993"/>
            </p:xfrm>
            <a:graphic>
              <a:graphicData uri="http://schemas.microsoft.com/office/drawing/2017/model3d">
                <am3d:model3d r:embed="rId4">
                  <am3d:spPr>
                    <a:xfrm>
                      <a:off x="0" y="0"/>
                      <a:ext cx="1415838" cy="1482993"/>
                    </a:xfrm>
                    <a:prstGeom prst="rect">
                      <a:avLst/>
                    </a:prstGeom>
                  </am3d:spPr>
                  <am3d:camera>
                    <am3d:pos x="0" y="0" z="66308073"/>
                    <am3d:up dx="0" dy="36000000" dz="0"/>
                    <am3d:lookAt x="0" y="0" z="0"/>
                    <am3d:perspective fov="2700000"/>
                  </am3d:camera>
                  <am3d:trans>
                    <am3d:meterPerModelUnit n="101511" d="1000000"/>
                    <am3d:preTrans dx="-824025" dy="-17929067" dz="-2192431"/>
                    <am3d:scale>
                      <am3d:sx n="1000000" d="1000000"/>
                      <am3d:sy n="1000000" d="1000000"/>
                      <am3d:sz n="1000000" d="1000000"/>
                    </am3d:scale>
                    <am3d:rot/>
                    <am3d:postTrans dx="0" dy="0" dz="0"/>
                  </am3d:trans>
                  <am3d:raster rName="Office3DRenderer" rVer="16.0.8326">
                    <am3d:blip r:embed="rId5"/>
                  </am3d:raster>
                  <am3d:objViewport viewportSz="213011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Thumbs Up Emoji">
                <a:extLst>
                  <a:ext uri="{FF2B5EF4-FFF2-40B4-BE49-F238E27FC236}">
                    <a16:creationId xmlns:a16="http://schemas.microsoft.com/office/drawing/2014/main" id="{A2B34E31-EA64-7832-E087-4DA5C0ED65C5}"/>
                  </a:ext>
                </a:extLst>
              </p:cNvPr>
              <p:cNvPicPr>
                <a:picLocks noGrp="1" noRot="1" noChangeAspect="1" noMove="1" noResize="1" noEditPoints="1" noAdjustHandles="1" noChangeArrowheads="1" noChangeShapeType="1" noCrop="1"/>
              </p:cNvPicPr>
              <p:nvPr/>
            </p:nvPicPr>
            <p:blipFill>
              <a:blip r:embed="rId5"/>
              <a:stretch>
                <a:fillRect/>
              </a:stretch>
            </p:blipFill>
            <p:spPr>
              <a:xfrm>
                <a:off x="3312575" y="2304661"/>
                <a:ext cx="1415838" cy="1482993"/>
              </a:xfrm>
              <a:prstGeom prst="rect">
                <a:avLst/>
              </a:prstGeom>
            </p:spPr>
          </p:pic>
        </mc:Fallback>
      </mc:AlternateContent>
      <p:sp>
        <p:nvSpPr>
          <p:cNvPr id="6" name="Subtitle 2">
            <a:extLst>
              <a:ext uri="{FF2B5EF4-FFF2-40B4-BE49-F238E27FC236}">
                <a16:creationId xmlns:a16="http://schemas.microsoft.com/office/drawing/2014/main" id="{BF197F81-6911-8B34-36E9-C341E4FE1D5D}"/>
              </a:ext>
            </a:extLst>
          </p:cNvPr>
          <p:cNvSpPr txBox="1">
            <a:spLocks/>
          </p:cNvSpPr>
          <p:nvPr/>
        </p:nvSpPr>
        <p:spPr>
          <a:xfrm>
            <a:off x="5829212" y="3009851"/>
            <a:ext cx="5153253" cy="216113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pPr>
            <a:r>
              <a:rPr lang="en-US" sz="1800" dirty="0">
                <a:solidFill>
                  <a:schemeClr val="bg1"/>
                </a:solidFill>
                <a:latin typeface="Lato Light" panose="020F0302020204030203" pitchFamily="34" charset="0"/>
                <a:ea typeface="Open Sans Light" panose="020B0306030504020204" pitchFamily="34" charset="0"/>
                <a:cs typeface="Open Sans Light" panose="020B0306030504020204" pitchFamily="34" charset="0"/>
              </a:rPr>
              <a:t>Explain your answer</a:t>
            </a:r>
          </a:p>
          <a:p>
            <a:pPr algn="l">
              <a:lnSpc>
                <a:spcPts val="2100"/>
              </a:lnSpc>
            </a:pPr>
            <a:endParaRPr lang="en-US" sz="1800" dirty="0">
              <a:solidFill>
                <a:schemeClr val="bg1"/>
              </a:solidFill>
              <a:latin typeface="Lato Light" panose="020F0302020204030203" pitchFamily="34" charset="0"/>
              <a:ea typeface="Open Sans Light" panose="020B0306030504020204" pitchFamily="34" charset="0"/>
              <a:cs typeface="Open Sans Light" panose="020B0306030504020204" pitchFamily="34" charset="0"/>
            </a:endParaRPr>
          </a:p>
          <a:p>
            <a:pPr algn="l">
              <a:lnSpc>
                <a:spcPts val="2100"/>
              </a:lnSpc>
            </a:pPr>
            <a:r>
              <a:rPr lang="en-US" sz="1800" dirty="0">
                <a:solidFill>
                  <a:schemeClr val="bg1"/>
                </a:solidFill>
                <a:latin typeface="Lato Light" panose="020F03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 You can do whatever you want, go a impress your audience with an amazing presentation</a:t>
            </a:r>
          </a:p>
          <a:p>
            <a:pPr algn="l">
              <a:lnSpc>
                <a:spcPts val="2100"/>
              </a:lnSpc>
            </a:pPr>
            <a:endParaRPr lang="en-US" sz="1800" dirty="0">
              <a:solidFill>
                <a:schemeClr val="bg1"/>
              </a:solidFill>
              <a:latin typeface="Lato Light" panose="020F0302020204030203" pitchFamily="34" charset="0"/>
              <a:ea typeface="Open Sans Light" panose="020B0306030504020204" pitchFamily="34" charset="0"/>
              <a:cs typeface="Open Sans Light" panose="020B0306030504020204" pitchFamily="34" charset="0"/>
            </a:endParaRPr>
          </a:p>
        </p:txBody>
      </p:sp>
      <p:grpSp>
        <p:nvGrpSpPr>
          <p:cNvPr id="13" name="Group 12">
            <a:extLst>
              <a:ext uri="{FF2B5EF4-FFF2-40B4-BE49-F238E27FC236}">
                <a16:creationId xmlns:a16="http://schemas.microsoft.com/office/drawing/2014/main" id="{FAFD74BA-E81E-AA0E-5DFD-6189E47780E7}"/>
              </a:ext>
            </a:extLst>
          </p:cNvPr>
          <p:cNvGrpSpPr/>
          <p:nvPr/>
        </p:nvGrpSpPr>
        <p:grpSpPr>
          <a:xfrm>
            <a:off x="-4567949" y="-1154105"/>
            <a:ext cx="4094269" cy="2308210"/>
            <a:chOff x="2823489" y="1510251"/>
            <a:chExt cx="5908069" cy="3330769"/>
          </a:xfrm>
        </p:grpSpPr>
        <p:grpSp>
          <p:nvGrpSpPr>
            <p:cNvPr id="14" name="Group 13">
              <a:extLst>
                <a:ext uri="{FF2B5EF4-FFF2-40B4-BE49-F238E27FC236}">
                  <a16:creationId xmlns:a16="http://schemas.microsoft.com/office/drawing/2014/main" id="{1A97E236-4366-42F5-747D-BC80C32ADF5C}"/>
                </a:ext>
              </a:extLst>
            </p:cNvPr>
            <p:cNvGrpSpPr/>
            <p:nvPr/>
          </p:nvGrpSpPr>
          <p:grpSpPr>
            <a:xfrm>
              <a:off x="2823489" y="2853718"/>
              <a:ext cx="5908069" cy="1131134"/>
              <a:chOff x="2075750" y="2553733"/>
              <a:chExt cx="7774655" cy="1488503"/>
            </a:xfrm>
            <a:solidFill>
              <a:schemeClr val="accent1">
                <a:lumMod val="50000"/>
              </a:schemeClr>
            </a:solidFill>
          </p:grpSpPr>
          <p:sp>
            <p:nvSpPr>
              <p:cNvPr id="17" name="Rectangle 2">
                <a:extLst>
                  <a:ext uri="{FF2B5EF4-FFF2-40B4-BE49-F238E27FC236}">
                    <a16:creationId xmlns:a16="http://schemas.microsoft.com/office/drawing/2014/main" id="{6544B533-4D86-5440-23DE-FE2A58405E47}"/>
                  </a:ext>
                </a:extLst>
              </p:cNvPr>
              <p:cNvSpPr/>
              <p:nvPr/>
            </p:nvSpPr>
            <p:spPr>
              <a:xfrm rot="10800000">
                <a:off x="7955244" y="2553733"/>
                <a:ext cx="1895161" cy="1434792"/>
              </a:xfrm>
              <a:custGeom>
                <a:avLst/>
                <a:gdLst>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0 w 1562100"/>
                  <a:gd name="connsiteY4" fmla="*/ 0 h 1219200"/>
                  <a:gd name="connsiteX0" fmla="*/ 28576 w 1590676"/>
                  <a:gd name="connsiteY0" fmla="*/ 0 h 1219200"/>
                  <a:gd name="connsiteX1" fmla="*/ 1590676 w 1590676"/>
                  <a:gd name="connsiteY1" fmla="*/ 0 h 1219200"/>
                  <a:gd name="connsiteX2" fmla="*/ 1590676 w 1590676"/>
                  <a:gd name="connsiteY2" fmla="*/ 1219200 h 1219200"/>
                  <a:gd name="connsiteX3" fmla="*/ 28576 w 1590676"/>
                  <a:gd name="connsiteY3" fmla="*/ 1219200 h 1219200"/>
                  <a:gd name="connsiteX4" fmla="*/ 0 w 1590676"/>
                  <a:gd name="connsiteY4" fmla="*/ 571500 h 1219200"/>
                  <a:gd name="connsiteX5" fmla="*/ 28576 w 1590676"/>
                  <a:gd name="connsiteY5" fmla="*/ 0 h 1219200"/>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409574 w 1562100"/>
                  <a:gd name="connsiteY4" fmla="*/ 619125 h 1219200"/>
                  <a:gd name="connsiteX5" fmla="*/ 0 w 1562100"/>
                  <a:gd name="connsiteY5"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0" h="1219200">
                    <a:moveTo>
                      <a:pt x="0" y="0"/>
                    </a:moveTo>
                    <a:lnTo>
                      <a:pt x="1562100" y="0"/>
                    </a:lnTo>
                    <a:lnTo>
                      <a:pt x="1562100" y="1219200"/>
                    </a:lnTo>
                    <a:lnTo>
                      <a:pt x="0" y="1219200"/>
                    </a:lnTo>
                    <a:lnTo>
                      <a:pt x="409574" y="61912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E152FCC3-F244-1E9E-7601-46A007107976}"/>
                  </a:ext>
                </a:extLst>
              </p:cNvPr>
              <p:cNvSpPr/>
              <p:nvPr/>
            </p:nvSpPr>
            <p:spPr>
              <a:xfrm>
                <a:off x="2075750" y="2553734"/>
                <a:ext cx="2087187" cy="1434792"/>
              </a:xfrm>
              <a:custGeom>
                <a:avLst/>
                <a:gdLst>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0 w 1562100"/>
                  <a:gd name="connsiteY4" fmla="*/ 0 h 1219200"/>
                  <a:gd name="connsiteX0" fmla="*/ 28576 w 1590676"/>
                  <a:gd name="connsiteY0" fmla="*/ 0 h 1219200"/>
                  <a:gd name="connsiteX1" fmla="*/ 1590676 w 1590676"/>
                  <a:gd name="connsiteY1" fmla="*/ 0 h 1219200"/>
                  <a:gd name="connsiteX2" fmla="*/ 1590676 w 1590676"/>
                  <a:gd name="connsiteY2" fmla="*/ 1219200 h 1219200"/>
                  <a:gd name="connsiteX3" fmla="*/ 28576 w 1590676"/>
                  <a:gd name="connsiteY3" fmla="*/ 1219200 h 1219200"/>
                  <a:gd name="connsiteX4" fmla="*/ 0 w 1590676"/>
                  <a:gd name="connsiteY4" fmla="*/ 571500 h 1219200"/>
                  <a:gd name="connsiteX5" fmla="*/ 28576 w 1590676"/>
                  <a:gd name="connsiteY5" fmla="*/ 0 h 1219200"/>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409574 w 1562100"/>
                  <a:gd name="connsiteY4" fmla="*/ 619125 h 1219200"/>
                  <a:gd name="connsiteX5" fmla="*/ 0 w 1562100"/>
                  <a:gd name="connsiteY5"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0" h="1219200">
                    <a:moveTo>
                      <a:pt x="0" y="0"/>
                    </a:moveTo>
                    <a:lnTo>
                      <a:pt x="1562100" y="0"/>
                    </a:lnTo>
                    <a:lnTo>
                      <a:pt x="1562100" y="1219200"/>
                    </a:lnTo>
                    <a:lnTo>
                      <a:pt x="0" y="1219200"/>
                    </a:lnTo>
                    <a:lnTo>
                      <a:pt x="409574" y="61912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1">
                <a:extLst>
                  <a:ext uri="{FF2B5EF4-FFF2-40B4-BE49-F238E27FC236}">
                    <a16:creationId xmlns:a16="http://schemas.microsoft.com/office/drawing/2014/main" id="{AD70233C-4D42-E188-5323-DEF215A4C2D7}"/>
                  </a:ext>
                </a:extLst>
              </p:cNvPr>
              <p:cNvSpPr/>
              <p:nvPr/>
            </p:nvSpPr>
            <p:spPr>
              <a:xfrm rot="10800000">
                <a:off x="3554507" y="3585824"/>
                <a:ext cx="631246" cy="402702"/>
              </a:xfrm>
              <a:custGeom>
                <a:avLst/>
                <a:gdLst>
                  <a:gd name="connsiteX0" fmla="*/ 0 w 359570"/>
                  <a:gd name="connsiteY0" fmla="*/ 359570 h 359570"/>
                  <a:gd name="connsiteX1" fmla="*/ 0 w 359570"/>
                  <a:gd name="connsiteY1" fmla="*/ 0 h 359570"/>
                  <a:gd name="connsiteX2" fmla="*/ 359570 w 359570"/>
                  <a:gd name="connsiteY2" fmla="*/ 359570 h 359570"/>
                  <a:gd name="connsiteX3" fmla="*/ 0 w 359570"/>
                  <a:gd name="connsiteY3" fmla="*/ 359570 h 359570"/>
                  <a:gd name="connsiteX0" fmla="*/ 129396 w 488966"/>
                  <a:gd name="connsiteY0" fmla="*/ 402702 h 402702"/>
                  <a:gd name="connsiteX1" fmla="*/ 0 w 488966"/>
                  <a:gd name="connsiteY1" fmla="*/ 0 h 402702"/>
                  <a:gd name="connsiteX2" fmla="*/ 488966 w 488966"/>
                  <a:gd name="connsiteY2" fmla="*/ 402702 h 402702"/>
                  <a:gd name="connsiteX3" fmla="*/ 129396 w 488966"/>
                  <a:gd name="connsiteY3" fmla="*/ 402702 h 402702"/>
                  <a:gd name="connsiteX0" fmla="*/ 808 w 488966"/>
                  <a:gd name="connsiteY0" fmla="*/ 393177 h 402702"/>
                  <a:gd name="connsiteX1" fmla="*/ 0 w 488966"/>
                  <a:gd name="connsiteY1" fmla="*/ 0 h 402702"/>
                  <a:gd name="connsiteX2" fmla="*/ 488966 w 488966"/>
                  <a:gd name="connsiteY2" fmla="*/ 402702 h 402702"/>
                  <a:gd name="connsiteX3" fmla="*/ 808 w 488966"/>
                  <a:gd name="connsiteY3" fmla="*/ 393177 h 402702"/>
                </a:gdLst>
                <a:ahLst/>
                <a:cxnLst>
                  <a:cxn ang="0">
                    <a:pos x="connsiteX0" y="connsiteY0"/>
                  </a:cxn>
                  <a:cxn ang="0">
                    <a:pos x="connsiteX1" y="connsiteY1"/>
                  </a:cxn>
                  <a:cxn ang="0">
                    <a:pos x="connsiteX2" y="connsiteY2"/>
                  </a:cxn>
                  <a:cxn ang="0">
                    <a:pos x="connsiteX3" y="connsiteY3"/>
                  </a:cxn>
                </a:cxnLst>
                <a:rect l="l" t="t" r="r" b="b"/>
                <a:pathLst>
                  <a:path w="488966" h="402702">
                    <a:moveTo>
                      <a:pt x="808" y="393177"/>
                    </a:moveTo>
                    <a:cubicBezTo>
                      <a:pt x="539" y="262118"/>
                      <a:pt x="269" y="131059"/>
                      <a:pt x="0" y="0"/>
                    </a:cubicBezTo>
                    <a:lnTo>
                      <a:pt x="488966" y="402702"/>
                    </a:lnTo>
                    <a:lnTo>
                      <a:pt x="808" y="3931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1">
                <a:extLst>
                  <a:ext uri="{FF2B5EF4-FFF2-40B4-BE49-F238E27FC236}">
                    <a16:creationId xmlns:a16="http://schemas.microsoft.com/office/drawing/2014/main" id="{056200E1-144F-38B3-8A4D-823E1A6F7BB8}"/>
                  </a:ext>
                </a:extLst>
              </p:cNvPr>
              <p:cNvSpPr/>
              <p:nvPr/>
            </p:nvSpPr>
            <p:spPr>
              <a:xfrm rot="10800000" flipH="1">
                <a:off x="8011615" y="3585821"/>
                <a:ext cx="565339" cy="456415"/>
              </a:xfrm>
              <a:custGeom>
                <a:avLst/>
                <a:gdLst>
                  <a:gd name="connsiteX0" fmla="*/ 0 w 359570"/>
                  <a:gd name="connsiteY0" fmla="*/ 359570 h 359570"/>
                  <a:gd name="connsiteX1" fmla="*/ 0 w 359570"/>
                  <a:gd name="connsiteY1" fmla="*/ 0 h 359570"/>
                  <a:gd name="connsiteX2" fmla="*/ 359570 w 359570"/>
                  <a:gd name="connsiteY2" fmla="*/ 359570 h 359570"/>
                  <a:gd name="connsiteX3" fmla="*/ 0 w 359570"/>
                  <a:gd name="connsiteY3" fmla="*/ 359570 h 359570"/>
                  <a:gd name="connsiteX0" fmla="*/ 129396 w 488966"/>
                  <a:gd name="connsiteY0" fmla="*/ 402702 h 402702"/>
                  <a:gd name="connsiteX1" fmla="*/ 0 w 488966"/>
                  <a:gd name="connsiteY1" fmla="*/ 0 h 402702"/>
                  <a:gd name="connsiteX2" fmla="*/ 488966 w 488966"/>
                  <a:gd name="connsiteY2" fmla="*/ 402702 h 402702"/>
                  <a:gd name="connsiteX3" fmla="*/ 129396 w 488966"/>
                  <a:gd name="connsiteY3" fmla="*/ 402702 h 402702"/>
                  <a:gd name="connsiteX0" fmla="*/ 63677 w 488966"/>
                  <a:gd name="connsiteY0" fmla="*/ 402702 h 402702"/>
                  <a:gd name="connsiteX1" fmla="*/ 0 w 488966"/>
                  <a:gd name="connsiteY1" fmla="*/ 0 h 402702"/>
                  <a:gd name="connsiteX2" fmla="*/ 488966 w 488966"/>
                  <a:gd name="connsiteY2" fmla="*/ 402702 h 402702"/>
                  <a:gd name="connsiteX3" fmla="*/ 63677 w 488966"/>
                  <a:gd name="connsiteY3" fmla="*/ 402702 h 402702"/>
                  <a:gd name="connsiteX0" fmla="*/ 0 w 425289"/>
                  <a:gd name="connsiteY0" fmla="*/ 216965 h 216965"/>
                  <a:gd name="connsiteX1" fmla="*/ 63066 w 425289"/>
                  <a:gd name="connsiteY1" fmla="*/ 0 h 216965"/>
                  <a:gd name="connsiteX2" fmla="*/ 425289 w 425289"/>
                  <a:gd name="connsiteY2" fmla="*/ 216965 h 216965"/>
                  <a:gd name="connsiteX3" fmla="*/ 0 w 425289"/>
                  <a:gd name="connsiteY3" fmla="*/ 216965 h 216965"/>
                  <a:gd name="connsiteX0" fmla="*/ 7346 w 432635"/>
                  <a:gd name="connsiteY0" fmla="*/ 388415 h 388415"/>
                  <a:gd name="connsiteX1" fmla="*/ 0 w 432635"/>
                  <a:gd name="connsiteY1" fmla="*/ 0 h 388415"/>
                  <a:gd name="connsiteX2" fmla="*/ 432635 w 432635"/>
                  <a:gd name="connsiteY2" fmla="*/ 388415 h 388415"/>
                  <a:gd name="connsiteX3" fmla="*/ 7346 w 432635"/>
                  <a:gd name="connsiteY3" fmla="*/ 388415 h 388415"/>
                </a:gdLst>
                <a:ahLst/>
                <a:cxnLst>
                  <a:cxn ang="0">
                    <a:pos x="connsiteX0" y="connsiteY0"/>
                  </a:cxn>
                  <a:cxn ang="0">
                    <a:pos x="connsiteX1" y="connsiteY1"/>
                  </a:cxn>
                  <a:cxn ang="0">
                    <a:pos x="connsiteX2" y="connsiteY2"/>
                  </a:cxn>
                  <a:cxn ang="0">
                    <a:pos x="connsiteX3" y="connsiteY3"/>
                  </a:cxn>
                </a:cxnLst>
                <a:rect l="l" t="t" r="r" b="b"/>
                <a:pathLst>
                  <a:path w="432635" h="388415">
                    <a:moveTo>
                      <a:pt x="7346" y="388415"/>
                    </a:moveTo>
                    <a:lnTo>
                      <a:pt x="0" y="0"/>
                    </a:lnTo>
                    <a:lnTo>
                      <a:pt x="432635" y="388415"/>
                    </a:lnTo>
                    <a:lnTo>
                      <a:pt x="7346" y="3884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20F1921E-C4AD-1722-3DB7-38FE4C712F9E}"/>
                </a:ext>
              </a:extLst>
            </p:cNvPr>
            <p:cNvSpPr/>
            <p:nvPr/>
          </p:nvSpPr>
          <p:spPr>
            <a:xfrm>
              <a:off x="4224610" y="1510251"/>
              <a:ext cx="3330769" cy="3330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61A2F1C-B51F-580B-5AE5-E1C0965142A6}"/>
                </a:ext>
              </a:extLst>
            </p:cNvPr>
            <p:cNvSpPr txBox="1"/>
            <p:nvPr/>
          </p:nvSpPr>
          <p:spPr>
            <a:xfrm>
              <a:off x="3843835" y="2569949"/>
              <a:ext cx="4136760" cy="1569660"/>
            </a:xfrm>
            <a:prstGeom prst="rect">
              <a:avLst/>
            </a:prstGeom>
            <a:solidFill>
              <a:schemeClr val="accent1">
                <a:lumMod val="75000"/>
              </a:schemeClr>
            </a:solidFill>
          </p:spPr>
          <p:txBody>
            <a:bodyPr wrap="square" rtlCol="0">
              <a:spAutoFit/>
            </a:bodyPr>
            <a:lstStyle/>
            <a:p>
              <a:pPr algn="ctr"/>
              <a:endParaRPr lang="en-US" sz="9600" dirty="0">
                <a:solidFill>
                  <a:schemeClr val="bg1"/>
                </a:solidFill>
                <a:effectLst>
                  <a:outerShdw blurRad="38100" dist="38100" dir="2700000" algn="tl">
                    <a:srgbClr val="000000">
                      <a:alpha val="43137"/>
                    </a:srgbClr>
                  </a:outerShdw>
                </a:effectLst>
                <a:latin typeface="Angelic Child" panose="02000500000000000000" pitchFamily="2" charset="0"/>
              </a:endParaRPr>
            </a:p>
          </p:txBody>
        </p:sp>
      </p:grpSp>
      <p:sp>
        <p:nvSpPr>
          <p:cNvPr id="23" name="TextBox 22">
            <a:extLst>
              <a:ext uri="{FF2B5EF4-FFF2-40B4-BE49-F238E27FC236}">
                <a16:creationId xmlns:a16="http://schemas.microsoft.com/office/drawing/2014/main" id="{D9AF93CF-8E63-9815-1262-69F7189D90B6}"/>
              </a:ext>
            </a:extLst>
          </p:cNvPr>
          <p:cNvSpPr txBox="1"/>
          <p:nvPr/>
        </p:nvSpPr>
        <p:spPr>
          <a:xfrm>
            <a:off x="-3808059" y="305314"/>
            <a:ext cx="2813965"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Lato Light" panose="020F0302020204030203" pitchFamily="34" charset="0"/>
              </a:rPr>
              <a:t>TIME</a:t>
            </a:r>
          </a:p>
        </p:txBody>
      </p:sp>
      <p:sp>
        <p:nvSpPr>
          <p:cNvPr id="24" name="TextBox 23">
            <a:extLst>
              <a:ext uri="{FF2B5EF4-FFF2-40B4-BE49-F238E27FC236}">
                <a16:creationId xmlns:a16="http://schemas.microsoft.com/office/drawing/2014/main" id="{961973D8-4648-58B9-99BF-3BAE25E7E558}"/>
              </a:ext>
            </a:extLst>
          </p:cNvPr>
          <p:cNvSpPr txBox="1"/>
          <p:nvPr/>
        </p:nvSpPr>
        <p:spPr>
          <a:xfrm>
            <a:off x="-3864496" y="-626532"/>
            <a:ext cx="2899947" cy="1323439"/>
          </a:xfrm>
          <a:prstGeom prst="rect">
            <a:avLst/>
          </a:prstGeom>
          <a:noFill/>
        </p:spPr>
        <p:txBody>
          <a:bodyPr wrap="square" rtlCol="0">
            <a:spAutoFit/>
          </a:bodyPr>
          <a:lstStyle/>
          <a:p>
            <a:pPr algn="ctr"/>
            <a:r>
              <a:rPr lang="en-US" sz="8000" dirty="0">
                <a:solidFill>
                  <a:schemeClr val="bg1"/>
                </a:solidFill>
                <a:effectLst>
                  <a:outerShdw blurRad="38100" dist="38100" dir="2700000" algn="tl">
                    <a:srgbClr val="000000">
                      <a:alpha val="43137"/>
                    </a:srgbClr>
                  </a:outerShdw>
                </a:effectLst>
                <a:latin typeface="Angelic Child" panose="02000500000000000000" pitchFamily="2" charset="0"/>
              </a:rPr>
              <a:t>quiz</a:t>
            </a:r>
            <a:endParaRPr lang="en-US" sz="4400" dirty="0">
              <a:solidFill>
                <a:schemeClr val="bg1"/>
              </a:solidFill>
              <a:effectLst>
                <a:outerShdw blurRad="38100" dist="38100" dir="2700000" algn="tl">
                  <a:srgbClr val="000000">
                    <a:alpha val="43137"/>
                  </a:srgbClr>
                </a:outerShdw>
              </a:effectLst>
              <a:latin typeface="Lato Light" panose="020F0302020204030203" pitchFamily="34" charset="0"/>
            </a:endParaRPr>
          </a:p>
        </p:txBody>
      </p:sp>
    </p:spTree>
    <p:extLst>
      <p:ext uri="{BB962C8B-B14F-4D97-AF65-F5344CB8AC3E}">
        <p14:creationId xmlns:p14="http://schemas.microsoft.com/office/powerpoint/2010/main" val="2656726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39" presetClass="emph" presetSubtype="32" fill="hold" nodeType="withEffect">
                                  <p:stCondLst>
                                    <p:cond delay="0"/>
                                  </p:stCondLst>
                                  <p:childTnLst>
                                    <p:anim calcmode="lin" valueType="num">
                                      <p:cBhvr additive="sum">
                                        <p:cTn id="10" dur="2000" fill="hold"/>
                                        <p:tgtEl>
                                          <p:spTgt spid="9"/>
                                        </p:tgtEl>
                                        <p:attrNameLst>
                                          <p:attrName>3d.object.rotation.z</p:attrName>
                                        </p:attrNameLst>
                                      </p:cBhvr>
                                      <p:tavLst>
                                        <p:tav tm="0">
                                          <p:val>
                                            <p:fltVal val="0"/>
                                          </p:val>
                                        </p:tav>
                                        <p:tav tm="1120">
                                          <p:val>
                                            <p:fltVal val="0.0017"/>
                                          </p:val>
                                        </p:tav>
                                        <p:tav tm="2250">
                                          <p:val>
                                            <p:fltVal val="0.014"/>
                                          </p:val>
                                        </p:tav>
                                        <p:tav tm="3370">
                                          <p:val>
                                            <p:fltVal val="0.0472"/>
                                          </p:val>
                                        </p:tav>
                                        <p:tav tm="4490">
                                          <p:val>
                                            <p:fltVal val="0.1127"/>
                                          </p:val>
                                        </p:tav>
                                        <p:tav tm="5620">
                                          <p:val>
                                            <p:fltVal val="0.2211"/>
                                          </p:val>
                                        </p:tav>
                                        <p:tav tm="6740">
                                          <p:val>
                                            <p:fltVal val="0.3815"/>
                                          </p:val>
                                        </p:tav>
                                        <p:tav tm="7870">
                                          <p:val>
                                            <p:fltVal val="0.605"/>
                                          </p:val>
                                        </p:tav>
                                        <p:tav tm="8990">
                                          <p:val>
                                            <p:fltVal val="0.9054"/>
                                          </p:val>
                                        </p:tav>
                                        <p:tav tm="10110">
                                          <p:val>
                                            <p:fltVal val="1.2876"/>
                                          </p:val>
                                        </p:tav>
                                        <p:tav tm="11240">
                                          <p:val>
                                            <p:fltVal val="1.7647"/>
                                          </p:val>
                                        </p:tav>
                                        <p:tav tm="12360">
                                          <p:val>
                                            <p:fltVal val="2.3529"/>
                                          </p:val>
                                        </p:tav>
                                        <p:tav tm="13480">
                                          <p:val>
                                            <p:fltVal val="2.9813"/>
                                          </p:val>
                                        </p:tav>
                                        <p:tav tm="14610">
                                          <p:val>
                                            <p:fltVal val="3.5055"/>
                                          </p:val>
                                        </p:tav>
                                        <p:tav tm="15730">
                                          <p:val>
                                            <p:fltVal val="3.9334"/>
                                          </p:val>
                                        </p:tav>
                                        <p:tav tm="16850">
                                          <p:val>
                                            <p:fltVal val="4.2681"/>
                                          </p:val>
                                        </p:tav>
                                        <p:tav tm="17980">
                                          <p:val>
                                            <p:fltVal val="4.5242"/>
                                          </p:val>
                                        </p:tav>
                                        <p:tav tm="19100">
                                          <p:val>
                                            <p:fltVal val="4.7137"/>
                                          </p:val>
                                        </p:tav>
                                        <p:tav tm="20220">
                                          <p:val>
                                            <p:fltVal val="4.8438"/>
                                          </p:val>
                                        </p:tav>
                                        <p:tav tm="21350">
                                          <p:val>
                                            <p:fltVal val="4.9269"/>
                                          </p:val>
                                        </p:tav>
                                        <p:tav tm="22470">
                                          <p:val>
                                            <p:fltVal val="4.9736"/>
                                          </p:val>
                                        </p:tav>
                                        <p:tav tm="23600">
                                          <p:val>
                                            <p:fltVal val="4.9944"/>
                                          </p:val>
                                        </p:tav>
                                        <p:tav tm="24720">
                                          <p:val>
                                            <p:fltVal val="4.9998"/>
                                          </p:val>
                                        </p:tav>
                                        <p:tav tm="25840">
                                          <p:val>
                                            <p:fltVal val="4.5262"/>
                                          </p:val>
                                        </p:tav>
                                        <p:tav tm="26970">
                                          <p:val>
                                            <p:fltVal val="2.4454"/>
                                          </p:val>
                                        </p:tav>
                                        <p:tav tm="28090">
                                          <p:val>
                                            <p:fltVal val="-0.6987"/>
                                          </p:val>
                                        </p:tav>
                                        <p:tav tm="29210">
                                          <p:val>
                                            <p:fltVal val="-4.7001"/>
                                          </p:val>
                                        </p:tav>
                                        <p:tav tm="30340">
                                          <p:val>
                                            <p:fltVal val="-9.4493"/>
                                          </p:val>
                                        </p:tav>
                                        <p:tav tm="31460">
                                          <p:val>
                                            <p:fltVal val="-14.8744"/>
                                          </p:val>
                                        </p:tav>
                                        <p:tav tm="32580">
                                          <p:val>
                                            <p:fltVal val="-20.923"/>
                                          </p:val>
                                        </p:tav>
                                        <p:tav tm="33710">
                                          <p:val>
                                            <p:fltVal val="-27.4931"/>
                                          </p:val>
                                        </p:tav>
                                        <p:tav tm="34830">
                                          <p:val>
                                            <p:fltVal val="-34.6709"/>
                                          </p:val>
                                        </p:tav>
                                        <p:tav tm="35960">
                                          <p:val>
                                            <p:fltVal val="-42.3729"/>
                                          </p:val>
                                        </p:tav>
                                        <p:tav tm="37080">
                                          <p:val>
                                            <p:fltVal val="-50.5763"/>
                                          </p:val>
                                        </p:tav>
                                        <p:tav tm="38200">
                                          <p:val>
                                            <p:fltVal val="-59.2613"/>
                                          </p:val>
                                        </p:tav>
                                        <p:tav tm="39330">
                                          <p:val>
                                            <p:fltVal val="-68.4108"/>
                                          </p:val>
                                        </p:tav>
                                        <p:tav tm="40450">
                                          <p:val>
                                            <p:fltVal val="-78.0095"/>
                                          </p:val>
                                        </p:tav>
                                        <p:tav tm="41570">
                                          <p:val>
                                            <p:fltVal val="-87.9524"/>
                                          </p:val>
                                        </p:tav>
                                        <p:tav tm="42700">
                                          <p:val>
                                            <p:fltVal val="-98.4063"/>
                                          </p:val>
                                        </p:tav>
                                        <p:tav tm="43820">
                                          <p:val>
                                            <p:fltVal val="-109.2726"/>
                                          </p:val>
                                        </p:tav>
                                        <p:tav tm="44940">
                                          <p:val>
                                            <p:fltVal val="-120.5411"/>
                                          </p:val>
                                        </p:tav>
                                        <p:tav tm="46070">
                                          <p:val>
                                            <p:fltVal val="-132.2023"/>
                                          </p:val>
                                        </p:tav>
                                        <p:tav tm="47190">
                                          <p:val>
                                            <p:fltVal val="-144.2478"/>
                                          </p:val>
                                        </p:tav>
                                        <p:tav tm="48310">
                                          <p:val>
                                            <p:fltVal val="-156.6693"/>
                                          </p:val>
                                        </p:tav>
                                        <p:tav tm="49440">
                                          <p:val>
                                            <p:fltVal val="-169.3438"/>
                                          </p:val>
                                        </p:tav>
                                        <p:tav tm="50560">
                                          <p:val>
                                            <p:fltVal val="-182.3622"/>
                                          </p:val>
                                        </p:tav>
                                        <p:tav tm="51690">
                                          <p:val>
                                            <p:fltVal val="-195.2648"/>
                                          </p:val>
                                        </p:tav>
                                        <p:tav tm="52810">
                                          <p:val>
                                            <p:fltVal val="-207.9209"/>
                                          </p:val>
                                        </p:tav>
                                        <p:tav tm="53930">
                                          <p:val>
                                            <p:fltVal val="-220.0976"/>
                                          </p:val>
                                        </p:tav>
                                        <p:tav tm="55060">
                                          <p:val>
                                            <p:fltVal val="-231.90221"/>
                                          </p:val>
                                        </p:tav>
                                        <p:tav tm="56180">
                                          <p:val>
                                            <p:fltVal val="-243.4277"/>
                                          </p:val>
                                        </p:tav>
                                        <p:tav tm="57300">
                                          <p:val>
                                            <p:fltVal val="-254.45959"/>
                                          </p:val>
                                        </p:tav>
                                        <p:tav tm="58430">
                                          <p:val>
                                            <p:fltVal val="-265.09329"/>
                                          </p:val>
                                        </p:tav>
                                        <p:tav tm="59550">
                                          <p:val>
                                            <p:fltVal val="-275.4086"/>
                                          </p:val>
                                        </p:tav>
                                        <p:tav tm="60670">
                                          <p:val>
                                            <p:fltVal val="-285.21021"/>
                                          </p:val>
                                        </p:tav>
                                        <p:tav tm="61800">
                                          <p:val>
                                            <p:fltVal val="-294.5798"/>
                                          </p:val>
                                        </p:tav>
                                        <p:tav tm="62920">
                                          <p:val>
                                            <p:fltVal val="-303.5816"/>
                                          </p:val>
                                        </p:tav>
                                        <p:tav tm="64040">
                                          <p:val>
                                            <p:fltVal val="-312.0397"/>
                                          </p:val>
                                        </p:tav>
                                        <p:tav tm="65170">
                                          <p:val>
                                            <p:fltVal val="-320.0191"/>
                                          </p:val>
                                        </p:tav>
                                        <p:tav tm="66290">
                                          <p:val>
                                            <p:fltVal val="-327.56451"/>
                                          </p:val>
                                        </p:tav>
                                        <p:tav tm="67420">
                                          <p:val>
                                            <p:fltVal val="-334.51791"/>
                                          </p:val>
                                        </p:tav>
                                        <p:tav tm="68540">
                                          <p:val>
                                            <p:fltVal val="-340.9765"/>
                                          </p:val>
                                        </p:tav>
                                        <p:tav tm="69660">
                                          <p:val>
                                            <p:fltVal val="-346.7908"/>
                                          </p:val>
                                        </p:tav>
                                        <p:tav tm="70790">
                                          <p:val>
                                            <p:fltVal val="-351.9791"/>
                                          </p:val>
                                        </p:tav>
                                        <p:tav tm="71910">
                                          <p:val>
                                            <p:fltVal val="-356.52319"/>
                                          </p:val>
                                        </p:tav>
                                        <p:tav tm="73030">
                                          <p:val>
                                            <p:fltVal val="-360.2634"/>
                                          </p:val>
                                        </p:tav>
                                        <p:tav tm="74160">
                                          <p:val>
                                            <p:fltVal val="-363.12009"/>
                                          </p:val>
                                        </p:tav>
                                        <p:tav tm="75280">
                                          <p:val>
                                            <p:fltVal val="-364.84369"/>
                                          </p:val>
                                        </p:tav>
                                        <p:tav tm="76400">
                                          <p:val>
                                            <p:fltVal val="-364.9968"/>
                                          </p:val>
                                        </p:tav>
                                        <p:tav tm="77530">
                                          <p:val>
                                            <p:fltVal val="-364.95801"/>
                                          </p:val>
                                        </p:tav>
                                        <p:tav tm="78650">
                                          <p:val>
                                            <p:fltVal val="-364.8335"/>
                                          </p:val>
                                        </p:tav>
                                        <p:tav tm="79780">
                                          <p:val>
                                            <p:fltVal val="-364.57639"/>
                                          </p:val>
                                        </p:tav>
                                        <p:tav tm="80900">
                                          <p:val>
                                            <p:fltVal val="-364.1376"/>
                                          </p:val>
                                        </p:tav>
                                        <p:tav tm="82020">
                                          <p:val>
                                            <p:fltVal val="-363.461"/>
                                          </p:val>
                                        </p:tav>
                                        <p:tav tm="83150">
                                          <p:val>
                                            <p:fltVal val="-362.50989"/>
                                          </p:val>
                                        </p:tav>
                                        <p:tav tm="84270">
                                          <p:val>
                                            <p:fltVal val="-361.55341"/>
                                          </p:val>
                                        </p:tav>
                                        <p:tav tm="85390">
                                          <p:val>
                                            <p:fltVal val="-360.87219"/>
                                          </p:val>
                                        </p:tav>
                                        <p:tav tm="86520">
                                          <p:val>
                                            <p:fltVal val="-360.4296"/>
                                          </p:val>
                                        </p:tav>
                                        <p:tav tm="87640">
                                          <p:val>
                                            <p:fltVal val="-360.16971"/>
                                          </p:val>
                                        </p:tav>
                                        <p:tav tm="88760">
                                          <p:val>
                                            <p:fltVal val="-360.04321"/>
                                          </p:val>
                                        </p:tav>
                                        <p:tav tm="89890">
                                          <p:val>
                                            <p:fltVal val="-360.0033"/>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11" dur="2000" fill="hold"/>
                                        <p:tgtEl>
                                          <p:spTgt spid="9"/>
                                        </p:tgtEl>
                                        <p:attrNameLst>
                                          <p:attrName>3d.object.translation.y</p:attrName>
                                        </p:attrNameLst>
                                      </p:cBhvr>
                                      <p:tavLst>
                                        <p:tav tm="0">
                                          <p:val>
                                            <p:fltVal val="0"/>
                                          </p:val>
                                        </p:tav>
                                        <p:tav tm="1120">
                                          <p:val>
                                            <p:fltVal val="0"/>
                                          </p:val>
                                        </p:tav>
                                        <p:tav tm="2250">
                                          <p:val>
                                            <p:fltVal val="-0.0002"/>
                                          </p:val>
                                        </p:tav>
                                        <p:tav tm="3370">
                                          <p:val>
                                            <p:fltVal val="-0.0009"/>
                                          </p:val>
                                        </p:tav>
                                        <p:tav tm="4490">
                                          <p:val>
                                            <p:fltVal val="-0.0022"/>
                                          </p:val>
                                        </p:tav>
                                        <p:tav tm="5620">
                                          <p:val>
                                            <p:fltVal val="-0.0043"/>
                                          </p:val>
                                        </p:tav>
                                        <p:tav tm="6740">
                                          <p:val>
                                            <p:fltVal val="-0.0074"/>
                                          </p:val>
                                        </p:tav>
                                        <p:tav tm="7870">
                                          <p:val>
                                            <p:fltVal val="-0.0118"/>
                                          </p:val>
                                        </p:tav>
                                        <p:tav tm="8990">
                                          <p:val>
                                            <p:fltVal val="-0.0176"/>
                                          </p:val>
                                        </p:tav>
                                        <p:tav tm="10110">
                                          <p:val>
                                            <p:fltVal val="-0.0251"/>
                                          </p:val>
                                        </p:tav>
                                        <p:tav tm="11240">
                                          <p:val>
                                            <p:fltVal val="-0.0325"/>
                                          </p:val>
                                        </p:tav>
                                        <p:tav tm="12360">
                                          <p:val>
                                            <p:fltVal val="-0.0383"/>
                                          </p:val>
                                        </p:tav>
                                        <p:tav tm="13480">
                                          <p:val>
                                            <p:fltVal val="-0.0426"/>
                                          </p:val>
                                        </p:tav>
                                        <p:tav tm="14610">
                                          <p:val>
                                            <p:fltVal val="-0.0457"/>
                                          </p:val>
                                        </p:tav>
                                        <p:tav tm="15730">
                                          <p:val>
                                            <p:fltVal val="-0.0478"/>
                                          </p:val>
                                        </p:tav>
                                        <p:tav tm="16850">
                                          <p:val>
                                            <p:fltVal val="-0.0491"/>
                                          </p:val>
                                        </p:tav>
                                        <p:tav tm="17980">
                                          <p:val>
                                            <p:fltVal val="-0.0497"/>
                                          </p:val>
                                        </p:tav>
                                        <p:tav tm="19100">
                                          <p:val>
                                            <p:fltVal val="-0.0499"/>
                                          </p:val>
                                        </p:tav>
                                        <p:tav tm="20220">
                                          <p:val>
                                            <p:fltVal val="-0.0499"/>
                                          </p:val>
                                        </p:tav>
                                        <p:tav tm="21350">
                                          <p:val>
                                            <p:fltVal val="-0.0497"/>
                                          </p:val>
                                        </p:tav>
                                        <p:tav tm="22470">
                                          <p:val>
                                            <p:fltVal val="-0.0482"/>
                                          </p:val>
                                        </p:tav>
                                        <p:tav tm="23600">
                                          <p:val>
                                            <p:fltVal val="-0.044"/>
                                          </p:val>
                                        </p:tav>
                                        <p:tav tm="24720">
                                          <p:val>
                                            <p:fltVal val="-0.0359"/>
                                          </p:val>
                                        </p:tav>
                                        <p:tav tm="25840">
                                          <p:val>
                                            <p:fltVal val="-0.0226"/>
                                          </p:val>
                                        </p:tav>
                                        <p:tav tm="26970">
                                          <p:val>
                                            <p:fltVal val="-0.0027"/>
                                          </p:val>
                                        </p:tav>
                                        <p:tav tm="28090">
                                          <p:val>
                                            <p:fltVal val="0.0249"/>
                                          </p:val>
                                        </p:tav>
                                        <p:tav tm="29210">
                                          <p:val>
                                            <p:fltVal val="0.0618"/>
                                          </p:val>
                                        </p:tav>
                                        <p:tav tm="30340">
                                          <p:val>
                                            <p:fltVal val="0.1093"/>
                                          </p:val>
                                        </p:tav>
                                        <p:tav tm="31460">
                                          <p:val>
                                            <p:fltVal val="0.1685"/>
                                          </p:val>
                                        </p:tav>
                                        <p:tav tm="32580">
                                          <p:val>
                                            <p:fltVal val="0.2408"/>
                                          </p:val>
                                        </p:tav>
                                        <p:tav tm="33710">
                                          <p:val>
                                            <p:fltVal val="0.3268"/>
                                          </p:val>
                                        </p:tav>
                                        <p:tav tm="34830">
                                          <p:val>
                                            <p:fltVal val="0.4291"/>
                                          </p:val>
                                        </p:tav>
                                        <p:tav tm="35960">
                                          <p:val>
                                            <p:fltVal val="0.5422"/>
                                          </p:val>
                                        </p:tav>
                                        <p:tav tm="37080">
                                          <p:val>
                                            <p:fltVal val="0.6414"/>
                                          </p:val>
                                        </p:tav>
                                        <p:tav tm="38200">
                                          <p:val>
                                            <p:fltVal val="0.7251"/>
                                          </p:val>
                                        </p:tav>
                                        <p:tav tm="39330">
                                          <p:val>
                                            <p:fltVal val="0.7946"/>
                                          </p:val>
                                        </p:tav>
                                        <p:tav tm="40450">
                                          <p:val>
                                            <p:fltVal val="0.8513"/>
                                          </p:val>
                                        </p:tav>
                                        <p:tav tm="41570">
                                          <p:val>
                                            <p:fltVal val="0.8961"/>
                                          </p:val>
                                        </p:tav>
                                        <p:tav tm="42700">
                                          <p:val>
                                            <p:fltVal val="0.9311"/>
                                          </p:val>
                                        </p:tav>
                                        <p:tav tm="43820">
                                          <p:val>
                                            <p:fltVal val="0.9572"/>
                                          </p:val>
                                        </p:tav>
                                        <p:tav tm="44940">
                                          <p:val>
                                            <p:fltVal val="0.9757"/>
                                          </p:val>
                                        </p:tav>
                                        <p:tav tm="46070">
                                          <p:val>
                                            <p:fltVal val="0.9879"/>
                                          </p:val>
                                        </p:tav>
                                        <p:tav tm="47190">
                                          <p:val>
                                            <p:fltVal val="0.9951"/>
                                          </p:val>
                                        </p:tav>
                                        <p:tav tm="48310">
                                          <p:val>
                                            <p:fltVal val="0.9987"/>
                                          </p:val>
                                        </p:tav>
                                        <p:tav tm="49440">
                                          <p:val>
                                            <p:fltVal val="0.9998"/>
                                          </p:val>
                                        </p:tav>
                                        <p:tav tm="50560">
                                          <p:val>
                                            <p:fltVal val="0.9999"/>
                                          </p:val>
                                        </p:tav>
                                        <p:tav tm="51690">
                                          <p:val>
                                            <p:fltVal val="0.9996"/>
                                          </p:val>
                                        </p:tav>
                                        <p:tav tm="52810">
                                          <p:val>
                                            <p:fltVal val="0.9977"/>
                                          </p:val>
                                        </p:tav>
                                        <p:tav tm="53930">
                                          <p:val>
                                            <p:fltVal val="0.993"/>
                                          </p:val>
                                        </p:tav>
                                        <p:tav tm="55060">
                                          <p:val>
                                            <p:fltVal val="0.9843"/>
                                          </p:val>
                                        </p:tav>
                                        <p:tav tm="56180">
                                          <p:val>
                                            <p:fltVal val="0.9701"/>
                                          </p:val>
                                        </p:tav>
                                        <p:tav tm="57300">
                                          <p:val>
                                            <p:fltVal val="0.9493"/>
                                          </p:val>
                                        </p:tav>
                                        <p:tav tm="58430">
                                          <p:val>
                                            <p:fltVal val="0.9206"/>
                                          </p:val>
                                        </p:tav>
                                        <p:tav tm="59550">
                                          <p:val>
                                            <p:fltVal val="0.8823"/>
                                          </p:val>
                                        </p:tav>
                                        <p:tav tm="60670">
                                          <p:val>
                                            <p:fltVal val="0.8339"/>
                                          </p:val>
                                        </p:tav>
                                        <p:tav tm="61800">
                                          <p:val>
                                            <p:fltVal val="0.7737"/>
                                          </p:val>
                                        </p:tav>
                                        <p:tav tm="62920">
                                          <p:val>
                                            <p:fltVal val="0.6998"/>
                                          </p:val>
                                        </p:tav>
                                        <p:tav tm="64040">
                                          <p:val>
                                            <p:fltVal val="0.6121"/>
                                          </p:val>
                                        </p:tav>
                                        <p:tav tm="65170">
                                          <p:val>
                                            <p:fltVal val="0.5088"/>
                                          </p:val>
                                        </p:tav>
                                        <p:tav tm="66290">
                                          <p:val>
                                            <p:fltVal val="0.3963"/>
                                          </p:val>
                                        </p:tav>
                                        <p:tav tm="67420">
                                          <p:val>
                                            <p:fltVal val="0.2997"/>
                                          </p:val>
                                        </p:tav>
                                        <p:tav tm="68540">
                                          <p:val>
                                            <p:fltVal val="0.2174"/>
                                          </p:val>
                                        </p:tav>
                                        <p:tav tm="69660">
                                          <p:val>
                                            <p:fltVal val="0.1497"/>
                                          </p:val>
                                        </p:tav>
                                        <p:tav tm="70790">
                                          <p:val>
                                            <p:fltVal val="0.0946"/>
                                          </p:val>
                                        </p:tav>
                                        <p:tav tm="71910">
                                          <p:val>
                                            <p:fltVal val="0.0503"/>
                                          </p:val>
                                        </p:tav>
                                        <p:tav tm="73030">
                                          <p:val>
                                            <p:fltVal val="0.0164"/>
                                          </p:val>
                                        </p:tav>
                                        <p:tav tm="74160">
                                          <p:val>
                                            <p:fltVal val="-0.0088"/>
                                          </p:val>
                                        </p:tav>
                                        <p:tav tm="75280">
                                          <p:val>
                                            <p:fltVal val="-0.0268"/>
                                          </p:val>
                                        </p:tav>
                                        <p:tav tm="76400">
                                          <p:val>
                                            <p:fltVal val="-0.0385"/>
                                          </p:val>
                                        </p:tav>
                                        <p:tav tm="77530">
                                          <p:val>
                                            <p:fltVal val="-0.0454"/>
                                          </p:val>
                                        </p:tav>
                                        <p:tav tm="78650">
                                          <p:val>
                                            <p:fltVal val="-0.0488"/>
                                          </p:val>
                                        </p:tav>
                                        <p:tav tm="79780">
                                          <p:val>
                                            <p:fltVal val="-0.0499"/>
                                          </p:val>
                                        </p:tav>
                                        <p:tav tm="80900">
                                          <p:val>
                                            <p:fltVal val="-0.0499"/>
                                          </p:val>
                                        </p:tav>
                                        <p:tav tm="82020">
                                          <p:val>
                                            <p:fltVal val="-0.0489"/>
                                          </p:val>
                                        </p:tav>
                                        <p:tav tm="83150">
                                          <p:val>
                                            <p:fltVal val="-0.0438"/>
                                          </p:val>
                                        </p:tav>
                                        <p:tav tm="84270">
                                          <p:val>
                                            <p:fltVal val="-0.0313"/>
                                          </p:val>
                                        </p:tav>
                                        <p:tav tm="85390">
                                          <p:val>
                                            <p:fltVal val="-0.0079"/>
                                          </p:val>
                                        </p:tav>
                                        <p:tav tm="86520">
                                          <p:val>
                                            <p:fltVal val="0.0209"/>
                                          </p:val>
                                        </p:tav>
                                        <p:tav tm="87640">
                                          <p:val>
                                            <p:fltVal val="0.0385"/>
                                          </p:val>
                                        </p:tav>
                                        <p:tav tm="88760">
                                          <p:val>
                                            <p:fltVal val="0.047"/>
                                          </p:val>
                                        </p:tav>
                                        <p:tav tm="89890">
                                          <p:val>
                                            <p:fltVal val="0.0497"/>
                                          </p:val>
                                        </p:tav>
                                        <p:tav tm="91010">
                                          <p:val>
                                            <p:fltVal val="0.0499"/>
                                          </p:val>
                                        </p:tav>
                                        <p:tav tm="92130">
                                          <p:val>
                                            <p:fltVal val="0.0494"/>
                                          </p:val>
                                        </p:tav>
                                        <p:tav tm="93260">
                                          <p:val>
                                            <p:fltVal val="0.0468"/>
                                          </p:val>
                                        </p:tav>
                                        <p:tav tm="94380">
                                          <p:val>
                                            <p:fltVal val="0.0404"/>
                                          </p:val>
                                        </p:tav>
                                        <p:tav tm="95510">
                                          <p:val>
                                            <p:fltVal val="0.0287"/>
                                          </p:val>
                                        </p:tav>
                                        <p:tav tm="96630">
                                          <p:val>
                                            <p:fltVal val="0.0142"/>
                                          </p:val>
                                        </p:tav>
                                        <p:tav tm="97750">
                                          <p:val>
                                            <p:fltVal val="0.0055"/>
                                          </p:val>
                                        </p:tav>
                                        <p:tav tm="98880">
                                          <p:val>
                                            <p:fltVal val="0.0014"/>
                                          </p:val>
                                        </p:tav>
                                        <p:tav tm="100000">
                                          <p:val>
                                            <p:fltVal val="0"/>
                                          </p:val>
                                        </p:tav>
                                      </p:tavLst>
                                    </p:anim>
                                    <p:anim calcmode="lin" valueType="num">
                                      <p:cBhvr additive="mult">
                                        <p:cTn id="12" dur="2000" fill="hold"/>
                                        <p:tgtEl>
                                          <p:spTgt spid="9"/>
                                        </p:tgtEl>
                                        <p:attrNameLst>
                                          <p:attrName>3d.object.scale.x</p:attrName>
                                        </p:attrNameLst>
                                      </p:cBhvr>
                                      <p:tavLst>
                                        <p:tav tm="0">
                                          <p:val>
                                            <p:fltVal val="1"/>
                                          </p:val>
                                        </p:tav>
                                        <p:tav tm="1120">
                                          <p:val>
                                            <p:fltVal val="1"/>
                                          </p:val>
                                        </p:tav>
                                        <p:tav tm="2250">
                                          <p:val>
                                            <p:fltVal val="1.0006"/>
                                          </p:val>
                                        </p:tav>
                                        <p:tav tm="3370">
                                          <p:val>
                                            <p:fltVal val="1.0021"/>
                                          </p:val>
                                        </p:tav>
                                        <p:tav tm="4490">
                                          <p:val>
                                            <p:fltVal val="1.0051"/>
                                          </p:val>
                                        </p:tav>
                                        <p:tav tm="5620">
                                          <p:val>
                                            <p:fltVal val="1.0101"/>
                                          </p:val>
                                        </p:tav>
                                        <p:tav tm="6740">
                                          <p:val>
                                            <p:fltVal val="1.0175"/>
                                          </p:val>
                                        </p:tav>
                                        <p:tav tm="7870">
                                          <p:val>
                                            <p:fltVal val="1.0278"/>
                                          </p:val>
                                        </p:tav>
                                        <p:tav tm="8990">
                                          <p:val>
                                            <p:fltVal val="1.0417"/>
                                          </p:val>
                                        </p:tav>
                                        <p:tav tm="10110">
                                          <p:val>
                                            <p:fltVal val="1.0593"/>
                                          </p:val>
                                        </p:tav>
                                        <p:tav tm="11240">
                                          <p:val>
                                            <p:fltVal val="1.0768"/>
                                          </p:val>
                                        </p:tav>
                                        <p:tav tm="12360">
                                          <p:val>
                                            <p:fltVal val="1.0905"/>
                                          </p:val>
                                        </p:tav>
                                        <p:tav tm="13480">
                                          <p:val>
                                            <p:fltVal val="1.1007"/>
                                          </p:val>
                                        </p:tav>
                                        <p:tav tm="14610">
                                          <p:val>
                                            <p:fltVal val="1.108"/>
                                          </p:val>
                                        </p:tav>
                                        <p:tav tm="15730">
                                          <p:val>
                                            <p:fltVal val="1.1129"/>
                                          </p:val>
                                        </p:tav>
                                        <p:tav tm="16850">
                                          <p:val>
                                            <p:fltVal val="1.1158"/>
                                          </p:val>
                                        </p:tav>
                                        <p:tav tm="17980">
                                          <p:val>
                                            <p:fltVal val="1.1173"/>
                                          </p:val>
                                        </p:tav>
                                        <p:tav tm="19100">
                                          <p:val>
                                            <p:fltVal val="1.1179"/>
                                          </p:val>
                                        </p:tav>
                                        <p:tav tm="20220">
                                          <p:val>
                                            <p:fltVal val="1.118"/>
                                          </p:val>
                                        </p:tav>
                                        <p:tav tm="21350">
                                          <p:val>
                                            <p:fltVal val="1.1172"/>
                                          </p:val>
                                        </p:tav>
                                        <p:tav tm="22470">
                                          <p:val>
                                            <p:fltVal val="1.1125"/>
                                          </p:val>
                                        </p:tav>
                                        <p:tav tm="23600">
                                          <p:val>
                                            <p:fltVal val="1.0999"/>
                                          </p:val>
                                        </p:tav>
                                        <p:tav tm="24720">
                                          <p:val>
                                            <p:fltVal val="1.0752"/>
                                          </p:val>
                                        </p:tav>
                                        <p:tav tm="25840">
                                          <p:val>
                                            <p:fltVal val="1.0402"/>
                                          </p:val>
                                        </p:tav>
                                        <p:tav tm="26970">
                                          <p:val>
                                            <p:fltVal val="1.0166"/>
                                          </p:val>
                                        </p:tav>
                                        <p:tav tm="28090">
                                          <p:val>
                                            <p:fltVal val="1.0047"/>
                                          </p:val>
                                        </p:tav>
                                        <p:tav tm="29210">
                                          <p:val>
                                            <p:fltVal val="1.000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0001"/>
                                          </p:val>
                                        </p:tav>
                                        <p:tav tm="68540">
                                          <p:val>
                                            <p:fltVal val="1.0014"/>
                                          </p:val>
                                        </p:tav>
                                        <p:tav tm="69660">
                                          <p:val>
                                            <p:fltVal val="1.0052"/>
                                          </p:val>
                                        </p:tav>
                                        <p:tav tm="70790">
                                          <p:val>
                                            <p:fltVal val="1.0131"/>
                                          </p:val>
                                        </p:tav>
                                        <p:tav tm="71910">
                                          <p:val>
                                            <p:fltVal val="1.0264"/>
                                          </p:val>
                                        </p:tav>
                                        <p:tav tm="73030">
                                          <p:val>
                                            <p:fltVal val="1.0465"/>
                                          </p:val>
                                        </p:tav>
                                        <p:tav tm="74160">
                                          <p:val>
                                            <p:fltVal val="1.0724"/>
                                          </p:val>
                                        </p:tav>
                                        <p:tav tm="75280">
                                          <p:val>
                                            <p:fltVal val="1.0923"/>
                                          </p:val>
                                        </p:tav>
                                        <p:tav tm="76400">
                                          <p:val>
                                            <p:fltVal val="1.1053"/>
                                          </p:val>
                                        </p:tav>
                                        <p:tav tm="77530">
                                          <p:val>
                                            <p:fltVal val="1.1129"/>
                                          </p:val>
                                        </p:tav>
                                        <p:tav tm="78650">
                                          <p:val>
                                            <p:fltVal val="1.1167"/>
                                          </p:val>
                                        </p:tav>
                                        <p:tav tm="79780">
                                          <p:val>
                                            <p:fltVal val="1.1178"/>
                                          </p:val>
                                        </p:tav>
                                        <p:tav tm="80900">
                                          <p:val>
                                            <p:fltVal val="1.1179"/>
                                          </p:val>
                                        </p:tav>
                                        <p:tav tm="82020">
                                          <p:val>
                                            <p:fltVal val="1.1167"/>
                                          </p:val>
                                        </p:tav>
                                        <p:tav tm="83150">
                                          <p:val>
                                            <p:fltVal val="1.1107"/>
                                          </p:val>
                                        </p:tav>
                                        <p:tav tm="84270">
                                          <p:val>
                                            <p:fltVal val="1.0959"/>
                                          </p:val>
                                        </p:tav>
                                        <p:tav tm="85390">
                                          <p:val>
                                            <p:fltVal val="1.0683"/>
                                          </p:val>
                                        </p:tav>
                                        <p:tav tm="86520">
                                          <p:val>
                                            <p:fltVal val="1.0342"/>
                                          </p:val>
                                        </p:tav>
                                        <p:tav tm="87640">
                                          <p:val>
                                            <p:fltVal val="1.0135"/>
                                          </p:val>
                                        </p:tav>
                                        <p:tav tm="88760">
                                          <p:val>
                                            <p:fltVal val="1.0034"/>
                                          </p:val>
                                        </p:tav>
                                        <p:tav tm="89890">
                                          <p:val>
                                            <p:fltVal val="1.0002"/>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3" dur="2000" fill="hold"/>
                                        <p:tgtEl>
                                          <p:spTgt spid="9"/>
                                        </p:tgtEl>
                                        <p:attrNameLst>
                                          <p:attrName>3d.object.scale.y</p:attrName>
                                        </p:attrNameLst>
                                      </p:cBhvr>
                                      <p:tavLst>
                                        <p:tav tm="0">
                                          <p:val>
                                            <p:fltVal val="1"/>
                                          </p:val>
                                        </p:tav>
                                        <p:tav tm="1120">
                                          <p:val>
                                            <p:fltVal val="0.9998"/>
                                          </p:val>
                                        </p:tav>
                                        <p:tav tm="2250">
                                          <p:val>
                                            <p:fltVal val="0.9989"/>
                                          </p:val>
                                        </p:tav>
                                        <p:tav tm="3370">
                                          <p:val>
                                            <p:fltVal val="0.9963"/>
                                          </p:val>
                                        </p:tav>
                                        <p:tav tm="4490">
                                          <p:val>
                                            <p:fltVal val="0.9911"/>
                                          </p:val>
                                        </p:tav>
                                        <p:tav tm="5620">
                                          <p:val>
                                            <p:fltVal val="0.9827"/>
                                          </p:val>
                                        </p:tav>
                                        <p:tav tm="6740">
                                          <p:val>
                                            <p:fltVal val="0.9701"/>
                                          </p:val>
                                        </p:tav>
                                        <p:tav tm="7870">
                                          <p:val>
                                            <p:fltVal val="0.9527"/>
                                          </p:val>
                                        </p:tav>
                                        <p:tav tm="8990">
                                          <p:val>
                                            <p:fltVal val="0.9292"/>
                                          </p:val>
                                        </p:tav>
                                        <p:tav tm="10110">
                                          <p:val>
                                            <p:fltVal val="0.8994"/>
                                          </p:val>
                                        </p:tav>
                                        <p:tav tm="11240">
                                          <p:val>
                                            <p:fltVal val="0.8697"/>
                                          </p:val>
                                        </p:tav>
                                        <p:tav tm="12360">
                                          <p:val>
                                            <p:fltVal val="0.8465"/>
                                          </p:val>
                                        </p:tav>
                                        <p:tav tm="13480">
                                          <p:val>
                                            <p:fltVal val="0.8292"/>
                                          </p:val>
                                        </p:tav>
                                        <p:tav tm="14610">
                                          <p:val>
                                            <p:fltVal val="0.8169"/>
                                          </p:val>
                                        </p:tav>
                                        <p:tav tm="15730">
                                          <p:val>
                                            <p:fltVal val="0.8085"/>
                                          </p:val>
                                        </p:tav>
                                        <p:tav tm="16850">
                                          <p:val>
                                            <p:fltVal val="0.8035"/>
                                          </p:val>
                                        </p:tav>
                                        <p:tav tm="17980">
                                          <p:val>
                                            <p:fltVal val="0.801"/>
                                          </p:val>
                                        </p:tav>
                                        <p:tav tm="19100">
                                          <p:val>
                                            <p:fltVal val="0.8001"/>
                                          </p:val>
                                        </p:tav>
                                        <p:tav tm="20220">
                                          <p:val>
                                            <p:fltVal val="0.8"/>
                                          </p:val>
                                        </p:tav>
                                        <p:tav tm="21350">
                                          <p:val>
                                            <p:fltVal val="0.8012"/>
                                          </p:val>
                                        </p:tav>
                                        <p:tav tm="22470">
                                          <p:val>
                                            <p:fltVal val="0.8092"/>
                                          </p:val>
                                        </p:tav>
                                        <p:tav tm="23600">
                                          <p:val>
                                            <p:fltVal val="0.8306"/>
                                          </p:val>
                                        </p:tav>
                                        <p:tav tm="24720">
                                          <p:val>
                                            <p:fltVal val="0.8724"/>
                                          </p:val>
                                        </p:tav>
                                        <p:tav tm="25840">
                                          <p:val>
                                            <p:fltVal val="0.9318"/>
                                          </p:val>
                                        </p:tav>
                                        <p:tav tm="26970">
                                          <p:val>
                                            <p:fltVal val="0.9717"/>
                                          </p:val>
                                        </p:tav>
                                        <p:tav tm="28090">
                                          <p:val>
                                            <p:fltVal val="0.9919"/>
                                          </p:val>
                                        </p:tav>
                                        <p:tav tm="29210">
                                          <p:val>
                                            <p:fltVal val="0.9991"/>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7"/>
                                          </p:val>
                                        </p:tav>
                                        <p:tav tm="68540">
                                          <p:val>
                                            <p:fltVal val="0.9975"/>
                                          </p:val>
                                        </p:tav>
                                        <p:tav tm="69660">
                                          <p:val>
                                            <p:fltVal val="0.991"/>
                                          </p:val>
                                        </p:tav>
                                        <p:tav tm="70790">
                                          <p:val>
                                            <p:fltVal val="0.9777"/>
                                          </p:val>
                                        </p:tav>
                                        <p:tav tm="71910">
                                          <p:val>
                                            <p:fltVal val="0.9551"/>
                                          </p:val>
                                        </p:tav>
                                        <p:tav tm="73030">
                                          <p:val>
                                            <p:fltVal val="0.921"/>
                                          </p:val>
                                        </p:tav>
                                        <p:tav tm="74160">
                                          <p:val>
                                            <p:fltVal val="0.8771"/>
                                          </p:val>
                                        </p:tav>
                                        <p:tav tm="75280">
                                          <p:val>
                                            <p:fltVal val="0.8434"/>
                                          </p:val>
                                        </p:tav>
                                        <p:tav tm="76400">
                                          <p:val>
                                            <p:fltVal val="0.8214"/>
                                          </p:val>
                                        </p:tav>
                                        <p:tav tm="77530">
                                          <p:val>
                                            <p:fltVal val="0.8085"/>
                                          </p:val>
                                        </p:tav>
                                        <p:tav tm="78650">
                                          <p:val>
                                            <p:fltVal val="0.8021"/>
                                          </p:val>
                                        </p:tav>
                                        <p:tav tm="79780">
                                          <p:val>
                                            <p:fltVal val="0.8001"/>
                                          </p:val>
                                        </p:tav>
                                        <p:tav tm="80900">
                                          <p:val>
                                            <p:fltVal val="0.8"/>
                                          </p:val>
                                        </p:tav>
                                        <p:tav tm="82020">
                                          <p:val>
                                            <p:fltVal val="0.8021"/>
                                          </p:val>
                                        </p:tav>
                                        <p:tav tm="83150">
                                          <p:val>
                                            <p:fltVal val="0.8123"/>
                                          </p:val>
                                        </p:tav>
                                        <p:tav tm="84270">
                                          <p:val>
                                            <p:fltVal val="0.8373"/>
                                          </p:val>
                                        </p:tav>
                                        <p:tav tm="85390">
                                          <p:val>
                                            <p:fltVal val="0.8841"/>
                                          </p:val>
                                        </p:tav>
                                        <p:tav tm="86520">
                                          <p:val>
                                            <p:fltVal val="0.9419"/>
                                          </p:val>
                                        </p:tav>
                                        <p:tav tm="87640">
                                          <p:val>
                                            <p:fltVal val="0.977"/>
                                          </p:val>
                                        </p:tav>
                                        <p:tav tm="88760">
                                          <p:val>
                                            <p:fltVal val="0.9941"/>
                                          </p:val>
                                        </p:tav>
                                        <p:tav tm="89890">
                                          <p:val>
                                            <p:fltVal val="0.9995"/>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4" dur="2000" fill="hold"/>
                                        <p:tgtEl>
                                          <p:spTgt spid="9"/>
                                        </p:tgtEl>
                                        <p:attrNameLst>
                                          <p:attrName>3d.object.scale.z</p:attrName>
                                        </p:attrNameLst>
                                      </p:cBhvr>
                                      <p:tavLst>
                                        <p:tav tm="0">
                                          <p:val>
                                            <p:fltVal val="1"/>
                                          </p:val>
                                        </p:tav>
                                        <p:tav tm="1120">
                                          <p:val>
                                            <p:fltVal val="1"/>
                                          </p:val>
                                        </p:tav>
                                        <p:tav tm="2250">
                                          <p:val>
                                            <p:fltVal val="1.0006"/>
                                          </p:val>
                                        </p:tav>
                                        <p:tav tm="3370">
                                          <p:val>
                                            <p:fltVal val="1.0021"/>
                                          </p:val>
                                        </p:tav>
                                        <p:tav tm="4490">
                                          <p:val>
                                            <p:fltVal val="1.0051"/>
                                          </p:val>
                                        </p:tav>
                                        <p:tav tm="5620">
                                          <p:val>
                                            <p:fltVal val="1.0101"/>
                                          </p:val>
                                        </p:tav>
                                        <p:tav tm="6740">
                                          <p:val>
                                            <p:fltVal val="1.0175"/>
                                          </p:val>
                                        </p:tav>
                                        <p:tav tm="7870">
                                          <p:val>
                                            <p:fltVal val="1.0278"/>
                                          </p:val>
                                        </p:tav>
                                        <p:tav tm="8990">
                                          <p:val>
                                            <p:fltVal val="1.0417"/>
                                          </p:val>
                                        </p:tav>
                                        <p:tav tm="10110">
                                          <p:val>
                                            <p:fltVal val="1.0593"/>
                                          </p:val>
                                        </p:tav>
                                        <p:tav tm="11240">
                                          <p:val>
                                            <p:fltVal val="1.0768"/>
                                          </p:val>
                                        </p:tav>
                                        <p:tav tm="12360">
                                          <p:val>
                                            <p:fltVal val="1.0905"/>
                                          </p:val>
                                        </p:tav>
                                        <p:tav tm="13480">
                                          <p:val>
                                            <p:fltVal val="1.1007"/>
                                          </p:val>
                                        </p:tav>
                                        <p:tav tm="14610">
                                          <p:val>
                                            <p:fltVal val="1.108"/>
                                          </p:val>
                                        </p:tav>
                                        <p:tav tm="15730">
                                          <p:val>
                                            <p:fltVal val="1.1129"/>
                                          </p:val>
                                        </p:tav>
                                        <p:tav tm="16850">
                                          <p:val>
                                            <p:fltVal val="1.1158"/>
                                          </p:val>
                                        </p:tav>
                                        <p:tav tm="17980">
                                          <p:val>
                                            <p:fltVal val="1.1173"/>
                                          </p:val>
                                        </p:tav>
                                        <p:tav tm="19100">
                                          <p:val>
                                            <p:fltVal val="1.1179"/>
                                          </p:val>
                                        </p:tav>
                                        <p:tav tm="20220">
                                          <p:val>
                                            <p:fltVal val="1.118"/>
                                          </p:val>
                                        </p:tav>
                                        <p:tav tm="21350">
                                          <p:val>
                                            <p:fltVal val="1.1172"/>
                                          </p:val>
                                        </p:tav>
                                        <p:tav tm="22470">
                                          <p:val>
                                            <p:fltVal val="1.1125"/>
                                          </p:val>
                                        </p:tav>
                                        <p:tav tm="23600">
                                          <p:val>
                                            <p:fltVal val="1.0999"/>
                                          </p:val>
                                        </p:tav>
                                        <p:tav tm="24720">
                                          <p:val>
                                            <p:fltVal val="1.0752"/>
                                          </p:val>
                                        </p:tav>
                                        <p:tav tm="25840">
                                          <p:val>
                                            <p:fltVal val="1.0402"/>
                                          </p:val>
                                        </p:tav>
                                        <p:tav tm="26970">
                                          <p:val>
                                            <p:fltVal val="1.0166"/>
                                          </p:val>
                                        </p:tav>
                                        <p:tav tm="28090">
                                          <p:val>
                                            <p:fltVal val="1.0047"/>
                                          </p:val>
                                        </p:tav>
                                        <p:tav tm="29210">
                                          <p:val>
                                            <p:fltVal val="1.000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0001"/>
                                          </p:val>
                                        </p:tav>
                                        <p:tav tm="68540">
                                          <p:val>
                                            <p:fltVal val="1.0014"/>
                                          </p:val>
                                        </p:tav>
                                        <p:tav tm="69660">
                                          <p:val>
                                            <p:fltVal val="1.0052"/>
                                          </p:val>
                                        </p:tav>
                                        <p:tav tm="70790">
                                          <p:val>
                                            <p:fltVal val="1.0131"/>
                                          </p:val>
                                        </p:tav>
                                        <p:tav tm="71910">
                                          <p:val>
                                            <p:fltVal val="1.0264"/>
                                          </p:val>
                                        </p:tav>
                                        <p:tav tm="73030">
                                          <p:val>
                                            <p:fltVal val="1.0465"/>
                                          </p:val>
                                        </p:tav>
                                        <p:tav tm="74160">
                                          <p:val>
                                            <p:fltVal val="1.0724"/>
                                          </p:val>
                                        </p:tav>
                                        <p:tav tm="75280">
                                          <p:val>
                                            <p:fltVal val="1.0923"/>
                                          </p:val>
                                        </p:tav>
                                        <p:tav tm="76400">
                                          <p:val>
                                            <p:fltVal val="1.1053"/>
                                          </p:val>
                                        </p:tav>
                                        <p:tav tm="77530">
                                          <p:val>
                                            <p:fltVal val="1.1129"/>
                                          </p:val>
                                        </p:tav>
                                        <p:tav tm="78650">
                                          <p:val>
                                            <p:fltVal val="1.1167"/>
                                          </p:val>
                                        </p:tav>
                                        <p:tav tm="79780">
                                          <p:val>
                                            <p:fltVal val="1.1178"/>
                                          </p:val>
                                        </p:tav>
                                        <p:tav tm="80900">
                                          <p:val>
                                            <p:fltVal val="1.1179"/>
                                          </p:val>
                                        </p:tav>
                                        <p:tav tm="82020">
                                          <p:val>
                                            <p:fltVal val="1.1167"/>
                                          </p:val>
                                        </p:tav>
                                        <p:tav tm="83150">
                                          <p:val>
                                            <p:fltVal val="1.1107"/>
                                          </p:val>
                                        </p:tav>
                                        <p:tav tm="84270">
                                          <p:val>
                                            <p:fltVal val="1.0959"/>
                                          </p:val>
                                        </p:tav>
                                        <p:tav tm="85390">
                                          <p:val>
                                            <p:fltVal val="1.0683"/>
                                          </p:val>
                                        </p:tav>
                                        <p:tav tm="86520">
                                          <p:val>
                                            <p:fltVal val="1.0342"/>
                                          </p:val>
                                        </p:tav>
                                        <p:tav tm="87640">
                                          <p:val>
                                            <p:fltVal val="1.0135"/>
                                          </p:val>
                                        </p:tav>
                                        <p:tav tm="88760">
                                          <p:val>
                                            <p:fltVal val="1.0034"/>
                                          </p:val>
                                        </p:tav>
                                        <p:tav tm="89890">
                                          <p:val>
                                            <p:fltVal val="1.0002"/>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B2B9A134-12A5-42CA-B37F-4BC50254A31F}"/>
              </a:ext>
            </a:extLst>
          </p:cNvPr>
          <p:cNvSpPr/>
          <p:nvPr/>
        </p:nvSpPr>
        <p:spPr>
          <a:xfrm>
            <a:off x="1060403" y="2260168"/>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1">
              <a:alpha val="15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5" name="Freeform: Shape 14">
            <a:extLst>
              <a:ext uri="{FF2B5EF4-FFF2-40B4-BE49-F238E27FC236}">
                <a16:creationId xmlns:a16="http://schemas.microsoft.com/office/drawing/2014/main" id="{4583C262-1612-488F-ABEA-AEC883AF7485}"/>
              </a:ext>
            </a:extLst>
          </p:cNvPr>
          <p:cNvSpPr/>
          <p:nvPr/>
        </p:nvSpPr>
        <p:spPr>
          <a:xfrm>
            <a:off x="1060403" y="3869334"/>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2">
              <a:alpha val="15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8" name="Freeform: Shape 17">
            <a:extLst>
              <a:ext uri="{FF2B5EF4-FFF2-40B4-BE49-F238E27FC236}">
                <a16:creationId xmlns:a16="http://schemas.microsoft.com/office/drawing/2014/main" id="{EDF8F058-4DBA-451C-B99F-2104B13FE497}"/>
              </a:ext>
            </a:extLst>
          </p:cNvPr>
          <p:cNvSpPr/>
          <p:nvPr/>
        </p:nvSpPr>
        <p:spPr>
          <a:xfrm>
            <a:off x="1060403" y="5478499"/>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3">
              <a:alpha val="15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9" name="Freeform: Shape 18">
            <a:extLst>
              <a:ext uri="{FF2B5EF4-FFF2-40B4-BE49-F238E27FC236}">
                <a16:creationId xmlns:a16="http://schemas.microsoft.com/office/drawing/2014/main" id="{DC1D2DEF-6027-4824-9D87-7567E7A070DA}"/>
              </a:ext>
            </a:extLst>
          </p:cNvPr>
          <p:cNvSpPr/>
          <p:nvPr/>
        </p:nvSpPr>
        <p:spPr>
          <a:xfrm>
            <a:off x="3735939" y="2260168"/>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4">
              <a:alpha val="15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0" name="Freeform: Shape 19">
            <a:extLst>
              <a:ext uri="{FF2B5EF4-FFF2-40B4-BE49-F238E27FC236}">
                <a16:creationId xmlns:a16="http://schemas.microsoft.com/office/drawing/2014/main" id="{490EB2DC-5495-41CE-B792-F623D01DBE3E}"/>
              </a:ext>
            </a:extLst>
          </p:cNvPr>
          <p:cNvSpPr/>
          <p:nvPr/>
        </p:nvSpPr>
        <p:spPr>
          <a:xfrm>
            <a:off x="3735939" y="3869334"/>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5">
              <a:alpha val="15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1" name="Freeform: Shape 20">
            <a:extLst>
              <a:ext uri="{FF2B5EF4-FFF2-40B4-BE49-F238E27FC236}">
                <a16:creationId xmlns:a16="http://schemas.microsoft.com/office/drawing/2014/main" id="{FFE557F6-3587-4E8B-A570-3427D5D4607C}"/>
              </a:ext>
            </a:extLst>
          </p:cNvPr>
          <p:cNvSpPr/>
          <p:nvPr/>
        </p:nvSpPr>
        <p:spPr>
          <a:xfrm>
            <a:off x="3735939" y="5478499"/>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6">
              <a:alpha val="15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6" name="Freeform: Shape 5">
            <a:extLst>
              <a:ext uri="{FF2B5EF4-FFF2-40B4-BE49-F238E27FC236}">
                <a16:creationId xmlns:a16="http://schemas.microsoft.com/office/drawing/2014/main" id="{74F2B79B-A09F-485E-9CFF-8DB7803EEC9E}"/>
              </a:ext>
            </a:extLst>
          </p:cNvPr>
          <p:cNvSpPr/>
          <p:nvPr/>
        </p:nvSpPr>
        <p:spPr>
          <a:xfrm>
            <a:off x="7280641" y="1268236"/>
            <a:ext cx="4130309" cy="5208764"/>
          </a:xfrm>
          <a:custGeom>
            <a:avLst/>
            <a:gdLst>
              <a:gd name="connsiteX0" fmla="*/ 919945 w 5564962"/>
              <a:gd name="connsiteY0" fmla="*/ 4297939 h 7018015"/>
              <a:gd name="connsiteX1" fmla="*/ 2120927 w 5564962"/>
              <a:gd name="connsiteY1" fmla="*/ 4297939 h 7018015"/>
              <a:gd name="connsiteX2" fmla="*/ 2396871 w 5564962"/>
              <a:gd name="connsiteY2" fmla="*/ 4459419 h 7018015"/>
              <a:gd name="connsiteX3" fmla="*/ 2997363 w 5564962"/>
              <a:gd name="connsiteY3" fmla="*/ 5498849 h 7018015"/>
              <a:gd name="connsiteX4" fmla="*/ 2997363 w 5564962"/>
              <a:gd name="connsiteY4" fmla="*/ 5817105 h 7018015"/>
              <a:gd name="connsiteX5" fmla="*/ 2396871 w 5564962"/>
              <a:gd name="connsiteY5" fmla="*/ 6856535 h 7018015"/>
              <a:gd name="connsiteX6" fmla="*/ 2120927 w 5564962"/>
              <a:gd name="connsiteY6" fmla="*/ 7018015 h 7018015"/>
              <a:gd name="connsiteX7" fmla="*/ 919945 w 5564962"/>
              <a:gd name="connsiteY7" fmla="*/ 7018015 h 7018015"/>
              <a:gd name="connsiteX8" fmla="*/ 644001 w 5564962"/>
              <a:gd name="connsiteY8" fmla="*/ 6856535 h 7018015"/>
              <a:gd name="connsiteX9" fmla="*/ 43509 w 5564962"/>
              <a:gd name="connsiteY9" fmla="*/ 5817105 h 7018015"/>
              <a:gd name="connsiteX10" fmla="*/ 43509 w 5564962"/>
              <a:gd name="connsiteY10" fmla="*/ 5498849 h 7018015"/>
              <a:gd name="connsiteX11" fmla="*/ 644001 w 5564962"/>
              <a:gd name="connsiteY11" fmla="*/ 4459419 h 7018015"/>
              <a:gd name="connsiteX12" fmla="*/ 919945 w 5564962"/>
              <a:gd name="connsiteY12" fmla="*/ 4297939 h 7018015"/>
              <a:gd name="connsiteX13" fmla="*/ 3444035 w 5564962"/>
              <a:gd name="connsiteY13" fmla="*/ 2902482 h 7018015"/>
              <a:gd name="connsiteX14" fmla="*/ 4645019 w 5564962"/>
              <a:gd name="connsiteY14" fmla="*/ 2902482 h 7018015"/>
              <a:gd name="connsiteX15" fmla="*/ 4920963 w 5564962"/>
              <a:gd name="connsiteY15" fmla="*/ 3063962 h 7018015"/>
              <a:gd name="connsiteX16" fmla="*/ 5521453 w 5564962"/>
              <a:gd name="connsiteY16" fmla="*/ 4103392 h 7018015"/>
              <a:gd name="connsiteX17" fmla="*/ 5521453 w 5564962"/>
              <a:gd name="connsiteY17" fmla="*/ 4421648 h 7018015"/>
              <a:gd name="connsiteX18" fmla="*/ 4920963 w 5564962"/>
              <a:gd name="connsiteY18" fmla="*/ 5461078 h 7018015"/>
              <a:gd name="connsiteX19" fmla="*/ 4645019 w 5564962"/>
              <a:gd name="connsiteY19" fmla="*/ 5622558 h 7018015"/>
              <a:gd name="connsiteX20" fmla="*/ 3444035 w 5564962"/>
              <a:gd name="connsiteY20" fmla="*/ 5622558 h 7018015"/>
              <a:gd name="connsiteX21" fmla="*/ 3168091 w 5564962"/>
              <a:gd name="connsiteY21" fmla="*/ 5461078 h 7018015"/>
              <a:gd name="connsiteX22" fmla="*/ 2567601 w 5564962"/>
              <a:gd name="connsiteY22" fmla="*/ 4421648 h 7018015"/>
              <a:gd name="connsiteX23" fmla="*/ 2567601 w 5564962"/>
              <a:gd name="connsiteY23" fmla="*/ 4103392 h 7018015"/>
              <a:gd name="connsiteX24" fmla="*/ 3168091 w 5564962"/>
              <a:gd name="connsiteY24" fmla="*/ 3063962 h 7018015"/>
              <a:gd name="connsiteX25" fmla="*/ 3444035 w 5564962"/>
              <a:gd name="connsiteY25" fmla="*/ 2902482 h 7018015"/>
              <a:gd name="connsiteX26" fmla="*/ 919945 w 5564962"/>
              <a:gd name="connsiteY26" fmla="*/ 1395457 h 7018015"/>
              <a:gd name="connsiteX27" fmla="*/ 2120927 w 5564962"/>
              <a:gd name="connsiteY27" fmla="*/ 1395457 h 7018015"/>
              <a:gd name="connsiteX28" fmla="*/ 2396871 w 5564962"/>
              <a:gd name="connsiteY28" fmla="*/ 1556937 h 7018015"/>
              <a:gd name="connsiteX29" fmla="*/ 2997363 w 5564962"/>
              <a:gd name="connsiteY29" fmla="*/ 2596366 h 7018015"/>
              <a:gd name="connsiteX30" fmla="*/ 2997363 w 5564962"/>
              <a:gd name="connsiteY30" fmla="*/ 2914623 h 7018015"/>
              <a:gd name="connsiteX31" fmla="*/ 2396871 w 5564962"/>
              <a:gd name="connsiteY31" fmla="*/ 3954053 h 7018015"/>
              <a:gd name="connsiteX32" fmla="*/ 2120927 w 5564962"/>
              <a:gd name="connsiteY32" fmla="*/ 4115533 h 7018015"/>
              <a:gd name="connsiteX33" fmla="*/ 919945 w 5564962"/>
              <a:gd name="connsiteY33" fmla="*/ 4115533 h 7018015"/>
              <a:gd name="connsiteX34" fmla="*/ 644001 w 5564962"/>
              <a:gd name="connsiteY34" fmla="*/ 3954053 h 7018015"/>
              <a:gd name="connsiteX35" fmla="*/ 43509 w 5564962"/>
              <a:gd name="connsiteY35" fmla="*/ 2914623 h 7018015"/>
              <a:gd name="connsiteX36" fmla="*/ 43509 w 5564962"/>
              <a:gd name="connsiteY36" fmla="*/ 2596366 h 7018015"/>
              <a:gd name="connsiteX37" fmla="*/ 644001 w 5564962"/>
              <a:gd name="connsiteY37" fmla="*/ 1556937 h 7018015"/>
              <a:gd name="connsiteX38" fmla="*/ 919945 w 5564962"/>
              <a:gd name="connsiteY38" fmla="*/ 1395457 h 7018015"/>
              <a:gd name="connsiteX39" fmla="*/ 3444035 w 5564962"/>
              <a:gd name="connsiteY39" fmla="*/ 0 h 7018015"/>
              <a:gd name="connsiteX40" fmla="*/ 4645019 w 5564962"/>
              <a:gd name="connsiteY40" fmla="*/ 0 h 7018015"/>
              <a:gd name="connsiteX41" fmla="*/ 4920963 w 5564962"/>
              <a:gd name="connsiteY41" fmla="*/ 161480 h 7018015"/>
              <a:gd name="connsiteX42" fmla="*/ 5521453 w 5564962"/>
              <a:gd name="connsiteY42" fmla="*/ 1200909 h 7018015"/>
              <a:gd name="connsiteX43" fmla="*/ 5521453 w 5564962"/>
              <a:gd name="connsiteY43" fmla="*/ 1519166 h 7018015"/>
              <a:gd name="connsiteX44" fmla="*/ 4920963 w 5564962"/>
              <a:gd name="connsiteY44" fmla="*/ 2558596 h 7018015"/>
              <a:gd name="connsiteX45" fmla="*/ 4645019 w 5564962"/>
              <a:gd name="connsiteY45" fmla="*/ 2720076 h 7018015"/>
              <a:gd name="connsiteX46" fmla="*/ 3444035 w 5564962"/>
              <a:gd name="connsiteY46" fmla="*/ 2720076 h 7018015"/>
              <a:gd name="connsiteX47" fmla="*/ 3168091 w 5564962"/>
              <a:gd name="connsiteY47" fmla="*/ 2558596 h 7018015"/>
              <a:gd name="connsiteX48" fmla="*/ 2567601 w 5564962"/>
              <a:gd name="connsiteY48" fmla="*/ 1519166 h 7018015"/>
              <a:gd name="connsiteX49" fmla="*/ 2567601 w 5564962"/>
              <a:gd name="connsiteY49" fmla="*/ 1200909 h 7018015"/>
              <a:gd name="connsiteX50" fmla="*/ 3168091 w 5564962"/>
              <a:gd name="connsiteY50" fmla="*/ 161480 h 7018015"/>
              <a:gd name="connsiteX51" fmla="*/ 3444035 w 5564962"/>
              <a:gd name="connsiteY51" fmla="*/ 0 h 701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64962" h="7018015">
                <a:moveTo>
                  <a:pt x="919945" y="4297939"/>
                </a:moveTo>
                <a:lnTo>
                  <a:pt x="2120927" y="4297939"/>
                </a:lnTo>
                <a:cubicBezTo>
                  <a:pt x="2233813" y="4297939"/>
                  <a:pt x="2338861" y="4359082"/>
                  <a:pt x="2396871" y="4459419"/>
                </a:cubicBezTo>
                <a:lnTo>
                  <a:pt x="2997363" y="5498849"/>
                </a:lnTo>
                <a:cubicBezTo>
                  <a:pt x="3055373" y="5596050"/>
                  <a:pt x="3055373" y="5719904"/>
                  <a:pt x="2997363" y="5817105"/>
                </a:cubicBezTo>
                <a:lnTo>
                  <a:pt x="2396871" y="6856535"/>
                </a:lnTo>
                <a:cubicBezTo>
                  <a:pt x="2338861" y="6955304"/>
                  <a:pt x="2233813" y="7018015"/>
                  <a:pt x="2120927" y="7018015"/>
                </a:cubicBezTo>
                <a:lnTo>
                  <a:pt x="919945" y="7018015"/>
                </a:lnTo>
                <a:cubicBezTo>
                  <a:pt x="805491" y="7018015"/>
                  <a:pt x="698875" y="6955304"/>
                  <a:pt x="644001" y="6856535"/>
                </a:cubicBezTo>
                <a:lnTo>
                  <a:pt x="43509" y="5817105"/>
                </a:lnTo>
                <a:cubicBezTo>
                  <a:pt x="-14502" y="5719904"/>
                  <a:pt x="-14502" y="5596050"/>
                  <a:pt x="43509" y="5498849"/>
                </a:cubicBezTo>
                <a:lnTo>
                  <a:pt x="644001" y="4459419"/>
                </a:lnTo>
                <a:cubicBezTo>
                  <a:pt x="698875" y="4359082"/>
                  <a:pt x="805491" y="4297939"/>
                  <a:pt x="919945" y="4297939"/>
                </a:cubicBezTo>
                <a:close/>
                <a:moveTo>
                  <a:pt x="3444035" y="2902482"/>
                </a:moveTo>
                <a:lnTo>
                  <a:pt x="4645019" y="2902482"/>
                </a:lnTo>
                <a:cubicBezTo>
                  <a:pt x="4757905" y="2902482"/>
                  <a:pt x="4862951" y="2963625"/>
                  <a:pt x="4920963" y="3063962"/>
                </a:cubicBezTo>
                <a:lnTo>
                  <a:pt x="5521453" y="4103392"/>
                </a:lnTo>
                <a:cubicBezTo>
                  <a:pt x="5579465" y="4200593"/>
                  <a:pt x="5579465" y="4324447"/>
                  <a:pt x="5521453" y="4421648"/>
                </a:cubicBezTo>
                <a:lnTo>
                  <a:pt x="4920963" y="5461078"/>
                </a:lnTo>
                <a:cubicBezTo>
                  <a:pt x="4862951" y="5559847"/>
                  <a:pt x="4757905" y="5622558"/>
                  <a:pt x="4645019" y="5622558"/>
                </a:cubicBezTo>
                <a:lnTo>
                  <a:pt x="3444035" y="5622558"/>
                </a:lnTo>
                <a:cubicBezTo>
                  <a:pt x="3329581" y="5622558"/>
                  <a:pt x="3222967" y="5559847"/>
                  <a:pt x="3168091" y="5461078"/>
                </a:cubicBezTo>
                <a:lnTo>
                  <a:pt x="2567601" y="4421648"/>
                </a:lnTo>
                <a:cubicBezTo>
                  <a:pt x="2509589" y="4324447"/>
                  <a:pt x="2509589" y="4200593"/>
                  <a:pt x="2567601" y="4103392"/>
                </a:cubicBezTo>
                <a:lnTo>
                  <a:pt x="3168091" y="3063962"/>
                </a:lnTo>
                <a:cubicBezTo>
                  <a:pt x="3222967" y="2963625"/>
                  <a:pt x="3329581" y="2902482"/>
                  <a:pt x="3444035" y="2902482"/>
                </a:cubicBezTo>
                <a:close/>
                <a:moveTo>
                  <a:pt x="919945" y="1395457"/>
                </a:moveTo>
                <a:lnTo>
                  <a:pt x="2120927" y="1395457"/>
                </a:lnTo>
                <a:cubicBezTo>
                  <a:pt x="2233813" y="1395457"/>
                  <a:pt x="2338861" y="1456600"/>
                  <a:pt x="2396871" y="1556937"/>
                </a:cubicBezTo>
                <a:lnTo>
                  <a:pt x="2997363" y="2596366"/>
                </a:lnTo>
                <a:cubicBezTo>
                  <a:pt x="3055373" y="2693568"/>
                  <a:pt x="3055373" y="2817422"/>
                  <a:pt x="2997363" y="2914623"/>
                </a:cubicBezTo>
                <a:lnTo>
                  <a:pt x="2396871" y="3954053"/>
                </a:lnTo>
                <a:cubicBezTo>
                  <a:pt x="2338861" y="4052822"/>
                  <a:pt x="2233813" y="4115533"/>
                  <a:pt x="2120927" y="4115533"/>
                </a:cubicBezTo>
                <a:lnTo>
                  <a:pt x="919945" y="4115533"/>
                </a:lnTo>
                <a:cubicBezTo>
                  <a:pt x="805491" y="4115533"/>
                  <a:pt x="698875" y="4052822"/>
                  <a:pt x="644001" y="3954053"/>
                </a:cubicBezTo>
                <a:lnTo>
                  <a:pt x="43509" y="2914623"/>
                </a:lnTo>
                <a:cubicBezTo>
                  <a:pt x="-14502" y="2817422"/>
                  <a:pt x="-14502" y="2693568"/>
                  <a:pt x="43509" y="2596366"/>
                </a:cubicBezTo>
                <a:lnTo>
                  <a:pt x="644001" y="1556937"/>
                </a:lnTo>
                <a:cubicBezTo>
                  <a:pt x="698875" y="1456600"/>
                  <a:pt x="805491" y="1395457"/>
                  <a:pt x="919945" y="1395457"/>
                </a:cubicBezTo>
                <a:close/>
                <a:moveTo>
                  <a:pt x="3444035" y="0"/>
                </a:moveTo>
                <a:lnTo>
                  <a:pt x="4645019" y="0"/>
                </a:lnTo>
                <a:cubicBezTo>
                  <a:pt x="4757905" y="0"/>
                  <a:pt x="4862951" y="61143"/>
                  <a:pt x="4920963" y="161480"/>
                </a:cubicBezTo>
                <a:lnTo>
                  <a:pt x="5521453" y="1200909"/>
                </a:lnTo>
                <a:cubicBezTo>
                  <a:pt x="5579465" y="1298111"/>
                  <a:pt x="5579465" y="1421965"/>
                  <a:pt x="5521453" y="1519166"/>
                </a:cubicBezTo>
                <a:lnTo>
                  <a:pt x="4920963" y="2558596"/>
                </a:lnTo>
                <a:cubicBezTo>
                  <a:pt x="4862951" y="2657365"/>
                  <a:pt x="4757905" y="2720076"/>
                  <a:pt x="4645019" y="2720076"/>
                </a:cubicBezTo>
                <a:lnTo>
                  <a:pt x="3444035" y="2720076"/>
                </a:lnTo>
                <a:cubicBezTo>
                  <a:pt x="3329581" y="2720076"/>
                  <a:pt x="3222967" y="2657365"/>
                  <a:pt x="3168091" y="2558596"/>
                </a:cubicBezTo>
                <a:lnTo>
                  <a:pt x="2567601" y="1519166"/>
                </a:lnTo>
                <a:cubicBezTo>
                  <a:pt x="2509589" y="1421965"/>
                  <a:pt x="2509589" y="1298111"/>
                  <a:pt x="2567601" y="1200909"/>
                </a:cubicBezTo>
                <a:lnTo>
                  <a:pt x="3168091" y="161480"/>
                </a:lnTo>
                <a:cubicBezTo>
                  <a:pt x="3222967" y="61143"/>
                  <a:pt x="3329581" y="0"/>
                  <a:pt x="344403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3" name="TextBox 2">
            <a:extLst>
              <a:ext uri="{FF2B5EF4-FFF2-40B4-BE49-F238E27FC236}">
                <a16:creationId xmlns:a16="http://schemas.microsoft.com/office/drawing/2014/main" id="{9EC2E468-1238-4F4E-B0B5-EEED5CB9594D}"/>
              </a:ext>
            </a:extLst>
          </p:cNvPr>
          <p:cNvSpPr txBox="1"/>
          <p:nvPr/>
        </p:nvSpPr>
        <p:spPr>
          <a:xfrm>
            <a:off x="1146863" y="2253843"/>
            <a:ext cx="1956513" cy="539378"/>
          </a:xfrm>
          <a:prstGeom prst="rect">
            <a:avLst/>
          </a:prstGeom>
          <a:noFill/>
        </p:spPr>
        <p:txBody>
          <a:bodyPr wrap="square" rtlCol="0">
            <a:spAutoFit/>
          </a:bodyPr>
          <a:lstStyle/>
          <a:p>
            <a:pPr>
              <a:lnSpc>
                <a:spcPts val="1800"/>
              </a:lnSpc>
            </a:pPr>
            <a:r>
              <a:rPr lang="en-US" sz="1200" spc="-10" dirty="0">
                <a:latin typeface="Lato Light" panose="020F0302020204030203" pitchFamily="34" charset="0"/>
                <a:cs typeface="Poppins" pitchFamily="2" charset="77"/>
              </a:rPr>
              <a:t>Make a big impact with professional slides.</a:t>
            </a:r>
          </a:p>
        </p:txBody>
      </p:sp>
      <p:sp>
        <p:nvSpPr>
          <p:cNvPr id="4" name="TextBox 3">
            <a:extLst>
              <a:ext uri="{FF2B5EF4-FFF2-40B4-BE49-F238E27FC236}">
                <a16:creationId xmlns:a16="http://schemas.microsoft.com/office/drawing/2014/main" id="{97B541FE-0A80-4547-9CAE-E58F6757005E}"/>
              </a:ext>
            </a:extLst>
          </p:cNvPr>
          <p:cNvSpPr txBox="1"/>
          <p:nvPr/>
        </p:nvSpPr>
        <p:spPr>
          <a:xfrm>
            <a:off x="3822398" y="2253843"/>
            <a:ext cx="1956513" cy="539378"/>
          </a:xfrm>
          <a:prstGeom prst="rect">
            <a:avLst/>
          </a:prstGeom>
          <a:noFill/>
        </p:spPr>
        <p:txBody>
          <a:bodyPr wrap="square" rtlCol="0">
            <a:spAutoFit/>
          </a:bodyPr>
          <a:lstStyle/>
          <a:p>
            <a:pPr>
              <a:lnSpc>
                <a:spcPts val="1800"/>
              </a:lnSpc>
            </a:pPr>
            <a:r>
              <a:rPr lang="en-US" sz="1200" spc="-10" dirty="0">
                <a:latin typeface="Lato Light" panose="020F0302020204030203" pitchFamily="34" charset="0"/>
                <a:cs typeface="Poppins" pitchFamily="2" charset="77"/>
              </a:rPr>
              <a:t>Make a big impact with professional slides.</a:t>
            </a:r>
          </a:p>
        </p:txBody>
      </p:sp>
      <p:sp>
        <p:nvSpPr>
          <p:cNvPr id="5" name="TextBox 4">
            <a:extLst>
              <a:ext uri="{FF2B5EF4-FFF2-40B4-BE49-F238E27FC236}">
                <a16:creationId xmlns:a16="http://schemas.microsoft.com/office/drawing/2014/main" id="{E081E580-97C5-4940-B071-9D92D2CC0D27}"/>
              </a:ext>
            </a:extLst>
          </p:cNvPr>
          <p:cNvSpPr txBox="1"/>
          <p:nvPr/>
        </p:nvSpPr>
        <p:spPr>
          <a:xfrm>
            <a:off x="1146863" y="3863008"/>
            <a:ext cx="1956513" cy="539378"/>
          </a:xfrm>
          <a:prstGeom prst="rect">
            <a:avLst/>
          </a:prstGeom>
          <a:noFill/>
        </p:spPr>
        <p:txBody>
          <a:bodyPr wrap="square" rtlCol="0">
            <a:spAutoFit/>
          </a:bodyPr>
          <a:lstStyle/>
          <a:p>
            <a:pPr>
              <a:lnSpc>
                <a:spcPts val="1800"/>
              </a:lnSpc>
            </a:pPr>
            <a:r>
              <a:rPr lang="en-US" sz="1200" spc="-10" dirty="0">
                <a:latin typeface="Lato Light" panose="020F0302020204030203" pitchFamily="34" charset="0"/>
                <a:cs typeface="Poppins" pitchFamily="2" charset="77"/>
              </a:rPr>
              <a:t>Make a big impact with professional slides.</a:t>
            </a:r>
          </a:p>
        </p:txBody>
      </p:sp>
      <p:sp>
        <p:nvSpPr>
          <p:cNvPr id="7" name="TextBox 6">
            <a:extLst>
              <a:ext uri="{FF2B5EF4-FFF2-40B4-BE49-F238E27FC236}">
                <a16:creationId xmlns:a16="http://schemas.microsoft.com/office/drawing/2014/main" id="{0AFB3930-7FE7-4402-B8F3-CDC5A60F19A4}"/>
              </a:ext>
            </a:extLst>
          </p:cNvPr>
          <p:cNvSpPr txBox="1"/>
          <p:nvPr/>
        </p:nvSpPr>
        <p:spPr>
          <a:xfrm>
            <a:off x="3822398" y="3863008"/>
            <a:ext cx="1956513" cy="539378"/>
          </a:xfrm>
          <a:prstGeom prst="rect">
            <a:avLst/>
          </a:prstGeom>
          <a:noFill/>
        </p:spPr>
        <p:txBody>
          <a:bodyPr wrap="square" rtlCol="0">
            <a:spAutoFit/>
          </a:bodyPr>
          <a:lstStyle/>
          <a:p>
            <a:pPr>
              <a:lnSpc>
                <a:spcPts val="1800"/>
              </a:lnSpc>
            </a:pPr>
            <a:r>
              <a:rPr lang="en-US" sz="1200" spc="-10" dirty="0">
                <a:latin typeface="Lato Light" panose="020F0302020204030203" pitchFamily="34" charset="0"/>
                <a:cs typeface="Poppins" pitchFamily="2" charset="77"/>
              </a:rPr>
              <a:t>Make a big impact with professional slides.</a:t>
            </a:r>
          </a:p>
        </p:txBody>
      </p:sp>
      <p:sp>
        <p:nvSpPr>
          <p:cNvPr id="8" name="TextBox 7">
            <a:extLst>
              <a:ext uri="{FF2B5EF4-FFF2-40B4-BE49-F238E27FC236}">
                <a16:creationId xmlns:a16="http://schemas.microsoft.com/office/drawing/2014/main" id="{68FCE9E8-9194-4D92-878A-FACE519810AB}"/>
              </a:ext>
            </a:extLst>
          </p:cNvPr>
          <p:cNvSpPr txBox="1"/>
          <p:nvPr/>
        </p:nvSpPr>
        <p:spPr>
          <a:xfrm>
            <a:off x="1146863" y="5472173"/>
            <a:ext cx="1956513" cy="539378"/>
          </a:xfrm>
          <a:prstGeom prst="rect">
            <a:avLst/>
          </a:prstGeom>
          <a:noFill/>
        </p:spPr>
        <p:txBody>
          <a:bodyPr wrap="square" rtlCol="0">
            <a:spAutoFit/>
          </a:bodyPr>
          <a:lstStyle/>
          <a:p>
            <a:pPr>
              <a:lnSpc>
                <a:spcPts val="1800"/>
              </a:lnSpc>
            </a:pPr>
            <a:r>
              <a:rPr lang="en-US" sz="1200" spc="-10" dirty="0">
                <a:latin typeface="Lato Light" panose="020F0302020204030203" pitchFamily="34" charset="0"/>
                <a:cs typeface="Poppins" pitchFamily="2" charset="77"/>
              </a:rPr>
              <a:t>Make a big impact with professional slides.</a:t>
            </a:r>
          </a:p>
        </p:txBody>
      </p:sp>
      <p:sp>
        <p:nvSpPr>
          <p:cNvPr id="9" name="TextBox 8">
            <a:extLst>
              <a:ext uri="{FF2B5EF4-FFF2-40B4-BE49-F238E27FC236}">
                <a16:creationId xmlns:a16="http://schemas.microsoft.com/office/drawing/2014/main" id="{03CCCE44-4A2A-47B0-83D2-1B8CDADBD465}"/>
              </a:ext>
            </a:extLst>
          </p:cNvPr>
          <p:cNvSpPr txBox="1"/>
          <p:nvPr/>
        </p:nvSpPr>
        <p:spPr>
          <a:xfrm>
            <a:off x="3822398" y="5472173"/>
            <a:ext cx="1956513" cy="539378"/>
          </a:xfrm>
          <a:prstGeom prst="rect">
            <a:avLst/>
          </a:prstGeom>
          <a:noFill/>
        </p:spPr>
        <p:txBody>
          <a:bodyPr wrap="square" rtlCol="0">
            <a:spAutoFit/>
          </a:bodyPr>
          <a:lstStyle/>
          <a:p>
            <a:pPr>
              <a:lnSpc>
                <a:spcPts val="1800"/>
              </a:lnSpc>
            </a:pPr>
            <a:r>
              <a:rPr lang="en-US" sz="1200" spc="-10" dirty="0">
                <a:latin typeface="Lato Light" panose="020F0302020204030203" pitchFamily="34" charset="0"/>
                <a:cs typeface="Poppins" pitchFamily="2" charset="77"/>
              </a:rPr>
              <a:t>Make a big impact with professional slides.</a:t>
            </a:r>
          </a:p>
        </p:txBody>
      </p:sp>
      <p:sp>
        <p:nvSpPr>
          <p:cNvPr id="10" name="TextBox 9">
            <a:extLst>
              <a:ext uri="{FF2B5EF4-FFF2-40B4-BE49-F238E27FC236}">
                <a16:creationId xmlns:a16="http://schemas.microsoft.com/office/drawing/2014/main" id="{957790B1-68B1-42DA-AE37-068D8EE5C573}"/>
              </a:ext>
            </a:extLst>
          </p:cNvPr>
          <p:cNvSpPr txBox="1"/>
          <p:nvPr/>
        </p:nvSpPr>
        <p:spPr>
          <a:xfrm>
            <a:off x="762001" y="329579"/>
            <a:ext cx="10668000" cy="661720"/>
          </a:xfrm>
          <a:prstGeom prst="rect">
            <a:avLst/>
          </a:prstGeom>
          <a:noFill/>
        </p:spPr>
        <p:txBody>
          <a:bodyPr wrap="square" rtlCol="0" anchor="b">
            <a:spAutoFit/>
          </a:bodyPr>
          <a:lstStyle/>
          <a:p>
            <a:r>
              <a:rPr lang="en-US" sz="3700" b="1" spc="-145" dirty="0">
                <a:solidFill>
                  <a:schemeClr val="tx2"/>
                </a:solidFill>
                <a:latin typeface="Poppins" pitchFamily="2" charset="77"/>
                <a:cs typeface="Poppins" pitchFamily="2" charset="77"/>
              </a:rPr>
              <a:t>SUMMARY SLIDE</a:t>
            </a:r>
          </a:p>
        </p:txBody>
      </p:sp>
      <p:sp>
        <p:nvSpPr>
          <p:cNvPr id="11" name="TextBox 10">
            <a:extLst>
              <a:ext uri="{FF2B5EF4-FFF2-40B4-BE49-F238E27FC236}">
                <a16:creationId xmlns:a16="http://schemas.microsoft.com/office/drawing/2014/main" id="{9012DE3D-8C1C-47F0-BFEB-3157DB8A9818}"/>
              </a:ext>
            </a:extLst>
          </p:cNvPr>
          <p:cNvSpPr txBox="1"/>
          <p:nvPr/>
        </p:nvSpPr>
        <p:spPr>
          <a:xfrm>
            <a:off x="762001" y="947744"/>
            <a:ext cx="10667999" cy="323165"/>
          </a:xfrm>
          <a:prstGeom prst="rect">
            <a:avLst/>
          </a:prstGeom>
          <a:noFill/>
        </p:spPr>
        <p:txBody>
          <a:bodyPr wrap="square" rtlCol="0">
            <a:spAutoFit/>
          </a:bodyPr>
          <a:lstStyle/>
          <a:p>
            <a:r>
              <a:rPr lang="en-US" sz="1500" spc="-60" dirty="0">
                <a:latin typeface="Poppins" pitchFamily="2" charset="77"/>
                <a:cs typeface="Poppins" pitchFamily="2" charset="77"/>
              </a:rPr>
              <a:t>Make a big impact with our professional slides and charts</a:t>
            </a:r>
          </a:p>
        </p:txBody>
      </p:sp>
      <p:sp>
        <p:nvSpPr>
          <p:cNvPr id="17" name="Freeform: Shape 16">
            <a:extLst>
              <a:ext uri="{FF2B5EF4-FFF2-40B4-BE49-F238E27FC236}">
                <a16:creationId xmlns:a16="http://schemas.microsoft.com/office/drawing/2014/main" id="{06509AD8-BBCC-47F1-B616-79E131676C16}"/>
              </a:ext>
            </a:extLst>
          </p:cNvPr>
          <p:cNvSpPr/>
          <p:nvPr/>
        </p:nvSpPr>
        <p:spPr>
          <a:xfrm>
            <a:off x="7247985" y="96005"/>
            <a:ext cx="2289848" cy="2048811"/>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4" name="Freeform 23">
            <a:extLst>
              <a:ext uri="{FF2B5EF4-FFF2-40B4-BE49-F238E27FC236}">
                <a16:creationId xmlns:a16="http://schemas.microsoft.com/office/drawing/2014/main" id="{24AB9E24-FF92-F241-936D-70A76295460E}"/>
              </a:ext>
            </a:extLst>
          </p:cNvPr>
          <p:cNvSpPr/>
          <p:nvPr/>
        </p:nvSpPr>
        <p:spPr>
          <a:xfrm>
            <a:off x="9140448" y="5574122"/>
            <a:ext cx="2290438" cy="1283878"/>
          </a:xfrm>
          <a:custGeom>
            <a:avLst/>
            <a:gdLst>
              <a:gd name="connsiteX0" fmla="*/ 1385835 w 4580876"/>
              <a:gd name="connsiteY0" fmla="*/ 0 h 2567756"/>
              <a:gd name="connsiteX1" fmla="*/ 3195039 w 4580876"/>
              <a:gd name="connsiteY1" fmla="*/ 0 h 2567756"/>
              <a:gd name="connsiteX2" fmla="*/ 3610731 w 4580876"/>
              <a:gd name="connsiteY2" fmla="*/ 243259 h 2567756"/>
              <a:gd name="connsiteX3" fmla="*/ 4515335 w 4580876"/>
              <a:gd name="connsiteY3" fmla="*/ 1809094 h 2567756"/>
              <a:gd name="connsiteX4" fmla="*/ 4515335 w 4580876"/>
              <a:gd name="connsiteY4" fmla="*/ 2288527 h 2567756"/>
              <a:gd name="connsiteX5" fmla="*/ 4354021 w 4580876"/>
              <a:gd name="connsiteY5" fmla="*/ 2567756 h 2567756"/>
              <a:gd name="connsiteX6" fmla="*/ 226855 w 4580876"/>
              <a:gd name="connsiteY6" fmla="*/ 2567756 h 2567756"/>
              <a:gd name="connsiteX7" fmla="*/ 65541 w 4580876"/>
              <a:gd name="connsiteY7" fmla="*/ 2288527 h 2567756"/>
              <a:gd name="connsiteX8" fmla="*/ 65541 w 4580876"/>
              <a:gd name="connsiteY8" fmla="*/ 1809094 h 2567756"/>
              <a:gd name="connsiteX9" fmla="*/ 970143 w 4580876"/>
              <a:gd name="connsiteY9" fmla="*/ 243259 h 2567756"/>
              <a:gd name="connsiteX10" fmla="*/ 1385835 w 4580876"/>
              <a:gd name="connsiteY10" fmla="*/ 0 h 256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0876" h="2567756">
                <a:moveTo>
                  <a:pt x="1385835" y="0"/>
                </a:moveTo>
                <a:lnTo>
                  <a:pt x="3195039" y="0"/>
                </a:lnTo>
                <a:cubicBezTo>
                  <a:pt x="3365095" y="0"/>
                  <a:pt x="3523343" y="92108"/>
                  <a:pt x="3610731" y="243259"/>
                </a:cubicBezTo>
                <a:lnTo>
                  <a:pt x="4515335" y="1809094"/>
                </a:lnTo>
                <a:cubicBezTo>
                  <a:pt x="4602723" y="1955522"/>
                  <a:pt x="4602723" y="2142099"/>
                  <a:pt x="4515335" y="2288527"/>
                </a:cubicBezTo>
                <a:lnTo>
                  <a:pt x="4354021" y="2567756"/>
                </a:lnTo>
                <a:lnTo>
                  <a:pt x="226855" y="2567756"/>
                </a:lnTo>
                <a:lnTo>
                  <a:pt x="65541" y="2288527"/>
                </a:lnTo>
                <a:cubicBezTo>
                  <a:pt x="-21847" y="2142099"/>
                  <a:pt x="-21847" y="1955522"/>
                  <a:pt x="65541" y="1809094"/>
                </a:cubicBezTo>
                <a:lnTo>
                  <a:pt x="970143" y="243259"/>
                </a:lnTo>
                <a:cubicBezTo>
                  <a:pt x="1052809" y="92108"/>
                  <a:pt x="1213419" y="0"/>
                  <a:pt x="1385835" y="0"/>
                </a:cubicBezTo>
                <a:close/>
              </a:path>
            </a:pathLst>
          </a:custGeom>
          <a:solidFill>
            <a:schemeClr val="accent4"/>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
        <p:nvSpPr>
          <p:cNvPr id="22" name="Picture Placeholder 21">
            <a:extLst>
              <a:ext uri="{FF2B5EF4-FFF2-40B4-BE49-F238E27FC236}">
                <a16:creationId xmlns:a16="http://schemas.microsoft.com/office/drawing/2014/main" id="{019F6FDA-9AD2-D081-5E88-14BAEEC8C8D4}"/>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2883738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5DFED3-6209-9EE3-1DEB-27FCACD31CF5}"/>
              </a:ext>
            </a:extLst>
          </p:cNvPr>
          <p:cNvSpPr/>
          <p:nvPr/>
        </p:nvSpPr>
        <p:spPr>
          <a:xfrm>
            <a:off x="0" y="0"/>
            <a:ext cx="4064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angle 2">
            <a:extLst>
              <a:ext uri="{FF2B5EF4-FFF2-40B4-BE49-F238E27FC236}">
                <a16:creationId xmlns:a16="http://schemas.microsoft.com/office/drawing/2014/main" id="{BCDF24A2-7467-A3C1-EA0A-E75F07F494CB}"/>
              </a:ext>
            </a:extLst>
          </p:cNvPr>
          <p:cNvSpPr/>
          <p:nvPr/>
        </p:nvSpPr>
        <p:spPr>
          <a:xfrm>
            <a:off x="4064000" y="0"/>
            <a:ext cx="4064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angle 3">
            <a:extLst>
              <a:ext uri="{FF2B5EF4-FFF2-40B4-BE49-F238E27FC236}">
                <a16:creationId xmlns:a16="http://schemas.microsoft.com/office/drawing/2014/main" id="{EE94B509-CFB7-AFD6-EC03-74678E46D238}"/>
              </a:ext>
            </a:extLst>
          </p:cNvPr>
          <p:cNvSpPr/>
          <p:nvPr/>
        </p:nvSpPr>
        <p:spPr>
          <a:xfrm>
            <a:off x="8128000" y="0"/>
            <a:ext cx="4064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Graphic 6">
            <a:extLst>
              <a:ext uri="{FF2B5EF4-FFF2-40B4-BE49-F238E27FC236}">
                <a16:creationId xmlns:a16="http://schemas.microsoft.com/office/drawing/2014/main" id="{8D1525FA-4E2E-A2FC-F16C-2761442C26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3600" y="1562178"/>
            <a:ext cx="2336800" cy="2336800"/>
          </a:xfrm>
          <a:prstGeom prst="rect">
            <a:avLst/>
          </a:prstGeom>
        </p:spPr>
      </p:pic>
      <p:pic>
        <p:nvPicPr>
          <p:cNvPr id="9" name="Graphic 8">
            <a:extLst>
              <a:ext uri="{FF2B5EF4-FFF2-40B4-BE49-F238E27FC236}">
                <a16:creationId xmlns:a16="http://schemas.microsoft.com/office/drawing/2014/main" id="{4C124923-24D8-3A61-626A-FB5B3A57FB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5563" y="1320878"/>
            <a:ext cx="2558837" cy="2578100"/>
          </a:xfrm>
          <a:prstGeom prst="rect">
            <a:avLst/>
          </a:prstGeom>
        </p:spPr>
      </p:pic>
      <p:pic>
        <p:nvPicPr>
          <p:cNvPr id="11" name="Graphic 10">
            <a:extLst>
              <a:ext uri="{FF2B5EF4-FFF2-40B4-BE49-F238E27FC236}">
                <a16:creationId xmlns:a16="http://schemas.microsoft.com/office/drawing/2014/main" id="{50592F0B-CDB1-D8DD-85AD-80A4815FB2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69563" y="1320878"/>
            <a:ext cx="2679325" cy="2621359"/>
          </a:xfrm>
          <a:prstGeom prst="rect">
            <a:avLst/>
          </a:prstGeom>
        </p:spPr>
      </p:pic>
      <p:sp>
        <p:nvSpPr>
          <p:cNvPr id="12" name="Subtitle 2">
            <a:extLst>
              <a:ext uri="{FF2B5EF4-FFF2-40B4-BE49-F238E27FC236}">
                <a16:creationId xmlns:a16="http://schemas.microsoft.com/office/drawing/2014/main" id="{BE10E36B-A101-D869-ECA5-28374EF668E7}"/>
              </a:ext>
            </a:extLst>
          </p:cNvPr>
          <p:cNvSpPr txBox="1">
            <a:spLocks/>
          </p:cNvSpPr>
          <p:nvPr/>
        </p:nvSpPr>
        <p:spPr>
          <a:xfrm>
            <a:off x="533313" y="4138138"/>
            <a:ext cx="3149688" cy="202058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pPr>
            <a:r>
              <a:rPr lang="en-US" sz="1600" dirty="0">
                <a:solidFill>
                  <a:schemeClr val="bg1"/>
                </a:solidFill>
                <a:latin typeface="Lato Light" panose="020F03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 You can do whatever you want, go a impress your audience with an amazing presentation</a:t>
            </a:r>
          </a:p>
          <a:p>
            <a:pPr algn="l">
              <a:lnSpc>
                <a:spcPts val="2100"/>
              </a:lnSpc>
            </a:pPr>
            <a:endParaRPr lang="en-US" sz="1600" dirty="0">
              <a:solidFill>
                <a:schemeClr val="bg1"/>
              </a:solidFill>
              <a:latin typeface="Lato Light" panose="020F0302020204030203" pitchFamily="34" charset="0"/>
              <a:ea typeface="Open Sans Light" panose="020B0306030504020204" pitchFamily="34" charset="0"/>
              <a:cs typeface="Open Sans Light" panose="020B0306030504020204" pitchFamily="34" charset="0"/>
            </a:endParaRPr>
          </a:p>
        </p:txBody>
      </p:sp>
      <p:sp>
        <p:nvSpPr>
          <p:cNvPr id="13" name="Subtitle 2">
            <a:extLst>
              <a:ext uri="{FF2B5EF4-FFF2-40B4-BE49-F238E27FC236}">
                <a16:creationId xmlns:a16="http://schemas.microsoft.com/office/drawing/2014/main" id="{743D324E-0DA1-BB9C-844F-890E28071EF0}"/>
              </a:ext>
            </a:extLst>
          </p:cNvPr>
          <p:cNvSpPr txBox="1">
            <a:spLocks/>
          </p:cNvSpPr>
          <p:nvPr/>
        </p:nvSpPr>
        <p:spPr>
          <a:xfrm>
            <a:off x="4444999" y="4138138"/>
            <a:ext cx="3149688" cy="202058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pPr>
            <a:r>
              <a:rPr lang="en-US" sz="1600" dirty="0">
                <a:solidFill>
                  <a:schemeClr val="bg1"/>
                </a:solidFill>
                <a:latin typeface="Lato Light" panose="020F03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 You can do whatever you want, go a impress your audience with an amazing presentation</a:t>
            </a:r>
          </a:p>
          <a:p>
            <a:pPr algn="l">
              <a:lnSpc>
                <a:spcPts val="2100"/>
              </a:lnSpc>
            </a:pPr>
            <a:endParaRPr lang="en-US" sz="1600" dirty="0">
              <a:solidFill>
                <a:schemeClr val="bg1"/>
              </a:solidFill>
              <a:latin typeface="Lato Light" panose="020F0302020204030203" pitchFamily="34" charset="0"/>
              <a:ea typeface="Open Sans Light" panose="020B0306030504020204" pitchFamily="34" charset="0"/>
              <a:cs typeface="Open Sans Light" panose="020B0306030504020204" pitchFamily="34" charset="0"/>
            </a:endParaRPr>
          </a:p>
        </p:txBody>
      </p:sp>
      <p:sp>
        <p:nvSpPr>
          <p:cNvPr id="16" name="Subtitle 2">
            <a:extLst>
              <a:ext uri="{FF2B5EF4-FFF2-40B4-BE49-F238E27FC236}">
                <a16:creationId xmlns:a16="http://schemas.microsoft.com/office/drawing/2014/main" id="{E15FDDBF-8E62-5096-7749-56CC8F84DB4E}"/>
              </a:ext>
            </a:extLst>
          </p:cNvPr>
          <p:cNvSpPr txBox="1">
            <a:spLocks/>
          </p:cNvSpPr>
          <p:nvPr/>
        </p:nvSpPr>
        <p:spPr>
          <a:xfrm>
            <a:off x="8686626" y="4138138"/>
            <a:ext cx="3149688" cy="202058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pPr>
            <a:r>
              <a:rPr lang="en-US" sz="1600" dirty="0">
                <a:solidFill>
                  <a:schemeClr val="bg1"/>
                </a:solidFill>
                <a:latin typeface="Lato Light" panose="020F03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 You can do whatever you want, go a impress your audience with an amazing presentation</a:t>
            </a:r>
          </a:p>
          <a:p>
            <a:pPr algn="l">
              <a:lnSpc>
                <a:spcPts val="2100"/>
              </a:lnSpc>
            </a:pPr>
            <a:endParaRPr lang="en-US" sz="1600" dirty="0">
              <a:solidFill>
                <a:schemeClr val="bg1"/>
              </a:solidFill>
              <a:latin typeface="Lato Light" panose="020F0302020204030203" pitchFamily="34" charset="0"/>
              <a:ea typeface="Open Sans Light" panose="020B0306030504020204" pitchFamily="34" charset="0"/>
              <a:cs typeface="Open Sans Light" panose="020B0306030504020204" pitchFamily="34" charset="0"/>
            </a:endParaRPr>
          </a:p>
        </p:txBody>
      </p:sp>
      <p:sp>
        <p:nvSpPr>
          <p:cNvPr id="17" name="TextBox 16">
            <a:extLst>
              <a:ext uri="{FF2B5EF4-FFF2-40B4-BE49-F238E27FC236}">
                <a16:creationId xmlns:a16="http://schemas.microsoft.com/office/drawing/2014/main" id="{DEC6C5E8-FCF6-4DBB-4874-90ADF9C38BE4}"/>
              </a:ext>
            </a:extLst>
          </p:cNvPr>
          <p:cNvSpPr txBox="1"/>
          <p:nvPr/>
        </p:nvSpPr>
        <p:spPr>
          <a:xfrm>
            <a:off x="762001" y="329579"/>
            <a:ext cx="2438399" cy="661720"/>
          </a:xfrm>
          <a:prstGeom prst="rect">
            <a:avLst/>
          </a:prstGeom>
          <a:noFill/>
        </p:spPr>
        <p:txBody>
          <a:bodyPr wrap="square" rtlCol="0" anchor="b">
            <a:spAutoFit/>
          </a:bodyPr>
          <a:lstStyle/>
          <a:p>
            <a:pPr algn="ctr"/>
            <a:r>
              <a:rPr lang="en-US" sz="3700" b="1" spc="-145" dirty="0">
                <a:solidFill>
                  <a:schemeClr val="bg1"/>
                </a:solidFill>
                <a:latin typeface="Poppins" pitchFamily="2" charset="77"/>
                <a:cs typeface="Poppins" pitchFamily="2" charset="77"/>
              </a:rPr>
              <a:t>TASK 1</a:t>
            </a:r>
          </a:p>
        </p:txBody>
      </p:sp>
      <p:sp>
        <p:nvSpPr>
          <p:cNvPr id="18" name="TextBox 17">
            <a:extLst>
              <a:ext uri="{FF2B5EF4-FFF2-40B4-BE49-F238E27FC236}">
                <a16:creationId xmlns:a16="http://schemas.microsoft.com/office/drawing/2014/main" id="{09C6717E-CCD6-784D-A0B1-E073CC82AE7E}"/>
              </a:ext>
            </a:extLst>
          </p:cNvPr>
          <p:cNvSpPr txBox="1"/>
          <p:nvPr/>
        </p:nvSpPr>
        <p:spPr>
          <a:xfrm>
            <a:off x="4927600" y="329579"/>
            <a:ext cx="2438399" cy="661720"/>
          </a:xfrm>
          <a:prstGeom prst="rect">
            <a:avLst/>
          </a:prstGeom>
          <a:noFill/>
        </p:spPr>
        <p:txBody>
          <a:bodyPr wrap="square" rtlCol="0" anchor="b">
            <a:spAutoFit/>
          </a:bodyPr>
          <a:lstStyle/>
          <a:p>
            <a:pPr algn="ctr"/>
            <a:r>
              <a:rPr lang="en-US" sz="3700" b="1" spc="-145" dirty="0">
                <a:solidFill>
                  <a:schemeClr val="bg1"/>
                </a:solidFill>
                <a:latin typeface="Poppins" pitchFamily="2" charset="77"/>
                <a:cs typeface="Poppins" pitchFamily="2" charset="77"/>
              </a:rPr>
              <a:t>TASK 2</a:t>
            </a:r>
          </a:p>
        </p:txBody>
      </p:sp>
      <p:sp>
        <p:nvSpPr>
          <p:cNvPr id="19" name="TextBox 18">
            <a:extLst>
              <a:ext uri="{FF2B5EF4-FFF2-40B4-BE49-F238E27FC236}">
                <a16:creationId xmlns:a16="http://schemas.microsoft.com/office/drawing/2014/main" id="{E24B44C3-451E-5812-C199-1390DF686822}"/>
              </a:ext>
            </a:extLst>
          </p:cNvPr>
          <p:cNvSpPr txBox="1"/>
          <p:nvPr/>
        </p:nvSpPr>
        <p:spPr>
          <a:xfrm>
            <a:off x="8890025" y="329579"/>
            <a:ext cx="2438399" cy="661720"/>
          </a:xfrm>
          <a:prstGeom prst="rect">
            <a:avLst/>
          </a:prstGeom>
          <a:noFill/>
        </p:spPr>
        <p:txBody>
          <a:bodyPr wrap="square" rtlCol="0" anchor="b">
            <a:spAutoFit/>
          </a:bodyPr>
          <a:lstStyle/>
          <a:p>
            <a:pPr algn="ctr"/>
            <a:r>
              <a:rPr lang="en-US" sz="3700" b="1" spc="-145" dirty="0">
                <a:solidFill>
                  <a:schemeClr val="bg1"/>
                </a:solidFill>
                <a:latin typeface="Poppins" pitchFamily="2" charset="77"/>
                <a:cs typeface="Poppins" pitchFamily="2" charset="77"/>
              </a:rPr>
              <a:t>TASK 3</a:t>
            </a:r>
          </a:p>
        </p:txBody>
      </p:sp>
    </p:spTree>
    <p:extLst>
      <p:ext uri="{BB962C8B-B14F-4D97-AF65-F5344CB8AC3E}">
        <p14:creationId xmlns:p14="http://schemas.microsoft.com/office/powerpoint/2010/main" val="82911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D41E4-FE4C-2CBB-6ECF-2C78933A05A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81DFDD4-BD4F-EEFB-FFF3-9DBE02B8C0B7}"/>
              </a:ext>
            </a:extLst>
          </p:cNvPr>
          <p:cNvSpPr/>
          <p:nvPr/>
        </p:nvSpPr>
        <p:spPr>
          <a:xfrm>
            <a:off x="22392" y="-1"/>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ircle: Hollow 2">
            <a:extLst>
              <a:ext uri="{FF2B5EF4-FFF2-40B4-BE49-F238E27FC236}">
                <a16:creationId xmlns:a16="http://schemas.microsoft.com/office/drawing/2014/main" id="{FB6B2CEE-E34D-4958-CE18-60F92CD81FA3}"/>
              </a:ext>
            </a:extLst>
          </p:cNvPr>
          <p:cNvSpPr/>
          <p:nvPr/>
        </p:nvSpPr>
        <p:spPr>
          <a:xfrm>
            <a:off x="5676900" y="1409700"/>
            <a:ext cx="4695825" cy="4695825"/>
          </a:xfrm>
          <a:prstGeom prst="donut">
            <a:avLst>
              <a:gd name="adj" fmla="val 21754"/>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sp>
        <p:nvSpPr>
          <p:cNvPr id="19" name="TextBox 18">
            <a:extLst>
              <a:ext uri="{FF2B5EF4-FFF2-40B4-BE49-F238E27FC236}">
                <a16:creationId xmlns:a16="http://schemas.microsoft.com/office/drawing/2014/main" id="{032621FC-7813-F115-7389-18AD43650986}"/>
              </a:ext>
            </a:extLst>
          </p:cNvPr>
          <p:cNvSpPr txBox="1"/>
          <p:nvPr/>
        </p:nvSpPr>
        <p:spPr>
          <a:xfrm>
            <a:off x="876298" y="2738258"/>
            <a:ext cx="4695825" cy="1200329"/>
          </a:xfrm>
          <a:prstGeom prst="rect">
            <a:avLst/>
          </a:prstGeom>
          <a:noFill/>
        </p:spPr>
        <p:txBody>
          <a:bodyPr wrap="square" rtlCol="0">
            <a:spAutoFit/>
          </a:bodyPr>
          <a:lstStyle/>
          <a:p>
            <a:r>
              <a:rPr lang="en-US" sz="3600" b="1" dirty="0">
                <a:solidFill>
                  <a:schemeClr val="bg1"/>
                </a:solidFill>
                <a:latin typeface="Poppins Black" panose="00000A00000000000000" pitchFamily="2" charset="0"/>
                <a:cs typeface="Poppins Black" panose="00000A00000000000000" pitchFamily="2" charset="0"/>
              </a:rPr>
              <a:t>Thanks  </a:t>
            </a:r>
          </a:p>
          <a:p>
            <a:r>
              <a:rPr lang="en-US" sz="3600" b="1" dirty="0">
                <a:ln w="19050">
                  <a:solidFill>
                    <a:schemeClr val="bg1"/>
                  </a:solidFill>
                </a:ln>
                <a:noFill/>
                <a:latin typeface="Poppins Black" panose="00000A00000000000000" pitchFamily="2" charset="0"/>
                <a:cs typeface="Poppins Black" panose="00000A00000000000000" pitchFamily="2" charset="0"/>
              </a:rPr>
              <a:t>Teacher name</a:t>
            </a:r>
            <a:endParaRPr lang="es-CO" sz="3600" b="1" dirty="0">
              <a:solidFill>
                <a:schemeClr val="bg1"/>
              </a:solidFill>
              <a:latin typeface="Poppins Black" panose="00000A00000000000000" pitchFamily="2" charset="0"/>
              <a:cs typeface="Poppins Black" panose="00000A00000000000000" pitchFamily="2" charset="0"/>
            </a:endParaRPr>
          </a:p>
        </p:txBody>
      </p:sp>
      <p:sp>
        <p:nvSpPr>
          <p:cNvPr id="21" name="Right Triangle 20">
            <a:extLst>
              <a:ext uri="{FF2B5EF4-FFF2-40B4-BE49-F238E27FC236}">
                <a16:creationId xmlns:a16="http://schemas.microsoft.com/office/drawing/2014/main" id="{5C6F3D26-1FB7-704B-7A18-70163D0D35C5}"/>
              </a:ext>
            </a:extLst>
          </p:cNvPr>
          <p:cNvSpPr/>
          <p:nvPr/>
        </p:nvSpPr>
        <p:spPr>
          <a:xfrm rot="5400000">
            <a:off x="9524" y="-9526"/>
            <a:ext cx="2466975" cy="2466975"/>
          </a:xfrm>
          <a:custGeom>
            <a:avLst/>
            <a:gdLst>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Lst>
            <a:ahLst/>
            <a:cxnLst>
              <a:cxn ang="0">
                <a:pos x="connsiteX0" y="connsiteY0"/>
              </a:cxn>
              <a:cxn ang="0">
                <a:pos x="connsiteX1" y="connsiteY1"/>
              </a:cxn>
              <a:cxn ang="0">
                <a:pos x="connsiteX2" y="connsiteY2"/>
              </a:cxn>
              <a:cxn ang="0">
                <a:pos x="connsiteX3" y="connsiteY3"/>
              </a:cxn>
            </a:cxnLst>
            <a:rect l="l" t="t" r="r" b="b"/>
            <a:pathLst>
              <a:path w="2466975" h="2466975">
                <a:moveTo>
                  <a:pt x="0" y="2466975"/>
                </a:moveTo>
                <a:lnTo>
                  <a:pt x="0" y="0"/>
                </a:lnTo>
                <a:cubicBezTo>
                  <a:pt x="107950" y="2413000"/>
                  <a:pt x="1701800" y="1054100"/>
                  <a:pt x="2466975" y="2466975"/>
                </a:cubicBezTo>
                <a:lnTo>
                  <a:pt x="0" y="2466975"/>
                </a:lnTo>
                <a:close/>
              </a:path>
            </a:pathLst>
          </a:cu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22" name="Rectangle 21">
            <a:extLst>
              <a:ext uri="{FF2B5EF4-FFF2-40B4-BE49-F238E27FC236}">
                <a16:creationId xmlns:a16="http://schemas.microsoft.com/office/drawing/2014/main" id="{D7095AE5-BD96-9349-1C69-0E16F0A9BBDF}"/>
              </a:ext>
            </a:extLst>
          </p:cNvPr>
          <p:cNvSpPr/>
          <p:nvPr/>
        </p:nvSpPr>
        <p:spPr>
          <a:xfrm>
            <a:off x="0" y="5534026"/>
            <a:ext cx="6096000" cy="1323974"/>
          </a:xfrm>
          <a:custGeom>
            <a:avLst/>
            <a:gdLst>
              <a:gd name="connsiteX0" fmla="*/ 0 w 5686424"/>
              <a:gd name="connsiteY0" fmla="*/ 0 h 1285874"/>
              <a:gd name="connsiteX1" fmla="*/ 5686424 w 5686424"/>
              <a:gd name="connsiteY1" fmla="*/ 0 h 1285874"/>
              <a:gd name="connsiteX2" fmla="*/ 5686424 w 5686424"/>
              <a:gd name="connsiteY2" fmla="*/ 1285874 h 1285874"/>
              <a:gd name="connsiteX3" fmla="*/ 0 w 5686424"/>
              <a:gd name="connsiteY3" fmla="*/ 1285874 h 1285874"/>
              <a:gd name="connsiteX4" fmla="*/ 0 w 5686424"/>
              <a:gd name="connsiteY4" fmla="*/ 0 h 1285874"/>
              <a:gd name="connsiteX0" fmla="*/ 9525 w 5686424"/>
              <a:gd name="connsiteY0" fmla="*/ 600075 h 1285874"/>
              <a:gd name="connsiteX1" fmla="*/ 5686424 w 5686424"/>
              <a:gd name="connsiteY1" fmla="*/ 0 h 1285874"/>
              <a:gd name="connsiteX2" fmla="*/ 5686424 w 5686424"/>
              <a:gd name="connsiteY2" fmla="*/ 1285874 h 1285874"/>
              <a:gd name="connsiteX3" fmla="*/ 0 w 5686424"/>
              <a:gd name="connsiteY3" fmla="*/ 1285874 h 1285874"/>
              <a:gd name="connsiteX4" fmla="*/ 9525 w 5686424"/>
              <a:gd name="connsiteY4" fmla="*/ 600075 h 1285874"/>
              <a:gd name="connsiteX0" fmla="*/ 9525 w 5686424"/>
              <a:gd name="connsiteY0" fmla="*/ 638175 h 1323974"/>
              <a:gd name="connsiteX1" fmla="*/ 4876799 w 5686424"/>
              <a:gd name="connsiteY1" fmla="*/ 0 h 1323974"/>
              <a:gd name="connsiteX2" fmla="*/ 5686424 w 5686424"/>
              <a:gd name="connsiteY2" fmla="*/ 1323974 h 1323974"/>
              <a:gd name="connsiteX3" fmla="*/ 0 w 5686424"/>
              <a:gd name="connsiteY3" fmla="*/ 1323974 h 1323974"/>
              <a:gd name="connsiteX4" fmla="*/ 9525 w 5686424"/>
              <a:gd name="connsiteY4" fmla="*/ 638175 h 1323974"/>
              <a:gd name="connsiteX0" fmla="*/ 0 w 5686424"/>
              <a:gd name="connsiteY0" fmla="*/ 752475 h 1323974"/>
              <a:gd name="connsiteX1" fmla="*/ 4876799 w 5686424"/>
              <a:gd name="connsiteY1" fmla="*/ 0 h 1323974"/>
              <a:gd name="connsiteX2" fmla="*/ 5686424 w 5686424"/>
              <a:gd name="connsiteY2" fmla="*/ 1323974 h 1323974"/>
              <a:gd name="connsiteX3" fmla="*/ 0 w 5686424"/>
              <a:gd name="connsiteY3" fmla="*/ 1323974 h 1323974"/>
              <a:gd name="connsiteX4" fmla="*/ 0 w 5686424"/>
              <a:gd name="connsiteY4" fmla="*/ 752475 h 132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424" h="1323974">
                <a:moveTo>
                  <a:pt x="0" y="752475"/>
                </a:moveTo>
                <a:lnTo>
                  <a:pt x="4876799" y="0"/>
                </a:lnTo>
                <a:lnTo>
                  <a:pt x="5686424" y="1323974"/>
                </a:lnTo>
                <a:lnTo>
                  <a:pt x="0" y="1323974"/>
                </a:lnTo>
                <a:lnTo>
                  <a:pt x="0" y="752475"/>
                </a:lnTo>
                <a:close/>
              </a:path>
            </a:pathLst>
          </a:cu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25" name="Right Triangle 20">
            <a:extLst>
              <a:ext uri="{FF2B5EF4-FFF2-40B4-BE49-F238E27FC236}">
                <a16:creationId xmlns:a16="http://schemas.microsoft.com/office/drawing/2014/main" id="{7FBDCBCE-CA0A-C985-2780-1E95D230576E}"/>
              </a:ext>
            </a:extLst>
          </p:cNvPr>
          <p:cNvSpPr/>
          <p:nvPr/>
        </p:nvSpPr>
        <p:spPr>
          <a:xfrm rot="16200000">
            <a:off x="10693772" y="5359769"/>
            <a:ext cx="1485898" cy="1529607"/>
          </a:xfrm>
          <a:custGeom>
            <a:avLst/>
            <a:gdLst>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Lst>
            <a:ahLst/>
            <a:cxnLst>
              <a:cxn ang="0">
                <a:pos x="connsiteX0" y="connsiteY0"/>
              </a:cxn>
              <a:cxn ang="0">
                <a:pos x="connsiteX1" y="connsiteY1"/>
              </a:cxn>
              <a:cxn ang="0">
                <a:pos x="connsiteX2" y="connsiteY2"/>
              </a:cxn>
              <a:cxn ang="0">
                <a:pos x="connsiteX3" y="connsiteY3"/>
              </a:cxn>
            </a:cxnLst>
            <a:rect l="l" t="t" r="r" b="b"/>
            <a:pathLst>
              <a:path w="2466975" h="2466975">
                <a:moveTo>
                  <a:pt x="0" y="2466975"/>
                </a:moveTo>
                <a:lnTo>
                  <a:pt x="0" y="0"/>
                </a:lnTo>
                <a:cubicBezTo>
                  <a:pt x="107950" y="2413000"/>
                  <a:pt x="1701800" y="1054100"/>
                  <a:pt x="2466975" y="2466975"/>
                </a:cubicBezTo>
                <a:lnTo>
                  <a:pt x="0" y="2466975"/>
                </a:lnTo>
                <a:close/>
              </a:path>
            </a:pathLst>
          </a:custGeom>
          <a:solidFill>
            <a:schemeClr val="accent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27" name="Circle: Hollow 26">
            <a:extLst>
              <a:ext uri="{FF2B5EF4-FFF2-40B4-BE49-F238E27FC236}">
                <a16:creationId xmlns:a16="http://schemas.microsoft.com/office/drawing/2014/main" id="{C2BB6C0B-5B60-DBD2-7EE0-8A6D549E1963}"/>
              </a:ext>
            </a:extLst>
          </p:cNvPr>
          <p:cNvSpPr/>
          <p:nvPr/>
        </p:nvSpPr>
        <p:spPr>
          <a:xfrm>
            <a:off x="5452215" y="1151787"/>
            <a:ext cx="5225669" cy="5225669"/>
          </a:xfrm>
          <a:prstGeom prst="donut">
            <a:avLst>
              <a:gd name="adj" fmla="val 1357"/>
            </a:avLst>
          </a:prstGeom>
          <a:gradFill>
            <a:gsLst>
              <a:gs pos="0">
                <a:schemeClr val="accent3"/>
              </a:gs>
              <a:gs pos="100000">
                <a:schemeClr val="accent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4" name="Diamond 23">
            <a:extLst>
              <a:ext uri="{FF2B5EF4-FFF2-40B4-BE49-F238E27FC236}">
                <a16:creationId xmlns:a16="http://schemas.microsoft.com/office/drawing/2014/main" id="{224FDF90-CA0C-ECEE-974C-5180C74A8CB0}"/>
              </a:ext>
            </a:extLst>
          </p:cNvPr>
          <p:cNvSpPr/>
          <p:nvPr/>
        </p:nvSpPr>
        <p:spPr>
          <a:xfrm rot="20846570">
            <a:off x="10027313" y="3688360"/>
            <a:ext cx="833439" cy="833439"/>
          </a:xfrm>
          <a:prstGeom prst="diamond">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CO"/>
          </a:p>
        </p:txBody>
      </p:sp>
      <p:grpSp>
        <p:nvGrpSpPr>
          <p:cNvPr id="18" name="Group 17">
            <a:extLst>
              <a:ext uri="{FF2B5EF4-FFF2-40B4-BE49-F238E27FC236}">
                <a16:creationId xmlns:a16="http://schemas.microsoft.com/office/drawing/2014/main" id="{6578158B-A4BB-DB9C-B984-096B2D637F76}"/>
              </a:ext>
            </a:extLst>
          </p:cNvPr>
          <p:cNvGrpSpPr/>
          <p:nvPr/>
        </p:nvGrpSpPr>
        <p:grpSpPr>
          <a:xfrm>
            <a:off x="5686424" y="-95250"/>
            <a:ext cx="4572000" cy="6200775"/>
            <a:chOff x="5686424" y="-95250"/>
            <a:chExt cx="4572000" cy="6200775"/>
          </a:xfrm>
          <a:effectLst>
            <a:outerShdw blurRad="50800" dist="139700" sx="101000" sy="101000" algn="l" rotWithShape="0">
              <a:prstClr val="black">
                <a:alpha val="35000"/>
              </a:prstClr>
            </a:outerShdw>
          </a:effectLst>
        </p:grpSpPr>
        <p:pic>
          <p:nvPicPr>
            <p:cNvPr id="15" name="Picture 14">
              <a:extLst>
                <a:ext uri="{FF2B5EF4-FFF2-40B4-BE49-F238E27FC236}">
                  <a16:creationId xmlns:a16="http://schemas.microsoft.com/office/drawing/2014/main" id="{43DC6A8D-DCAF-B3AE-6777-F4BA101CBFEA}"/>
                </a:ext>
              </a:extLst>
            </p:cNvPr>
            <p:cNvPicPr>
              <a:picLocks noChangeAspect="1"/>
            </p:cNvPicPr>
            <p:nvPr/>
          </p:nvPicPr>
          <p:blipFill>
            <a:blip r:embed="rId2">
              <a:grayscl/>
              <a:extLst>
                <a:ext uri="{28A0092B-C50C-407E-A947-70E740481C1C}">
                  <a14:useLocalDpi xmlns:a14="http://schemas.microsoft.com/office/drawing/2010/main" val="0"/>
                </a:ext>
              </a:extLst>
            </a:blip>
            <a:srcRect l="7157" t="23533" b="12895"/>
            <a:stretch>
              <a:fillRect/>
            </a:stretch>
          </p:blipFill>
          <p:spPr>
            <a:xfrm>
              <a:off x="5686424" y="1409699"/>
              <a:ext cx="4572000" cy="4695826"/>
            </a:xfrm>
            <a:custGeom>
              <a:avLst/>
              <a:gdLst>
                <a:gd name="connsiteX0" fmla="*/ 2347913 w 4572000"/>
                <a:gd name="connsiteY0" fmla="*/ 0 h 4695826"/>
                <a:gd name="connsiteX1" fmla="*/ 4511315 w 4572000"/>
                <a:gd name="connsiteY1" fmla="*/ 1433999 h 4695826"/>
                <a:gd name="connsiteX2" fmla="*/ 4572000 w 4572000"/>
                <a:gd name="connsiteY2" fmla="*/ 1599802 h 4695826"/>
                <a:gd name="connsiteX3" fmla="*/ 4572000 w 4572000"/>
                <a:gd name="connsiteY3" fmla="*/ 3096024 h 4695826"/>
                <a:gd name="connsiteX4" fmla="*/ 4511315 w 4572000"/>
                <a:gd name="connsiteY4" fmla="*/ 3261827 h 4695826"/>
                <a:gd name="connsiteX5" fmla="*/ 2347913 w 4572000"/>
                <a:gd name="connsiteY5" fmla="*/ 4695826 h 4695826"/>
                <a:gd name="connsiteX6" fmla="*/ 0 w 4572000"/>
                <a:gd name="connsiteY6" fmla="*/ 2347913 h 4695826"/>
                <a:gd name="connsiteX7" fmla="*/ 2347913 w 4572000"/>
                <a:gd name="connsiteY7" fmla="*/ 0 h 46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4695826">
                  <a:moveTo>
                    <a:pt x="2347913" y="0"/>
                  </a:moveTo>
                  <a:cubicBezTo>
                    <a:pt x="3320451" y="0"/>
                    <a:pt x="4154883" y="591298"/>
                    <a:pt x="4511315" y="1433999"/>
                  </a:cubicBezTo>
                  <a:lnTo>
                    <a:pt x="4572000" y="1599802"/>
                  </a:lnTo>
                  <a:lnTo>
                    <a:pt x="4572000" y="3096024"/>
                  </a:lnTo>
                  <a:lnTo>
                    <a:pt x="4511315" y="3261827"/>
                  </a:lnTo>
                  <a:cubicBezTo>
                    <a:pt x="4154883" y="4104529"/>
                    <a:pt x="3320451" y="4695826"/>
                    <a:pt x="2347913" y="4695826"/>
                  </a:cubicBezTo>
                  <a:cubicBezTo>
                    <a:pt x="1051196" y="4695826"/>
                    <a:pt x="0" y="3644630"/>
                    <a:pt x="0" y="2347913"/>
                  </a:cubicBezTo>
                  <a:cubicBezTo>
                    <a:pt x="0" y="1051196"/>
                    <a:pt x="1051196" y="0"/>
                    <a:pt x="2347913" y="0"/>
                  </a:cubicBezTo>
                  <a:close/>
                </a:path>
              </a:pathLst>
            </a:custGeom>
          </p:spPr>
        </p:pic>
        <p:pic>
          <p:nvPicPr>
            <p:cNvPr id="17" name="Picture 16">
              <a:extLst>
                <a:ext uri="{FF2B5EF4-FFF2-40B4-BE49-F238E27FC236}">
                  <a16:creationId xmlns:a16="http://schemas.microsoft.com/office/drawing/2014/main" id="{5EAC5858-B720-50C3-F606-E523D5A28D7C}"/>
                </a:ext>
              </a:extLst>
            </p:cNvPr>
            <p:cNvPicPr>
              <a:picLocks noChangeAspect="1"/>
            </p:cNvPicPr>
            <p:nvPr/>
          </p:nvPicPr>
          <p:blipFill>
            <a:blip r:embed="rId2">
              <a:grayscl/>
              <a:extLst>
                <a:ext uri="{28A0092B-C50C-407E-A947-70E740481C1C}">
                  <a14:useLocalDpi xmlns:a14="http://schemas.microsoft.com/office/drawing/2010/main" val="0"/>
                </a:ext>
              </a:extLst>
            </a:blip>
            <a:srcRect l="26499" t="3159" r="2321" b="55319"/>
            <a:stretch>
              <a:fillRect/>
            </a:stretch>
          </p:blipFill>
          <p:spPr>
            <a:xfrm>
              <a:off x="6638925" y="-95250"/>
              <a:ext cx="3505200" cy="3067050"/>
            </a:xfrm>
            <a:custGeom>
              <a:avLst/>
              <a:gdLst>
                <a:gd name="connsiteX0" fmla="*/ 1752600 w 3505200"/>
                <a:gd name="connsiteY0" fmla="*/ 0 h 3067050"/>
                <a:gd name="connsiteX1" fmla="*/ 3505200 w 3505200"/>
                <a:gd name="connsiteY1" fmla="*/ 1533525 h 3067050"/>
                <a:gd name="connsiteX2" fmla="*/ 1752600 w 3505200"/>
                <a:gd name="connsiteY2" fmla="*/ 3067050 h 3067050"/>
                <a:gd name="connsiteX3" fmla="*/ 0 w 3505200"/>
                <a:gd name="connsiteY3" fmla="*/ 1533525 h 3067050"/>
                <a:gd name="connsiteX4" fmla="*/ 1752600 w 3505200"/>
                <a:gd name="connsiteY4" fmla="*/ 0 h 306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3067050">
                  <a:moveTo>
                    <a:pt x="1752600" y="0"/>
                  </a:moveTo>
                  <a:cubicBezTo>
                    <a:pt x="2720534" y="0"/>
                    <a:pt x="3505200" y="686583"/>
                    <a:pt x="3505200" y="1533525"/>
                  </a:cubicBezTo>
                  <a:cubicBezTo>
                    <a:pt x="3505200" y="2380467"/>
                    <a:pt x="2720534" y="3067050"/>
                    <a:pt x="1752600" y="3067050"/>
                  </a:cubicBezTo>
                  <a:cubicBezTo>
                    <a:pt x="784666" y="3067050"/>
                    <a:pt x="0" y="2380467"/>
                    <a:pt x="0" y="1533525"/>
                  </a:cubicBezTo>
                  <a:cubicBezTo>
                    <a:pt x="0" y="686583"/>
                    <a:pt x="784666" y="0"/>
                    <a:pt x="1752600" y="0"/>
                  </a:cubicBezTo>
                  <a:close/>
                </a:path>
              </a:pathLst>
            </a:custGeom>
          </p:spPr>
        </p:pic>
      </p:grpSp>
      <p:sp>
        <p:nvSpPr>
          <p:cNvPr id="23" name="Circle: Hollow 22">
            <a:extLst>
              <a:ext uri="{FF2B5EF4-FFF2-40B4-BE49-F238E27FC236}">
                <a16:creationId xmlns:a16="http://schemas.microsoft.com/office/drawing/2014/main" id="{C1373CAC-19B7-16B1-AE7F-EF8BF54C1634}"/>
              </a:ext>
            </a:extLst>
          </p:cNvPr>
          <p:cNvSpPr/>
          <p:nvPr/>
        </p:nvSpPr>
        <p:spPr>
          <a:xfrm>
            <a:off x="5981700" y="1200149"/>
            <a:ext cx="1143000" cy="1143000"/>
          </a:xfrm>
          <a:prstGeom prst="donut">
            <a:avLst>
              <a:gd name="adj" fmla="val 2465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513793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2"/>
                </a:solidFill>
                <a:latin typeface="Lato Black" panose="020F0A02020204030203" pitchFamily="34" charset="0"/>
              </a:rPr>
              <a:t>THANKS FOR DOWNLOADING THESE TEMPLATES! </a:t>
            </a:r>
            <a:br>
              <a:rPr kumimoji="1" lang="en-US" altLang="ja-JP" b="1" dirty="0">
                <a:solidFill>
                  <a:schemeClr val="bg1"/>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58436C-D931-55F0-F602-2A53FB849991}"/>
              </a:ext>
            </a:extLst>
          </p:cNvPr>
          <p:cNvSpPr/>
          <p:nvPr/>
        </p:nvSpPr>
        <p:spPr>
          <a:xfrm>
            <a:off x="22392" y="-1"/>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ircle: Hollow 2">
            <a:extLst>
              <a:ext uri="{FF2B5EF4-FFF2-40B4-BE49-F238E27FC236}">
                <a16:creationId xmlns:a16="http://schemas.microsoft.com/office/drawing/2014/main" id="{31EC7F20-10B6-973B-3941-87F3D31006C9}"/>
              </a:ext>
            </a:extLst>
          </p:cNvPr>
          <p:cNvSpPr/>
          <p:nvPr/>
        </p:nvSpPr>
        <p:spPr>
          <a:xfrm>
            <a:off x="5676900" y="1409700"/>
            <a:ext cx="4695825" cy="4695825"/>
          </a:xfrm>
          <a:prstGeom prst="donut">
            <a:avLst>
              <a:gd name="adj" fmla="val 21754"/>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sp>
        <p:nvSpPr>
          <p:cNvPr id="20" name="Rectangle: Rounded Corners 19">
            <a:extLst>
              <a:ext uri="{FF2B5EF4-FFF2-40B4-BE49-F238E27FC236}">
                <a16:creationId xmlns:a16="http://schemas.microsoft.com/office/drawing/2014/main" id="{B1B8792A-E236-1A01-F90B-56F7F0A964F4}"/>
              </a:ext>
            </a:extLst>
          </p:cNvPr>
          <p:cNvSpPr/>
          <p:nvPr/>
        </p:nvSpPr>
        <p:spPr>
          <a:xfrm>
            <a:off x="876298" y="4298126"/>
            <a:ext cx="2562225" cy="495301"/>
          </a:xfrm>
          <a:prstGeom prst="roundRect">
            <a:avLst>
              <a:gd name="adj" fmla="val 50000"/>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19" name="TextBox 18">
            <a:extLst>
              <a:ext uri="{FF2B5EF4-FFF2-40B4-BE49-F238E27FC236}">
                <a16:creationId xmlns:a16="http://schemas.microsoft.com/office/drawing/2014/main" id="{386D7E8D-0F34-103F-DF41-E20C600739A2}"/>
              </a:ext>
            </a:extLst>
          </p:cNvPr>
          <p:cNvSpPr txBox="1"/>
          <p:nvPr/>
        </p:nvSpPr>
        <p:spPr>
          <a:xfrm>
            <a:off x="876298" y="2040702"/>
            <a:ext cx="4695825" cy="2862322"/>
          </a:xfrm>
          <a:prstGeom prst="rect">
            <a:avLst/>
          </a:prstGeom>
          <a:noFill/>
        </p:spPr>
        <p:txBody>
          <a:bodyPr wrap="square" rtlCol="0">
            <a:spAutoFit/>
          </a:bodyPr>
          <a:lstStyle/>
          <a:p>
            <a:r>
              <a:rPr lang="en-US" sz="3600" b="1" dirty="0">
                <a:solidFill>
                  <a:schemeClr val="bg1"/>
                </a:solidFill>
                <a:latin typeface="Poppins Black" panose="00000A00000000000000" pitchFamily="2" charset="0"/>
                <a:cs typeface="Poppins Black" panose="00000A00000000000000" pitchFamily="2" charset="0"/>
              </a:rPr>
              <a:t>Editable </a:t>
            </a:r>
            <a:r>
              <a:rPr lang="en-US" sz="3600" b="1" dirty="0">
                <a:ln w="19050">
                  <a:solidFill>
                    <a:schemeClr val="bg1"/>
                  </a:solidFill>
                </a:ln>
                <a:noFill/>
                <a:latin typeface="Poppins Black" panose="00000A00000000000000" pitchFamily="2" charset="0"/>
                <a:cs typeface="Poppins Black" panose="00000A00000000000000" pitchFamily="2" charset="0"/>
              </a:rPr>
              <a:t>Classroom Lesson </a:t>
            </a:r>
            <a:r>
              <a:rPr lang="en-US" sz="3600" b="1" dirty="0">
                <a:solidFill>
                  <a:schemeClr val="bg1"/>
                </a:solidFill>
                <a:latin typeface="Poppins Black" panose="00000A00000000000000" pitchFamily="2" charset="0"/>
                <a:cs typeface="Poppins Black" panose="00000A00000000000000" pitchFamily="2" charset="0"/>
              </a:rPr>
              <a:t>Presentation Template for Teachers</a:t>
            </a:r>
            <a:endParaRPr lang="es-CO" sz="3600" b="1" dirty="0">
              <a:solidFill>
                <a:schemeClr val="bg1"/>
              </a:solidFill>
              <a:latin typeface="Poppins Black" panose="00000A00000000000000" pitchFamily="2" charset="0"/>
              <a:cs typeface="Poppins Black" panose="00000A00000000000000" pitchFamily="2" charset="0"/>
            </a:endParaRPr>
          </a:p>
        </p:txBody>
      </p:sp>
      <p:sp>
        <p:nvSpPr>
          <p:cNvPr id="21" name="Right Triangle 20">
            <a:extLst>
              <a:ext uri="{FF2B5EF4-FFF2-40B4-BE49-F238E27FC236}">
                <a16:creationId xmlns:a16="http://schemas.microsoft.com/office/drawing/2014/main" id="{B55A6BAC-0632-4719-405D-82E9BB21849A}"/>
              </a:ext>
            </a:extLst>
          </p:cNvPr>
          <p:cNvSpPr/>
          <p:nvPr/>
        </p:nvSpPr>
        <p:spPr>
          <a:xfrm rot="5400000">
            <a:off x="9524" y="-9526"/>
            <a:ext cx="2466975" cy="2466975"/>
          </a:xfrm>
          <a:custGeom>
            <a:avLst/>
            <a:gdLst>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Lst>
            <a:ahLst/>
            <a:cxnLst>
              <a:cxn ang="0">
                <a:pos x="connsiteX0" y="connsiteY0"/>
              </a:cxn>
              <a:cxn ang="0">
                <a:pos x="connsiteX1" y="connsiteY1"/>
              </a:cxn>
              <a:cxn ang="0">
                <a:pos x="connsiteX2" y="connsiteY2"/>
              </a:cxn>
              <a:cxn ang="0">
                <a:pos x="connsiteX3" y="connsiteY3"/>
              </a:cxn>
            </a:cxnLst>
            <a:rect l="l" t="t" r="r" b="b"/>
            <a:pathLst>
              <a:path w="2466975" h="2466975">
                <a:moveTo>
                  <a:pt x="0" y="2466975"/>
                </a:moveTo>
                <a:lnTo>
                  <a:pt x="0" y="0"/>
                </a:lnTo>
                <a:cubicBezTo>
                  <a:pt x="107950" y="2413000"/>
                  <a:pt x="1701800" y="1054100"/>
                  <a:pt x="2466975" y="2466975"/>
                </a:cubicBezTo>
                <a:lnTo>
                  <a:pt x="0" y="2466975"/>
                </a:lnTo>
                <a:close/>
              </a:path>
            </a:pathLst>
          </a:cu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22" name="Rectangle 21">
            <a:extLst>
              <a:ext uri="{FF2B5EF4-FFF2-40B4-BE49-F238E27FC236}">
                <a16:creationId xmlns:a16="http://schemas.microsoft.com/office/drawing/2014/main" id="{2AEFC1E2-846A-B413-0CE2-EC3F2947D975}"/>
              </a:ext>
            </a:extLst>
          </p:cNvPr>
          <p:cNvSpPr/>
          <p:nvPr/>
        </p:nvSpPr>
        <p:spPr>
          <a:xfrm>
            <a:off x="0" y="5534026"/>
            <a:ext cx="6096000" cy="1323974"/>
          </a:xfrm>
          <a:custGeom>
            <a:avLst/>
            <a:gdLst>
              <a:gd name="connsiteX0" fmla="*/ 0 w 5686424"/>
              <a:gd name="connsiteY0" fmla="*/ 0 h 1285874"/>
              <a:gd name="connsiteX1" fmla="*/ 5686424 w 5686424"/>
              <a:gd name="connsiteY1" fmla="*/ 0 h 1285874"/>
              <a:gd name="connsiteX2" fmla="*/ 5686424 w 5686424"/>
              <a:gd name="connsiteY2" fmla="*/ 1285874 h 1285874"/>
              <a:gd name="connsiteX3" fmla="*/ 0 w 5686424"/>
              <a:gd name="connsiteY3" fmla="*/ 1285874 h 1285874"/>
              <a:gd name="connsiteX4" fmla="*/ 0 w 5686424"/>
              <a:gd name="connsiteY4" fmla="*/ 0 h 1285874"/>
              <a:gd name="connsiteX0" fmla="*/ 9525 w 5686424"/>
              <a:gd name="connsiteY0" fmla="*/ 600075 h 1285874"/>
              <a:gd name="connsiteX1" fmla="*/ 5686424 w 5686424"/>
              <a:gd name="connsiteY1" fmla="*/ 0 h 1285874"/>
              <a:gd name="connsiteX2" fmla="*/ 5686424 w 5686424"/>
              <a:gd name="connsiteY2" fmla="*/ 1285874 h 1285874"/>
              <a:gd name="connsiteX3" fmla="*/ 0 w 5686424"/>
              <a:gd name="connsiteY3" fmla="*/ 1285874 h 1285874"/>
              <a:gd name="connsiteX4" fmla="*/ 9525 w 5686424"/>
              <a:gd name="connsiteY4" fmla="*/ 600075 h 1285874"/>
              <a:gd name="connsiteX0" fmla="*/ 9525 w 5686424"/>
              <a:gd name="connsiteY0" fmla="*/ 638175 h 1323974"/>
              <a:gd name="connsiteX1" fmla="*/ 4876799 w 5686424"/>
              <a:gd name="connsiteY1" fmla="*/ 0 h 1323974"/>
              <a:gd name="connsiteX2" fmla="*/ 5686424 w 5686424"/>
              <a:gd name="connsiteY2" fmla="*/ 1323974 h 1323974"/>
              <a:gd name="connsiteX3" fmla="*/ 0 w 5686424"/>
              <a:gd name="connsiteY3" fmla="*/ 1323974 h 1323974"/>
              <a:gd name="connsiteX4" fmla="*/ 9525 w 5686424"/>
              <a:gd name="connsiteY4" fmla="*/ 638175 h 1323974"/>
              <a:gd name="connsiteX0" fmla="*/ 0 w 5686424"/>
              <a:gd name="connsiteY0" fmla="*/ 752475 h 1323974"/>
              <a:gd name="connsiteX1" fmla="*/ 4876799 w 5686424"/>
              <a:gd name="connsiteY1" fmla="*/ 0 h 1323974"/>
              <a:gd name="connsiteX2" fmla="*/ 5686424 w 5686424"/>
              <a:gd name="connsiteY2" fmla="*/ 1323974 h 1323974"/>
              <a:gd name="connsiteX3" fmla="*/ 0 w 5686424"/>
              <a:gd name="connsiteY3" fmla="*/ 1323974 h 1323974"/>
              <a:gd name="connsiteX4" fmla="*/ 0 w 5686424"/>
              <a:gd name="connsiteY4" fmla="*/ 752475 h 132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424" h="1323974">
                <a:moveTo>
                  <a:pt x="0" y="752475"/>
                </a:moveTo>
                <a:lnTo>
                  <a:pt x="4876799" y="0"/>
                </a:lnTo>
                <a:lnTo>
                  <a:pt x="5686424" y="1323974"/>
                </a:lnTo>
                <a:lnTo>
                  <a:pt x="0" y="1323974"/>
                </a:lnTo>
                <a:lnTo>
                  <a:pt x="0" y="752475"/>
                </a:lnTo>
                <a:close/>
              </a:path>
            </a:pathLst>
          </a:cu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25" name="Right Triangle 20">
            <a:extLst>
              <a:ext uri="{FF2B5EF4-FFF2-40B4-BE49-F238E27FC236}">
                <a16:creationId xmlns:a16="http://schemas.microsoft.com/office/drawing/2014/main" id="{39B075EE-7D79-73F0-C4AE-29163939F348}"/>
              </a:ext>
            </a:extLst>
          </p:cNvPr>
          <p:cNvSpPr/>
          <p:nvPr/>
        </p:nvSpPr>
        <p:spPr>
          <a:xfrm rot="16200000">
            <a:off x="10693772" y="5359769"/>
            <a:ext cx="1485898" cy="1529607"/>
          </a:xfrm>
          <a:custGeom>
            <a:avLst/>
            <a:gdLst>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Lst>
            <a:ahLst/>
            <a:cxnLst>
              <a:cxn ang="0">
                <a:pos x="connsiteX0" y="connsiteY0"/>
              </a:cxn>
              <a:cxn ang="0">
                <a:pos x="connsiteX1" y="connsiteY1"/>
              </a:cxn>
              <a:cxn ang="0">
                <a:pos x="connsiteX2" y="connsiteY2"/>
              </a:cxn>
              <a:cxn ang="0">
                <a:pos x="connsiteX3" y="connsiteY3"/>
              </a:cxn>
            </a:cxnLst>
            <a:rect l="l" t="t" r="r" b="b"/>
            <a:pathLst>
              <a:path w="2466975" h="2466975">
                <a:moveTo>
                  <a:pt x="0" y="2466975"/>
                </a:moveTo>
                <a:lnTo>
                  <a:pt x="0" y="0"/>
                </a:lnTo>
                <a:cubicBezTo>
                  <a:pt x="107950" y="2413000"/>
                  <a:pt x="1701800" y="1054100"/>
                  <a:pt x="2466975" y="2466975"/>
                </a:cubicBezTo>
                <a:lnTo>
                  <a:pt x="0" y="2466975"/>
                </a:lnTo>
                <a:close/>
              </a:path>
            </a:pathLst>
          </a:custGeom>
          <a:solidFill>
            <a:schemeClr val="accent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27" name="Circle: Hollow 26">
            <a:extLst>
              <a:ext uri="{FF2B5EF4-FFF2-40B4-BE49-F238E27FC236}">
                <a16:creationId xmlns:a16="http://schemas.microsoft.com/office/drawing/2014/main" id="{E46F699D-9185-4A20-5F2B-F22A91A3EB42}"/>
              </a:ext>
            </a:extLst>
          </p:cNvPr>
          <p:cNvSpPr/>
          <p:nvPr/>
        </p:nvSpPr>
        <p:spPr>
          <a:xfrm>
            <a:off x="5452215" y="1151787"/>
            <a:ext cx="5225669" cy="5225669"/>
          </a:xfrm>
          <a:prstGeom prst="donut">
            <a:avLst>
              <a:gd name="adj" fmla="val 1357"/>
            </a:avLst>
          </a:prstGeom>
          <a:gradFill>
            <a:gsLst>
              <a:gs pos="0">
                <a:schemeClr val="accent3"/>
              </a:gs>
              <a:gs pos="100000">
                <a:schemeClr val="accent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4" name="Diamond 23">
            <a:extLst>
              <a:ext uri="{FF2B5EF4-FFF2-40B4-BE49-F238E27FC236}">
                <a16:creationId xmlns:a16="http://schemas.microsoft.com/office/drawing/2014/main" id="{1E4DA320-875E-D834-211E-A67E045F2A25}"/>
              </a:ext>
            </a:extLst>
          </p:cNvPr>
          <p:cNvSpPr/>
          <p:nvPr/>
        </p:nvSpPr>
        <p:spPr>
          <a:xfrm rot="20846570">
            <a:off x="10027313" y="3688360"/>
            <a:ext cx="833439" cy="833439"/>
          </a:xfrm>
          <a:prstGeom prst="diamond">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CO"/>
          </a:p>
        </p:txBody>
      </p:sp>
      <p:grpSp>
        <p:nvGrpSpPr>
          <p:cNvPr id="18" name="Group 17">
            <a:extLst>
              <a:ext uri="{FF2B5EF4-FFF2-40B4-BE49-F238E27FC236}">
                <a16:creationId xmlns:a16="http://schemas.microsoft.com/office/drawing/2014/main" id="{1464DFD9-F51A-8662-B848-861A94225F0A}"/>
              </a:ext>
            </a:extLst>
          </p:cNvPr>
          <p:cNvGrpSpPr/>
          <p:nvPr/>
        </p:nvGrpSpPr>
        <p:grpSpPr>
          <a:xfrm>
            <a:off x="5686424" y="-95250"/>
            <a:ext cx="4572000" cy="6200775"/>
            <a:chOff x="5686424" y="-95250"/>
            <a:chExt cx="4572000" cy="6200775"/>
          </a:xfrm>
          <a:effectLst>
            <a:outerShdw blurRad="50800" dist="139700" sx="101000" sy="101000" algn="l" rotWithShape="0">
              <a:prstClr val="black">
                <a:alpha val="35000"/>
              </a:prstClr>
            </a:outerShdw>
          </a:effectLst>
        </p:grpSpPr>
        <p:pic>
          <p:nvPicPr>
            <p:cNvPr id="15" name="Picture 14">
              <a:extLst>
                <a:ext uri="{FF2B5EF4-FFF2-40B4-BE49-F238E27FC236}">
                  <a16:creationId xmlns:a16="http://schemas.microsoft.com/office/drawing/2014/main" id="{A9F87550-B2CF-AA97-8206-1BE72BA34A46}"/>
                </a:ext>
              </a:extLst>
            </p:cNvPr>
            <p:cNvPicPr>
              <a:picLocks noChangeAspect="1"/>
            </p:cNvPicPr>
            <p:nvPr/>
          </p:nvPicPr>
          <p:blipFill>
            <a:blip r:embed="rId2">
              <a:grayscl/>
              <a:extLst>
                <a:ext uri="{28A0092B-C50C-407E-A947-70E740481C1C}">
                  <a14:useLocalDpi xmlns:a14="http://schemas.microsoft.com/office/drawing/2010/main" val="0"/>
                </a:ext>
              </a:extLst>
            </a:blip>
            <a:srcRect l="7157" t="23533" b="12895"/>
            <a:stretch>
              <a:fillRect/>
            </a:stretch>
          </p:blipFill>
          <p:spPr>
            <a:xfrm>
              <a:off x="5686424" y="1409699"/>
              <a:ext cx="4572000" cy="4695826"/>
            </a:xfrm>
            <a:custGeom>
              <a:avLst/>
              <a:gdLst>
                <a:gd name="connsiteX0" fmla="*/ 2347913 w 4572000"/>
                <a:gd name="connsiteY0" fmla="*/ 0 h 4695826"/>
                <a:gd name="connsiteX1" fmla="*/ 4511315 w 4572000"/>
                <a:gd name="connsiteY1" fmla="*/ 1433999 h 4695826"/>
                <a:gd name="connsiteX2" fmla="*/ 4572000 w 4572000"/>
                <a:gd name="connsiteY2" fmla="*/ 1599802 h 4695826"/>
                <a:gd name="connsiteX3" fmla="*/ 4572000 w 4572000"/>
                <a:gd name="connsiteY3" fmla="*/ 3096024 h 4695826"/>
                <a:gd name="connsiteX4" fmla="*/ 4511315 w 4572000"/>
                <a:gd name="connsiteY4" fmla="*/ 3261827 h 4695826"/>
                <a:gd name="connsiteX5" fmla="*/ 2347913 w 4572000"/>
                <a:gd name="connsiteY5" fmla="*/ 4695826 h 4695826"/>
                <a:gd name="connsiteX6" fmla="*/ 0 w 4572000"/>
                <a:gd name="connsiteY6" fmla="*/ 2347913 h 4695826"/>
                <a:gd name="connsiteX7" fmla="*/ 2347913 w 4572000"/>
                <a:gd name="connsiteY7" fmla="*/ 0 h 46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4695826">
                  <a:moveTo>
                    <a:pt x="2347913" y="0"/>
                  </a:moveTo>
                  <a:cubicBezTo>
                    <a:pt x="3320451" y="0"/>
                    <a:pt x="4154883" y="591298"/>
                    <a:pt x="4511315" y="1433999"/>
                  </a:cubicBezTo>
                  <a:lnTo>
                    <a:pt x="4572000" y="1599802"/>
                  </a:lnTo>
                  <a:lnTo>
                    <a:pt x="4572000" y="3096024"/>
                  </a:lnTo>
                  <a:lnTo>
                    <a:pt x="4511315" y="3261827"/>
                  </a:lnTo>
                  <a:cubicBezTo>
                    <a:pt x="4154883" y="4104529"/>
                    <a:pt x="3320451" y="4695826"/>
                    <a:pt x="2347913" y="4695826"/>
                  </a:cubicBezTo>
                  <a:cubicBezTo>
                    <a:pt x="1051196" y="4695826"/>
                    <a:pt x="0" y="3644630"/>
                    <a:pt x="0" y="2347913"/>
                  </a:cubicBezTo>
                  <a:cubicBezTo>
                    <a:pt x="0" y="1051196"/>
                    <a:pt x="1051196" y="0"/>
                    <a:pt x="2347913" y="0"/>
                  </a:cubicBezTo>
                  <a:close/>
                </a:path>
              </a:pathLst>
            </a:custGeom>
          </p:spPr>
        </p:pic>
        <p:pic>
          <p:nvPicPr>
            <p:cNvPr id="17" name="Picture 16">
              <a:extLst>
                <a:ext uri="{FF2B5EF4-FFF2-40B4-BE49-F238E27FC236}">
                  <a16:creationId xmlns:a16="http://schemas.microsoft.com/office/drawing/2014/main" id="{EA2FA6E1-9019-2CD8-A7F4-7017479601ED}"/>
                </a:ext>
              </a:extLst>
            </p:cNvPr>
            <p:cNvPicPr>
              <a:picLocks noChangeAspect="1"/>
            </p:cNvPicPr>
            <p:nvPr/>
          </p:nvPicPr>
          <p:blipFill>
            <a:blip r:embed="rId2">
              <a:grayscl/>
              <a:extLst>
                <a:ext uri="{28A0092B-C50C-407E-A947-70E740481C1C}">
                  <a14:useLocalDpi xmlns:a14="http://schemas.microsoft.com/office/drawing/2010/main" val="0"/>
                </a:ext>
              </a:extLst>
            </a:blip>
            <a:srcRect l="26499" t="3159" r="2321" b="55319"/>
            <a:stretch>
              <a:fillRect/>
            </a:stretch>
          </p:blipFill>
          <p:spPr>
            <a:xfrm>
              <a:off x="6638925" y="-95250"/>
              <a:ext cx="3505200" cy="3067050"/>
            </a:xfrm>
            <a:custGeom>
              <a:avLst/>
              <a:gdLst>
                <a:gd name="connsiteX0" fmla="*/ 1752600 w 3505200"/>
                <a:gd name="connsiteY0" fmla="*/ 0 h 3067050"/>
                <a:gd name="connsiteX1" fmla="*/ 3505200 w 3505200"/>
                <a:gd name="connsiteY1" fmla="*/ 1533525 h 3067050"/>
                <a:gd name="connsiteX2" fmla="*/ 1752600 w 3505200"/>
                <a:gd name="connsiteY2" fmla="*/ 3067050 h 3067050"/>
                <a:gd name="connsiteX3" fmla="*/ 0 w 3505200"/>
                <a:gd name="connsiteY3" fmla="*/ 1533525 h 3067050"/>
                <a:gd name="connsiteX4" fmla="*/ 1752600 w 3505200"/>
                <a:gd name="connsiteY4" fmla="*/ 0 h 306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3067050">
                  <a:moveTo>
                    <a:pt x="1752600" y="0"/>
                  </a:moveTo>
                  <a:cubicBezTo>
                    <a:pt x="2720534" y="0"/>
                    <a:pt x="3505200" y="686583"/>
                    <a:pt x="3505200" y="1533525"/>
                  </a:cubicBezTo>
                  <a:cubicBezTo>
                    <a:pt x="3505200" y="2380467"/>
                    <a:pt x="2720534" y="3067050"/>
                    <a:pt x="1752600" y="3067050"/>
                  </a:cubicBezTo>
                  <a:cubicBezTo>
                    <a:pt x="784666" y="3067050"/>
                    <a:pt x="0" y="2380467"/>
                    <a:pt x="0" y="1533525"/>
                  </a:cubicBezTo>
                  <a:cubicBezTo>
                    <a:pt x="0" y="686583"/>
                    <a:pt x="784666" y="0"/>
                    <a:pt x="1752600" y="0"/>
                  </a:cubicBezTo>
                  <a:close/>
                </a:path>
              </a:pathLst>
            </a:custGeom>
          </p:spPr>
        </p:pic>
      </p:grpSp>
      <p:sp>
        <p:nvSpPr>
          <p:cNvPr id="23" name="Circle: Hollow 22">
            <a:extLst>
              <a:ext uri="{FF2B5EF4-FFF2-40B4-BE49-F238E27FC236}">
                <a16:creationId xmlns:a16="http://schemas.microsoft.com/office/drawing/2014/main" id="{767DD475-909E-7421-404D-E7AE99EE1FC8}"/>
              </a:ext>
            </a:extLst>
          </p:cNvPr>
          <p:cNvSpPr/>
          <p:nvPr/>
        </p:nvSpPr>
        <p:spPr>
          <a:xfrm>
            <a:off x="5981700" y="1200149"/>
            <a:ext cx="1143000" cy="1143000"/>
          </a:xfrm>
          <a:prstGeom prst="donut">
            <a:avLst>
              <a:gd name="adj" fmla="val 2465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272215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1705DD06-2F5E-AB41-62CA-54330C1245E7}"/>
              </a:ext>
            </a:extLst>
          </p:cNvPr>
          <p:cNvSpPr/>
          <p:nvPr/>
        </p:nvSpPr>
        <p:spPr>
          <a:xfrm rot="16200000" flipV="1">
            <a:off x="3554308" y="-2123155"/>
            <a:ext cx="1961727" cy="9121142"/>
          </a:xfrm>
          <a:custGeom>
            <a:avLst/>
            <a:gdLst>
              <a:gd name="connsiteX0" fmla="*/ 1961727 w 1961727"/>
              <a:gd name="connsiteY0" fmla="*/ 9121142 h 9121142"/>
              <a:gd name="connsiteX1" fmla="*/ 1831926 w 1961727"/>
              <a:gd name="connsiteY1" fmla="*/ 8936862 h 9121142"/>
              <a:gd name="connsiteX2" fmla="*/ 272361 w 1961727"/>
              <a:gd name="connsiteY2" fmla="*/ 1213804 h 9121142"/>
              <a:gd name="connsiteX3" fmla="*/ 275526 w 1961727"/>
              <a:gd name="connsiteY3" fmla="*/ 0 h 9121142"/>
              <a:gd name="connsiteX4" fmla="*/ 10434 w 1961727"/>
              <a:gd name="connsiteY4" fmla="*/ 0 h 9121142"/>
              <a:gd name="connsiteX5" fmla="*/ 2562 w 1961727"/>
              <a:gd name="connsiteY5" fmla="*/ 697953 h 9121142"/>
              <a:gd name="connsiteX6" fmla="*/ 0 w 1961727"/>
              <a:gd name="connsiteY6" fmla="*/ 912512 h 9121142"/>
              <a:gd name="connsiteX7" fmla="*/ 6495 w 1961727"/>
              <a:gd name="connsiteY7" fmla="*/ 1456445 h 9121142"/>
              <a:gd name="connsiteX8" fmla="*/ 6240 w 1961727"/>
              <a:gd name="connsiteY8" fmla="*/ 2950978 h 9121142"/>
              <a:gd name="connsiteX9" fmla="*/ 0 w 1961727"/>
              <a:gd name="connsiteY9" fmla="*/ 3221486 h 9121142"/>
              <a:gd name="connsiteX10" fmla="*/ 10727 w 1961727"/>
              <a:gd name="connsiteY10" fmla="*/ 3686508 h 9121142"/>
              <a:gd name="connsiteX11" fmla="*/ 922750 w 1961727"/>
              <a:gd name="connsiteY11" fmla="*/ 8925129 h 9121142"/>
              <a:gd name="connsiteX12" fmla="*/ 1001686 w 1961727"/>
              <a:gd name="connsiteY12" fmla="*/ 9121142 h 9121142"/>
              <a:gd name="connsiteX13" fmla="*/ 1961727 w 1961727"/>
              <a:gd name="connsiteY13" fmla="*/ 9121142 h 912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1727" h="9121142">
                <a:moveTo>
                  <a:pt x="1961727" y="9121142"/>
                </a:moveTo>
                <a:lnTo>
                  <a:pt x="1831926" y="8936862"/>
                </a:lnTo>
                <a:cubicBezTo>
                  <a:pt x="331694" y="6695706"/>
                  <a:pt x="264537" y="3965065"/>
                  <a:pt x="272361" y="1213804"/>
                </a:cubicBezTo>
                <a:lnTo>
                  <a:pt x="275526" y="0"/>
                </a:lnTo>
                <a:lnTo>
                  <a:pt x="10434" y="0"/>
                </a:lnTo>
                <a:lnTo>
                  <a:pt x="2562" y="697953"/>
                </a:lnTo>
                <a:lnTo>
                  <a:pt x="0" y="912512"/>
                </a:lnTo>
                <a:lnTo>
                  <a:pt x="6495" y="1456445"/>
                </a:lnTo>
                <a:cubicBezTo>
                  <a:pt x="11342" y="1959669"/>
                  <a:pt x="12958" y="2457960"/>
                  <a:pt x="6240" y="2950978"/>
                </a:cubicBezTo>
                <a:lnTo>
                  <a:pt x="0" y="3221486"/>
                </a:lnTo>
                <a:lnTo>
                  <a:pt x="10727" y="3686508"/>
                </a:lnTo>
                <a:cubicBezTo>
                  <a:pt x="71959" y="5515235"/>
                  <a:pt x="286270" y="7267421"/>
                  <a:pt x="922750" y="8925129"/>
                </a:cubicBezTo>
                <a:lnTo>
                  <a:pt x="1001686" y="9121142"/>
                </a:lnTo>
                <a:lnTo>
                  <a:pt x="1961727" y="9121142"/>
                </a:lnTo>
                <a:close/>
              </a:path>
            </a:pathLst>
          </a:cu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endParaRPr lang="es-CO"/>
          </a:p>
        </p:txBody>
      </p:sp>
      <p:sp>
        <p:nvSpPr>
          <p:cNvPr id="53" name="Freeform: Shape 52">
            <a:extLst>
              <a:ext uri="{FF2B5EF4-FFF2-40B4-BE49-F238E27FC236}">
                <a16:creationId xmlns:a16="http://schemas.microsoft.com/office/drawing/2014/main" id="{C277281B-33CC-DFD2-F516-9059386F068F}"/>
              </a:ext>
            </a:extLst>
          </p:cNvPr>
          <p:cNvSpPr/>
          <p:nvPr/>
        </p:nvSpPr>
        <p:spPr>
          <a:xfrm rot="16200000" flipV="1">
            <a:off x="2961964" y="-2987365"/>
            <a:ext cx="3146412" cy="9121141"/>
          </a:xfrm>
          <a:custGeom>
            <a:avLst/>
            <a:gdLst>
              <a:gd name="connsiteX0" fmla="*/ 3146412 w 3146412"/>
              <a:gd name="connsiteY0" fmla="*/ 9121141 h 9121141"/>
              <a:gd name="connsiteX1" fmla="*/ 394572 w 3146412"/>
              <a:gd name="connsiteY1" fmla="*/ 456102 h 9121141"/>
              <a:gd name="connsiteX2" fmla="*/ 386782 w 3146412"/>
              <a:gd name="connsiteY2" fmla="*/ 243812 h 9121141"/>
              <a:gd name="connsiteX3" fmla="*/ 377836 w 3146412"/>
              <a:gd name="connsiteY3" fmla="*/ 0 h 9121141"/>
              <a:gd name="connsiteX4" fmla="*/ 323985 w 3146412"/>
              <a:gd name="connsiteY4" fmla="*/ 0 h 9121141"/>
              <a:gd name="connsiteX5" fmla="*/ 3657 w 3146412"/>
              <a:gd name="connsiteY5" fmla="*/ 0 h 9121141"/>
              <a:gd name="connsiteX6" fmla="*/ 492 w 3146412"/>
              <a:gd name="connsiteY6" fmla="*/ 1213803 h 9121141"/>
              <a:gd name="connsiteX7" fmla="*/ 1560057 w 3146412"/>
              <a:gd name="connsiteY7" fmla="*/ 8936861 h 9121141"/>
              <a:gd name="connsiteX8" fmla="*/ 1689858 w 3146412"/>
              <a:gd name="connsiteY8" fmla="*/ 9121141 h 912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6412" h="9121141">
                <a:moveTo>
                  <a:pt x="3146412" y="9121141"/>
                </a:moveTo>
                <a:cubicBezTo>
                  <a:pt x="554561" y="6975475"/>
                  <a:pt x="560977" y="5080101"/>
                  <a:pt x="394572" y="456102"/>
                </a:cubicBezTo>
                <a:lnTo>
                  <a:pt x="386782" y="243812"/>
                </a:lnTo>
                <a:lnTo>
                  <a:pt x="377836" y="0"/>
                </a:lnTo>
                <a:lnTo>
                  <a:pt x="323985" y="0"/>
                </a:lnTo>
                <a:lnTo>
                  <a:pt x="3657" y="0"/>
                </a:lnTo>
                <a:lnTo>
                  <a:pt x="492" y="1213803"/>
                </a:lnTo>
                <a:cubicBezTo>
                  <a:pt x="-7332" y="3965064"/>
                  <a:pt x="59825" y="6695705"/>
                  <a:pt x="1560057" y="8936861"/>
                </a:cubicBezTo>
                <a:lnTo>
                  <a:pt x="1689858" y="9121141"/>
                </a:lnTo>
                <a:close/>
              </a:path>
            </a:pathLst>
          </a:custGeom>
          <a:solidFill>
            <a:schemeClr val="accent3"/>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endParaRPr lang="es-CO" dirty="0"/>
          </a:p>
        </p:txBody>
      </p:sp>
      <p:sp>
        <p:nvSpPr>
          <p:cNvPr id="47" name="Freeform: Shape 46">
            <a:extLst>
              <a:ext uri="{FF2B5EF4-FFF2-40B4-BE49-F238E27FC236}">
                <a16:creationId xmlns:a16="http://schemas.microsoft.com/office/drawing/2014/main" id="{48FD6932-9DA6-699F-3D77-ECB12D390979}"/>
              </a:ext>
            </a:extLst>
          </p:cNvPr>
          <p:cNvSpPr/>
          <p:nvPr/>
        </p:nvSpPr>
        <p:spPr>
          <a:xfrm rot="16200000" flipV="1">
            <a:off x="3543588" y="-150709"/>
            <a:ext cx="1983166" cy="9121142"/>
          </a:xfrm>
          <a:custGeom>
            <a:avLst/>
            <a:gdLst>
              <a:gd name="connsiteX0" fmla="*/ 1983166 w 1983166"/>
              <a:gd name="connsiteY0" fmla="*/ 3221486 h 9121142"/>
              <a:gd name="connsiteX1" fmla="*/ 1976926 w 1983166"/>
              <a:gd name="connsiteY1" fmla="*/ 2950978 h 9121142"/>
              <a:gd name="connsiteX2" fmla="*/ 1976671 w 1983166"/>
              <a:gd name="connsiteY2" fmla="*/ 1456445 h 9121142"/>
              <a:gd name="connsiteX3" fmla="*/ 1983166 w 1983166"/>
              <a:gd name="connsiteY3" fmla="*/ 912512 h 9121142"/>
              <a:gd name="connsiteX4" fmla="*/ 1980604 w 1983166"/>
              <a:gd name="connsiteY4" fmla="*/ 697953 h 9121142"/>
              <a:gd name="connsiteX5" fmla="*/ 1972732 w 1983166"/>
              <a:gd name="connsiteY5" fmla="*/ 0 h 9121142"/>
              <a:gd name="connsiteX6" fmla="*/ 1972445 w 1983166"/>
              <a:gd name="connsiteY6" fmla="*/ 0 h 9121142"/>
              <a:gd name="connsiteX7" fmla="*/ 1686199 w 1983166"/>
              <a:gd name="connsiteY7" fmla="*/ 0 h 9121142"/>
              <a:gd name="connsiteX8" fmla="*/ 1689365 w 1983166"/>
              <a:gd name="connsiteY8" fmla="*/ 1213804 h 9121142"/>
              <a:gd name="connsiteX9" fmla="*/ 129800 w 1983166"/>
              <a:gd name="connsiteY9" fmla="*/ 8936862 h 9121142"/>
              <a:gd name="connsiteX10" fmla="*/ 0 w 1983166"/>
              <a:gd name="connsiteY10" fmla="*/ 9121142 h 9121142"/>
              <a:gd name="connsiteX11" fmla="*/ 981480 w 1983166"/>
              <a:gd name="connsiteY11" fmla="*/ 9121142 h 9121142"/>
              <a:gd name="connsiteX12" fmla="*/ 1060416 w 1983166"/>
              <a:gd name="connsiteY12" fmla="*/ 8925129 h 9121142"/>
              <a:gd name="connsiteX13" fmla="*/ 1972439 w 1983166"/>
              <a:gd name="connsiteY13" fmla="*/ 3686508 h 9121142"/>
              <a:gd name="connsiteX14" fmla="*/ 1983166 w 1983166"/>
              <a:gd name="connsiteY14" fmla="*/ 3221486 h 912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3166" h="9121142">
                <a:moveTo>
                  <a:pt x="1983166" y="3221486"/>
                </a:moveTo>
                <a:lnTo>
                  <a:pt x="1976926" y="2950978"/>
                </a:lnTo>
                <a:cubicBezTo>
                  <a:pt x="1970208" y="2457960"/>
                  <a:pt x="1971824" y="1959669"/>
                  <a:pt x="1976671" y="1456445"/>
                </a:cubicBezTo>
                <a:lnTo>
                  <a:pt x="1983166" y="912512"/>
                </a:lnTo>
                <a:lnTo>
                  <a:pt x="1980604" y="697953"/>
                </a:lnTo>
                <a:lnTo>
                  <a:pt x="1972732" y="0"/>
                </a:lnTo>
                <a:lnTo>
                  <a:pt x="1972445" y="0"/>
                </a:lnTo>
                <a:lnTo>
                  <a:pt x="1686199" y="0"/>
                </a:lnTo>
                <a:lnTo>
                  <a:pt x="1689365" y="1213804"/>
                </a:lnTo>
                <a:cubicBezTo>
                  <a:pt x="1697189" y="3965065"/>
                  <a:pt x="1630032" y="6695706"/>
                  <a:pt x="129800" y="8936862"/>
                </a:cubicBezTo>
                <a:lnTo>
                  <a:pt x="0" y="9121142"/>
                </a:lnTo>
                <a:lnTo>
                  <a:pt x="981480" y="9121142"/>
                </a:lnTo>
                <a:lnTo>
                  <a:pt x="1060416" y="8925129"/>
                </a:lnTo>
                <a:cubicBezTo>
                  <a:pt x="1696896" y="7267421"/>
                  <a:pt x="1911208" y="5515235"/>
                  <a:pt x="1972439" y="3686508"/>
                </a:cubicBezTo>
                <a:lnTo>
                  <a:pt x="1983166" y="3221486"/>
                </a:lnTo>
                <a:close/>
              </a:path>
            </a:pathLst>
          </a:custGeom>
          <a:solidFill>
            <a:schemeClr val="accent4"/>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endParaRPr lang="es-CO"/>
          </a:p>
        </p:txBody>
      </p:sp>
      <p:sp>
        <p:nvSpPr>
          <p:cNvPr id="52" name="Freeform: Shape 51">
            <a:extLst>
              <a:ext uri="{FF2B5EF4-FFF2-40B4-BE49-F238E27FC236}">
                <a16:creationId xmlns:a16="http://schemas.microsoft.com/office/drawing/2014/main" id="{00FE9E68-1598-BB5A-1A7A-7C813B88AE7C}"/>
              </a:ext>
            </a:extLst>
          </p:cNvPr>
          <p:cNvSpPr/>
          <p:nvPr/>
        </p:nvSpPr>
        <p:spPr>
          <a:xfrm rot="16200000" flipV="1">
            <a:off x="2961965" y="724223"/>
            <a:ext cx="3146413" cy="9121142"/>
          </a:xfrm>
          <a:custGeom>
            <a:avLst/>
            <a:gdLst>
              <a:gd name="connsiteX0" fmla="*/ 2835435 w 3146413"/>
              <a:gd name="connsiteY0" fmla="*/ 0 h 9121142"/>
              <a:gd name="connsiteX1" fmla="*/ 2768574 w 3146413"/>
              <a:gd name="connsiteY1" fmla="*/ 0 h 9121142"/>
              <a:gd name="connsiteX2" fmla="*/ 2757209 w 3146413"/>
              <a:gd name="connsiteY2" fmla="*/ 309729 h 9121142"/>
              <a:gd name="connsiteX3" fmla="*/ 3145921 w 3146413"/>
              <a:gd name="connsiteY3" fmla="*/ 1213805 h 9121142"/>
              <a:gd name="connsiteX4" fmla="*/ 3142755 w 3146413"/>
              <a:gd name="connsiteY4" fmla="*/ 0 h 9121142"/>
              <a:gd name="connsiteX5" fmla="*/ 2835436 w 3146413"/>
              <a:gd name="connsiteY5" fmla="*/ 0 h 9121142"/>
              <a:gd name="connsiteX6" fmla="*/ 2757210 w 3146413"/>
              <a:gd name="connsiteY6" fmla="*/ 309728 h 9121142"/>
              <a:gd name="connsiteX7" fmla="*/ 2751839 w 3146413"/>
              <a:gd name="connsiteY7" fmla="*/ 456103 h 9121142"/>
              <a:gd name="connsiteX8" fmla="*/ 0 w 3146413"/>
              <a:gd name="connsiteY8" fmla="*/ 9121142 h 9121142"/>
              <a:gd name="connsiteX9" fmla="*/ 1456556 w 3146413"/>
              <a:gd name="connsiteY9" fmla="*/ 9121142 h 9121142"/>
              <a:gd name="connsiteX10" fmla="*/ 1586356 w 3146413"/>
              <a:gd name="connsiteY10" fmla="*/ 8936862 h 9121142"/>
              <a:gd name="connsiteX11" fmla="*/ 3145921 w 3146413"/>
              <a:gd name="connsiteY11" fmla="*/ 1213805 h 912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6413" h="9121142">
                <a:moveTo>
                  <a:pt x="2835435" y="0"/>
                </a:moveTo>
                <a:lnTo>
                  <a:pt x="2768574" y="0"/>
                </a:lnTo>
                <a:lnTo>
                  <a:pt x="2757209" y="309729"/>
                </a:lnTo>
                <a:close/>
                <a:moveTo>
                  <a:pt x="3145921" y="1213805"/>
                </a:moveTo>
                <a:lnTo>
                  <a:pt x="3142755" y="0"/>
                </a:lnTo>
                <a:lnTo>
                  <a:pt x="2835436" y="0"/>
                </a:lnTo>
                <a:lnTo>
                  <a:pt x="2757210" y="309728"/>
                </a:lnTo>
                <a:lnTo>
                  <a:pt x="2751839" y="456103"/>
                </a:lnTo>
                <a:cubicBezTo>
                  <a:pt x="2585435" y="5080103"/>
                  <a:pt x="2591850" y="6975477"/>
                  <a:pt x="0" y="9121142"/>
                </a:cubicBezTo>
                <a:lnTo>
                  <a:pt x="1456556" y="9121142"/>
                </a:lnTo>
                <a:lnTo>
                  <a:pt x="1586356" y="8936862"/>
                </a:lnTo>
                <a:cubicBezTo>
                  <a:pt x="3086588" y="6695707"/>
                  <a:pt x="3153745" y="3965066"/>
                  <a:pt x="3145921" y="1213805"/>
                </a:cubicBezTo>
                <a:close/>
              </a:path>
            </a:pathLst>
          </a:cu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endParaRPr lang="es-CO"/>
          </a:p>
        </p:txBody>
      </p:sp>
      <p:sp>
        <p:nvSpPr>
          <p:cNvPr id="39" name="Freeform: Shape 38">
            <a:extLst>
              <a:ext uri="{FF2B5EF4-FFF2-40B4-BE49-F238E27FC236}">
                <a16:creationId xmlns:a16="http://schemas.microsoft.com/office/drawing/2014/main" id="{5916DCEC-CA31-207A-6967-28DF4BA9387D}"/>
              </a:ext>
            </a:extLst>
          </p:cNvPr>
          <p:cNvSpPr/>
          <p:nvPr/>
        </p:nvSpPr>
        <p:spPr>
          <a:xfrm rot="16200000" flipV="1">
            <a:off x="1922742" y="468451"/>
            <a:ext cx="2003372" cy="5899656"/>
          </a:xfrm>
          <a:custGeom>
            <a:avLst/>
            <a:gdLst>
              <a:gd name="connsiteX0" fmla="*/ 2003372 w 2003372"/>
              <a:gd name="connsiteY0" fmla="*/ 5899656 h 5899656"/>
              <a:gd name="connsiteX1" fmla="*/ 1924436 w 2003372"/>
              <a:gd name="connsiteY1" fmla="*/ 5703643 h 5899656"/>
              <a:gd name="connsiteX2" fmla="*/ 1012413 w 2003372"/>
              <a:gd name="connsiteY2" fmla="*/ 465022 h 5899656"/>
              <a:gd name="connsiteX3" fmla="*/ 1001686 w 2003372"/>
              <a:gd name="connsiteY3" fmla="*/ 0 h 5899656"/>
              <a:gd name="connsiteX4" fmla="*/ 990959 w 2003372"/>
              <a:gd name="connsiteY4" fmla="*/ 465022 h 5899656"/>
              <a:gd name="connsiteX5" fmla="*/ 78936 w 2003372"/>
              <a:gd name="connsiteY5" fmla="*/ 5703643 h 5899656"/>
              <a:gd name="connsiteX6" fmla="*/ 0 w 2003372"/>
              <a:gd name="connsiteY6" fmla="*/ 5899656 h 5899656"/>
              <a:gd name="connsiteX7" fmla="*/ 990965 w 2003372"/>
              <a:gd name="connsiteY7" fmla="*/ 5899656 h 5899656"/>
              <a:gd name="connsiteX8" fmla="*/ 2003372 w 2003372"/>
              <a:gd name="connsiteY8" fmla="*/ 5899656 h 58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3372" h="5899656">
                <a:moveTo>
                  <a:pt x="2003372" y="5899656"/>
                </a:moveTo>
                <a:lnTo>
                  <a:pt x="1924436" y="5703643"/>
                </a:lnTo>
                <a:cubicBezTo>
                  <a:pt x="1287956" y="4045935"/>
                  <a:pt x="1073645" y="2293749"/>
                  <a:pt x="1012413" y="465022"/>
                </a:cubicBezTo>
                <a:lnTo>
                  <a:pt x="1001686" y="0"/>
                </a:lnTo>
                <a:lnTo>
                  <a:pt x="990959" y="465022"/>
                </a:lnTo>
                <a:cubicBezTo>
                  <a:pt x="929728" y="2293749"/>
                  <a:pt x="715416" y="4045935"/>
                  <a:pt x="78936" y="5703643"/>
                </a:cubicBezTo>
                <a:lnTo>
                  <a:pt x="0" y="5899656"/>
                </a:lnTo>
                <a:lnTo>
                  <a:pt x="990965" y="5899656"/>
                </a:lnTo>
                <a:lnTo>
                  <a:pt x="2003372" y="5899656"/>
                </a:lnTo>
                <a:close/>
              </a:path>
            </a:pathLst>
          </a:custGeom>
          <a:solidFill>
            <a:srgbClr val="70CAD3"/>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endParaRPr lang="es-CO"/>
          </a:p>
        </p:txBody>
      </p:sp>
      <p:sp>
        <p:nvSpPr>
          <p:cNvPr id="37" name="Freeform: Shape 36">
            <a:extLst>
              <a:ext uri="{FF2B5EF4-FFF2-40B4-BE49-F238E27FC236}">
                <a16:creationId xmlns:a16="http://schemas.microsoft.com/office/drawing/2014/main" id="{B05F15A3-6E96-EBD8-929C-8A61222D1256}"/>
              </a:ext>
            </a:extLst>
          </p:cNvPr>
          <p:cNvSpPr/>
          <p:nvPr/>
        </p:nvSpPr>
        <p:spPr>
          <a:xfrm rot="16200000" flipV="1">
            <a:off x="10739553" y="3166669"/>
            <a:ext cx="295" cy="1746"/>
          </a:xfrm>
          <a:custGeom>
            <a:avLst/>
            <a:gdLst>
              <a:gd name="connsiteX0" fmla="*/ 295 w 295"/>
              <a:gd name="connsiteY0" fmla="*/ 1746 h 1746"/>
              <a:gd name="connsiteX1" fmla="*/ 0 w 295"/>
              <a:gd name="connsiteY1" fmla="*/ 0 h 1746"/>
              <a:gd name="connsiteX2" fmla="*/ 24 w 295"/>
              <a:gd name="connsiteY2" fmla="*/ 885 h 1746"/>
              <a:gd name="connsiteX3" fmla="*/ 295 w 295"/>
              <a:gd name="connsiteY3" fmla="*/ 1746 h 1746"/>
            </a:gdLst>
            <a:ahLst/>
            <a:cxnLst>
              <a:cxn ang="0">
                <a:pos x="connsiteX0" y="connsiteY0"/>
              </a:cxn>
              <a:cxn ang="0">
                <a:pos x="connsiteX1" y="connsiteY1"/>
              </a:cxn>
              <a:cxn ang="0">
                <a:pos x="connsiteX2" y="connsiteY2"/>
              </a:cxn>
              <a:cxn ang="0">
                <a:pos x="connsiteX3" y="connsiteY3"/>
              </a:cxn>
            </a:cxnLst>
            <a:rect l="l" t="t" r="r" b="b"/>
            <a:pathLst>
              <a:path w="295" h="1746">
                <a:moveTo>
                  <a:pt x="295" y="1746"/>
                </a:moveTo>
                <a:lnTo>
                  <a:pt x="0" y="0"/>
                </a:lnTo>
                <a:lnTo>
                  <a:pt x="24" y="885"/>
                </a:lnTo>
                <a:lnTo>
                  <a:pt x="295" y="1746"/>
                </a:lnTo>
                <a:close/>
              </a:path>
            </a:pathLst>
          </a:custGeom>
          <a:solidFill>
            <a:schemeClr val="accent4">
              <a:alpha val="46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endParaRPr lang="es-CO"/>
          </a:p>
        </p:txBody>
      </p:sp>
      <p:sp>
        <p:nvSpPr>
          <p:cNvPr id="36" name="Freeform: Shape 35">
            <a:extLst>
              <a:ext uri="{FF2B5EF4-FFF2-40B4-BE49-F238E27FC236}">
                <a16:creationId xmlns:a16="http://schemas.microsoft.com/office/drawing/2014/main" id="{4C0483F3-D3B0-D5DD-58E3-4310507E5218}"/>
              </a:ext>
            </a:extLst>
          </p:cNvPr>
          <p:cNvSpPr/>
          <p:nvPr/>
        </p:nvSpPr>
        <p:spPr>
          <a:xfrm rot="16200000" flipV="1">
            <a:off x="7018024" y="2263793"/>
            <a:ext cx="21439" cy="2308974"/>
          </a:xfrm>
          <a:custGeom>
            <a:avLst/>
            <a:gdLst>
              <a:gd name="connsiteX0" fmla="*/ 21424 w 21439"/>
              <a:gd name="connsiteY0" fmla="*/ 1295027 h 2308974"/>
              <a:gd name="connsiteX1" fmla="*/ 17215 w 21439"/>
              <a:gd name="connsiteY1" fmla="*/ 543933 h 2308974"/>
              <a:gd name="connsiteX2" fmla="*/ 10720 w 21439"/>
              <a:gd name="connsiteY2" fmla="*/ 0 h 2308974"/>
              <a:gd name="connsiteX3" fmla="*/ 4225 w 21439"/>
              <a:gd name="connsiteY3" fmla="*/ 543933 h 2308974"/>
              <a:gd name="connsiteX4" fmla="*/ 4480 w 21439"/>
              <a:gd name="connsiteY4" fmla="*/ 2038466 h 2308974"/>
              <a:gd name="connsiteX5" fmla="*/ 10720 w 21439"/>
              <a:gd name="connsiteY5" fmla="*/ 2308974 h 2308974"/>
              <a:gd name="connsiteX6" fmla="*/ 16960 w 21439"/>
              <a:gd name="connsiteY6" fmla="*/ 2038466 h 2308974"/>
              <a:gd name="connsiteX7" fmla="*/ 21424 w 21439"/>
              <a:gd name="connsiteY7" fmla="*/ 1295027 h 230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9" h="2308974">
                <a:moveTo>
                  <a:pt x="21424" y="1295027"/>
                </a:moveTo>
                <a:cubicBezTo>
                  <a:pt x="21255" y="1045924"/>
                  <a:pt x="19639" y="795545"/>
                  <a:pt x="17215" y="543933"/>
                </a:cubicBezTo>
                <a:lnTo>
                  <a:pt x="10720" y="0"/>
                </a:lnTo>
                <a:lnTo>
                  <a:pt x="4225" y="543933"/>
                </a:lnTo>
                <a:cubicBezTo>
                  <a:pt x="-622" y="1047157"/>
                  <a:pt x="-2238" y="1545448"/>
                  <a:pt x="4480" y="2038466"/>
                </a:cubicBezTo>
                <a:lnTo>
                  <a:pt x="10720" y="2308974"/>
                </a:lnTo>
                <a:lnTo>
                  <a:pt x="16960" y="2038466"/>
                </a:lnTo>
                <a:cubicBezTo>
                  <a:pt x="20319" y="1791957"/>
                  <a:pt x="21595" y="1544130"/>
                  <a:pt x="21424" y="1295027"/>
                </a:cubicBezTo>
                <a:close/>
              </a:path>
            </a:pathLst>
          </a:custGeom>
          <a:solidFill>
            <a:schemeClr val="accent4">
              <a:alpha val="46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endParaRPr lang="es-CO"/>
          </a:p>
        </p:txBody>
      </p:sp>
      <p:sp>
        <p:nvSpPr>
          <p:cNvPr id="35" name="Freeform: Shape 34">
            <a:extLst>
              <a:ext uri="{FF2B5EF4-FFF2-40B4-BE49-F238E27FC236}">
                <a16:creationId xmlns:a16="http://schemas.microsoft.com/office/drawing/2014/main" id="{72742CBE-685F-E178-9B06-48F3CBB12E87}"/>
              </a:ext>
            </a:extLst>
          </p:cNvPr>
          <p:cNvSpPr/>
          <p:nvPr/>
        </p:nvSpPr>
        <p:spPr>
          <a:xfrm rot="16200000" flipV="1">
            <a:off x="8629052" y="2962023"/>
            <a:ext cx="20868" cy="912512"/>
          </a:xfrm>
          <a:custGeom>
            <a:avLst/>
            <a:gdLst>
              <a:gd name="connsiteX0" fmla="*/ 20868 w 20868"/>
              <a:gd name="connsiteY0" fmla="*/ 0 h 912512"/>
              <a:gd name="connsiteX1" fmla="*/ 0 w 20868"/>
              <a:gd name="connsiteY1" fmla="*/ 0 h 912512"/>
              <a:gd name="connsiteX2" fmla="*/ 7872 w 20868"/>
              <a:gd name="connsiteY2" fmla="*/ 697953 h 912512"/>
              <a:gd name="connsiteX3" fmla="*/ 10434 w 20868"/>
              <a:gd name="connsiteY3" fmla="*/ 912512 h 912512"/>
              <a:gd name="connsiteX4" fmla="*/ 12996 w 20868"/>
              <a:gd name="connsiteY4" fmla="*/ 697953 h 912512"/>
              <a:gd name="connsiteX5" fmla="*/ 20868 w 20868"/>
              <a:gd name="connsiteY5" fmla="*/ 0 h 91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68" h="912512">
                <a:moveTo>
                  <a:pt x="20868" y="0"/>
                </a:moveTo>
                <a:lnTo>
                  <a:pt x="0" y="0"/>
                </a:lnTo>
                <a:lnTo>
                  <a:pt x="7872" y="697953"/>
                </a:lnTo>
                <a:lnTo>
                  <a:pt x="10434" y="912512"/>
                </a:lnTo>
                <a:lnTo>
                  <a:pt x="12996" y="697953"/>
                </a:lnTo>
                <a:lnTo>
                  <a:pt x="20868" y="0"/>
                </a:lnTo>
                <a:close/>
              </a:path>
            </a:pathLst>
          </a:custGeom>
          <a:solidFill>
            <a:schemeClr val="accent4">
              <a:alpha val="46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endParaRPr lang="es-CO"/>
          </a:p>
        </p:txBody>
      </p:sp>
      <p:sp>
        <p:nvSpPr>
          <p:cNvPr id="75" name="Isosceles Triangle 74">
            <a:extLst>
              <a:ext uri="{FF2B5EF4-FFF2-40B4-BE49-F238E27FC236}">
                <a16:creationId xmlns:a16="http://schemas.microsoft.com/office/drawing/2014/main" id="{FCE2E221-01FF-54AC-6758-0DB755E80F4F}"/>
              </a:ext>
            </a:extLst>
          </p:cNvPr>
          <p:cNvSpPr/>
          <p:nvPr/>
        </p:nvSpPr>
        <p:spPr>
          <a:xfrm rot="5400000">
            <a:off x="9013508" y="2844647"/>
            <a:ext cx="1331511" cy="1178462"/>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6" name="Isosceles Triangle 75">
            <a:extLst>
              <a:ext uri="{FF2B5EF4-FFF2-40B4-BE49-F238E27FC236}">
                <a16:creationId xmlns:a16="http://schemas.microsoft.com/office/drawing/2014/main" id="{27598B22-CE69-AFED-E00C-3175118D7956}"/>
              </a:ext>
            </a:extLst>
          </p:cNvPr>
          <p:cNvSpPr/>
          <p:nvPr/>
        </p:nvSpPr>
        <p:spPr>
          <a:xfrm rot="5400000">
            <a:off x="9674794" y="3140403"/>
            <a:ext cx="645696" cy="57920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7" name="TextBox 76">
            <a:extLst>
              <a:ext uri="{FF2B5EF4-FFF2-40B4-BE49-F238E27FC236}">
                <a16:creationId xmlns:a16="http://schemas.microsoft.com/office/drawing/2014/main" id="{4BF1A387-1EB6-E82D-AF69-A1B2925F7F86}"/>
              </a:ext>
            </a:extLst>
          </p:cNvPr>
          <p:cNvSpPr txBox="1"/>
          <p:nvPr/>
        </p:nvSpPr>
        <p:spPr>
          <a:xfrm>
            <a:off x="145143" y="874743"/>
            <a:ext cx="899886" cy="707886"/>
          </a:xfrm>
          <a:prstGeom prst="rect">
            <a:avLst/>
          </a:prstGeom>
          <a:noFill/>
        </p:spPr>
        <p:txBody>
          <a:bodyPr wrap="square" rtlCol="0">
            <a:spAutoFit/>
          </a:bodyPr>
          <a:lstStyle/>
          <a:p>
            <a:r>
              <a:rPr lang="es-CO" sz="4000" dirty="0">
                <a:solidFill>
                  <a:schemeClr val="bg1"/>
                </a:solidFill>
                <a:latin typeface="Lato Black" panose="020F0A02020204030203" pitchFamily="34" charset="0"/>
              </a:rPr>
              <a:t>01</a:t>
            </a:r>
          </a:p>
        </p:txBody>
      </p:sp>
      <p:sp>
        <p:nvSpPr>
          <p:cNvPr id="78" name="TextBox 77">
            <a:extLst>
              <a:ext uri="{FF2B5EF4-FFF2-40B4-BE49-F238E27FC236}">
                <a16:creationId xmlns:a16="http://schemas.microsoft.com/office/drawing/2014/main" id="{9258DDA6-31B3-BF19-5FAE-17A32F84EBD2}"/>
              </a:ext>
            </a:extLst>
          </p:cNvPr>
          <p:cNvSpPr txBox="1"/>
          <p:nvPr/>
        </p:nvSpPr>
        <p:spPr>
          <a:xfrm>
            <a:off x="145143" y="1847307"/>
            <a:ext cx="899886" cy="707886"/>
          </a:xfrm>
          <a:prstGeom prst="rect">
            <a:avLst/>
          </a:prstGeom>
          <a:noFill/>
        </p:spPr>
        <p:txBody>
          <a:bodyPr wrap="square" rtlCol="0">
            <a:spAutoFit/>
          </a:bodyPr>
          <a:lstStyle/>
          <a:p>
            <a:r>
              <a:rPr lang="es-CO" sz="4000" dirty="0">
                <a:solidFill>
                  <a:schemeClr val="bg1"/>
                </a:solidFill>
                <a:latin typeface="Lato Black" panose="020F0A02020204030203" pitchFamily="34" charset="0"/>
              </a:rPr>
              <a:t>02</a:t>
            </a:r>
          </a:p>
        </p:txBody>
      </p:sp>
      <p:sp>
        <p:nvSpPr>
          <p:cNvPr id="79" name="TextBox 78">
            <a:extLst>
              <a:ext uri="{FF2B5EF4-FFF2-40B4-BE49-F238E27FC236}">
                <a16:creationId xmlns:a16="http://schemas.microsoft.com/office/drawing/2014/main" id="{17B74FC1-B27D-5977-D409-98028E36B1C2}"/>
              </a:ext>
            </a:extLst>
          </p:cNvPr>
          <p:cNvSpPr txBox="1"/>
          <p:nvPr/>
        </p:nvSpPr>
        <p:spPr>
          <a:xfrm>
            <a:off x="145143" y="2933521"/>
            <a:ext cx="899886" cy="707886"/>
          </a:xfrm>
          <a:prstGeom prst="rect">
            <a:avLst/>
          </a:prstGeom>
          <a:noFill/>
        </p:spPr>
        <p:txBody>
          <a:bodyPr wrap="square" rtlCol="0">
            <a:spAutoFit/>
          </a:bodyPr>
          <a:lstStyle/>
          <a:p>
            <a:r>
              <a:rPr lang="es-CO" sz="4000" dirty="0">
                <a:solidFill>
                  <a:schemeClr val="bg1"/>
                </a:solidFill>
                <a:latin typeface="Lato Black" panose="020F0A02020204030203" pitchFamily="34" charset="0"/>
              </a:rPr>
              <a:t>03</a:t>
            </a:r>
          </a:p>
        </p:txBody>
      </p:sp>
      <p:sp>
        <p:nvSpPr>
          <p:cNvPr id="80" name="TextBox 79">
            <a:extLst>
              <a:ext uri="{FF2B5EF4-FFF2-40B4-BE49-F238E27FC236}">
                <a16:creationId xmlns:a16="http://schemas.microsoft.com/office/drawing/2014/main" id="{C0A52481-F928-CE35-E14A-EE53E8D29A18}"/>
              </a:ext>
            </a:extLst>
          </p:cNvPr>
          <p:cNvSpPr txBox="1"/>
          <p:nvPr/>
        </p:nvSpPr>
        <p:spPr>
          <a:xfrm>
            <a:off x="145143" y="4202819"/>
            <a:ext cx="899886" cy="707886"/>
          </a:xfrm>
          <a:prstGeom prst="rect">
            <a:avLst/>
          </a:prstGeom>
          <a:noFill/>
        </p:spPr>
        <p:txBody>
          <a:bodyPr wrap="square" rtlCol="0">
            <a:spAutoFit/>
          </a:bodyPr>
          <a:lstStyle/>
          <a:p>
            <a:r>
              <a:rPr lang="es-CO" sz="4000" dirty="0">
                <a:solidFill>
                  <a:schemeClr val="bg1"/>
                </a:solidFill>
                <a:latin typeface="Lato Black" panose="020F0A02020204030203" pitchFamily="34" charset="0"/>
              </a:rPr>
              <a:t>04</a:t>
            </a:r>
          </a:p>
        </p:txBody>
      </p:sp>
      <p:sp>
        <p:nvSpPr>
          <p:cNvPr id="81" name="TextBox 80">
            <a:extLst>
              <a:ext uri="{FF2B5EF4-FFF2-40B4-BE49-F238E27FC236}">
                <a16:creationId xmlns:a16="http://schemas.microsoft.com/office/drawing/2014/main" id="{AD417CFD-303D-DF49-5E3B-90211AAB260A}"/>
              </a:ext>
            </a:extLst>
          </p:cNvPr>
          <p:cNvSpPr txBox="1"/>
          <p:nvPr/>
        </p:nvSpPr>
        <p:spPr>
          <a:xfrm>
            <a:off x="145143" y="5226717"/>
            <a:ext cx="899886" cy="707886"/>
          </a:xfrm>
          <a:prstGeom prst="rect">
            <a:avLst/>
          </a:prstGeom>
          <a:noFill/>
        </p:spPr>
        <p:txBody>
          <a:bodyPr wrap="square" rtlCol="0">
            <a:spAutoFit/>
          </a:bodyPr>
          <a:lstStyle/>
          <a:p>
            <a:r>
              <a:rPr lang="es-CO" sz="4000" dirty="0">
                <a:solidFill>
                  <a:schemeClr val="bg1"/>
                </a:solidFill>
                <a:latin typeface="Lato Black" panose="020F0A02020204030203" pitchFamily="34" charset="0"/>
              </a:rPr>
              <a:t>05</a:t>
            </a:r>
          </a:p>
        </p:txBody>
      </p:sp>
      <p:sp>
        <p:nvSpPr>
          <p:cNvPr id="82" name="TextBox 81">
            <a:extLst>
              <a:ext uri="{FF2B5EF4-FFF2-40B4-BE49-F238E27FC236}">
                <a16:creationId xmlns:a16="http://schemas.microsoft.com/office/drawing/2014/main" id="{D4E4F7DF-BE3A-6EE1-28BF-3DEC0963AF3F}"/>
              </a:ext>
            </a:extLst>
          </p:cNvPr>
          <p:cNvSpPr txBox="1"/>
          <p:nvPr/>
        </p:nvSpPr>
        <p:spPr>
          <a:xfrm>
            <a:off x="7342808" y="2742473"/>
            <a:ext cx="1531188" cy="369332"/>
          </a:xfrm>
          <a:prstGeom prst="rect">
            <a:avLst/>
          </a:prstGeom>
          <a:noFill/>
        </p:spPr>
        <p:txBody>
          <a:bodyPr wrap="none" rtlCol="0">
            <a:spAutoFit/>
          </a:bodyPr>
          <a:lstStyle/>
          <a:p>
            <a:r>
              <a:rPr lang="es-CO" dirty="0" err="1">
                <a:solidFill>
                  <a:schemeClr val="bg1"/>
                </a:solidFill>
                <a:latin typeface="Lato Light" panose="020F0302020204030203" pitchFamily="34" charset="0"/>
              </a:rPr>
              <a:t>Title</a:t>
            </a:r>
            <a:r>
              <a:rPr lang="es-CO" dirty="0">
                <a:solidFill>
                  <a:schemeClr val="bg1"/>
                </a:solidFill>
                <a:latin typeface="Lato Light" panose="020F0302020204030203" pitchFamily="34" charset="0"/>
              </a:rPr>
              <a:t> </a:t>
            </a:r>
            <a:r>
              <a:rPr lang="es-CO" dirty="0" err="1">
                <a:solidFill>
                  <a:schemeClr val="bg1"/>
                </a:solidFill>
                <a:latin typeface="Lato Light" panose="020F0302020204030203" pitchFamily="34" charset="0"/>
              </a:rPr>
              <a:t>Topic</a:t>
            </a:r>
            <a:r>
              <a:rPr lang="es-CO" dirty="0">
                <a:solidFill>
                  <a:schemeClr val="bg1"/>
                </a:solidFill>
                <a:latin typeface="Lato Light" panose="020F0302020204030203" pitchFamily="34" charset="0"/>
              </a:rPr>
              <a:t> 01</a:t>
            </a:r>
          </a:p>
        </p:txBody>
      </p:sp>
      <p:sp>
        <p:nvSpPr>
          <p:cNvPr id="83" name="TextBox 82">
            <a:extLst>
              <a:ext uri="{FF2B5EF4-FFF2-40B4-BE49-F238E27FC236}">
                <a16:creationId xmlns:a16="http://schemas.microsoft.com/office/drawing/2014/main" id="{A0A2273D-2758-F283-4BDC-82C9CE054952}"/>
              </a:ext>
            </a:extLst>
          </p:cNvPr>
          <p:cNvSpPr txBox="1"/>
          <p:nvPr/>
        </p:nvSpPr>
        <p:spPr>
          <a:xfrm>
            <a:off x="7334199" y="3103479"/>
            <a:ext cx="1531188" cy="369332"/>
          </a:xfrm>
          <a:prstGeom prst="rect">
            <a:avLst/>
          </a:prstGeom>
          <a:noFill/>
        </p:spPr>
        <p:txBody>
          <a:bodyPr wrap="none" rtlCol="0">
            <a:spAutoFit/>
          </a:bodyPr>
          <a:lstStyle/>
          <a:p>
            <a:r>
              <a:rPr lang="es-CO" dirty="0" err="1">
                <a:solidFill>
                  <a:schemeClr val="bg1"/>
                </a:solidFill>
                <a:latin typeface="Lato Light" panose="020F0302020204030203" pitchFamily="34" charset="0"/>
              </a:rPr>
              <a:t>Title</a:t>
            </a:r>
            <a:r>
              <a:rPr lang="es-CO" dirty="0">
                <a:solidFill>
                  <a:schemeClr val="bg1"/>
                </a:solidFill>
                <a:latin typeface="Lato Light" panose="020F0302020204030203" pitchFamily="34" charset="0"/>
              </a:rPr>
              <a:t> </a:t>
            </a:r>
            <a:r>
              <a:rPr lang="es-CO" dirty="0" err="1">
                <a:solidFill>
                  <a:schemeClr val="bg1"/>
                </a:solidFill>
                <a:latin typeface="Lato Light" panose="020F0302020204030203" pitchFamily="34" charset="0"/>
              </a:rPr>
              <a:t>Topic</a:t>
            </a:r>
            <a:r>
              <a:rPr lang="es-CO" dirty="0">
                <a:solidFill>
                  <a:schemeClr val="bg1"/>
                </a:solidFill>
                <a:latin typeface="Lato Light" panose="020F0302020204030203" pitchFamily="34" charset="0"/>
              </a:rPr>
              <a:t> 02</a:t>
            </a:r>
          </a:p>
        </p:txBody>
      </p:sp>
      <p:sp>
        <p:nvSpPr>
          <p:cNvPr id="84" name="TextBox 83">
            <a:extLst>
              <a:ext uri="{FF2B5EF4-FFF2-40B4-BE49-F238E27FC236}">
                <a16:creationId xmlns:a16="http://schemas.microsoft.com/office/drawing/2014/main" id="{FA61811B-B4B3-CBA3-96FB-873AF01DA01C}"/>
              </a:ext>
            </a:extLst>
          </p:cNvPr>
          <p:cNvSpPr txBox="1"/>
          <p:nvPr/>
        </p:nvSpPr>
        <p:spPr>
          <a:xfrm>
            <a:off x="7373723" y="3366585"/>
            <a:ext cx="1531188" cy="369332"/>
          </a:xfrm>
          <a:prstGeom prst="rect">
            <a:avLst/>
          </a:prstGeom>
          <a:noFill/>
        </p:spPr>
        <p:txBody>
          <a:bodyPr wrap="none" rtlCol="0">
            <a:spAutoFit/>
          </a:bodyPr>
          <a:lstStyle/>
          <a:p>
            <a:r>
              <a:rPr lang="es-CO" dirty="0" err="1">
                <a:solidFill>
                  <a:schemeClr val="bg1"/>
                </a:solidFill>
                <a:latin typeface="Lato Light" panose="020F0302020204030203" pitchFamily="34" charset="0"/>
              </a:rPr>
              <a:t>Title</a:t>
            </a:r>
            <a:r>
              <a:rPr lang="es-CO" dirty="0">
                <a:solidFill>
                  <a:schemeClr val="bg1"/>
                </a:solidFill>
                <a:latin typeface="Lato Light" panose="020F0302020204030203" pitchFamily="34" charset="0"/>
              </a:rPr>
              <a:t> </a:t>
            </a:r>
            <a:r>
              <a:rPr lang="es-CO" dirty="0" err="1">
                <a:solidFill>
                  <a:schemeClr val="bg1"/>
                </a:solidFill>
                <a:latin typeface="Lato Light" panose="020F0302020204030203" pitchFamily="34" charset="0"/>
              </a:rPr>
              <a:t>Topic</a:t>
            </a:r>
            <a:r>
              <a:rPr lang="es-CO" dirty="0">
                <a:solidFill>
                  <a:schemeClr val="bg1"/>
                </a:solidFill>
                <a:latin typeface="Lato Light" panose="020F0302020204030203" pitchFamily="34" charset="0"/>
              </a:rPr>
              <a:t> 03</a:t>
            </a:r>
          </a:p>
        </p:txBody>
      </p:sp>
      <p:sp>
        <p:nvSpPr>
          <p:cNvPr id="85" name="TextBox 84">
            <a:extLst>
              <a:ext uri="{FF2B5EF4-FFF2-40B4-BE49-F238E27FC236}">
                <a16:creationId xmlns:a16="http://schemas.microsoft.com/office/drawing/2014/main" id="{28A93D30-097C-B5D6-0A98-9CD0AC9E93E7}"/>
              </a:ext>
            </a:extLst>
          </p:cNvPr>
          <p:cNvSpPr txBox="1"/>
          <p:nvPr/>
        </p:nvSpPr>
        <p:spPr>
          <a:xfrm>
            <a:off x="7380340" y="3714695"/>
            <a:ext cx="1531188" cy="369332"/>
          </a:xfrm>
          <a:prstGeom prst="rect">
            <a:avLst/>
          </a:prstGeom>
          <a:noFill/>
        </p:spPr>
        <p:txBody>
          <a:bodyPr wrap="none" rtlCol="0">
            <a:spAutoFit/>
          </a:bodyPr>
          <a:lstStyle/>
          <a:p>
            <a:r>
              <a:rPr lang="es-CO" dirty="0" err="1">
                <a:solidFill>
                  <a:schemeClr val="bg1"/>
                </a:solidFill>
                <a:latin typeface="Lato Light" panose="020F0302020204030203" pitchFamily="34" charset="0"/>
              </a:rPr>
              <a:t>Title</a:t>
            </a:r>
            <a:r>
              <a:rPr lang="es-CO" dirty="0">
                <a:solidFill>
                  <a:schemeClr val="bg1"/>
                </a:solidFill>
                <a:latin typeface="Lato Light" panose="020F0302020204030203" pitchFamily="34" charset="0"/>
              </a:rPr>
              <a:t> </a:t>
            </a:r>
            <a:r>
              <a:rPr lang="es-CO" dirty="0" err="1">
                <a:solidFill>
                  <a:schemeClr val="bg1"/>
                </a:solidFill>
                <a:latin typeface="Lato Light" panose="020F0302020204030203" pitchFamily="34" charset="0"/>
              </a:rPr>
              <a:t>Topic</a:t>
            </a:r>
            <a:r>
              <a:rPr lang="es-CO" dirty="0">
                <a:solidFill>
                  <a:schemeClr val="bg1"/>
                </a:solidFill>
                <a:latin typeface="Lato Light" panose="020F0302020204030203" pitchFamily="34" charset="0"/>
              </a:rPr>
              <a:t> 04</a:t>
            </a:r>
          </a:p>
        </p:txBody>
      </p:sp>
      <p:sp>
        <p:nvSpPr>
          <p:cNvPr id="86" name="CuadroTexto 9">
            <a:extLst>
              <a:ext uri="{FF2B5EF4-FFF2-40B4-BE49-F238E27FC236}">
                <a16:creationId xmlns:a16="http://schemas.microsoft.com/office/drawing/2014/main" id="{5448C479-4F06-8967-FAAD-96E24493E578}"/>
              </a:ext>
            </a:extLst>
          </p:cNvPr>
          <p:cNvSpPr txBox="1"/>
          <p:nvPr/>
        </p:nvSpPr>
        <p:spPr>
          <a:xfrm>
            <a:off x="5544819" y="4371500"/>
            <a:ext cx="3170555" cy="1033103"/>
          </a:xfrm>
          <a:prstGeom prst="rect">
            <a:avLst/>
          </a:prstGeom>
          <a:noFill/>
        </p:spPr>
        <p:txBody>
          <a:bodyPr wrap="square" rtlCol="0">
            <a:spAutoFit/>
          </a:bodyPr>
          <a:lstStyle/>
          <a:p>
            <a:pPr>
              <a:lnSpc>
                <a:spcPts val="3600"/>
              </a:lnSpc>
            </a:pPr>
            <a:r>
              <a:rPr lang="es-ES" sz="3700" b="1" spc="-290" dirty="0">
                <a:solidFill>
                  <a:schemeClr val="accent1"/>
                </a:solidFill>
                <a:latin typeface="Poppins" panose="00000500000000000000" pitchFamily="2" charset="0"/>
                <a:cs typeface="Poppins" panose="00000500000000000000" pitchFamily="2" charset="0"/>
              </a:rPr>
              <a:t>AGENDA </a:t>
            </a:r>
          </a:p>
          <a:p>
            <a:pPr>
              <a:lnSpc>
                <a:spcPts val="3600"/>
              </a:lnSpc>
            </a:pPr>
            <a:r>
              <a:rPr lang="es-ES" sz="3700" b="1" i="1" spc="-290" dirty="0">
                <a:solidFill>
                  <a:schemeClr val="tx2"/>
                </a:solidFill>
                <a:latin typeface="Poppins" panose="00000500000000000000" pitchFamily="2" charset="0"/>
                <a:cs typeface="Poppins" panose="00000500000000000000" pitchFamily="2" charset="0"/>
              </a:rPr>
              <a:t>SLIDE</a:t>
            </a:r>
          </a:p>
        </p:txBody>
      </p:sp>
      <p:pic>
        <p:nvPicPr>
          <p:cNvPr id="87" name="Graphic 86" descr="Research with solid fill">
            <a:extLst>
              <a:ext uri="{FF2B5EF4-FFF2-40B4-BE49-F238E27FC236}">
                <a16:creationId xmlns:a16="http://schemas.microsoft.com/office/drawing/2014/main" id="{D95C32D6-8342-A462-0728-C7CD7D2984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2411" y="1401977"/>
            <a:ext cx="568400" cy="568400"/>
          </a:xfrm>
          <a:prstGeom prst="rect">
            <a:avLst/>
          </a:prstGeom>
        </p:spPr>
      </p:pic>
      <p:pic>
        <p:nvPicPr>
          <p:cNvPr id="88" name="Graphic 87" descr="Artist female with solid fill">
            <a:extLst>
              <a:ext uri="{FF2B5EF4-FFF2-40B4-BE49-F238E27FC236}">
                <a16:creationId xmlns:a16="http://schemas.microsoft.com/office/drawing/2014/main" id="{1948900A-E824-E9F4-0A94-F95F717D9A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411" y="2205212"/>
            <a:ext cx="568400" cy="568400"/>
          </a:xfrm>
          <a:prstGeom prst="rect">
            <a:avLst/>
          </a:prstGeom>
        </p:spPr>
      </p:pic>
      <p:pic>
        <p:nvPicPr>
          <p:cNvPr id="89" name="Graphic 88" descr="Video camera with solid fill">
            <a:extLst>
              <a:ext uri="{FF2B5EF4-FFF2-40B4-BE49-F238E27FC236}">
                <a16:creationId xmlns:a16="http://schemas.microsoft.com/office/drawing/2014/main" id="{E4B49C28-460F-2458-BDB7-A3CFCC6A97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2411" y="3022090"/>
            <a:ext cx="568400" cy="568400"/>
          </a:xfrm>
          <a:prstGeom prst="rect">
            <a:avLst/>
          </a:prstGeom>
        </p:spPr>
      </p:pic>
      <p:pic>
        <p:nvPicPr>
          <p:cNvPr id="90" name="Graphic 89" descr="Classroom with solid fill">
            <a:extLst>
              <a:ext uri="{FF2B5EF4-FFF2-40B4-BE49-F238E27FC236}">
                <a16:creationId xmlns:a16="http://schemas.microsoft.com/office/drawing/2014/main" id="{0E42C094-DFF9-C504-C61B-3408B5B1B4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2411" y="4823138"/>
            <a:ext cx="568400" cy="568400"/>
          </a:xfrm>
          <a:prstGeom prst="rect">
            <a:avLst/>
          </a:prstGeom>
        </p:spPr>
      </p:pic>
      <p:pic>
        <p:nvPicPr>
          <p:cNvPr id="91" name="Graphic 90" descr="Signature with solid fill">
            <a:extLst>
              <a:ext uri="{FF2B5EF4-FFF2-40B4-BE49-F238E27FC236}">
                <a16:creationId xmlns:a16="http://schemas.microsoft.com/office/drawing/2014/main" id="{78E240F7-6403-858C-F789-F16784135B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2411" y="3932900"/>
            <a:ext cx="568400" cy="568400"/>
          </a:xfrm>
          <a:prstGeom prst="rect">
            <a:avLst/>
          </a:prstGeom>
        </p:spPr>
      </p:pic>
      <p:sp>
        <p:nvSpPr>
          <p:cNvPr id="92" name="Right Triangle 20">
            <a:extLst>
              <a:ext uri="{FF2B5EF4-FFF2-40B4-BE49-F238E27FC236}">
                <a16:creationId xmlns:a16="http://schemas.microsoft.com/office/drawing/2014/main" id="{B3CAD9B0-67E1-6B31-5042-A0F990257940}"/>
              </a:ext>
            </a:extLst>
          </p:cNvPr>
          <p:cNvSpPr/>
          <p:nvPr/>
        </p:nvSpPr>
        <p:spPr>
          <a:xfrm rot="10800000">
            <a:off x="9734550" y="-7812"/>
            <a:ext cx="2466975" cy="2466975"/>
          </a:xfrm>
          <a:custGeom>
            <a:avLst/>
            <a:gdLst>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Lst>
            <a:ahLst/>
            <a:cxnLst>
              <a:cxn ang="0">
                <a:pos x="connsiteX0" y="connsiteY0"/>
              </a:cxn>
              <a:cxn ang="0">
                <a:pos x="connsiteX1" y="connsiteY1"/>
              </a:cxn>
              <a:cxn ang="0">
                <a:pos x="connsiteX2" y="connsiteY2"/>
              </a:cxn>
              <a:cxn ang="0">
                <a:pos x="connsiteX3" y="connsiteY3"/>
              </a:cxn>
            </a:cxnLst>
            <a:rect l="l" t="t" r="r" b="b"/>
            <a:pathLst>
              <a:path w="2466975" h="2466975">
                <a:moveTo>
                  <a:pt x="0" y="2466975"/>
                </a:moveTo>
                <a:lnTo>
                  <a:pt x="0" y="0"/>
                </a:lnTo>
                <a:cubicBezTo>
                  <a:pt x="107950" y="2413000"/>
                  <a:pt x="1701800" y="1054100"/>
                  <a:pt x="2466975" y="2466975"/>
                </a:cubicBezTo>
                <a:lnTo>
                  <a:pt x="0" y="2466975"/>
                </a:lnTo>
                <a:close/>
              </a:path>
            </a:pathLst>
          </a:cu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93" name="Right Triangle 20">
            <a:extLst>
              <a:ext uri="{FF2B5EF4-FFF2-40B4-BE49-F238E27FC236}">
                <a16:creationId xmlns:a16="http://schemas.microsoft.com/office/drawing/2014/main" id="{4CE19508-B800-4E3E-B916-9B7586B48C6C}"/>
              </a:ext>
            </a:extLst>
          </p:cNvPr>
          <p:cNvSpPr/>
          <p:nvPr/>
        </p:nvSpPr>
        <p:spPr>
          <a:xfrm rot="16200000">
            <a:off x="10693772" y="5359769"/>
            <a:ext cx="1485898" cy="1529607"/>
          </a:xfrm>
          <a:custGeom>
            <a:avLst/>
            <a:gdLst>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 name="connsiteX0" fmla="*/ 0 w 2466975"/>
              <a:gd name="connsiteY0" fmla="*/ 2466975 h 2466975"/>
              <a:gd name="connsiteX1" fmla="*/ 0 w 2466975"/>
              <a:gd name="connsiteY1" fmla="*/ 0 h 2466975"/>
              <a:gd name="connsiteX2" fmla="*/ 2466975 w 2466975"/>
              <a:gd name="connsiteY2" fmla="*/ 2466975 h 2466975"/>
              <a:gd name="connsiteX3" fmla="*/ 0 w 2466975"/>
              <a:gd name="connsiteY3" fmla="*/ 2466975 h 2466975"/>
            </a:gdLst>
            <a:ahLst/>
            <a:cxnLst>
              <a:cxn ang="0">
                <a:pos x="connsiteX0" y="connsiteY0"/>
              </a:cxn>
              <a:cxn ang="0">
                <a:pos x="connsiteX1" y="connsiteY1"/>
              </a:cxn>
              <a:cxn ang="0">
                <a:pos x="connsiteX2" y="connsiteY2"/>
              </a:cxn>
              <a:cxn ang="0">
                <a:pos x="connsiteX3" y="connsiteY3"/>
              </a:cxn>
            </a:cxnLst>
            <a:rect l="l" t="t" r="r" b="b"/>
            <a:pathLst>
              <a:path w="2466975" h="2466975">
                <a:moveTo>
                  <a:pt x="0" y="2466975"/>
                </a:moveTo>
                <a:lnTo>
                  <a:pt x="0" y="0"/>
                </a:lnTo>
                <a:cubicBezTo>
                  <a:pt x="107950" y="2413000"/>
                  <a:pt x="1701800" y="1054100"/>
                  <a:pt x="2466975" y="2466975"/>
                </a:cubicBezTo>
                <a:lnTo>
                  <a:pt x="0" y="2466975"/>
                </a:lnTo>
                <a:close/>
              </a:path>
            </a:pathLst>
          </a:custGeom>
          <a:solidFill>
            <a:schemeClr val="accent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97" name="Subtitle 2">
            <a:extLst>
              <a:ext uri="{FF2B5EF4-FFF2-40B4-BE49-F238E27FC236}">
                <a16:creationId xmlns:a16="http://schemas.microsoft.com/office/drawing/2014/main" id="{343826CE-2B19-C267-88E6-0B17C9C3AD77}"/>
              </a:ext>
            </a:extLst>
          </p:cNvPr>
          <p:cNvSpPr txBox="1">
            <a:spLocks/>
          </p:cNvSpPr>
          <p:nvPr/>
        </p:nvSpPr>
        <p:spPr>
          <a:xfrm>
            <a:off x="5561836" y="5632727"/>
            <a:ext cx="5325240" cy="907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indent="-457200" algn="l">
              <a:lnSpc>
                <a:spcPct val="100000"/>
              </a:lnSpc>
              <a:spcBef>
                <a:spcPts val="600"/>
              </a:spcBef>
            </a:pPr>
            <a:r>
              <a:rPr lang="en-US" sz="1400" dirty="0">
                <a:solidFill>
                  <a:schemeClr val="tx1"/>
                </a:solidFill>
                <a:latin typeface="Lato Light" panose="020F0302020204030203" pitchFamily="34" charset="77"/>
              </a:rPr>
              <a:t>Lorem ipsum dolor sit </a:t>
            </a:r>
            <a:r>
              <a:rPr lang="en-US" sz="1400" dirty="0" err="1">
                <a:solidFill>
                  <a:schemeClr val="tx1"/>
                </a:solidFill>
                <a:latin typeface="Lato Light" panose="020F0302020204030203" pitchFamily="34" charset="77"/>
              </a:rPr>
              <a:t>amet</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consectetur</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adipiscing</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elit</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Phasellus</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pretium</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lacus</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eu</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nunc</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dapibus</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consectetur</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eget</a:t>
            </a:r>
            <a:r>
              <a:rPr lang="en-US" sz="1400" dirty="0">
                <a:solidFill>
                  <a:schemeClr val="tx1"/>
                </a:solidFill>
                <a:latin typeface="Lato Light" panose="020F0302020204030203" pitchFamily="34" charset="77"/>
              </a:rPr>
              <a:t> vitae </a:t>
            </a:r>
            <a:r>
              <a:rPr lang="en-US" sz="1400" dirty="0" err="1">
                <a:solidFill>
                  <a:schemeClr val="tx1"/>
                </a:solidFill>
                <a:latin typeface="Lato Light" panose="020F0302020204030203" pitchFamily="34" charset="77"/>
              </a:rPr>
              <a:t>mauris</a:t>
            </a:r>
            <a:r>
              <a:rPr lang="en-US" sz="1400" dirty="0">
                <a:solidFill>
                  <a:schemeClr val="tx1"/>
                </a:solidFill>
                <a:latin typeface="Lato Light" panose="020F0302020204030203" pitchFamily="34" charset="77"/>
              </a:rPr>
              <a:t>. Morbi </a:t>
            </a:r>
            <a:r>
              <a:rPr lang="en-US" sz="1400" dirty="0" err="1">
                <a:solidFill>
                  <a:schemeClr val="tx1"/>
                </a:solidFill>
                <a:latin typeface="Lato Light" panose="020F0302020204030203" pitchFamily="34" charset="77"/>
              </a:rPr>
              <a:t>tristique</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mauris</a:t>
            </a:r>
            <a:r>
              <a:rPr lang="en-US" sz="1400" dirty="0">
                <a:solidFill>
                  <a:schemeClr val="tx1"/>
                </a:solidFill>
                <a:latin typeface="Lato Light" panose="020F0302020204030203" pitchFamily="34" charset="77"/>
              </a:rPr>
              <a:t> at </a:t>
            </a:r>
            <a:r>
              <a:rPr lang="en-US" sz="1400" dirty="0" err="1">
                <a:solidFill>
                  <a:schemeClr val="tx1"/>
                </a:solidFill>
                <a:latin typeface="Lato Light" panose="020F0302020204030203" pitchFamily="34" charset="77"/>
              </a:rPr>
              <a:t>erat</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finibus</a:t>
            </a:r>
            <a:r>
              <a:rPr lang="en-US" sz="1400" dirty="0">
                <a:solidFill>
                  <a:schemeClr val="tx1"/>
                </a:solidFill>
                <a:latin typeface="Lato Light" panose="020F0302020204030203" pitchFamily="34" charset="77"/>
              </a:rPr>
              <a:t>, at </a:t>
            </a:r>
            <a:r>
              <a:rPr lang="en-US" sz="1400" dirty="0" err="1">
                <a:solidFill>
                  <a:schemeClr val="tx1"/>
                </a:solidFill>
                <a:latin typeface="Lato Light" panose="020F0302020204030203" pitchFamily="34" charset="77"/>
              </a:rPr>
              <a:t>imperdiet</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nisl</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commodo</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Pellentesque</a:t>
            </a:r>
            <a:r>
              <a:rPr lang="en-US" sz="1400" dirty="0">
                <a:solidFill>
                  <a:schemeClr val="tx1"/>
                </a:solidFill>
                <a:latin typeface="Lato Light" panose="020F0302020204030203" pitchFamily="34" charset="77"/>
              </a:rPr>
              <a:t> habitant </a:t>
            </a:r>
            <a:r>
              <a:rPr lang="en-US" sz="1400" dirty="0" err="1">
                <a:solidFill>
                  <a:schemeClr val="tx1"/>
                </a:solidFill>
                <a:latin typeface="Lato Light" panose="020F0302020204030203" pitchFamily="34" charset="77"/>
              </a:rPr>
              <a:t>morbi</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tristique</a:t>
            </a:r>
            <a:r>
              <a:rPr lang="en-US" sz="1400" dirty="0">
                <a:solidFill>
                  <a:schemeClr val="tx1"/>
                </a:solidFill>
                <a:latin typeface="Lato Light" panose="020F0302020204030203" pitchFamily="34" charset="77"/>
              </a:rPr>
              <a:t> </a:t>
            </a:r>
            <a:r>
              <a:rPr lang="en-US" sz="1400" dirty="0" err="1">
                <a:solidFill>
                  <a:schemeClr val="tx1"/>
                </a:solidFill>
                <a:latin typeface="Lato Light" panose="020F0302020204030203" pitchFamily="34" charset="77"/>
              </a:rPr>
              <a:t>senectus</a:t>
            </a:r>
            <a:r>
              <a:rPr lang="en-US" sz="1400" dirty="0">
                <a:solidFill>
                  <a:schemeClr val="tx1"/>
                </a:solidFill>
                <a:latin typeface="Lato Light" panose="020F0302020204030203" pitchFamily="34" charset="77"/>
              </a:rPr>
              <a:t> et </a:t>
            </a:r>
            <a:r>
              <a:rPr lang="en-US" sz="1400" dirty="0" err="1">
                <a:solidFill>
                  <a:schemeClr val="tx1"/>
                </a:solidFill>
                <a:latin typeface="Lato Light" panose="020F0302020204030203" pitchFamily="34" charset="77"/>
              </a:rPr>
              <a:t>netus</a:t>
            </a:r>
            <a:r>
              <a:rPr lang="en-US" sz="1400" dirty="0">
                <a:solidFill>
                  <a:schemeClr val="tx1"/>
                </a:solidFill>
                <a:latin typeface="Lato Light" panose="020F0302020204030203" pitchFamily="34" charset="77"/>
              </a:rPr>
              <a:t> et</a:t>
            </a:r>
            <a:endParaRPr lang="en-US" sz="1400" dirty="0">
              <a:solidFill>
                <a:schemeClr val="tx1"/>
              </a:solidFill>
              <a:latin typeface="Lato Light" panose="020F0302020204030203" pitchFamily="34" charset="77"/>
              <a:ea typeface="Noto Sans Light" panose="020B0402040504020204" pitchFamily="34" charset="0"/>
              <a:cs typeface="Noto Sans Light" panose="020B0402040504020204" pitchFamily="34" charset="0"/>
            </a:endParaRPr>
          </a:p>
        </p:txBody>
      </p:sp>
      <p:sp>
        <p:nvSpPr>
          <p:cNvPr id="98" name="TextBox 97">
            <a:extLst>
              <a:ext uri="{FF2B5EF4-FFF2-40B4-BE49-F238E27FC236}">
                <a16:creationId xmlns:a16="http://schemas.microsoft.com/office/drawing/2014/main" id="{B869B20A-E252-9378-6B64-7CD0F0A927A9}"/>
              </a:ext>
            </a:extLst>
          </p:cNvPr>
          <p:cNvSpPr txBox="1"/>
          <p:nvPr/>
        </p:nvSpPr>
        <p:spPr>
          <a:xfrm>
            <a:off x="5544820" y="5278248"/>
            <a:ext cx="6138862" cy="369332"/>
          </a:xfrm>
          <a:prstGeom prst="rect">
            <a:avLst/>
          </a:prstGeom>
          <a:noFill/>
        </p:spPr>
        <p:txBody>
          <a:bodyPr wrap="square">
            <a:spAutoFit/>
          </a:bodyPr>
          <a:lstStyle/>
          <a:p>
            <a:r>
              <a:rPr lang="en-US" sz="1800" b="1" dirty="0">
                <a:solidFill>
                  <a:schemeClr val="accent2"/>
                </a:solidFill>
                <a:latin typeface="Lato Light" panose="020F0302020204030203" pitchFamily="34" charset="77"/>
              </a:rPr>
              <a:t>Lorem ipsum dolor </a:t>
            </a:r>
            <a:endParaRPr lang="es-CO" b="1" dirty="0">
              <a:solidFill>
                <a:schemeClr val="accent2"/>
              </a:solidFill>
            </a:endParaRPr>
          </a:p>
        </p:txBody>
      </p:sp>
    </p:spTree>
    <p:extLst>
      <p:ext uri="{BB962C8B-B14F-4D97-AF65-F5344CB8AC3E}">
        <p14:creationId xmlns:p14="http://schemas.microsoft.com/office/powerpoint/2010/main" val="47929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tar: 6 Points 7">
            <a:extLst>
              <a:ext uri="{FF2B5EF4-FFF2-40B4-BE49-F238E27FC236}">
                <a16:creationId xmlns:a16="http://schemas.microsoft.com/office/drawing/2014/main" id="{EF2766B7-0B59-6051-55CD-CFFCFA813C36}"/>
              </a:ext>
            </a:extLst>
          </p:cNvPr>
          <p:cNvSpPr/>
          <p:nvPr/>
        </p:nvSpPr>
        <p:spPr>
          <a:xfrm rot="5400000">
            <a:off x="4764442" y="863102"/>
            <a:ext cx="4424504" cy="4790144"/>
          </a:xfrm>
          <a:custGeom>
            <a:avLst/>
            <a:gdLst>
              <a:gd name="connsiteX0" fmla="*/ 1 w 2467971"/>
              <a:gd name="connsiteY0" fmla="*/ 649665 h 2598661"/>
              <a:gd name="connsiteX1" fmla="*/ 822650 w 2467971"/>
              <a:gd name="connsiteY1" fmla="*/ 649654 h 2598661"/>
              <a:gd name="connsiteX2" fmla="*/ 1233986 w 2467971"/>
              <a:gd name="connsiteY2" fmla="*/ 0 h 2598661"/>
              <a:gd name="connsiteX3" fmla="*/ 1645321 w 2467971"/>
              <a:gd name="connsiteY3" fmla="*/ 649654 h 2598661"/>
              <a:gd name="connsiteX4" fmla="*/ 2467970 w 2467971"/>
              <a:gd name="connsiteY4" fmla="*/ 649665 h 2598661"/>
              <a:gd name="connsiteX5" fmla="*/ 2056656 w 2467971"/>
              <a:gd name="connsiteY5" fmla="*/ 1299331 h 2598661"/>
              <a:gd name="connsiteX6" fmla="*/ 2467970 w 2467971"/>
              <a:gd name="connsiteY6" fmla="*/ 1948996 h 2598661"/>
              <a:gd name="connsiteX7" fmla="*/ 1645321 w 2467971"/>
              <a:gd name="connsiteY7" fmla="*/ 1949007 h 2598661"/>
              <a:gd name="connsiteX8" fmla="*/ 1233986 w 2467971"/>
              <a:gd name="connsiteY8" fmla="*/ 2598661 h 2598661"/>
              <a:gd name="connsiteX9" fmla="*/ 822650 w 2467971"/>
              <a:gd name="connsiteY9" fmla="*/ 1949007 h 2598661"/>
              <a:gd name="connsiteX10" fmla="*/ 1 w 2467971"/>
              <a:gd name="connsiteY10" fmla="*/ 1948996 h 2598661"/>
              <a:gd name="connsiteX11" fmla="*/ 411315 w 2467971"/>
              <a:gd name="connsiteY11" fmla="*/ 1299331 h 2598661"/>
              <a:gd name="connsiteX12" fmla="*/ 1 w 2467971"/>
              <a:gd name="connsiteY12" fmla="*/ 649665 h 2598661"/>
              <a:gd name="connsiteX0" fmla="*/ 0 w 2467969"/>
              <a:gd name="connsiteY0" fmla="*/ 649665 h 2598661"/>
              <a:gd name="connsiteX1" fmla="*/ 822649 w 2467969"/>
              <a:gd name="connsiteY1" fmla="*/ 649654 h 2598661"/>
              <a:gd name="connsiteX2" fmla="*/ 1233985 w 2467969"/>
              <a:gd name="connsiteY2" fmla="*/ 0 h 2598661"/>
              <a:gd name="connsiteX3" fmla="*/ 1645320 w 2467969"/>
              <a:gd name="connsiteY3" fmla="*/ 649654 h 2598661"/>
              <a:gd name="connsiteX4" fmla="*/ 2467969 w 2467969"/>
              <a:gd name="connsiteY4" fmla="*/ 649665 h 2598661"/>
              <a:gd name="connsiteX5" fmla="*/ 2056655 w 2467969"/>
              <a:gd name="connsiteY5" fmla="*/ 1299331 h 2598661"/>
              <a:gd name="connsiteX6" fmla="*/ 2467969 w 2467969"/>
              <a:gd name="connsiteY6" fmla="*/ 1948996 h 2598661"/>
              <a:gd name="connsiteX7" fmla="*/ 1645320 w 2467969"/>
              <a:gd name="connsiteY7" fmla="*/ 1949007 h 2598661"/>
              <a:gd name="connsiteX8" fmla="*/ 1233985 w 2467969"/>
              <a:gd name="connsiteY8" fmla="*/ 2598661 h 2598661"/>
              <a:gd name="connsiteX9" fmla="*/ 822649 w 2467969"/>
              <a:gd name="connsiteY9" fmla="*/ 1949007 h 2598661"/>
              <a:gd name="connsiteX10" fmla="*/ 0 w 2467969"/>
              <a:gd name="connsiteY10" fmla="*/ 1948996 h 2598661"/>
              <a:gd name="connsiteX11" fmla="*/ 319239 w 2467969"/>
              <a:gd name="connsiteY11" fmla="*/ 1308856 h 2598661"/>
              <a:gd name="connsiteX12" fmla="*/ 0 w 2467969"/>
              <a:gd name="connsiteY12" fmla="*/ 649665 h 2598661"/>
              <a:gd name="connsiteX0" fmla="*/ 0 w 2467969"/>
              <a:gd name="connsiteY0" fmla="*/ 649665 h 2598661"/>
              <a:gd name="connsiteX1" fmla="*/ 822649 w 2467969"/>
              <a:gd name="connsiteY1" fmla="*/ 649654 h 2598661"/>
              <a:gd name="connsiteX2" fmla="*/ 1233985 w 2467969"/>
              <a:gd name="connsiteY2" fmla="*/ 0 h 2598661"/>
              <a:gd name="connsiteX3" fmla="*/ 1645320 w 2467969"/>
              <a:gd name="connsiteY3" fmla="*/ 649654 h 2598661"/>
              <a:gd name="connsiteX4" fmla="*/ 2467969 w 2467969"/>
              <a:gd name="connsiteY4" fmla="*/ 649665 h 2598661"/>
              <a:gd name="connsiteX5" fmla="*/ 2134744 w 2467969"/>
              <a:gd name="connsiteY5" fmla="*/ 1312031 h 2598661"/>
              <a:gd name="connsiteX6" fmla="*/ 2467969 w 2467969"/>
              <a:gd name="connsiteY6" fmla="*/ 1948996 h 2598661"/>
              <a:gd name="connsiteX7" fmla="*/ 1645320 w 2467969"/>
              <a:gd name="connsiteY7" fmla="*/ 1949007 h 2598661"/>
              <a:gd name="connsiteX8" fmla="*/ 1233985 w 2467969"/>
              <a:gd name="connsiteY8" fmla="*/ 2598661 h 2598661"/>
              <a:gd name="connsiteX9" fmla="*/ 822649 w 2467969"/>
              <a:gd name="connsiteY9" fmla="*/ 1949007 h 2598661"/>
              <a:gd name="connsiteX10" fmla="*/ 0 w 2467969"/>
              <a:gd name="connsiteY10" fmla="*/ 1948996 h 2598661"/>
              <a:gd name="connsiteX11" fmla="*/ 319239 w 2467969"/>
              <a:gd name="connsiteY11" fmla="*/ 1308856 h 2598661"/>
              <a:gd name="connsiteX12" fmla="*/ 0 w 2467969"/>
              <a:gd name="connsiteY12" fmla="*/ 649665 h 2598661"/>
              <a:gd name="connsiteX0" fmla="*/ 0 w 2467969"/>
              <a:gd name="connsiteY0" fmla="*/ 649665 h 2598661"/>
              <a:gd name="connsiteX1" fmla="*/ 822649 w 2467969"/>
              <a:gd name="connsiteY1" fmla="*/ 649654 h 2598661"/>
              <a:gd name="connsiteX2" fmla="*/ 1233985 w 2467969"/>
              <a:gd name="connsiteY2" fmla="*/ 0 h 2598661"/>
              <a:gd name="connsiteX3" fmla="*/ 1645320 w 2467969"/>
              <a:gd name="connsiteY3" fmla="*/ 649654 h 2598661"/>
              <a:gd name="connsiteX4" fmla="*/ 2467969 w 2467969"/>
              <a:gd name="connsiteY4" fmla="*/ 649665 h 2598661"/>
              <a:gd name="connsiteX5" fmla="*/ 2134744 w 2467969"/>
              <a:gd name="connsiteY5" fmla="*/ 1312031 h 2598661"/>
              <a:gd name="connsiteX6" fmla="*/ 2467969 w 2467969"/>
              <a:gd name="connsiteY6" fmla="*/ 1948996 h 2598661"/>
              <a:gd name="connsiteX7" fmla="*/ 1645320 w 2467969"/>
              <a:gd name="connsiteY7" fmla="*/ 1949007 h 2598661"/>
              <a:gd name="connsiteX8" fmla="*/ 1233985 w 2467969"/>
              <a:gd name="connsiteY8" fmla="*/ 2598661 h 2598661"/>
              <a:gd name="connsiteX9" fmla="*/ 897733 w 2467969"/>
              <a:gd name="connsiteY9" fmla="*/ 1949007 h 2598661"/>
              <a:gd name="connsiteX10" fmla="*/ 0 w 2467969"/>
              <a:gd name="connsiteY10" fmla="*/ 1948996 h 2598661"/>
              <a:gd name="connsiteX11" fmla="*/ 319239 w 2467969"/>
              <a:gd name="connsiteY11" fmla="*/ 1308856 h 2598661"/>
              <a:gd name="connsiteX12" fmla="*/ 0 w 2467969"/>
              <a:gd name="connsiteY12" fmla="*/ 649665 h 2598661"/>
              <a:gd name="connsiteX0" fmla="*/ 0 w 2467969"/>
              <a:gd name="connsiteY0" fmla="*/ 649665 h 2598661"/>
              <a:gd name="connsiteX1" fmla="*/ 822649 w 2467969"/>
              <a:gd name="connsiteY1" fmla="*/ 649654 h 2598661"/>
              <a:gd name="connsiteX2" fmla="*/ 1233985 w 2467969"/>
              <a:gd name="connsiteY2" fmla="*/ 0 h 2598661"/>
              <a:gd name="connsiteX3" fmla="*/ 1645320 w 2467969"/>
              <a:gd name="connsiteY3" fmla="*/ 649654 h 2598661"/>
              <a:gd name="connsiteX4" fmla="*/ 2467969 w 2467969"/>
              <a:gd name="connsiteY4" fmla="*/ 649665 h 2598661"/>
              <a:gd name="connsiteX5" fmla="*/ 2134744 w 2467969"/>
              <a:gd name="connsiteY5" fmla="*/ 1312031 h 2598661"/>
              <a:gd name="connsiteX6" fmla="*/ 2467969 w 2467969"/>
              <a:gd name="connsiteY6" fmla="*/ 1948996 h 2598661"/>
              <a:gd name="connsiteX7" fmla="*/ 1570237 w 2467969"/>
              <a:gd name="connsiteY7" fmla="*/ 1949007 h 2598661"/>
              <a:gd name="connsiteX8" fmla="*/ 1233985 w 2467969"/>
              <a:gd name="connsiteY8" fmla="*/ 2598661 h 2598661"/>
              <a:gd name="connsiteX9" fmla="*/ 897733 w 2467969"/>
              <a:gd name="connsiteY9" fmla="*/ 1949007 h 2598661"/>
              <a:gd name="connsiteX10" fmla="*/ 0 w 2467969"/>
              <a:gd name="connsiteY10" fmla="*/ 1948996 h 2598661"/>
              <a:gd name="connsiteX11" fmla="*/ 319239 w 2467969"/>
              <a:gd name="connsiteY11" fmla="*/ 1308856 h 2598661"/>
              <a:gd name="connsiteX12" fmla="*/ 0 w 2467969"/>
              <a:gd name="connsiteY12" fmla="*/ 649665 h 2598661"/>
              <a:gd name="connsiteX0" fmla="*/ 0 w 2467969"/>
              <a:gd name="connsiteY0" fmla="*/ 649665 h 2598661"/>
              <a:gd name="connsiteX1" fmla="*/ 822649 w 2467969"/>
              <a:gd name="connsiteY1" fmla="*/ 649654 h 2598661"/>
              <a:gd name="connsiteX2" fmla="*/ 1233985 w 2467969"/>
              <a:gd name="connsiteY2" fmla="*/ 0 h 2598661"/>
              <a:gd name="connsiteX3" fmla="*/ 1566975 w 2467969"/>
              <a:gd name="connsiteY3" fmla="*/ 649654 h 2598661"/>
              <a:gd name="connsiteX4" fmla="*/ 2467969 w 2467969"/>
              <a:gd name="connsiteY4" fmla="*/ 649665 h 2598661"/>
              <a:gd name="connsiteX5" fmla="*/ 2134744 w 2467969"/>
              <a:gd name="connsiteY5" fmla="*/ 1312031 h 2598661"/>
              <a:gd name="connsiteX6" fmla="*/ 2467969 w 2467969"/>
              <a:gd name="connsiteY6" fmla="*/ 1948996 h 2598661"/>
              <a:gd name="connsiteX7" fmla="*/ 1570237 w 2467969"/>
              <a:gd name="connsiteY7" fmla="*/ 1949007 h 2598661"/>
              <a:gd name="connsiteX8" fmla="*/ 1233985 w 2467969"/>
              <a:gd name="connsiteY8" fmla="*/ 2598661 h 2598661"/>
              <a:gd name="connsiteX9" fmla="*/ 897733 w 2467969"/>
              <a:gd name="connsiteY9" fmla="*/ 1949007 h 2598661"/>
              <a:gd name="connsiteX10" fmla="*/ 0 w 2467969"/>
              <a:gd name="connsiteY10" fmla="*/ 1948996 h 2598661"/>
              <a:gd name="connsiteX11" fmla="*/ 319239 w 2467969"/>
              <a:gd name="connsiteY11" fmla="*/ 1308856 h 2598661"/>
              <a:gd name="connsiteX12" fmla="*/ 0 w 2467969"/>
              <a:gd name="connsiteY12" fmla="*/ 649665 h 2598661"/>
              <a:gd name="connsiteX0" fmla="*/ 0 w 2467969"/>
              <a:gd name="connsiteY0" fmla="*/ 649665 h 2598661"/>
              <a:gd name="connsiteX1" fmla="*/ 894471 w 2467969"/>
              <a:gd name="connsiteY1" fmla="*/ 652829 h 2598661"/>
              <a:gd name="connsiteX2" fmla="*/ 1233985 w 2467969"/>
              <a:gd name="connsiteY2" fmla="*/ 0 h 2598661"/>
              <a:gd name="connsiteX3" fmla="*/ 1566975 w 2467969"/>
              <a:gd name="connsiteY3" fmla="*/ 649654 h 2598661"/>
              <a:gd name="connsiteX4" fmla="*/ 2467969 w 2467969"/>
              <a:gd name="connsiteY4" fmla="*/ 649665 h 2598661"/>
              <a:gd name="connsiteX5" fmla="*/ 2134744 w 2467969"/>
              <a:gd name="connsiteY5" fmla="*/ 1312031 h 2598661"/>
              <a:gd name="connsiteX6" fmla="*/ 2467969 w 2467969"/>
              <a:gd name="connsiteY6" fmla="*/ 1948996 h 2598661"/>
              <a:gd name="connsiteX7" fmla="*/ 1570237 w 2467969"/>
              <a:gd name="connsiteY7" fmla="*/ 1949007 h 2598661"/>
              <a:gd name="connsiteX8" fmla="*/ 1233985 w 2467969"/>
              <a:gd name="connsiteY8" fmla="*/ 2598661 h 2598661"/>
              <a:gd name="connsiteX9" fmla="*/ 897733 w 2467969"/>
              <a:gd name="connsiteY9" fmla="*/ 1949007 h 2598661"/>
              <a:gd name="connsiteX10" fmla="*/ 0 w 2467969"/>
              <a:gd name="connsiteY10" fmla="*/ 1948996 h 2598661"/>
              <a:gd name="connsiteX11" fmla="*/ 319239 w 2467969"/>
              <a:gd name="connsiteY11" fmla="*/ 1308856 h 2598661"/>
              <a:gd name="connsiteX12" fmla="*/ 0 w 2467969"/>
              <a:gd name="connsiteY12" fmla="*/ 649665 h 259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7969" h="2598661">
                <a:moveTo>
                  <a:pt x="0" y="649665"/>
                </a:moveTo>
                <a:lnTo>
                  <a:pt x="894471" y="652829"/>
                </a:lnTo>
                <a:lnTo>
                  <a:pt x="1233985" y="0"/>
                </a:lnTo>
                <a:lnTo>
                  <a:pt x="1566975" y="649654"/>
                </a:lnTo>
                <a:lnTo>
                  <a:pt x="2467969" y="649665"/>
                </a:lnTo>
                <a:lnTo>
                  <a:pt x="2134744" y="1312031"/>
                </a:lnTo>
                <a:lnTo>
                  <a:pt x="2467969" y="1948996"/>
                </a:lnTo>
                <a:lnTo>
                  <a:pt x="1570237" y="1949007"/>
                </a:lnTo>
                <a:lnTo>
                  <a:pt x="1233985" y="2598661"/>
                </a:lnTo>
                <a:lnTo>
                  <a:pt x="897733" y="1949007"/>
                </a:lnTo>
                <a:lnTo>
                  <a:pt x="0" y="1948996"/>
                </a:lnTo>
                <a:lnTo>
                  <a:pt x="319239" y="1308856"/>
                </a:lnTo>
                <a:lnTo>
                  <a:pt x="0" y="649665"/>
                </a:lnTo>
                <a:close/>
              </a:path>
            </a:pathLst>
          </a:custGeom>
          <a:noFill/>
          <a:ln w="38100">
            <a:gradFill>
              <a:gsLst>
                <a:gs pos="6000">
                  <a:schemeClr val="accent5"/>
                </a:gs>
                <a:gs pos="29000">
                  <a:schemeClr val="accent4"/>
                </a:gs>
                <a:gs pos="55000">
                  <a:schemeClr val="accent3"/>
                </a:gs>
                <a:gs pos="80000">
                  <a:schemeClr val="accent2"/>
                </a:gs>
                <a:gs pos="100000">
                  <a:schemeClr val="accent1"/>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Hexagon 1">
            <a:extLst>
              <a:ext uri="{FF2B5EF4-FFF2-40B4-BE49-F238E27FC236}">
                <a16:creationId xmlns:a16="http://schemas.microsoft.com/office/drawing/2014/main" id="{5F3C9FBE-B990-C4A4-DD54-DBE7FA38F28F}"/>
              </a:ext>
            </a:extLst>
          </p:cNvPr>
          <p:cNvSpPr/>
          <p:nvPr/>
        </p:nvSpPr>
        <p:spPr>
          <a:xfrm rot="5400000">
            <a:off x="5953715" y="444281"/>
            <a:ext cx="1936948" cy="1669783"/>
          </a:xfrm>
          <a:prstGeom prst="hexag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Hexagon 2">
            <a:extLst>
              <a:ext uri="{FF2B5EF4-FFF2-40B4-BE49-F238E27FC236}">
                <a16:creationId xmlns:a16="http://schemas.microsoft.com/office/drawing/2014/main" id="{EB030F8D-8800-CF44-6731-03E380D7D72B}"/>
              </a:ext>
            </a:extLst>
          </p:cNvPr>
          <p:cNvSpPr/>
          <p:nvPr/>
        </p:nvSpPr>
        <p:spPr>
          <a:xfrm rot="5400000">
            <a:off x="7623498" y="1571433"/>
            <a:ext cx="1936948" cy="1669783"/>
          </a:xfrm>
          <a:prstGeom prst="hexag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Hexagon 3">
            <a:extLst>
              <a:ext uri="{FF2B5EF4-FFF2-40B4-BE49-F238E27FC236}">
                <a16:creationId xmlns:a16="http://schemas.microsoft.com/office/drawing/2014/main" id="{E2BB440E-EC2F-7A3E-637D-3EAD8FD9DDD7}"/>
              </a:ext>
            </a:extLst>
          </p:cNvPr>
          <p:cNvSpPr/>
          <p:nvPr/>
        </p:nvSpPr>
        <p:spPr>
          <a:xfrm rot="5400000">
            <a:off x="7623496" y="3508382"/>
            <a:ext cx="1936948" cy="1669783"/>
          </a:xfrm>
          <a:prstGeom prst="hexag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Hexagon 4">
            <a:extLst>
              <a:ext uri="{FF2B5EF4-FFF2-40B4-BE49-F238E27FC236}">
                <a16:creationId xmlns:a16="http://schemas.microsoft.com/office/drawing/2014/main" id="{A50EE1D1-3E74-58D5-1AD0-58402127E967}"/>
              </a:ext>
            </a:extLst>
          </p:cNvPr>
          <p:cNvSpPr/>
          <p:nvPr/>
        </p:nvSpPr>
        <p:spPr>
          <a:xfrm rot="5400000">
            <a:off x="5953714" y="4635535"/>
            <a:ext cx="1936948" cy="1669783"/>
          </a:xfrm>
          <a:prstGeom prst="hexag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Hexagon 5">
            <a:extLst>
              <a:ext uri="{FF2B5EF4-FFF2-40B4-BE49-F238E27FC236}">
                <a16:creationId xmlns:a16="http://schemas.microsoft.com/office/drawing/2014/main" id="{6B378609-9174-A99D-3C5A-4A3C0F561525}"/>
              </a:ext>
            </a:extLst>
          </p:cNvPr>
          <p:cNvSpPr/>
          <p:nvPr/>
        </p:nvSpPr>
        <p:spPr>
          <a:xfrm rot="5400000">
            <a:off x="4283929" y="3508383"/>
            <a:ext cx="1936948" cy="1669783"/>
          </a:xfrm>
          <a:prstGeom prst="hexag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Hexagon 6">
            <a:extLst>
              <a:ext uri="{FF2B5EF4-FFF2-40B4-BE49-F238E27FC236}">
                <a16:creationId xmlns:a16="http://schemas.microsoft.com/office/drawing/2014/main" id="{EB4EFD4A-C132-9C6E-61B0-2F605729204E}"/>
              </a:ext>
            </a:extLst>
          </p:cNvPr>
          <p:cNvSpPr/>
          <p:nvPr/>
        </p:nvSpPr>
        <p:spPr>
          <a:xfrm rot="5400000">
            <a:off x="4283928" y="1571433"/>
            <a:ext cx="1936948" cy="1669783"/>
          </a:xfrm>
          <a:prstGeom prst="hexag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Text Placeholder 9">
            <a:extLst>
              <a:ext uri="{FF2B5EF4-FFF2-40B4-BE49-F238E27FC236}">
                <a16:creationId xmlns:a16="http://schemas.microsoft.com/office/drawing/2014/main" id="{EA096574-7CFD-F363-1204-815F632300CC}"/>
              </a:ext>
            </a:extLst>
          </p:cNvPr>
          <p:cNvSpPr txBox="1">
            <a:spLocks/>
          </p:cNvSpPr>
          <p:nvPr/>
        </p:nvSpPr>
        <p:spPr>
          <a:xfrm>
            <a:off x="1889615" y="2034433"/>
            <a:ext cx="2325772" cy="835857"/>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buNone/>
            </a:pPr>
            <a:r>
              <a:rPr lang="en-US" sz="1400" dirty="0">
                <a:latin typeface="Lato Light" panose="020F0302020204030203" pitchFamily="34" charset="0"/>
              </a:rPr>
              <a:t>Lorem ipsum dolor sit </a:t>
            </a:r>
            <a:r>
              <a:rPr lang="en-US" sz="1400" dirty="0" err="1">
                <a:latin typeface="Lato Light" panose="020F0302020204030203" pitchFamily="34" charset="0"/>
              </a:rPr>
              <a:t>amet</a:t>
            </a:r>
            <a:r>
              <a:rPr lang="en-US" sz="1400" dirty="0">
                <a:latin typeface="Lato Light" panose="020F0302020204030203" pitchFamily="34" charset="0"/>
              </a:rPr>
              <a:t>, </a:t>
            </a:r>
            <a:r>
              <a:rPr lang="en-US" sz="1400" dirty="0" err="1">
                <a:latin typeface="Lato Light" panose="020F0302020204030203" pitchFamily="34" charset="0"/>
              </a:rPr>
              <a:t>consectetur</a:t>
            </a:r>
            <a:r>
              <a:rPr lang="en-US" sz="1400" dirty="0">
                <a:latin typeface="Lato Light" panose="020F0302020204030203" pitchFamily="34" charset="0"/>
              </a:rPr>
              <a:t> </a:t>
            </a:r>
            <a:r>
              <a:rPr lang="en-US" sz="1400" dirty="0" err="1">
                <a:latin typeface="Lato Light" panose="020F0302020204030203" pitchFamily="34" charset="0"/>
              </a:rPr>
              <a:t>adipiscing</a:t>
            </a:r>
            <a:r>
              <a:rPr lang="en-US" sz="1400" dirty="0">
                <a:latin typeface="Lato Light" panose="020F0302020204030203" pitchFamily="34" charset="0"/>
              </a:rPr>
              <a:t> </a:t>
            </a:r>
            <a:r>
              <a:rPr lang="en-US" sz="1400" dirty="0" err="1">
                <a:latin typeface="Lato Light" panose="020F0302020204030203" pitchFamily="34" charset="0"/>
              </a:rPr>
              <a:t>elit</a:t>
            </a:r>
            <a:r>
              <a:rPr lang="en-US" sz="1400" dirty="0">
                <a:latin typeface="Lato Light" panose="020F0302020204030203" pitchFamily="34" charset="0"/>
              </a:rPr>
              <a:t>. Integer </a:t>
            </a:r>
            <a:r>
              <a:rPr lang="en-US" sz="1400" dirty="0" err="1">
                <a:latin typeface="Lato Light" panose="020F0302020204030203" pitchFamily="34" charset="0"/>
              </a:rPr>
              <a:t>sollicitudin</a:t>
            </a:r>
            <a:r>
              <a:rPr lang="en-US" sz="1400" dirty="0">
                <a:latin typeface="Lato Light" panose="020F0302020204030203" pitchFamily="34" charset="0"/>
              </a:rPr>
              <a:t> </a:t>
            </a:r>
            <a:r>
              <a:rPr lang="en-US" sz="1400" dirty="0" err="1">
                <a:latin typeface="Lato Light" panose="020F0302020204030203" pitchFamily="34" charset="0"/>
              </a:rPr>
              <a:t>urna</a:t>
            </a:r>
            <a:r>
              <a:rPr lang="en-US" sz="1400" dirty="0">
                <a:latin typeface="Lato Light" panose="020F0302020204030203" pitchFamily="34" charset="0"/>
              </a:rPr>
              <a:t> vitae</a:t>
            </a:r>
          </a:p>
        </p:txBody>
      </p:sp>
      <p:sp>
        <p:nvSpPr>
          <p:cNvPr id="12" name="Text Placeholder 12">
            <a:extLst>
              <a:ext uri="{FF2B5EF4-FFF2-40B4-BE49-F238E27FC236}">
                <a16:creationId xmlns:a16="http://schemas.microsoft.com/office/drawing/2014/main" id="{29167812-4D06-1C40-D755-60608B9FCDF7}"/>
              </a:ext>
            </a:extLst>
          </p:cNvPr>
          <p:cNvSpPr txBox="1">
            <a:spLocks/>
          </p:cNvSpPr>
          <p:nvPr/>
        </p:nvSpPr>
        <p:spPr>
          <a:xfrm>
            <a:off x="2585770" y="1770688"/>
            <a:ext cx="1629617" cy="342311"/>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buNone/>
            </a:pPr>
            <a:r>
              <a:rPr lang="en-US" sz="1600" b="1" dirty="0">
                <a:solidFill>
                  <a:schemeClr val="tx2"/>
                </a:solidFill>
                <a:latin typeface="Poppins" panose="00000500000000000000" pitchFamily="2" charset="0"/>
                <a:cs typeface="Poppins" panose="00000500000000000000" pitchFamily="2" charset="0"/>
              </a:rPr>
              <a:t>TITLE 1</a:t>
            </a:r>
          </a:p>
        </p:txBody>
      </p:sp>
      <p:sp>
        <p:nvSpPr>
          <p:cNvPr id="13" name="Text Placeholder 9">
            <a:extLst>
              <a:ext uri="{FF2B5EF4-FFF2-40B4-BE49-F238E27FC236}">
                <a16:creationId xmlns:a16="http://schemas.microsoft.com/office/drawing/2014/main" id="{5C48D931-8540-B3A6-213A-CFAB327335A4}"/>
              </a:ext>
            </a:extLst>
          </p:cNvPr>
          <p:cNvSpPr txBox="1">
            <a:spLocks/>
          </p:cNvSpPr>
          <p:nvPr/>
        </p:nvSpPr>
        <p:spPr>
          <a:xfrm>
            <a:off x="1889615" y="3925037"/>
            <a:ext cx="2325772" cy="835857"/>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buNone/>
            </a:pPr>
            <a:r>
              <a:rPr lang="en-US" sz="1400" dirty="0">
                <a:latin typeface="Lato Light" panose="020F0302020204030203" pitchFamily="34" charset="0"/>
              </a:rPr>
              <a:t>Lorem ipsum dolor sit </a:t>
            </a:r>
            <a:r>
              <a:rPr lang="en-US" sz="1400" dirty="0" err="1">
                <a:latin typeface="Lato Light" panose="020F0302020204030203" pitchFamily="34" charset="0"/>
              </a:rPr>
              <a:t>amet</a:t>
            </a:r>
            <a:r>
              <a:rPr lang="en-US" sz="1400" dirty="0">
                <a:latin typeface="Lato Light" panose="020F0302020204030203" pitchFamily="34" charset="0"/>
              </a:rPr>
              <a:t>, </a:t>
            </a:r>
            <a:r>
              <a:rPr lang="en-US" sz="1400" dirty="0" err="1">
                <a:latin typeface="Lato Light" panose="020F0302020204030203" pitchFamily="34" charset="0"/>
              </a:rPr>
              <a:t>consectetur</a:t>
            </a:r>
            <a:r>
              <a:rPr lang="en-US" sz="1400" dirty="0">
                <a:latin typeface="Lato Light" panose="020F0302020204030203" pitchFamily="34" charset="0"/>
              </a:rPr>
              <a:t> </a:t>
            </a:r>
            <a:r>
              <a:rPr lang="en-US" sz="1400" dirty="0" err="1">
                <a:latin typeface="Lato Light" panose="020F0302020204030203" pitchFamily="34" charset="0"/>
              </a:rPr>
              <a:t>adipiscing</a:t>
            </a:r>
            <a:r>
              <a:rPr lang="en-US" sz="1400" dirty="0">
                <a:latin typeface="Lato Light" panose="020F0302020204030203" pitchFamily="34" charset="0"/>
              </a:rPr>
              <a:t> </a:t>
            </a:r>
            <a:r>
              <a:rPr lang="en-US" sz="1400" dirty="0" err="1">
                <a:latin typeface="Lato Light" panose="020F0302020204030203" pitchFamily="34" charset="0"/>
              </a:rPr>
              <a:t>elit</a:t>
            </a:r>
            <a:r>
              <a:rPr lang="en-US" sz="1400" dirty="0">
                <a:latin typeface="Lato Light" panose="020F0302020204030203" pitchFamily="34" charset="0"/>
              </a:rPr>
              <a:t>. Integer </a:t>
            </a:r>
            <a:r>
              <a:rPr lang="en-US" sz="1400" dirty="0" err="1">
                <a:latin typeface="Lato Light" panose="020F0302020204030203" pitchFamily="34" charset="0"/>
              </a:rPr>
              <a:t>sollicitudin</a:t>
            </a:r>
            <a:r>
              <a:rPr lang="en-US" sz="1400" dirty="0">
                <a:latin typeface="Lato Light" panose="020F0302020204030203" pitchFamily="34" charset="0"/>
              </a:rPr>
              <a:t> </a:t>
            </a:r>
            <a:r>
              <a:rPr lang="en-US" sz="1400" dirty="0" err="1">
                <a:latin typeface="Lato Light" panose="020F0302020204030203" pitchFamily="34" charset="0"/>
              </a:rPr>
              <a:t>urna</a:t>
            </a:r>
            <a:r>
              <a:rPr lang="en-US" sz="1400" dirty="0">
                <a:latin typeface="Lato Light" panose="020F0302020204030203" pitchFamily="34" charset="0"/>
              </a:rPr>
              <a:t> vitae</a:t>
            </a:r>
          </a:p>
        </p:txBody>
      </p:sp>
      <p:sp>
        <p:nvSpPr>
          <p:cNvPr id="14" name="Text Placeholder 12">
            <a:extLst>
              <a:ext uri="{FF2B5EF4-FFF2-40B4-BE49-F238E27FC236}">
                <a16:creationId xmlns:a16="http://schemas.microsoft.com/office/drawing/2014/main" id="{360CA80C-3582-7888-5DA3-6A2035CF89A8}"/>
              </a:ext>
            </a:extLst>
          </p:cNvPr>
          <p:cNvSpPr txBox="1">
            <a:spLocks/>
          </p:cNvSpPr>
          <p:nvPr/>
        </p:nvSpPr>
        <p:spPr>
          <a:xfrm>
            <a:off x="2585770" y="3661292"/>
            <a:ext cx="1629617" cy="342311"/>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buNone/>
            </a:pPr>
            <a:r>
              <a:rPr lang="en-US" sz="1600" b="1" dirty="0">
                <a:solidFill>
                  <a:schemeClr val="tx2"/>
                </a:solidFill>
                <a:latin typeface="Poppins" panose="00000500000000000000" pitchFamily="2" charset="0"/>
                <a:cs typeface="Poppins" panose="00000500000000000000" pitchFamily="2" charset="0"/>
              </a:rPr>
              <a:t>TITLE 1</a:t>
            </a:r>
          </a:p>
        </p:txBody>
      </p:sp>
      <p:sp>
        <p:nvSpPr>
          <p:cNvPr id="15" name="Text Placeholder 9">
            <a:extLst>
              <a:ext uri="{FF2B5EF4-FFF2-40B4-BE49-F238E27FC236}">
                <a16:creationId xmlns:a16="http://schemas.microsoft.com/office/drawing/2014/main" id="{61726392-1836-C544-E49F-53B7E89FE66F}"/>
              </a:ext>
            </a:extLst>
          </p:cNvPr>
          <p:cNvSpPr txBox="1">
            <a:spLocks/>
          </p:cNvSpPr>
          <p:nvPr/>
        </p:nvSpPr>
        <p:spPr>
          <a:xfrm>
            <a:off x="3454400" y="5826760"/>
            <a:ext cx="2325772" cy="835857"/>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buNone/>
            </a:pPr>
            <a:r>
              <a:rPr lang="en-US" sz="1400" dirty="0">
                <a:latin typeface="Lato Light" panose="020F0302020204030203" pitchFamily="34" charset="0"/>
              </a:rPr>
              <a:t>Lorem ipsum dolor sit </a:t>
            </a:r>
            <a:r>
              <a:rPr lang="en-US" sz="1400" dirty="0" err="1">
                <a:latin typeface="Lato Light" panose="020F0302020204030203" pitchFamily="34" charset="0"/>
              </a:rPr>
              <a:t>amet</a:t>
            </a:r>
            <a:r>
              <a:rPr lang="en-US" sz="1400" dirty="0">
                <a:latin typeface="Lato Light" panose="020F0302020204030203" pitchFamily="34" charset="0"/>
              </a:rPr>
              <a:t>, </a:t>
            </a:r>
            <a:r>
              <a:rPr lang="en-US" sz="1400" dirty="0" err="1">
                <a:latin typeface="Lato Light" panose="020F0302020204030203" pitchFamily="34" charset="0"/>
              </a:rPr>
              <a:t>consectetur</a:t>
            </a:r>
            <a:r>
              <a:rPr lang="en-US" sz="1400" dirty="0">
                <a:latin typeface="Lato Light" panose="020F0302020204030203" pitchFamily="34" charset="0"/>
              </a:rPr>
              <a:t> </a:t>
            </a:r>
            <a:r>
              <a:rPr lang="en-US" sz="1400" dirty="0" err="1">
                <a:latin typeface="Lato Light" panose="020F0302020204030203" pitchFamily="34" charset="0"/>
              </a:rPr>
              <a:t>adipiscing</a:t>
            </a:r>
            <a:r>
              <a:rPr lang="en-US" sz="1400" dirty="0">
                <a:latin typeface="Lato Light" panose="020F0302020204030203" pitchFamily="34" charset="0"/>
              </a:rPr>
              <a:t> </a:t>
            </a:r>
            <a:r>
              <a:rPr lang="en-US" sz="1400" dirty="0" err="1">
                <a:latin typeface="Lato Light" panose="020F0302020204030203" pitchFamily="34" charset="0"/>
              </a:rPr>
              <a:t>elit</a:t>
            </a:r>
            <a:r>
              <a:rPr lang="en-US" sz="1400" dirty="0">
                <a:latin typeface="Lato Light" panose="020F0302020204030203" pitchFamily="34" charset="0"/>
              </a:rPr>
              <a:t>. Integer </a:t>
            </a:r>
            <a:r>
              <a:rPr lang="en-US" sz="1400" dirty="0" err="1">
                <a:latin typeface="Lato Light" panose="020F0302020204030203" pitchFamily="34" charset="0"/>
              </a:rPr>
              <a:t>sollicitudin</a:t>
            </a:r>
            <a:r>
              <a:rPr lang="en-US" sz="1400" dirty="0">
                <a:latin typeface="Lato Light" panose="020F0302020204030203" pitchFamily="34" charset="0"/>
              </a:rPr>
              <a:t> </a:t>
            </a:r>
            <a:r>
              <a:rPr lang="en-US" sz="1400" dirty="0" err="1">
                <a:latin typeface="Lato Light" panose="020F0302020204030203" pitchFamily="34" charset="0"/>
              </a:rPr>
              <a:t>urna</a:t>
            </a:r>
            <a:r>
              <a:rPr lang="en-US" sz="1400" dirty="0">
                <a:latin typeface="Lato Light" panose="020F0302020204030203" pitchFamily="34" charset="0"/>
              </a:rPr>
              <a:t> vitae</a:t>
            </a:r>
          </a:p>
        </p:txBody>
      </p:sp>
      <p:sp>
        <p:nvSpPr>
          <p:cNvPr id="16" name="Text Placeholder 12">
            <a:extLst>
              <a:ext uri="{FF2B5EF4-FFF2-40B4-BE49-F238E27FC236}">
                <a16:creationId xmlns:a16="http://schemas.microsoft.com/office/drawing/2014/main" id="{9331331B-ABE6-8829-27D2-B79C99072DD3}"/>
              </a:ext>
            </a:extLst>
          </p:cNvPr>
          <p:cNvSpPr txBox="1">
            <a:spLocks/>
          </p:cNvSpPr>
          <p:nvPr/>
        </p:nvSpPr>
        <p:spPr>
          <a:xfrm>
            <a:off x="4150555" y="5563015"/>
            <a:ext cx="1629617" cy="342311"/>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buNone/>
            </a:pPr>
            <a:r>
              <a:rPr lang="en-US" sz="1600" b="1" dirty="0">
                <a:solidFill>
                  <a:schemeClr val="tx2"/>
                </a:solidFill>
                <a:latin typeface="Poppins" panose="00000500000000000000" pitchFamily="2" charset="0"/>
                <a:cs typeface="Poppins" panose="00000500000000000000" pitchFamily="2" charset="0"/>
              </a:rPr>
              <a:t>TITLE 1</a:t>
            </a:r>
          </a:p>
        </p:txBody>
      </p:sp>
      <p:sp>
        <p:nvSpPr>
          <p:cNvPr id="17" name="Text Placeholder 9">
            <a:extLst>
              <a:ext uri="{FF2B5EF4-FFF2-40B4-BE49-F238E27FC236}">
                <a16:creationId xmlns:a16="http://schemas.microsoft.com/office/drawing/2014/main" id="{E27D1040-956B-FD55-0C9F-A6B509039CC0}"/>
              </a:ext>
            </a:extLst>
          </p:cNvPr>
          <p:cNvSpPr txBox="1">
            <a:spLocks/>
          </p:cNvSpPr>
          <p:nvPr/>
        </p:nvSpPr>
        <p:spPr>
          <a:xfrm>
            <a:off x="9677570" y="2034433"/>
            <a:ext cx="2615110" cy="835857"/>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400" dirty="0">
                <a:latin typeface="Lato Light" panose="020F0302020204030203" pitchFamily="34" charset="0"/>
              </a:rPr>
              <a:t>Lorem ipsum dolor sit </a:t>
            </a:r>
            <a:r>
              <a:rPr lang="en-US" sz="1400" dirty="0" err="1">
                <a:latin typeface="Lato Light" panose="020F0302020204030203" pitchFamily="34" charset="0"/>
              </a:rPr>
              <a:t>amet</a:t>
            </a:r>
            <a:r>
              <a:rPr lang="en-US" sz="1400" dirty="0">
                <a:latin typeface="Lato Light" panose="020F0302020204030203" pitchFamily="34" charset="0"/>
              </a:rPr>
              <a:t>, </a:t>
            </a:r>
            <a:r>
              <a:rPr lang="en-US" sz="1400" dirty="0" err="1">
                <a:latin typeface="Lato Light" panose="020F0302020204030203" pitchFamily="34" charset="0"/>
              </a:rPr>
              <a:t>consectetur</a:t>
            </a:r>
            <a:r>
              <a:rPr lang="en-US" sz="1400" dirty="0">
                <a:latin typeface="Lato Light" panose="020F0302020204030203" pitchFamily="34" charset="0"/>
              </a:rPr>
              <a:t> </a:t>
            </a:r>
            <a:r>
              <a:rPr lang="en-US" sz="1400" dirty="0" err="1">
                <a:latin typeface="Lato Light" panose="020F0302020204030203" pitchFamily="34" charset="0"/>
              </a:rPr>
              <a:t>adipiscing</a:t>
            </a:r>
            <a:r>
              <a:rPr lang="en-US" sz="1400" dirty="0">
                <a:latin typeface="Lato Light" panose="020F0302020204030203" pitchFamily="34" charset="0"/>
              </a:rPr>
              <a:t> </a:t>
            </a:r>
            <a:r>
              <a:rPr lang="en-US" sz="1400" dirty="0" err="1">
                <a:latin typeface="Lato Light" panose="020F0302020204030203" pitchFamily="34" charset="0"/>
              </a:rPr>
              <a:t>elit</a:t>
            </a:r>
            <a:r>
              <a:rPr lang="en-US" sz="1400" dirty="0">
                <a:latin typeface="Lato Light" panose="020F0302020204030203" pitchFamily="34" charset="0"/>
              </a:rPr>
              <a:t>. Integer </a:t>
            </a:r>
            <a:r>
              <a:rPr lang="en-US" sz="1400" dirty="0" err="1">
                <a:latin typeface="Lato Light" panose="020F0302020204030203" pitchFamily="34" charset="0"/>
              </a:rPr>
              <a:t>sollicitudin</a:t>
            </a:r>
            <a:r>
              <a:rPr lang="en-US" sz="1400" dirty="0">
                <a:latin typeface="Lato Light" panose="020F0302020204030203" pitchFamily="34" charset="0"/>
              </a:rPr>
              <a:t> </a:t>
            </a:r>
            <a:r>
              <a:rPr lang="en-US" sz="1400" dirty="0" err="1">
                <a:latin typeface="Lato Light" panose="020F0302020204030203" pitchFamily="34" charset="0"/>
              </a:rPr>
              <a:t>urna</a:t>
            </a:r>
            <a:r>
              <a:rPr lang="en-US" sz="1400" dirty="0">
                <a:latin typeface="Lato Light" panose="020F0302020204030203" pitchFamily="34" charset="0"/>
              </a:rPr>
              <a:t> vitae</a:t>
            </a:r>
          </a:p>
        </p:txBody>
      </p:sp>
      <p:sp>
        <p:nvSpPr>
          <p:cNvPr id="18" name="Text Placeholder 12">
            <a:extLst>
              <a:ext uri="{FF2B5EF4-FFF2-40B4-BE49-F238E27FC236}">
                <a16:creationId xmlns:a16="http://schemas.microsoft.com/office/drawing/2014/main" id="{AFD9B7AC-9328-9A13-2A34-80E667533869}"/>
              </a:ext>
            </a:extLst>
          </p:cNvPr>
          <p:cNvSpPr txBox="1">
            <a:spLocks/>
          </p:cNvSpPr>
          <p:nvPr/>
        </p:nvSpPr>
        <p:spPr>
          <a:xfrm>
            <a:off x="9677569" y="1770688"/>
            <a:ext cx="1629617" cy="342311"/>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b="1" dirty="0">
                <a:solidFill>
                  <a:schemeClr val="tx2"/>
                </a:solidFill>
                <a:latin typeface="Poppins" panose="00000500000000000000" pitchFamily="2" charset="0"/>
                <a:cs typeface="Poppins" panose="00000500000000000000" pitchFamily="2" charset="0"/>
              </a:rPr>
              <a:t>TITLE 1</a:t>
            </a:r>
          </a:p>
        </p:txBody>
      </p:sp>
      <p:sp>
        <p:nvSpPr>
          <p:cNvPr id="19" name="Text Placeholder 9">
            <a:extLst>
              <a:ext uri="{FF2B5EF4-FFF2-40B4-BE49-F238E27FC236}">
                <a16:creationId xmlns:a16="http://schemas.microsoft.com/office/drawing/2014/main" id="{69C2461F-ADBF-0EAA-69CE-091D984C9C7B}"/>
              </a:ext>
            </a:extLst>
          </p:cNvPr>
          <p:cNvSpPr txBox="1">
            <a:spLocks/>
          </p:cNvSpPr>
          <p:nvPr/>
        </p:nvSpPr>
        <p:spPr>
          <a:xfrm>
            <a:off x="9677570" y="3925037"/>
            <a:ext cx="2615110" cy="835857"/>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400" dirty="0">
                <a:latin typeface="Lato Light" panose="020F0302020204030203" pitchFamily="34" charset="0"/>
              </a:rPr>
              <a:t>Lorem ipsum dolor sit </a:t>
            </a:r>
            <a:r>
              <a:rPr lang="en-US" sz="1400" dirty="0" err="1">
                <a:latin typeface="Lato Light" panose="020F0302020204030203" pitchFamily="34" charset="0"/>
              </a:rPr>
              <a:t>amet</a:t>
            </a:r>
            <a:r>
              <a:rPr lang="en-US" sz="1400" dirty="0">
                <a:latin typeface="Lato Light" panose="020F0302020204030203" pitchFamily="34" charset="0"/>
              </a:rPr>
              <a:t>, </a:t>
            </a:r>
            <a:r>
              <a:rPr lang="en-US" sz="1400" dirty="0" err="1">
                <a:latin typeface="Lato Light" panose="020F0302020204030203" pitchFamily="34" charset="0"/>
              </a:rPr>
              <a:t>consectetur</a:t>
            </a:r>
            <a:r>
              <a:rPr lang="en-US" sz="1400" dirty="0">
                <a:latin typeface="Lato Light" panose="020F0302020204030203" pitchFamily="34" charset="0"/>
              </a:rPr>
              <a:t> </a:t>
            </a:r>
            <a:r>
              <a:rPr lang="en-US" sz="1400" dirty="0" err="1">
                <a:latin typeface="Lato Light" panose="020F0302020204030203" pitchFamily="34" charset="0"/>
              </a:rPr>
              <a:t>adipiscing</a:t>
            </a:r>
            <a:r>
              <a:rPr lang="en-US" sz="1400" dirty="0">
                <a:latin typeface="Lato Light" panose="020F0302020204030203" pitchFamily="34" charset="0"/>
              </a:rPr>
              <a:t> </a:t>
            </a:r>
            <a:r>
              <a:rPr lang="en-US" sz="1400" dirty="0" err="1">
                <a:latin typeface="Lato Light" panose="020F0302020204030203" pitchFamily="34" charset="0"/>
              </a:rPr>
              <a:t>elit</a:t>
            </a:r>
            <a:r>
              <a:rPr lang="en-US" sz="1400" dirty="0">
                <a:latin typeface="Lato Light" panose="020F0302020204030203" pitchFamily="34" charset="0"/>
              </a:rPr>
              <a:t>. Integer </a:t>
            </a:r>
            <a:r>
              <a:rPr lang="en-US" sz="1400" dirty="0" err="1">
                <a:latin typeface="Lato Light" panose="020F0302020204030203" pitchFamily="34" charset="0"/>
              </a:rPr>
              <a:t>sollicitudin</a:t>
            </a:r>
            <a:r>
              <a:rPr lang="en-US" sz="1400" dirty="0">
                <a:latin typeface="Lato Light" panose="020F0302020204030203" pitchFamily="34" charset="0"/>
              </a:rPr>
              <a:t> </a:t>
            </a:r>
            <a:r>
              <a:rPr lang="en-US" sz="1400" dirty="0" err="1">
                <a:latin typeface="Lato Light" panose="020F0302020204030203" pitchFamily="34" charset="0"/>
              </a:rPr>
              <a:t>urna</a:t>
            </a:r>
            <a:r>
              <a:rPr lang="en-US" sz="1400" dirty="0">
                <a:latin typeface="Lato Light" panose="020F0302020204030203" pitchFamily="34" charset="0"/>
              </a:rPr>
              <a:t> vitae</a:t>
            </a:r>
          </a:p>
        </p:txBody>
      </p:sp>
      <p:sp>
        <p:nvSpPr>
          <p:cNvPr id="20" name="Text Placeholder 12">
            <a:extLst>
              <a:ext uri="{FF2B5EF4-FFF2-40B4-BE49-F238E27FC236}">
                <a16:creationId xmlns:a16="http://schemas.microsoft.com/office/drawing/2014/main" id="{EEB44415-9AE6-BCE5-E4E0-C7A0AF48D042}"/>
              </a:ext>
            </a:extLst>
          </p:cNvPr>
          <p:cNvSpPr txBox="1">
            <a:spLocks/>
          </p:cNvSpPr>
          <p:nvPr/>
        </p:nvSpPr>
        <p:spPr>
          <a:xfrm>
            <a:off x="9677569" y="3661292"/>
            <a:ext cx="1629617" cy="342311"/>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b="1" dirty="0">
                <a:solidFill>
                  <a:schemeClr val="tx2"/>
                </a:solidFill>
                <a:latin typeface="Poppins" panose="00000500000000000000" pitchFamily="2" charset="0"/>
                <a:cs typeface="Poppins" panose="00000500000000000000" pitchFamily="2" charset="0"/>
              </a:rPr>
              <a:t>TITLE 1</a:t>
            </a:r>
          </a:p>
        </p:txBody>
      </p:sp>
      <p:sp>
        <p:nvSpPr>
          <p:cNvPr id="21" name="Text Placeholder 9">
            <a:extLst>
              <a:ext uri="{FF2B5EF4-FFF2-40B4-BE49-F238E27FC236}">
                <a16:creationId xmlns:a16="http://schemas.microsoft.com/office/drawing/2014/main" id="{B7045C67-D4CF-409E-9F15-ED97ADDE5923}"/>
              </a:ext>
            </a:extLst>
          </p:cNvPr>
          <p:cNvSpPr txBox="1">
            <a:spLocks/>
          </p:cNvSpPr>
          <p:nvPr/>
        </p:nvSpPr>
        <p:spPr>
          <a:xfrm>
            <a:off x="8262332" y="468030"/>
            <a:ext cx="2615110" cy="835857"/>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400" dirty="0">
                <a:latin typeface="Lato Light" panose="020F0302020204030203" pitchFamily="34" charset="0"/>
              </a:rPr>
              <a:t>Lorem ipsum dolor sit </a:t>
            </a:r>
            <a:r>
              <a:rPr lang="en-US" sz="1400" dirty="0" err="1">
                <a:latin typeface="Lato Light" panose="020F0302020204030203" pitchFamily="34" charset="0"/>
              </a:rPr>
              <a:t>amet</a:t>
            </a:r>
            <a:r>
              <a:rPr lang="en-US" sz="1400" dirty="0">
                <a:latin typeface="Lato Light" panose="020F0302020204030203" pitchFamily="34" charset="0"/>
              </a:rPr>
              <a:t>, </a:t>
            </a:r>
            <a:r>
              <a:rPr lang="en-US" sz="1400" dirty="0" err="1">
                <a:latin typeface="Lato Light" panose="020F0302020204030203" pitchFamily="34" charset="0"/>
              </a:rPr>
              <a:t>consectetur</a:t>
            </a:r>
            <a:r>
              <a:rPr lang="en-US" sz="1400" dirty="0">
                <a:latin typeface="Lato Light" panose="020F0302020204030203" pitchFamily="34" charset="0"/>
              </a:rPr>
              <a:t> </a:t>
            </a:r>
            <a:r>
              <a:rPr lang="en-US" sz="1400" dirty="0" err="1">
                <a:latin typeface="Lato Light" panose="020F0302020204030203" pitchFamily="34" charset="0"/>
              </a:rPr>
              <a:t>adipiscing</a:t>
            </a:r>
            <a:r>
              <a:rPr lang="en-US" sz="1400" dirty="0">
                <a:latin typeface="Lato Light" panose="020F0302020204030203" pitchFamily="34" charset="0"/>
              </a:rPr>
              <a:t> </a:t>
            </a:r>
            <a:r>
              <a:rPr lang="en-US" sz="1400" dirty="0" err="1">
                <a:latin typeface="Lato Light" panose="020F0302020204030203" pitchFamily="34" charset="0"/>
              </a:rPr>
              <a:t>elit</a:t>
            </a:r>
            <a:r>
              <a:rPr lang="en-US" sz="1400" dirty="0">
                <a:latin typeface="Lato Light" panose="020F0302020204030203" pitchFamily="34" charset="0"/>
              </a:rPr>
              <a:t>. Integer </a:t>
            </a:r>
            <a:r>
              <a:rPr lang="en-US" sz="1400" dirty="0" err="1">
                <a:latin typeface="Lato Light" panose="020F0302020204030203" pitchFamily="34" charset="0"/>
              </a:rPr>
              <a:t>sollicitudin</a:t>
            </a:r>
            <a:r>
              <a:rPr lang="en-US" sz="1400" dirty="0">
                <a:latin typeface="Lato Light" panose="020F0302020204030203" pitchFamily="34" charset="0"/>
              </a:rPr>
              <a:t> </a:t>
            </a:r>
            <a:r>
              <a:rPr lang="en-US" sz="1400" dirty="0" err="1">
                <a:latin typeface="Lato Light" panose="020F0302020204030203" pitchFamily="34" charset="0"/>
              </a:rPr>
              <a:t>urna</a:t>
            </a:r>
            <a:r>
              <a:rPr lang="en-US" sz="1400" dirty="0">
                <a:latin typeface="Lato Light" panose="020F0302020204030203" pitchFamily="34" charset="0"/>
              </a:rPr>
              <a:t> vitae</a:t>
            </a:r>
          </a:p>
        </p:txBody>
      </p:sp>
      <p:sp>
        <p:nvSpPr>
          <p:cNvPr id="22" name="Text Placeholder 12">
            <a:extLst>
              <a:ext uri="{FF2B5EF4-FFF2-40B4-BE49-F238E27FC236}">
                <a16:creationId xmlns:a16="http://schemas.microsoft.com/office/drawing/2014/main" id="{7AC74900-1B29-822B-3B42-AF84BB7AAC99}"/>
              </a:ext>
            </a:extLst>
          </p:cNvPr>
          <p:cNvSpPr txBox="1">
            <a:spLocks/>
          </p:cNvSpPr>
          <p:nvPr/>
        </p:nvSpPr>
        <p:spPr>
          <a:xfrm>
            <a:off x="8262331" y="204285"/>
            <a:ext cx="1629617" cy="342311"/>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b="1" dirty="0">
                <a:solidFill>
                  <a:schemeClr val="tx2"/>
                </a:solidFill>
                <a:latin typeface="Poppins" panose="00000500000000000000" pitchFamily="2" charset="0"/>
                <a:cs typeface="Poppins" panose="00000500000000000000" pitchFamily="2" charset="0"/>
              </a:rPr>
              <a:t>TITLE 1</a:t>
            </a:r>
          </a:p>
        </p:txBody>
      </p:sp>
      <p:grpSp>
        <p:nvGrpSpPr>
          <p:cNvPr id="23" name="Group 11">
            <a:extLst>
              <a:ext uri="{FF2B5EF4-FFF2-40B4-BE49-F238E27FC236}">
                <a16:creationId xmlns:a16="http://schemas.microsoft.com/office/drawing/2014/main" id="{CA34FA76-6FE7-8668-22E7-659B2E94D70D}"/>
              </a:ext>
            </a:extLst>
          </p:cNvPr>
          <p:cNvGrpSpPr>
            <a:grpSpLocks noChangeAspect="1"/>
          </p:cNvGrpSpPr>
          <p:nvPr/>
        </p:nvGrpSpPr>
        <p:grpSpPr bwMode="auto">
          <a:xfrm>
            <a:off x="6620525" y="696447"/>
            <a:ext cx="553438" cy="965783"/>
            <a:chOff x="908" y="1673"/>
            <a:chExt cx="557" cy="972"/>
          </a:xfrm>
        </p:grpSpPr>
        <p:sp>
          <p:nvSpPr>
            <p:cNvPr id="24" name="Freeform 12">
              <a:extLst>
                <a:ext uri="{FF2B5EF4-FFF2-40B4-BE49-F238E27FC236}">
                  <a16:creationId xmlns:a16="http://schemas.microsoft.com/office/drawing/2014/main" id="{3031785A-7B8E-7F50-2D3B-3282749EBB1D}"/>
                </a:ext>
              </a:extLst>
            </p:cNvPr>
            <p:cNvSpPr>
              <a:spLocks/>
            </p:cNvSpPr>
            <p:nvPr/>
          </p:nvSpPr>
          <p:spPr bwMode="auto">
            <a:xfrm>
              <a:off x="963" y="1864"/>
              <a:ext cx="195" cy="599"/>
            </a:xfrm>
            <a:custGeom>
              <a:avLst/>
              <a:gdLst>
                <a:gd name="T0" fmla="*/ 140 w 195"/>
                <a:gd name="T1" fmla="*/ 599 h 599"/>
                <a:gd name="T2" fmla="*/ 0 w 195"/>
                <a:gd name="T3" fmla="*/ 10 h 599"/>
                <a:gd name="T4" fmla="*/ 58 w 195"/>
                <a:gd name="T5" fmla="*/ 0 h 599"/>
                <a:gd name="T6" fmla="*/ 195 w 195"/>
                <a:gd name="T7" fmla="*/ 590 h 599"/>
                <a:gd name="T8" fmla="*/ 140 w 195"/>
                <a:gd name="T9" fmla="*/ 599 h 599"/>
              </a:gdLst>
              <a:ahLst/>
              <a:cxnLst>
                <a:cxn ang="0">
                  <a:pos x="T0" y="T1"/>
                </a:cxn>
                <a:cxn ang="0">
                  <a:pos x="T2" y="T3"/>
                </a:cxn>
                <a:cxn ang="0">
                  <a:pos x="T4" y="T5"/>
                </a:cxn>
                <a:cxn ang="0">
                  <a:pos x="T6" y="T7"/>
                </a:cxn>
                <a:cxn ang="0">
                  <a:pos x="T8" y="T9"/>
                </a:cxn>
              </a:cxnLst>
              <a:rect l="0" t="0" r="r" b="b"/>
              <a:pathLst>
                <a:path w="195" h="599">
                  <a:moveTo>
                    <a:pt x="140" y="599"/>
                  </a:moveTo>
                  <a:lnTo>
                    <a:pt x="0" y="10"/>
                  </a:lnTo>
                  <a:lnTo>
                    <a:pt x="58" y="0"/>
                  </a:lnTo>
                  <a:lnTo>
                    <a:pt x="195" y="590"/>
                  </a:lnTo>
                  <a:lnTo>
                    <a:pt x="140" y="599"/>
                  </a:lnTo>
                  <a:close/>
                </a:path>
              </a:pathLst>
            </a:custGeom>
            <a:solidFill>
              <a:srgbClr val="FF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a:extLst>
                <a:ext uri="{FF2B5EF4-FFF2-40B4-BE49-F238E27FC236}">
                  <a16:creationId xmlns:a16="http://schemas.microsoft.com/office/drawing/2014/main" id="{FC52CFCC-6FBC-4B46-33CD-02D9B76D2FD7}"/>
                </a:ext>
              </a:extLst>
            </p:cNvPr>
            <p:cNvSpPr>
              <a:spLocks/>
            </p:cNvSpPr>
            <p:nvPr/>
          </p:nvSpPr>
          <p:spPr bwMode="auto">
            <a:xfrm>
              <a:off x="908" y="1885"/>
              <a:ext cx="195" cy="643"/>
            </a:xfrm>
            <a:custGeom>
              <a:avLst/>
              <a:gdLst>
                <a:gd name="T0" fmla="*/ 139 w 195"/>
                <a:gd name="T1" fmla="*/ 643 h 643"/>
                <a:gd name="T2" fmla="*/ 0 w 195"/>
                <a:gd name="T3" fmla="*/ 12 h 643"/>
                <a:gd name="T4" fmla="*/ 55 w 195"/>
                <a:gd name="T5" fmla="*/ 0 h 643"/>
                <a:gd name="T6" fmla="*/ 195 w 195"/>
                <a:gd name="T7" fmla="*/ 631 h 643"/>
                <a:gd name="T8" fmla="*/ 139 w 195"/>
                <a:gd name="T9" fmla="*/ 643 h 643"/>
              </a:gdLst>
              <a:ahLst/>
              <a:cxnLst>
                <a:cxn ang="0">
                  <a:pos x="T0" y="T1"/>
                </a:cxn>
                <a:cxn ang="0">
                  <a:pos x="T2" y="T3"/>
                </a:cxn>
                <a:cxn ang="0">
                  <a:pos x="T4" y="T5"/>
                </a:cxn>
                <a:cxn ang="0">
                  <a:pos x="T6" y="T7"/>
                </a:cxn>
                <a:cxn ang="0">
                  <a:pos x="T8" y="T9"/>
                </a:cxn>
              </a:cxnLst>
              <a:rect l="0" t="0" r="r" b="b"/>
              <a:pathLst>
                <a:path w="195" h="643">
                  <a:moveTo>
                    <a:pt x="139" y="643"/>
                  </a:moveTo>
                  <a:lnTo>
                    <a:pt x="0" y="12"/>
                  </a:lnTo>
                  <a:lnTo>
                    <a:pt x="55" y="0"/>
                  </a:lnTo>
                  <a:lnTo>
                    <a:pt x="195" y="631"/>
                  </a:lnTo>
                  <a:lnTo>
                    <a:pt x="139" y="643"/>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7BDB4E4D-0BED-79A3-8453-3D28B9CB5C69}"/>
                </a:ext>
              </a:extLst>
            </p:cNvPr>
            <p:cNvSpPr>
              <a:spLocks/>
            </p:cNvSpPr>
            <p:nvPr/>
          </p:nvSpPr>
          <p:spPr bwMode="auto">
            <a:xfrm>
              <a:off x="908" y="1735"/>
              <a:ext cx="113" cy="162"/>
            </a:xfrm>
            <a:custGeom>
              <a:avLst/>
              <a:gdLst>
                <a:gd name="T0" fmla="*/ 0 w 113"/>
                <a:gd name="T1" fmla="*/ 162 h 162"/>
                <a:gd name="T2" fmla="*/ 113 w 113"/>
                <a:gd name="T3" fmla="*/ 139 h 162"/>
                <a:gd name="T4" fmla="*/ 24 w 113"/>
                <a:gd name="T5" fmla="*/ 0 h 162"/>
                <a:gd name="T6" fmla="*/ 0 w 113"/>
                <a:gd name="T7" fmla="*/ 162 h 162"/>
              </a:gdLst>
              <a:ahLst/>
              <a:cxnLst>
                <a:cxn ang="0">
                  <a:pos x="T0" y="T1"/>
                </a:cxn>
                <a:cxn ang="0">
                  <a:pos x="T2" y="T3"/>
                </a:cxn>
                <a:cxn ang="0">
                  <a:pos x="T4" y="T5"/>
                </a:cxn>
                <a:cxn ang="0">
                  <a:pos x="T6" y="T7"/>
                </a:cxn>
              </a:cxnLst>
              <a:rect l="0" t="0" r="r" b="b"/>
              <a:pathLst>
                <a:path w="113" h="162">
                  <a:moveTo>
                    <a:pt x="0" y="162"/>
                  </a:moveTo>
                  <a:lnTo>
                    <a:pt x="113" y="139"/>
                  </a:lnTo>
                  <a:lnTo>
                    <a:pt x="24" y="0"/>
                  </a:lnTo>
                  <a:lnTo>
                    <a:pt x="0" y="162"/>
                  </a:lnTo>
                  <a:close/>
                </a:path>
              </a:pathLst>
            </a:custGeom>
            <a:solidFill>
              <a:srgbClr val="F9E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C9C13404-7553-B335-C208-DDAAAF511877}"/>
                </a:ext>
              </a:extLst>
            </p:cNvPr>
            <p:cNvSpPr>
              <a:spLocks/>
            </p:cNvSpPr>
            <p:nvPr/>
          </p:nvSpPr>
          <p:spPr bwMode="auto">
            <a:xfrm>
              <a:off x="925" y="1735"/>
              <a:ext cx="36" cy="55"/>
            </a:xfrm>
            <a:custGeom>
              <a:avLst/>
              <a:gdLst>
                <a:gd name="T0" fmla="*/ 36 w 36"/>
                <a:gd name="T1" fmla="*/ 48 h 55"/>
                <a:gd name="T2" fmla="*/ 7 w 36"/>
                <a:gd name="T3" fmla="*/ 0 h 55"/>
                <a:gd name="T4" fmla="*/ 0 w 36"/>
                <a:gd name="T5" fmla="*/ 55 h 55"/>
                <a:gd name="T6" fmla="*/ 36 w 36"/>
                <a:gd name="T7" fmla="*/ 48 h 55"/>
              </a:gdLst>
              <a:ahLst/>
              <a:cxnLst>
                <a:cxn ang="0">
                  <a:pos x="T0" y="T1"/>
                </a:cxn>
                <a:cxn ang="0">
                  <a:pos x="T2" y="T3"/>
                </a:cxn>
                <a:cxn ang="0">
                  <a:pos x="T4" y="T5"/>
                </a:cxn>
                <a:cxn ang="0">
                  <a:pos x="T6" y="T7"/>
                </a:cxn>
              </a:cxnLst>
              <a:rect l="0" t="0" r="r" b="b"/>
              <a:pathLst>
                <a:path w="36" h="55">
                  <a:moveTo>
                    <a:pt x="36" y="48"/>
                  </a:moveTo>
                  <a:lnTo>
                    <a:pt x="7" y="0"/>
                  </a:lnTo>
                  <a:lnTo>
                    <a:pt x="0" y="55"/>
                  </a:lnTo>
                  <a:lnTo>
                    <a:pt x="36" y="48"/>
                  </a:lnTo>
                  <a:close/>
                </a:path>
              </a:pathLst>
            </a:custGeom>
            <a:solidFill>
              <a:srgbClr val="FC5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B3DE4F17-C02C-E75B-A2ED-324119C98A9B}"/>
                </a:ext>
              </a:extLst>
            </p:cNvPr>
            <p:cNvSpPr>
              <a:spLocks/>
            </p:cNvSpPr>
            <p:nvPr/>
          </p:nvSpPr>
          <p:spPr bwMode="auto">
            <a:xfrm>
              <a:off x="1206" y="1730"/>
              <a:ext cx="259" cy="755"/>
            </a:xfrm>
            <a:custGeom>
              <a:avLst/>
              <a:gdLst>
                <a:gd name="T0" fmla="*/ 120 w 259"/>
                <a:gd name="T1" fmla="*/ 755 h 755"/>
                <a:gd name="T2" fmla="*/ 0 w 259"/>
                <a:gd name="T3" fmla="*/ 736 h 755"/>
                <a:gd name="T4" fmla="*/ 139 w 259"/>
                <a:gd name="T5" fmla="*/ 0 h 755"/>
                <a:gd name="T6" fmla="*/ 259 w 259"/>
                <a:gd name="T7" fmla="*/ 19 h 755"/>
                <a:gd name="T8" fmla="*/ 120 w 259"/>
                <a:gd name="T9" fmla="*/ 755 h 755"/>
              </a:gdLst>
              <a:ahLst/>
              <a:cxnLst>
                <a:cxn ang="0">
                  <a:pos x="T0" y="T1"/>
                </a:cxn>
                <a:cxn ang="0">
                  <a:pos x="T2" y="T3"/>
                </a:cxn>
                <a:cxn ang="0">
                  <a:pos x="T4" y="T5"/>
                </a:cxn>
                <a:cxn ang="0">
                  <a:pos x="T6" y="T7"/>
                </a:cxn>
                <a:cxn ang="0">
                  <a:pos x="T8" y="T9"/>
                </a:cxn>
              </a:cxnLst>
              <a:rect l="0" t="0" r="r" b="b"/>
              <a:pathLst>
                <a:path w="259" h="755">
                  <a:moveTo>
                    <a:pt x="120" y="755"/>
                  </a:moveTo>
                  <a:lnTo>
                    <a:pt x="0" y="736"/>
                  </a:lnTo>
                  <a:lnTo>
                    <a:pt x="139" y="0"/>
                  </a:lnTo>
                  <a:lnTo>
                    <a:pt x="259" y="19"/>
                  </a:lnTo>
                  <a:lnTo>
                    <a:pt x="120" y="755"/>
                  </a:lnTo>
                  <a:close/>
                </a:path>
              </a:pathLst>
            </a:custGeom>
            <a:solidFill>
              <a:srgbClr val="FCEA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B79C4358-FC30-E16D-60CD-165577C8AC98}"/>
                </a:ext>
              </a:extLst>
            </p:cNvPr>
            <p:cNvSpPr>
              <a:spLocks/>
            </p:cNvSpPr>
            <p:nvPr/>
          </p:nvSpPr>
          <p:spPr bwMode="auto">
            <a:xfrm>
              <a:off x="1338" y="1764"/>
              <a:ext cx="34" cy="16"/>
            </a:xfrm>
            <a:custGeom>
              <a:avLst/>
              <a:gdLst>
                <a:gd name="T0" fmla="*/ 31 w 34"/>
                <a:gd name="T1" fmla="*/ 16 h 16"/>
                <a:gd name="T2" fmla="*/ 0 w 34"/>
                <a:gd name="T3" fmla="*/ 12 h 16"/>
                <a:gd name="T4" fmla="*/ 0 w 34"/>
                <a:gd name="T5" fmla="*/ 0 h 16"/>
                <a:gd name="T6" fmla="*/ 34 w 34"/>
                <a:gd name="T7" fmla="*/ 7 h 16"/>
                <a:gd name="T8" fmla="*/ 31 w 34"/>
                <a:gd name="T9" fmla="*/ 16 h 16"/>
              </a:gdLst>
              <a:ahLst/>
              <a:cxnLst>
                <a:cxn ang="0">
                  <a:pos x="T0" y="T1"/>
                </a:cxn>
                <a:cxn ang="0">
                  <a:pos x="T2" y="T3"/>
                </a:cxn>
                <a:cxn ang="0">
                  <a:pos x="T4" y="T5"/>
                </a:cxn>
                <a:cxn ang="0">
                  <a:pos x="T6" y="T7"/>
                </a:cxn>
                <a:cxn ang="0">
                  <a:pos x="T8" y="T9"/>
                </a:cxn>
              </a:cxnLst>
              <a:rect l="0" t="0" r="r" b="b"/>
              <a:pathLst>
                <a:path w="34" h="16">
                  <a:moveTo>
                    <a:pt x="31" y="16"/>
                  </a:moveTo>
                  <a:lnTo>
                    <a:pt x="0" y="12"/>
                  </a:lnTo>
                  <a:lnTo>
                    <a:pt x="0" y="0"/>
                  </a:lnTo>
                  <a:lnTo>
                    <a:pt x="34" y="7"/>
                  </a:lnTo>
                  <a:lnTo>
                    <a:pt x="31" y="16"/>
                  </a:lnTo>
                  <a:close/>
                </a:path>
              </a:pathLst>
            </a:custGeom>
            <a:solidFill>
              <a:srgbClr val="75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E17F3AC0-B607-8B95-E61D-BA76B9C360F4}"/>
                </a:ext>
              </a:extLst>
            </p:cNvPr>
            <p:cNvSpPr>
              <a:spLocks/>
            </p:cNvSpPr>
            <p:nvPr/>
          </p:nvSpPr>
          <p:spPr bwMode="auto">
            <a:xfrm>
              <a:off x="1328" y="1816"/>
              <a:ext cx="34" cy="17"/>
            </a:xfrm>
            <a:custGeom>
              <a:avLst/>
              <a:gdLst>
                <a:gd name="T0" fmla="*/ 34 w 34"/>
                <a:gd name="T1" fmla="*/ 17 h 17"/>
                <a:gd name="T2" fmla="*/ 0 w 34"/>
                <a:gd name="T3" fmla="*/ 10 h 17"/>
                <a:gd name="T4" fmla="*/ 3 w 34"/>
                <a:gd name="T5" fmla="*/ 0 h 17"/>
                <a:gd name="T6" fmla="*/ 34 w 34"/>
                <a:gd name="T7" fmla="*/ 5 h 17"/>
                <a:gd name="T8" fmla="*/ 34 w 34"/>
                <a:gd name="T9" fmla="*/ 17 h 17"/>
              </a:gdLst>
              <a:ahLst/>
              <a:cxnLst>
                <a:cxn ang="0">
                  <a:pos x="T0" y="T1"/>
                </a:cxn>
                <a:cxn ang="0">
                  <a:pos x="T2" y="T3"/>
                </a:cxn>
                <a:cxn ang="0">
                  <a:pos x="T4" y="T5"/>
                </a:cxn>
                <a:cxn ang="0">
                  <a:pos x="T6" y="T7"/>
                </a:cxn>
                <a:cxn ang="0">
                  <a:pos x="T8" y="T9"/>
                </a:cxn>
              </a:cxnLst>
              <a:rect l="0" t="0" r="r" b="b"/>
              <a:pathLst>
                <a:path w="34" h="17">
                  <a:moveTo>
                    <a:pt x="34" y="17"/>
                  </a:moveTo>
                  <a:lnTo>
                    <a:pt x="0" y="10"/>
                  </a:lnTo>
                  <a:lnTo>
                    <a:pt x="3" y="0"/>
                  </a:lnTo>
                  <a:lnTo>
                    <a:pt x="34" y="5"/>
                  </a:lnTo>
                  <a:lnTo>
                    <a:pt x="34" y="17"/>
                  </a:lnTo>
                  <a:close/>
                </a:path>
              </a:pathLst>
            </a:custGeom>
            <a:solidFill>
              <a:srgbClr val="75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id="{BACC5189-C283-DC3F-D387-45231E3AF8BF}"/>
                </a:ext>
              </a:extLst>
            </p:cNvPr>
            <p:cNvSpPr>
              <a:spLocks/>
            </p:cNvSpPr>
            <p:nvPr/>
          </p:nvSpPr>
          <p:spPr bwMode="auto">
            <a:xfrm>
              <a:off x="1319" y="1866"/>
              <a:ext cx="36" cy="17"/>
            </a:xfrm>
            <a:custGeom>
              <a:avLst/>
              <a:gdLst>
                <a:gd name="T0" fmla="*/ 34 w 36"/>
                <a:gd name="T1" fmla="*/ 17 h 17"/>
                <a:gd name="T2" fmla="*/ 0 w 36"/>
                <a:gd name="T3" fmla="*/ 12 h 17"/>
                <a:gd name="T4" fmla="*/ 2 w 36"/>
                <a:gd name="T5" fmla="*/ 0 h 17"/>
                <a:gd name="T6" fmla="*/ 36 w 36"/>
                <a:gd name="T7" fmla="*/ 8 h 17"/>
                <a:gd name="T8" fmla="*/ 34 w 36"/>
                <a:gd name="T9" fmla="*/ 17 h 17"/>
              </a:gdLst>
              <a:ahLst/>
              <a:cxnLst>
                <a:cxn ang="0">
                  <a:pos x="T0" y="T1"/>
                </a:cxn>
                <a:cxn ang="0">
                  <a:pos x="T2" y="T3"/>
                </a:cxn>
                <a:cxn ang="0">
                  <a:pos x="T4" y="T5"/>
                </a:cxn>
                <a:cxn ang="0">
                  <a:pos x="T6" y="T7"/>
                </a:cxn>
                <a:cxn ang="0">
                  <a:pos x="T8" y="T9"/>
                </a:cxn>
              </a:cxnLst>
              <a:rect l="0" t="0" r="r" b="b"/>
              <a:pathLst>
                <a:path w="36" h="17">
                  <a:moveTo>
                    <a:pt x="34" y="17"/>
                  </a:moveTo>
                  <a:lnTo>
                    <a:pt x="0" y="12"/>
                  </a:lnTo>
                  <a:lnTo>
                    <a:pt x="2" y="0"/>
                  </a:lnTo>
                  <a:lnTo>
                    <a:pt x="36" y="8"/>
                  </a:lnTo>
                  <a:lnTo>
                    <a:pt x="34" y="17"/>
                  </a:lnTo>
                  <a:close/>
                </a:path>
              </a:pathLst>
            </a:custGeom>
            <a:solidFill>
              <a:srgbClr val="75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a:extLst>
                <a:ext uri="{FF2B5EF4-FFF2-40B4-BE49-F238E27FC236}">
                  <a16:creationId xmlns:a16="http://schemas.microsoft.com/office/drawing/2014/main" id="{8D95CC8B-5520-0AD2-0B71-A59377D509CC}"/>
                </a:ext>
              </a:extLst>
            </p:cNvPr>
            <p:cNvSpPr>
              <a:spLocks/>
            </p:cNvSpPr>
            <p:nvPr/>
          </p:nvSpPr>
          <p:spPr bwMode="auto">
            <a:xfrm>
              <a:off x="1309" y="1919"/>
              <a:ext cx="36" cy="17"/>
            </a:xfrm>
            <a:custGeom>
              <a:avLst/>
              <a:gdLst>
                <a:gd name="T0" fmla="*/ 34 w 36"/>
                <a:gd name="T1" fmla="*/ 17 h 17"/>
                <a:gd name="T2" fmla="*/ 0 w 36"/>
                <a:gd name="T3" fmla="*/ 9 h 17"/>
                <a:gd name="T4" fmla="*/ 3 w 36"/>
                <a:gd name="T5" fmla="*/ 0 h 17"/>
                <a:gd name="T6" fmla="*/ 36 w 36"/>
                <a:gd name="T7" fmla="*/ 5 h 17"/>
                <a:gd name="T8" fmla="*/ 34 w 36"/>
                <a:gd name="T9" fmla="*/ 17 h 17"/>
              </a:gdLst>
              <a:ahLst/>
              <a:cxnLst>
                <a:cxn ang="0">
                  <a:pos x="T0" y="T1"/>
                </a:cxn>
                <a:cxn ang="0">
                  <a:pos x="T2" y="T3"/>
                </a:cxn>
                <a:cxn ang="0">
                  <a:pos x="T4" y="T5"/>
                </a:cxn>
                <a:cxn ang="0">
                  <a:pos x="T6" y="T7"/>
                </a:cxn>
                <a:cxn ang="0">
                  <a:pos x="T8" y="T9"/>
                </a:cxn>
              </a:cxnLst>
              <a:rect l="0" t="0" r="r" b="b"/>
              <a:pathLst>
                <a:path w="36" h="17">
                  <a:moveTo>
                    <a:pt x="34" y="17"/>
                  </a:moveTo>
                  <a:lnTo>
                    <a:pt x="0" y="9"/>
                  </a:lnTo>
                  <a:lnTo>
                    <a:pt x="3" y="0"/>
                  </a:lnTo>
                  <a:lnTo>
                    <a:pt x="36" y="5"/>
                  </a:lnTo>
                  <a:lnTo>
                    <a:pt x="34" y="17"/>
                  </a:lnTo>
                  <a:close/>
                </a:path>
              </a:pathLst>
            </a:custGeom>
            <a:solidFill>
              <a:srgbClr val="75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id="{01A8C44E-0306-44C5-A578-4DFDA22C0C59}"/>
                </a:ext>
              </a:extLst>
            </p:cNvPr>
            <p:cNvSpPr>
              <a:spLocks/>
            </p:cNvSpPr>
            <p:nvPr/>
          </p:nvSpPr>
          <p:spPr bwMode="auto">
            <a:xfrm>
              <a:off x="1300" y="1969"/>
              <a:ext cx="36" cy="17"/>
            </a:xfrm>
            <a:custGeom>
              <a:avLst/>
              <a:gdLst>
                <a:gd name="T0" fmla="*/ 33 w 36"/>
                <a:gd name="T1" fmla="*/ 17 h 17"/>
                <a:gd name="T2" fmla="*/ 0 w 36"/>
                <a:gd name="T3" fmla="*/ 12 h 17"/>
                <a:gd name="T4" fmla="*/ 2 w 36"/>
                <a:gd name="T5" fmla="*/ 0 h 17"/>
                <a:gd name="T6" fmla="*/ 36 w 36"/>
                <a:gd name="T7" fmla="*/ 7 h 17"/>
                <a:gd name="T8" fmla="*/ 33 w 36"/>
                <a:gd name="T9" fmla="*/ 17 h 17"/>
              </a:gdLst>
              <a:ahLst/>
              <a:cxnLst>
                <a:cxn ang="0">
                  <a:pos x="T0" y="T1"/>
                </a:cxn>
                <a:cxn ang="0">
                  <a:pos x="T2" y="T3"/>
                </a:cxn>
                <a:cxn ang="0">
                  <a:pos x="T4" y="T5"/>
                </a:cxn>
                <a:cxn ang="0">
                  <a:pos x="T6" y="T7"/>
                </a:cxn>
                <a:cxn ang="0">
                  <a:pos x="T8" y="T9"/>
                </a:cxn>
              </a:cxnLst>
              <a:rect l="0" t="0" r="r" b="b"/>
              <a:pathLst>
                <a:path w="36" h="17">
                  <a:moveTo>
                    <a:pt x="33" y="17"/>
                  </a:moveTo>
                  <a:lnTo>
                    <a:pt x="0" y="12"/>
                  </a:lnTo>
                  <a:lnTo>
                    <a:pt x="2" y="0"/>
                  </a:lnTo>
                  <a:lnTo>
                    <a:pt x="36" y="7"/>
                  </a:lnTo>
                  <a:lnTo>
                    <a:pt x="33" y="17"/>
                  </a:lnTo>
                  <a:close/>
                </a:path>
              </a:pathLst>
            </a:custGeom>
            <a:solidFill>
              <a:srgbClr val="75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a:extLst>
                <a:ext uri="{FF2B5EF4-FFF2-40B4-BE49-F238E27FC236}">
                  <a16:creationId xmlns:a16="http://schemas.microsoft.com/office/drawing/2014/main" id="{8A8AA576-CD29-CE20-0823-1643ABFD5BB4}"/>
                </a:ext>
              </a:extLst>
            </p:cNvPr>
            <p:cNvSpPr>
              <a:spLocks/>
            </p:cNvSpPr>
            <p:nvPr/>
          </p:nvSpPr>
          <p:spPr bwMode="auto">
            <a:xfrm>
              <a:off x="1292" y="2022"/>
              <a:ext cx="34" cy="16"/>
            </a:xfrm>
            <a:custGeom>
              <a:avLst/>
              <a:gdLst>
                <a:gd name="T0" fmla="*/ 32 w 34"/>
                <a:gd name="T1" fmla="*/ 16 h 16"/>
                <a:gd name="T2" fmla="*/ 0 w 34"/>
                <a:gd name="T3" fmla="*/ 9 h 16"/>
                <a:gd name="T4" fmla="*/ 0 w 34"/>
                <a:gd name="T5" fmla="*/ 0 h 16"/>
                <a:gd name="T6" fmla="*/ 34 w 34"/>
                <a:gd name="T7" fmla="*/ 4 h 16"/>
                <a:gd name="T8" fmla="*/ 32 w 34"/>
                <a:gd name="T9" fmla="*/ 16 h 16"/>
              </a:gdLst>
              <a:ahLst/>
              <a:cxnLst>
                <a:cxn ang="0">
                  <a:pos x="T0" y="T1"/>
                </a:cxn>
                <a:cxn ang="0">
                  <a:pos x="T2" y="T3"/>
                </a:cxn>
                <a:cxn ang="0">
                  <a:pos x="T4" y="T5"/>
                </a:cxn>
                <a:cxn ang="0">
                  <a:pos x="T6" y="T7"/>
                </a:cxn>
                <a:cxn ang="0">
                  <a:pos x="T8" y="T9"/>
                </a:cxn>
              </a:cxnLst>
              <a:rect l="0" t="0" r="r" b="b"/>
              <a:pathLst>
                <a:path w="34" h="16">
                  <a:moveTo>
                    <a:pt x="32" y="16"/>
                  </a:moveTo>
                  <a:lnTo>
                    <a:pt x="0" y="9"/>
                  </a:lnTo>
                  <a:lnTo>
                    <a:pt x="0" y="0"/>
                  </a:lnTo>
                  <a:lnTo>
                    <a:pt x="34" y="4"/>
                  </a:lnTo>
                  <a:lnTo>
                    <a:pt x="32" y="16"/>
                  </a:lnTo>
                  <a:close/>
                </a:path>
              </a:pathLst>
            </a:custGeom>
            <a:solidFill>
              <a:srgbClr val="75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DDFE1986-1CEB-B9CB-4B2A-ED5B2A44B09F}"/>
                </a:ext>
              </a:extLst>
            </p:cNvPr>
            <p:cNvSpPr>
              <a:spLocks/>
            </p:cNvSpPr>
            <p:nvPr/>
          </p:nvSpPr>
          <p:spPr bwMode="auto">
            <a:xfrm>
              <a:off x="1283" y="2072"/>
              <a:ext cx="36" cy="16"/>
            </a:xfrm>
            <a:custGeom>
              <a:avLst/>
              <a:gdLst>
                <a:gd name="T0" fmla="*/ 33 w 36"/>
                <a:gd name="T1" fmla="*/ 16 h 16"/>
                <a:gd name="T2" fmla="*/ 0 w 36"/>
                <a:gd name="T3" fmla="*/ 12 h 16"/>
                <a:gd name="T4" fmla="*/ 2 w 36"/>
                <a:gd name="T5" fmla="*/ 0 h 16"/>
                <a:gd name="T6" fmla="*/ 36 w 36"/>
                <a:gd name="T7" fmla="*/ 7 h 16"/>
                <a:gd name="T8" fmla="*/ 33 w 36"/>
                <a:gd name="T9" fmla="*/ 16 h 16"/>
              </a:gdLst>
              <a:ahLst/>
              <a:cxnLst>
                <a:cxn ang="0">
                  <a:pos x="T0" y="T1"/>
                </a:cxn>
                <a:cxn ang="0">
                  <a:pos x="T2" y="T3"/>
                </a:cxn>
                <a:cxn ang="0">
                  <a:pos x="T4" y="T5"/>
                </a:cxn>
                <a:cxn ang="0">
                  <a:pos x="T6" y="T7"/>
                </a:cxn>
                <a:cxn ang="0">
                  <a:pos x="T8" y="T9"/>
                </a:cxn>
              </a:cxnLst>
              <a:rect l="0" t="0" r="r" b="b"/>
              <a:pathLst>
                <a:path w="36" h="16">
                  <a:moveTo>
                    <a:pt x="33" y="16"/>
                  </a:moveTo>
                  <a:lnTo>
                    <a:pt x="0" y="12"/>
                  </a:lnTo>
                  <a:lnTo>
                    <a:pt x="2" y="0"/>
                  </a:lnTo>
                  <a:lnTo>
                    <a:pt x="36" y="7"/>
                  </a:lnTo>
                  <a:lnTo>
                    <a:pt x="33" y="16"/>
                  </a:lnTo>
                  <a:close/>
                </a:path>
              </a:pathLst>
            </a:custGeom>
            <a:solidFill>
              <a:srgbClr val="75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a:extLst>
                <a:ext uri="{FF2B5EF4-FFF2-40B4-BE49-F238E27FC236}">
                  <a16:creationId xmlns:a16="http://schemas.microsoft.com/office/drawing/2014/main" id="{37111A89-53F2-5974-C38F-347DBAC4FA25}"/>
                </a:ext>
              </a:extLst>
            </p:cNvPr>
            <p:cNvSpPr>
              <a:spLocks/>
            </p:cNvSpPr>
            <p:nvPr/>
          </p:nvSpPr>
          <p:spPr bwMode="auto">
            <a:xfrm>
              <a:off x="1273" y="2124"/>
              <a:ext cx="36" cy="17"/>
            </a:xfrm>
            <a:custGeom>
              <a:avLst/>
              <a:gdLst>
                <a:gd name="T0" fmla="*/ 34 w 36"/>
                <a:gd name="T1" fmla="*/ 17 h 17"/>
                <a:gd name="T2" fmla="*/ 0 w 36"/>
                <a:gd name="T3" fmla="*/ 10 h 17"/>
                <a:gd name="T4" fmla="*/ 3 w 36"/>
                <a:gd name="T5" fmla="*/ 0 h 17"/>
                <a:gd name="T6" fmla="*/ 36 w 36"/>
                <a:gd name="T7" fmla="*/ 5 h 17"/>
                <a:gd name="T8" fmla="*/ 34 w 36"/>
                <a:gd name="T9" fmla="*/ 17 h 17"/>
              </a:gdLst>
              <a:ahLst/>
              <a:cxnLst>
                <a:cxn ang="0">
                  <a:pos x="T0" y="T1"/>
                </a:cxn>
                <a:cxn ang="0">
                  <a:pos x="T2" y="T3"/>
                </a:cxn>
                <a:cxn ang="0">
                  <a:pos x="T4" y="T5"/>
                </a:cxn>
                <a:cxn ang="0">
                  <a:pos x="T6" y="T7"/>
                </a:cxn>
                <a:cxn ang="0">
                  <a:pos x="T8" y="T9"/>
                </a:cxn>
              </a:cxnLst>
              <a:rect l="0" t="0" r="r" b="b"/>
              <a:pathLst>
                <a:path w="36" h="17">
                  <a:moveTo>
                    <a:pt x="34" y="17"/>
                  </a:moveTo>
                  <a:lnTo>
                    <a:pt x="0" y="10"/>
                  </a:lnTo>
                  <a:lnTo>
                    <a:pt x="3" y="0"/>
                  </a:lnTo>
                  <a:lnTo>
                    <a:pt x="36" y="5"/>
                  </a:lnTo>
                  <a:lnTo>
                    <a:pt x="34" y="17"/>
                  </a:lnTo>
                  <a:close/>
                </a:path>
              </a:pathLst>
            </a:custGeom>
            <a:solidFill>
              <a:srgbClr val="75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a:extLst>
                <a:ext uri="{FF2B5EF4-FFF2-40B4-BE49-F238E27FC236}">
                  <a16:creationId xmlns:a16="http://schemas.microsoft.com/office/drawing/2014/main" id="{820AE72B-8B9F-0F94-F213-059DD22404B2}"/>
                </a:ext>
              </a:extLst>
            </p:cNvPr>
            <p:cNvSpPr>
              <a:spLocks/>
            </p:cNvSpPr>
            <p:nvPr/>
          </p:nvSpPr>
          <p:spPr bwMode="auto">
            <a:xfrm>
              <a:off x="1268" y="1740"/>
              <a:ext cx="197" cy="745"/>
            </a:xfrm>
            <a:custGeom>
              <a:avLst/>
              <a:gdLst>
                <a:gd name="T0" fmla="*/ 58 w 197"/>
                <a:gd name="T1" fmla="*/ 745 h 745"/>
                <a:gd name="T2" fmla="*/ 0 w 197"/>
                <a:gd name="T3" fmla="*/ 735 h 745"/>
                <a:gd name="T4" fmla="*/ 140 w 197"/>
                <a:gd name="T5" fmla="*/ 0 h 745"/>
                <a:gd name="T6" fmla="*/ 197 w 197"/>
                <a:gd name="T7" fmla="*/ 9 h 745"/>
                <a:gd name="T8" fmla="*/ 58 w 197"/>
                <a:gd name="T9" fmla="*/ 745 h 745"/>
              </a:gdLst>
              <a:ahLst/>
              <a:cxnLst>
                <a:cxn ang="0">
                  <a:pos x="T0" y="T1"/>
                </a:cxn>
                <a:cxn ang="0">
                  <a:pos x="T2" y="T3"/>
                </a:cxn>
                <a:cxn ang="0">
                  <a:pos x="T4" y="T5"/>
                </a:cxn>
                <a:cxn ang="0">
                  <a:pos x="T6" y="T7"/>
                </a:cxn>
                <a:cxn ang="0">
                  <a:pos x="T8" y="T9"/>
                </a:cxn>
              </a:cxnLst>
              <a:rect l="0" t="0" r="r" b="b"/>
              <a:pathLst>
                <a:path w="197" h="745">
                  <a:moveTo>
                    <a:pt x="58" y="745"/>
                  </a:moveTo>
                  <a:lnTo>
                    <a:pt x="0" y="735"/>
                  </a:lnTo>
                  <a:lnTo>
                    <a:pt x="140" y="0"/>
                  </a:lnTo>
                  <a:lnTo>
                    <a:pt x="197" y="9"/>
                  </a:lnTo>
                  <a:lnTo>
                    <a:pt x="58" y="745"/>
                  </a:lnTo>
                  <a:close/>
                </a:path>
              </a:pathLst>
            </a:custGeom>
            <a:solidFill>
              <a:srgbClr val="D8BA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26">
              <a:extLst>
                <a:ext uri="{FF2B5EF4-FFF2-40B4-BE49-F238E27FC236}">
                  <a16:creationId xmlns:a16="http://schemas.microsoft.com/office/drawing/2014/main" id="{B784E431-035A-0798-7EC9-2EDF4F91CB70}"/>
                </a:ext>
              </a:extLst>
            </p:cNvPr>
            <p:cNvSpPr>
              <a:spLocks noChangeArrowheads="1"/>
            </p:cNvSpPr>
            <p:nvPr/>
          </p:nvSpPr>
          <p:spPr bwMode="auto">
            <a:xfrm>
              <a:off x="1134" y="1821"/>
              <a:ext cx="94" cy="234"/>
            </a:xfrm>
            <a:prstGeom prst="rect">
              <a:avLst/>
            </a:prstGeom>
            <a:solidFill>
              <a:srgbClr val="FF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27">
              <a:extLst>
                <a:ext uri="{FF2B5EF4-FFF2-40B4-BE49-F238E27FC236}">
                  <a16:creationId xmlns:a16="http://schemas.microsoft.com/office/drawing/2014/main" id="{647124C8-18F8-C036-2976-BE35A0B0278F}"/>
                </a:ext>
              </a:extLst>
            </p:cNvPr>
            <p:cNvSpPr>
              <a:spLocks noChangeArrowheads="1"/>
            </p:cNvSpPr>
            <p:nvPr/>
          </p:nvSpPr>
          <p:spPr bwMode="auto">
            <a:xfrm>
              <a:off x="1184" y="1821"/>
              <a:ext cx="46" cy="234"/>
            </a:xfrm>
            <a:prstGeom prst="rect">
              <a:avLst/>
            </a:prstGeom>
            <a:solidFill>
              <a:srgbClr val="DD17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8">
              <a:extLst>
                <a:ext uri="{FF2B5EF4-FFF2-40B4-BE49-F238E27FC236}">
                  <a16:creationId xmlns:a16="http://schemas.microsoft.com/office/drawing/2014/main" id="{3DA761A8-DBF3-7C58-5BB4-2F2BF4580020}"/>
                </a:ext>
              </a:extLst>
            </p:cNvPr>
            <p:cNvSpPr>
              <a:spLocks noChangeArrowheads="1"/>
            </p:cNvSpPr>
            <p:nvPr/>
          </p:nvSpPr>
          <p:spPr bwMode="auto">
            <a:xfrm>
              <a:off x="1119" y="2055"/>
              <a:ext cx="125" cy="272"/>
            </a:xfrm>
            <a:prstGeom prst="rect">
              <a:avLst/>
            </a:prstGeom>
            <a:solidFill>
              <a:srgbClr val="FF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29">
              <a:extLst>
                <a:ext uri="{FF2B5EF4-FFF2-40B4-BE49-F238E27FC236}">
                  <a16:creationId xmlns:a16="http://schemas.microsoft.com/office/drawing/2014/main" id="{D9561C74-E11E-C9BF-C575-737294EBF5E7}"/>
                </a:ext>
              </a:extLst>
            </p:cNvPr>
            <p:cNvSpPr>
              <a:spLocks noChangeArrowheads="1"/>
            </p:cNvSpPr>
            <p:nvPr/>
          </p:nvSpPr>
          <p:spPr bwMode="auto">
            <a:xfrm>
              <a:off x="1182" y="2055"/>
              <a:ext cx="62" cy="272"/>
            </a:xfrm>
            <a:prstGeom prst="rect">
              <a:avLst/>
            </a:prstGeom>
            <a:solidFill>
              <a:srgbClr val="DD17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0">
              <a:extLst>
                <a:ext uri="{FF2B5EF4-FFF2-40B4-BE49-F238E27FC236}">
                  <a16:creationId xmlns:a16="http://schemas.microsoft.com/office/drawing/2014/main" id="{D8C2C480-E52E-6309-99F5-210F02B17DC5}"/>
                </a:ext>
              </a:extLst>
            </p:cNvPr>
            <p:cNvSpPr>
              <a:spLocks noChangeArrowheads="1"/>
            </p:cNvSpPr>
            <p:nvPr/>
          </p:nvSpPr>
          <p:spPr bwMode="auto">
            <a:xfrm>
              <a:off x="1119" y="2072"/>
              <a:ext cx="125"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1">
              <a:extLst>
                <a:ext uri="{FF2B5EF4-FFF2-40B4-BE49-F238E27FC236}">
                  <a16:creationId xmlns:a16="http://schemas.microsoft.com/office/drawing/2014/main" id="{B435B347-EE91-2D98-8DA6-C95AAA2C9345}"/>
                </a:ext>
              </a:extLst>
            </p:cNvPr>
            <p:cNvSpPr>
              <a:spLocks noChangeArrowheads="1"/>
            </p:cNvSpPr>
            <p:nvPr/>
          </p:nvSpPr>
          <p:spPr bwMode="auto">
            <a:xfrm>
              <a:off x="1182" y="2072"/>
              <a:ext cx="62" cy="1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a:extLst>
                <a:ext uri="{FF2B5EF4-FFF2-40B4-BE49-F238E27FC236}">
                  <a16:creationId xmlns:a16="http://schemas.microsoft.com/office/drawing/2014/main" id="{962B37B8-FE00-8F2B-ECC8-358B19932F9C}"/>
                </a:ext>
              </a:extLst>
            </p:cNvPr>
            <p:cNvSpPr>
              <a:spLocks/>
            </p:cNvSpPr>
            <p:nvPr/>
          </p:nvSpPr>
          <p:spPr bwMode="auto">
            <a:xfrm>
              <a:off x="958" y="2148"/>
              <a:ext cx="447" cy="497"/>
            </a:xfrm>
            <a:custGeom>
              <a:avLst/>
              <a:gdLst>
                <a:gd name="T0" fmla="*/ 416 w 447"/>
                <a:gd name="T1" fmla="*/ 497 h 497"/>
                <a:gd name="T2" fmla="*/ 29 w 447"/>
                <a:gd name="T3" fmla="*/ 497 h 497"/>
                <a:gd name="T4" fmla="*/ 0 w 447"/>
                <a:gd name="T5" fmla="*/ 0 h 497"/>
                <a:gd name="T6" fmla="*/ 447 w 447"/>
                <a:gd name="T7" fmla="*/ 0 h 497"/>
                <a:gd name="T8" fmla="*/ 416 w 447"/>
                <a:gd name="T9" fmla="*/ 497 h 497"/>
              </a:gdLst>
              <a:ahLst/>
              <a:cxnLst>
                <a:cxn ang="0">
                  <a:pos x="T0" y="T1"/>
                </a:cxn>
                <a:cxn ang="0">
                  <a:pos x="T2" y="T3"/>
                </a:cxn>
                <a:cxn ang="0">
                  <a:pos x="T4" y="T5"/>
                </a:cxn>
                <a:cxn ang="0">
                  <a:pos x="T6" y="T7"/>
                </a:cxn>
                <a:cxn ang="0">
                  <a:pos x="T8" y="T9"/>
                </a:cxn>
              </a:cxnLst>
              <a:rect l="0" t="0" r="r" b="b"/>
              <a:pathLst>
                <a:path w="447" h="497">
                  <a:moveTo>
                    <a:pt x="416" y="497"/>
                  </a:moveTo>
                  <a:lnTo>
                    <a:pt x="29" y="497"/>
                  </a:lnTo>
                  <a:lnTo>
                    <a:pt x="0" y="0"/>
                  </a:lnTo>
                  <a:lnTo>
                    <a:pt x="447" y="0"/>
                  </a:lnTo>
                  <a:lnTo>
                    <a:pt x="416" y="497"/>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a:extLst>
                <a:ext uri="{FF2B5EF4-FFF2-40B4-BE49-F238E27FC236}">
                  <a16:creationId xmlns:a16="http://schemas.microsoft.com/office/drawing/2014/main" id="{FFE668D5-D38D-4B34-DA57-1CB150C9DCE1}"/>
                </a:ext>
              </a:extLst>
            </p:cNvPr>
            <p:cNvSpPr>
              <a:spLocks/>
            </p:cNvSpPr>
            <p:nvPr/>
          </p:nvSpPr>
          <p:spPr bwMode="auto">
            <a:xfrm>
              <a:off x="982" y="2148"/>
              <a:ext cx="423" cy="497"/>
            </a:xfrm>
            <a:custGeom>
              <a:avLst/>
              <a:gdLst>
                <a:gd name="T0" fmla="*/ 158 w 176"/>
                <a:gd name="T1" fmla="*/ 0 h 208"/>
                <a:gd name="T2" fmla="*/ 24 w 176"/>
                <a:gd name="T3" fmla="*/ 180 h 208"/>
                <a:gd name="T4" fmla="*/ 0 w 176"/>
                <a:gd name="T5" fmla="*/ 176 h 208"/>
                <a:gd name="T6" fmla="*/ 2 w 176"/>
                <a:gd name="T7" fmla="*/ 208 h 208"/>
                <a:gd name="T8" fmla="*/ 163 w 176"/>
                <a:gd name="T9" fmla="*/ 208 h 208"/>
                <a:gd name="T10" fmla="*/ 176 w 176"/>
                <a:gd name="T11" fmla="*/ 0 h 208"/>
                <a:gd name="T12" fmla="*/ 158 w 176"/>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176" h="208">
                  <a:moveTo>
                    <a:pt x="158" y="0"/>
                  </a:moveTo>
                  <a:cubicBezTo>
                    <a:pt x="143" y="103"/>
                    <a:pt x="88" y="180"/>
                    <a:pt x="24" y="180"/>
                  </a:cubicBezTo>
                  <a:cubicBezTo>
                    <a:pt x="16" y="180"/>
                    <a:pt x="8" y="178"/>
                    <a:pt x="0" y="176"/>
                  </a:cubicBezTo>
                  <a:cubicBezTo>
                    <a:pt x="2" y="208"/>
                    <a:pt x="2" y="208"/>
                    <a:pt x="2" y="208"/>
                  </a:cubicBezTo>
                  <a:cubicBezTo>
                    <a:pt x="163" y="208"/>
                    <a:pt x="163" y="208"/>
                    <a:pt x="163" y="208"/>
                  </a:cubicBezTo>
                  <a:cubicBezTo>
                    <a:pt x="176" y="0"/>
                    <a:pt x="176" y="0"/>
                    <a:pt x="176" y="0"/>
                  </a:cubicBezTo>
                  <a:lnTo>
                    <a:pt x="158" y="0"/>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4">
              <a:extLst>
                <a:ext uri="{FF2B5EF4-FFF2-40B4-BE49-F238E27FC236}">
                  <a16:creationId xmlns:a16="http://schemas.microsoft.com/office/drawing/2014/main" id="{C30E6414-E73F-4374-0DDC-F6159CEFE6B7}"/>
                </a:ext>
              </a:extLst>
            </p:cNvPr>
            <p:cNvSpPr>
              <a:spLocks/>
            </p:cNvSpPr>
            <p:nvPr/>
          </p:nvSpPr>
          <p:spPr bwMode="auto">
            <a:xfrm>
              <a:off x="1182" y="1673"/>
              <a:ext cx="41" cy="150"/>
            </a:xfrm>
            <a:custGeom>
              <a:avLst/>
              <a:gdLst>
                <a:gd name="T0" fmla="*/ 17 w 17"/>
                <a:gd name="T1" fmla="*/ 25 h 63"/>
                <a:gd name="T2" fmla="*/ 1 w 17"/>
                <a:gd name="T3" fmla="*/ 0 h 63"/>
                <a:gd name="T4" fmla="*/ 1 w 17"/>
                <a:gd name="T5" fmla="*/ 32 h 63"/>
                <a:gd name="T6" fmla="*/ 0 w 17"/>
                <a:gd name="T7" fmla="*/ 32 h 63"/>
                <a:gd name="T8" fmla="*/ 0 w 17"/>
                <a:gd name="T9" fmla="*/ 32 h 63"/>
                <a:gd name="T10" fmla="*/ 6 w 17"/>
                <a:gd name="T11" fmla="*/ 39 h 63"/>
                <a:gd name="T12" fmla="*/ 0 w 17"/>
                <a:gd name="T13" fmla="*/ 47 h 63"/>
                <a:gd name="T14" fmla="*/ 0 w 17"/>
                <a:gd name="T15" fmla="*/ 63 h 63"/>
                <a:gd name="T16" fmla="*/ 17 w 17"/>
                <a:gd name="T17" fmla="*/ 63 h 63"/>
                <a:gd name="T18" fmla="*/ 17 w 17"/>
                <a:gd name="T19" fmla="*/ 2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3">
                  <a:moveTo>
                    <a:pt x="17" y="25"/>
                  </a:moveTo>
                  <a:cubicBezTo>
                    <a:pt x="10" y="21"/>
                    <a:pt x="4" y="11"/>
                    <a:pt x="1" y="0"/>
                  </a:cubicBezTo>
                  <a:cubicBezTo>
                    <a:pt x="1" y="32"/>
                    <a:pt x="1" y="32"/>
                    <a:pt x="1" y="32"/>
                  </a:cubicBezTo>
                  <a:cubicBezTo>
                    <a:pt x="0" y="32"/>
                    <a:pt x="0" y="32"/>
                    <a:pt x="0" y="32"/>
                  </a:cubicBezTo>
                  <a:cubicBezTo>
                    <a:pt x="0" y="32"/>
                    <a:pt x="0" y="32"/>
                    <a:pt x="0" y="32"/>
                  </a:cubicBezTo>
                  <a:cubicBezTo>
                    <a:pt x="4" y="32"/>
                    <a:pt x="6" y="35"/>
                    <a:pt x="6" y="39"/>
                  </a:cubicBezTo>
                  <a:cubicBezTo>
                    <a:pt x="6" y="43"/>
                    <a:pt x="4" y="47"/>
                    <a:pt x="0" y="47"/>
                  </a:cubicBezTo>
                  <a:cubicBezTo>
                    <a:pt x="0" y="63"/>
                    <a:pt x="0" y="63"/>
                    <a:pt x="0" y="63"/>
                  </a:cubicBezTo>
                  <a:cubicBezTo>
                    <a:pt x="17" y="63"/>
                    <a:pt x="17" y="63"/>
                    <a:pt x="17" y="63"/>
                  </a:cubicBezTo>
                  <a:lnTo>
                    <a:pt x="17" y="25"/>
                  </a:lnTo>
                  <a:close/>
                </a:path>
              </a:pathLst>
            </a:custGeom>
            <a:solidFill>
              <a:srgbClr val="55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5">
              <a:extLst>
                <a:ext uri="{FF2B5EF4-FFF2-40B4-BE49-F238E27FC236}">
                  <a16:creationId xmlns:a16="http://schemas.microsoft.com/office/drawing/2014/main" id="{085413DE-BB48-AC32-85A6-2105E98E3734}"/>
                </a:ext>
              </a:extLst>
            </p:cNvPr>
            <p:cNvSpPr>
              <a:spLocks/>
            </p:cNvSpPr>
            <p:nvPr/>
          </p:nvSpPr>
          <p:spPr bwMode="auto">
            <a:xfrm>
              <a:off x="1141" y="1673"/>
              <a:ext cx="41" cy="150"/>
            </a:xfrm>
            <a:custGeom>
              <a:avLst/>
              <a:gdLst>
                <a:gd name="T0" fmla="*/ 17 w 17"/>
                <a:gd name="T1" fmla="*/ 47 h 63"/>
                <a:gd name="T2" fmla="*/ 11 w 17"/>
                <a:gd name="T3" fmla="*/ 39 h 63"/>
                <a:gd name="T4" fmla="*/ 17 w 17"/>
                <a:gd name="T5" fmla="*/ 32 h 63"/>
                <a:gd name="T6" fmla="*/ 16 w 17"/>
                <a:gd name="T7" fmla="*/ 32 h 63"/>
                <a:gd name="T8" fmla="*/ 16 w 17"/>
                <a:gd name="T9" fmla="*/ 0 h 63"/>
                <a:gd name="T10" fmla="*/ 0 w 17"/>
                <a:gd name="T11" fmla="*/ 25 h 63"/>
                <a:gd name="T12" fmla="*/ 0 w 17"/>
                <a:gd name="T13" fmla="*/ 63 h 63"/>
                <a:gd name="T14" fmla="*/ 17 w 17"/>
                <a:gd name="T15" fmla="*/ 63 h 63"/>
                <a:gd name="T16" fmla="*/ 17 w 17"/>
                <a:gd name="T17" fmla="*/ 63 h 63"/>
                <a:gd name="T18" fmla="*/ 17 w 17"/>
                <a:gd name="T19" fmla="*/ 63 h 63"/>
                <a:gd name="T20" fmla="*/ 17 w 17"/>
                <a:gd name="T21" fmla="*/ 47 h 63"/>
                <a:gd name="T22" fmla="*/ 17 w 17"/>
                <a:gd name="T23"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63">
                  <a:moveTo>
                    <a:pt x="17" y="47"/>
                  </a:moveTo>
                  <a:cubicBezTo>
                    <a:pt x="14" y="47"/>
                    <a:pt x="11" y="43"/>
                    <a:pt x="11" y="39"/>
                  </a:cubicBezTo>
                  <a:cubicBezTo>
                    <a:pt x="11" y="35"/>
                    <a:pt x="14" y="32"/>
                    <a:pt x="17" y="32"/>
                  </a:cubicBezTo>
                  <a:cubicBezTo>
                    <a:pt x="16" y="32"/>
                    <a:pt x="16" y="32"/>
                    <a:pt x="16" y="32"/>
                  </a:cubicBezTo>
                  <a:cubicBezTo>
                    <a:pt x="16" y="0"/>
                    <a:pt x="16" y="0"/>
                    <a:pt x="16" y="0"/>
                  </a:cubicBezTo>
                  <a:cubicBezTo>
                    <a:pt x="13" y="11"/>
                    <a:pt x="7" y="21"/>
                    <a:pt x="0" y="25"/>
                  </a:cubicBezTo>
                  <a:cubicBezTo>
                    <a:pt x="0" y="63"/>
                    <a:pt x="0" y="63"/>
                    <a:pt x="0" y="63"/>
                  </a:cubicBezTo>
                  <a:cubicBezTo>
                    <a:pt x="17" y="63"/>
                    <a:pt x="17" y="63"/>
                    <a:pt x="17" y="63"/>
                  </a:cubicBezTo>
                  <a:cubicBezTo>
                    <a:pt x="17" y="63"/>
                    <a:pt x="17" y="63"/>
                    <a:pt x="17" y="63"/>
                  </a:cubicBezTo>
                  <a:cubicBezTo>
                    <a:pt x="17" y="63"/>
                    <a:pt x="17" y="63"/>
                    <a:pt x="17" y="63"/>
                  </a:cubicBezTo>
                  <a:cubicBezTo>
                    <a:pt x="17" y="47"/>
                    <a:pt x="17" y="47"/>
                    <a:pt x="17" y="47"/>
                  </a:cubicBezTo>
                  <a:cubicBezTo>
                    <a:pt x="17" y="47"/>
                    <a:pt x="17" y="47"/>
                    <a:pt x="17" y="47"/>
                  </a:cubicBez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38">
            <a:extLst>
              <a:ext uri="{FF2B5EF4-FFF2-40B4-BE49-F238E27FC236}">
                <a16:creationId xmlns:a16="http://schemas.microsoft.com/office/drawing/2014/main" id="{BD8E9170-5D95-B372-1AD4-F3969DDA2A34}"/>
              </a:ext>
            </a:extLst>
          </p:cNvPr>
          <p:cNvGrpSpPr>
            <a:grpSpLocks noChangeAspect="1"/>
          </p:cNvGrpSpPr>
          <p:nvPr/>
        </p:nvGrpSpPr>
        <p:grpSpPr bwMode="auto">
          <a:xfrm>
            <a:off x="4615326" y="2012466"/>
            <a:ext cx="1105736" cy="787715"/>
            <a:chOff x="2462" y="1842"/>
            <a:chExt cx="1130" cy="805"/>
          </a:xfrm>
        </p:grpSpPr>
        <p:sp>
          <p:nvSpPr>
            <p:cNvPr id="49" name="Freeform 39">
              <a:extLst>
                <a:ext uri="{FF2B5EF4-FFF2-40B4-BE49-F238E27FC236}">
                  <a16:creationId xmlns:a16="http://schemas.microsoft.com/office/drawing/2014/main" id="{E9E672BD-AB2E-25FC-23C0-D73C52B382C8}"/>
                </a:ext>
              </a:extLst>
            </p:cNvPr>
            <p:cNvSpPr>
              <a:spLocks/>
            </p:cNvSpPr>
            <p:nvPr/>
          </p:nvSpPr>
          <p:spPr bwMode="auto">
            <a:xfrm>
              <a:off x="2632" y="1878"/>
              <a:ext cx="462" cy="666"/>
            </a:xfrm>
            <a:custGeom>
              <a:avLst/>
              <a:gdLst>
                <a:gd name="T0" fmla="*/ 194 w 194"/>
                <a:gd name="T1" fmla="*/ 0 h 279"/>
                <a:gd name="T2" fmla="*/ 194 w 194"/>
                <a:gd name="T3" fmla="*/ 279 h 279"/>
                <a:gd name="T4" fmla="*/ 7 w 194"/>
                <a:gd name="T5" fmla="*/ 279 h 279"/>
                <a:gd name="T6" fmla="*/ 0 w 194"/>
                <a:gd name="T7" fmla="*/ 272 h 279"/>
                <a:gd name="T8" fmla="*/ 0 w 194"/>
                <a:gd name="T9" fmla="*/ 7 h 279"/>
                <a:gd name="T10" fmla="*/ 7 w 194"/>
                <a:gd name="T11" fmla="*/ 0 h 279"/>
                <a:gd name="T12" fmla="*/ 194 w 194"/>
                <a:gd name="T13" fmla="*/ 0 h 279"/>
              </a:gdLst>
              <a:ahLst/>
              <a:cxnLst>
                <a:cxn ang="0">
                  <a:pos x="T0" y="T1"/>
                </a:cxn>
                <a:cxn ang="0">
                  <a:pos x="T2" y="T3"/>
                </a:cxn>
                <a:cxn ang="0">
                  <a:pos x="T4" y="T5"/>
                </a:cxn>
                <a:cxn ang="0">
                  <a:pos x="T6" y="T7"/>
                </a:cxn>
                <a:cxn ang="0">
                  <a:pos x="T8" y="T9"/>
                </a:cxn>
                <a:cxn ang="0">
                  <a:pos x="T10" y="T11"/>
                </a:cxn>
                <a:cxn ang="0">
                  <a:pos x="T12" y="T13"/>
                </a:cxn>
              </a:cxnLst>
              <a:rect l="0" t="0" r="r" b="b"/>
              <a:pathLst>
                <a:path w="194" h="279">
                  <a:moveTo>
                    <a:pt x="194" y="0"/>
                  </a:moveTo>
                  <a:cubicBezTo>
                    <a:pt x="194" y="279"/>
                    <a:pt x="194" y="279"/>
                    <a:pt x="194" y="279"/>
                  </a:cubicBezTo>
                  <a:cubicBezTo>
                    <a:pt x="7" y="279"/>
                    <a:pt x="7" y="279"/>
                    <a:pt x="7" y="279"/>
                  </a:cubicBezTo>
                  <a:cubicBezTo>
                    <a:pt x="3" y="279"/>
                    <a:pt x="0" y="276"/>
                    <a:pt x="0" y="272"/>
                  </a:cubicBezTo>
                  <a:cubicBezTo>
                    <a:pt x="0" y="7"/>
                    <a:pt x="0" y="7"/>
                    <a:pt x="0" y="7"/>
                  </a:cubicBezTo>
                  <a:cubicBezTo>
                    <a:pt x="0" y="3"/>
                    <a:pt x="3" y="0"/>
                    <a:pt x="7" y="0"/>
                  </a:cubicBezTo>
                  <a:lnTo>
                    <a:pt x="194" y="0"/>
                  </a:lnTo>
                  <a:close/>
                </a:path>
              </a:pathLst>
            </a:custGeom>
            <a:solidFill>
              <a:srgbClr val="1A9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id="{5143EB81-81F6-8AF9-CE12-0406B6F78F7E}"/>
                </a:ext>
              </a:extLst>
            </p:cNvPr>
            <p:cNvSpPr>
              <a:spLocks noEditPoints="1"/>
            </p:cNvSpPr>
            <p:nvPr/>
          </p:nvSpPr>
          <p:spPr bwMode="auto">
            <a:xfrm>
              <a:off x="2594" y="1842"/>
              <a:ext cx="998" cy="738"/>
            </a:xfrm>
            <a:custGeom>
              <a:avLst/>
              <a:gdLst>
                <a:gd name="T0" fmla="*/ 397 w 419"/>
                <a:gd name="T1" fmla="*/ 0 h 309"/>
                <a:gd name="T2" fmla="*/ 23 w 419"/>
                <a:gd name="T3" fmla="*/ 0 h 309"/>
                <a:gd name="T4" fmla="*/ 0 w 419"/>
                <a:gd name="T5" fmla="*/ 22 h 309"/>
                <a:gd name="T6" fmla="*/ 0 w 419"/>
                <a:gd name="T7" fmla="*/ 287 h 309"/>
                <a:gd name="T8" fmla="*/ 23 w 419"/>
                <a:gd name="T9" fmla="*/ 309 h 309"/>
                <a:gd name="T10" fmla="*/ 397 w 419"/>
                <a:gd name="T11" fmla="*/ 309 h 309"/>
                <a:gd name="T12" fmla="*/ 419 w 419"/>
                <a:gd name="T13" fmla="*/ 287 h 309"/>
                <a:gd name="T14" fmla="*/ 419 w 419"/>
                <a:gd name="T15" fmla="*/ 22 h 309"/>
                <a:gd name="T16" fmla="*/ 397 w 419"/>
                <a:gd name="T17" fmla="*/ 0 h 309"/>
                <a:gd name="T18" fmla="*/ 404 w 419"/>
                <a:gd name="T19" fmla="*/ 287 h 309"/>
                <a:gd name="T20" fmla="*/ 397 w 419"/>
                <a:gd name="T21" fmla="*/ 294 h 309"/>
                <a:gd name="T22" fmla="*/ 23 w 419"/>
                <a:gd name="T23" fmla="*/ 294 h 309"/>
                <a:gd name="T24" fmla="*/ 16 w 419"/>
                <a:gd name="T25" fmla="*/ 287 h 309"/>
                <a:gd name="T26" fmla="*/ 16 w 419"/>
                <a:gd name="T27" fmla="*/ 22 h 309"/>
                <a:gd name="T28" fmla="*/ 23 w 419"/>
                <a:gd name="T29" fmla="*/ 15 h 309"/>
                <a:gd name="T30" fmla="*/ 397 w 419"/>
                <a:gd name="T31" fmla="*/ 15 h 309"/>
                <a:gd name="T32" fmla="*/ 404 w 419"/>
                <a:gd name="T33" fmla="*/ 22 h 309"/>
                <a:gd name="T34" fmla="*/ 404 w 419"/>
                <a:gd name="T35" fmla="*/ 28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9" h="309">
                  <a:moveTo>
                    <a:pt x="397" y="0"/>
                  </a:moveTo>
                  <a:cubicBezTo>
                    <a:pt x="23" y="0"/>
                    <a:pt x="23" y="0"/>
                    <a:pt x="23" y="0"/>
                  </a:cubicBezTo>
                  <a:cubicBezTo>
                    <a:pt x="10" y="0"/>
                    <a:pt x="0" y="10"/>
                    <a:pt x="0" y="22"/>
                  </a:cubicBezTo>
                  <a:cubicBezTo>
                    <a:pt x="0" y="287"/>
                    <a:pt x="0" y="287"/>
                    <a:pt x="0" y="287"/>
                  </a:cubicBezTo>
                  <a:cubicBezTo>
                    <a:pt x="0" y="299"/>
                    <a:pt x="10" y="309"/>
                    <a:pt x="23" y="309"/>
                  </a:cubicBezTo>
                  <a:cubicBezTo>
                    <a:pt x="397" y="309"/>
                    <a:pt x="397" y="309"/>
                    <a:pt x="397" y="309"/>
                  </a:cubicBezTo>
                  <a:cubicBezTo>
                    <a:pt x="409" y="309"/>
                    <a:pt x="419" y="299"/>
                    <a:pt x="419" y="287"/>
                  </a:cubicBezTo>
                  <a:cubicBezTo>
                    <a:pt x="419" y="22"/>
                    <a:pt x="419" y="22"/>
                    <a:pt x="419" y="22"/>
                  </a:cubicBezTo>
                  <a:cubicBezTo>
                    <a:pt x="419" y="10"/>
                    <a:pt x="409" y="0"/>
                    <a:pt x="397" y="0"/>
                  </a:cubicBezTo>
                  <a:close/>
                  <a:moveTo>
                    <a:pt x="404" y="287"/>
                  </a:moveTo>
                  <a:cubicBezTo>
                    <a:pt x="404" y="291"/>
                    <a:pt x="400" y="294"/>
                    <a:pt x="397" y="294"/>
                  </a:cubicBezTo>
                  <a:cubicBezTo>
                    <a:pt x="23" y="294"/>
                    <a:pt x="23" y="294"/>
                    <a:pt x="23" y="294"/>
                  </a:cubicBezTo>
                  <a:cubicBezTo>
                    <a:pt x="19" y="294"/>
                    <a:pt x="16" y="291"/>
                    <a:pt x="16" y="287"/>
                  </a:cubicBezTo>
                  <a:cubicBezTo>
                    <a:pt x="16" y="22"/>
                    <a:pt x="16" y="22"/>
                    <a:pt x="16" y="22"/>
                  </a:cubicBezTo>
                  <a:cubicBezTo>
                    <a:pt x="16" y="18"/>
                    <a:pt x="19" y="15"/>
                    <a:pt x="23" y="15"/>
                  </a:cubicBezTo>
                  <a:cubicBezTo>
                    <a:pt x="397" y="15"/>
                    <a:pt x="397" y="15"/>
                    <a:pt x="397" y="15"/>
                  </a:cubicBezTo>
                  <a:cubicBezTo>
                    <a:pt x="400" y="15"/>
                    <a:pt x="404" y="18"/>
                    <a:pt x="404" y="22"/>
                  </a:cubicBezTo>
                  <a:lnTo>
                    <a:pt x="404" y="287"/>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id="{4A17685B-471E-5093-0CD5-1DBCD6C4269B}"/>
                </a:ext>
              </a:extLst>
            </p:cNvPr>
            <p:cNvSpPr>
              <a:spLocks/>
            </p:cNvSpPr>
            <p:nvPr/>
          </p:nvSpPr>
          <p:spPr bwMode="auto">
            <a:xfrm>
              <a:off x="3094" y="1878"/>
              <a:ext cx="463" cy="666"/>
            </a:xfrm>
            <a:custGeom>
              <a:avLst/>
              <a:gdLst>
                <a:gd name="T0" fmla="*/ 194 w 194"/>
                <a:gd name="T1" fmla="*/ 7 h 279"/>
                <a:gd name="T2" fmla="*/ 194 w 194"/>
                <a:gd name="T3" fmla="*/ 272 h 279"/>
                <a:gd name="T4" fmla="*/ 187 w 194"/>
                <a:gd name="T5" fmla="*/ 279 h 279"/>
                <a:gd name="T6" fmla="*/ 0 w 194"/>
                <a:gd name="T7" fmla="*/ 279 h 279"/>
                <a:gd name="T8" fmla="*/ 0 w 194"/>
                <a:gd name="T9" fmla="*/ 0 h 279"/>
                <a:gd name="T10" fmla="*/ 187 w 194"/>
                <a:gd name="T11" fmla="*/ 0 h 279"/>
                <a:gd name="T12" fmla="*/ 194 w 194"/>
                <a:gd name="T13" fmla="*/ 7 h 279"/>
              </a:gdLst>
              <a:ahLst/>
              <a:cxnLst>
                <a:cxn ang="0">
                  <a:pos x="T0" y="T1"/>
                </a:cxn>
                <a:cxn ang="0">
                  <a:pos x="T2" y="T3"/>
                </a:cxn>
                <a:cxn ang="0">
                  <a:pos x="T4" y="T5"/>
                </a:cxn>
                <a:cxn ang="0">
                  <a:pos x="T6" y="T7"/>
                </a:cxn>
                <a:cxn ang="0">
                  <a:pos x="T8" y="T9"/>
                </a:cxn>
                <a:cxn ang="0">
                  <a:pos x="T10" y="T11"/>
                </a:cxn>
                <a:cxn ang="0">
                  <a:pos x="T12" y="T13"/>
                </a:cxn>
              </a:cxnLst>
              <a:rect l="0" t="0" r="r" b="b"/>
              <a:pathLst>
                <a:path w="194" h="279">
                  <a:moveTo>
                    <a:pt x="194" y="7"/>
                  </a:moveTo>
                  <a:cubicBezTo>
                    <a:pt x="194" y="272"/>
                    <a:pt x="194" y="272"/>
                    <a:pt x="194" y="272"/>
                  </a:cubicBezTo>
                  <a:cubicBezTo>
                    <a:pt x="194" y="276"/>
                    <a:pt x="190" y="279"/>
                    <a:pt x="187" y="279"/>
                  </a:cubicBezTo>
                  <a:cubicBezTo>
                    <a:pt x="0" y="279"/>
                    <a:pt x="0" y="279"/>
                    <a:pt x="0" y="279"/>
                  </a:cubicBezTo>
                  <a:cubicBezTo>
                    <a:pt x="0" y="0"/>
                    <a:pt x="0" y="0"/>
                    <a:pt x="0" y="0"/>
                  </a:cubicBezTo>
                  <a:cubicBezTo>
                    <a:pt x="187" y="0"/>
                    <a:pt x="187" y="0"/>
                    <a:pt x="187" y="0"/>
                  </a:cubicBezTo>
                  <a:cubicBezTo>
                    <a:pt x="190" y="0"/>
                    <a:pt x="194" y="3"/>
                    <a:pt x="194" y="7"/>
                  </a:cubicBezTo>
                  <a:close/>
                </a:path>
              </a:pathLst>
            </a:custGeom>
            <a:solidFill>
              <a:srgbClr val="03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2A6DB5D6-CF35-1DDB-FCEF-83A1BFD8D4CE}"/>
                </a:ext>
              </a:extLst>
            </p:cNvPr>
            <p:cNvSpPr>
              <a:spLocks/>
            </p:cNvSpPr>
            <p:nvPr/>
          </p:nvSpPr>
          <p:spPr bwMode="auto">
            <a:xfrm>
              <a:off x="3015" y="2499"/>
              <a:ext cx="113" cy="45"/>
            </a:xfrm>
            <a:custGeom>
              <a:avLst/>
              <a:gdLst>
                <a:gd name="T0" fmla="*/ 47 w 47"/>
                <a:gd name="T1" fmla="*/ 0 h 19"/>
                <a:gd name="T2" fmla="*/ 10 w 47"/>
                <a:gd name="T3" fmla="*/ 0 h 19"/>
                <a:gd name="T4" fmla="*/ 0 w 47"/>
                <a:gd name="T5" fmla="*/ 10 h 19"/>
                <a:gd name="T6" fmla="*/ 10 w 47"/>
                <a:gd name="T7" fmla="*/ 19 h 19"/>
                <a:gd name="T8" fmla="*/ 41 w 47"/>
                <a:gd name="T9" fmla="*/ 19 h 19"/>
                <a:gd name="T10" fmla="*/ 47 w 47"/>
                <a:gd name="T11" fmla="*/ 0 h 19"/>
              </a:gdLst>
              <a:ahLst/>
              <a:cxnLst>
                <a:cxn ang="0">
                  <a:pos x="T0" y="T1"/>
                </a:cxn>
                <a:cxn ang="0">
                  <a:pos x="T2" y="T3"/>
                </a:cxn>
                <a:cxn ang="0">
                  <a:pos x="T4" y="T5"/>
                </a:cxn>
                <a:cxn ang="0">
                  <a:pos x="T6" y="T7"/>
                </a:cxn>
                <a:cxn ang="0">
                  <a:pos x="T8" y="T9"/>
                </a:cxn>
                <a:cxn ang="0">
                  <a:pos x="T10" y="T11"/>
                </a:cxn>
              </a:cxnLst>
              <a:rect l="0" t="0" r="r" b="b"/>
              <a:pathLst>
                <a:path w="47" h="19">
                  <a:moveTo>
                    <a:pt x="47" y="0"/>
                  </a:moveTo>
                  <a:cubicBezTo>
                    <a:pt x="10" y="0"/>
                    <a:pt x="10" y="0"/>
                    <a:pt x="10" y="0"/>
                  </a:cubicBezTo>
                  <a:cubicBezTo>
                    <a:pt x="4" y="0"/>
                    <a:pt x="0" y="5"/>
                    <a:pt x="0" y="10"/>
                  </a:cubicBezTo>
                  <a:cubicBezTo>
                    <a:pt x="0" y="15"/>
                    <a:pt x="4" y="19"/>
                    <a:pt x="10" y="19"/>
                  </a:cubicBezTo>
                  <a:cubicBezTo>
                    <a:pt x="41" y="19"/>
                    <a:pt x="41" y="19"/>
                    <a:pt x="41" y="19"/>
                  </a:cubicBezTo>
                  <a:lnTo>
                    <a:pt x="47" y="0"/>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43">
              <a:extLst>
                <a:ext uri="{FF2B5EF4-FFF2-40B4-BE49-F238E27FC236}">
                  <a16:creationId xmlns:a16="http://schemas.microsoft.com/office/drawing/2014/main" id="{672645EC-1A38-A6D1-B07A-EFA68C2F9C03}"/>
                </a:ext>
              </a:extLst>
            </p:cNvPr>
            <p:cNvSpPr>
              <a:spLocks noChangeArrowheads="1"/>
            </p:cNvSpPr>
            <p:nvPr/>
          </p:nvSpPr>
          <p:spPr bwMode="auto">
            <a:xfrm>
              <a:off x="2718" y="2523"/>
              <a:ext cx="243" cy="21"/>
            </a:xfrm>
            <a:prstGeom prst="rect">
              <a:avLst/>
            </a:prstGeom>
            <a:solidFill>
              <a:srgbClr val="16D0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16445F90-D5FD-27AA-7E89-83089F2804A6}"/>
                </a:ext>
              </a:extLst>
            </p:cNvPr>
            <p:cNvSpPr>
              <a:spLocks/>
            </p:cNvSpPr>
            <p:nvPr/>
          </p:nvSpPr>
          <p:spPr bwMode="auto">
            <a:xfrm>
              <a:off x="2801" y="2523"/>
              <a:ext cx="160" cy="124"/>
            </a:xfrm>
            <a:custGeom>
              <a:avLst/>
              <a:gdLst>
                <a:gd name="T0" fmla="*/ 160 w 160"/>
                <a:gd name="T1" fmla="*/ 0 h 124"/>
                <a:gd name="T2" fmla="*/ 160 w 160"/>
                <a:gd name="T3" fmla="*/ 124 h 124"/>
                <a:gd name="T4" fmla="*/ 0 w 160"/>
                <a:gd name="T5" fmla="*/ 0 h 124"/>
                <a:gd name="T6" fmla="*/ 160 w 160"/>
                <a:gd name="T7" fmla="*/ 0 h 124"/>
              </a:gdLst>
              <a:ahLst/>
              <a:cxnLst>
                <a:cxn ang="0">
                  <a:pos x="T0" y="T1"/>
                </a:cxn>
                <a:cxn ang="0">
                  <a:pos x="T2" y="T3"/>
                </a:cxn>
                <a:cxn ang="0">
                  <a:pos x="T4" y="T5"/>
                </a:cxn>
                <a:cxn ang="0">
                  <a:pos x="T6" y="T7"/>
                </a:cxn>
              </a:cxnLst>
              <a:rect l="0" t="0" r="r" b="b"/>
              <a:pathLst>
                <a:path w="160" h="124">
                  <a:moveTo>
                    <a:pt x="160" y="0"/>
                  </a:moveTo>
                  <a:lnTo>
                    <a:pt x="160" y="124"/>
                  </a:lnTo>
                  <a:lnTo>
                    <a:pt x="0" y="0"/>
                  </a:lnTo>
                  <a:lnTo>
                    <a:pt x="160" y="0"/>
                  </a:lnTo>
                  <a:close/>
                </a:path>
              </a:pathLst>
            </a:custGeom>
            <a:solidFill>
              <a:srgbClr val="00A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5">
              <a:extLst>
                <a:ext uri="{FF2B5EF4-FFF2-40B4-BE49-F238E27FC236}">
                  <a16:creationId xmlns:a16="http://schemas.microsoft.com/office/drawing/2014/main" id="{572BBB47-2878-A78F-3D3F-258F74D3C762}"/>
                </a:ext>
              </a:extLst>
            </p:cNvPr>
            <p:cNvSpPr>
              <a:spLocks noChangeArrowheads="1"/>
            </p:cNvSpPr>
            <p:nvPr/>
          </p:nvSpPr>
          <p:spPr bwMode="auto">
            <a:xfrm>
              <a:off x="2739" y="1925"/>
              <a:ext cx="29"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6">
              <a:extLst>
                <a:ext uri="{FF2B5EF4-FFF2-40B4-BE49-F238E27FC236}">
                  <a16:creationId xmlns:a16="http://schemas.microsoft.com/office/drawing/2014/main" id="{743DB59C-740D-8B3F-99D4-325F5E6BE67A}"/>
                </a:ext>
              </a:extLst>
            </p:cNvPr>
            <p:cNvSpPr>
              <a:spLocks noChangeArrowheads="1"/>
            </p:cNvSpPr>
            <p:nvPr/>
          </p:nvSpPr>
          <p:spPr bwMode="auto">
            <a:xfrm>
              <a:off x="2837" y="1925"/>
              <a:ext cx="28"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7">
              <a:extLst>
                <a:ext uri="{FF2B5EF4-FFF2-40B4-BE49-F238E27FC236}">
                  <a16:creationId xmlns:a16="http://schemas.microsoft.com/office/drawing/2014/main" id="{C30DFCB8-98E4-6FA0-BFB4-25CEE0720561}"/>
                </a:ext>
              </a:extLst>
            </p:cNvPr>
            <p:cNvSpPr>
              <a:spLocks noChangeArrowheads="1"/>
            </p:cNvSpPr>
            <p:nvPr/>
          </p:nvSpPr>
          <p:spPr bwMode="auto">
            <a:xfrm>
              <a:off x="2934" y="1925"/>
              <a:ext cx="29"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8">
              <a:extLst>
                <a:ext uri="{FF2B5EF4-FFF2-40B4-BE49-F238E27FC236}">
                  <a16:creationId xmlns:a16="http://schemas.microsoft.com/office/drawing/2014/main" id="{3B7E4AAD-A852-AA71-5653-98287B353BA9}"/>
                </a:ext>
              </a:extLst>
            </p:cNvPr>
            <p:cNvSpPr>
              <a:spLocks noChangeArrowheads="1"/>
            </p:cNvSpPr>
            <p:nvPr/>
          </p:nvSpPr>
          <p:spPr bwMode="auto">
            <a:xfrm>
              <a:off x="3030" y="1925"/>
              <a:ext cx="28"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49">
              <a:extLst>
                <a:ext uri="{FF2B5EF4-FFF2-40B4-BE49-F238E27FC236}">
                  <a16:creationId xmlns:a16="http://schemas.microsoft.com/office/drawing/2014/main" id="{5B90BB4D-8CF2-8B4C-3C28-4066312ECE51}"/>
                </a:ext>
              </a:extLst>
            </p:cNvPr>
            <p:cNvSpPr>
              <a:spLocks noChangeArrowheads="1"/>
            </p:cNvSpPr>
            <p:nvPr/>
          </p:nvSpPr>
          <p:spPr bwMode="auto">
            <a:xfrm>
              <a:off x="3128" y="1925"/>
              <a:ext cx="28"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0">
              <a:extLst>
                <a:ext uri="{FF2B5EF4-FFF2-40B4-BE49-F238E27FC236}">
                  <a16:creationId xmlns:a16="http://schemas.microsoft.com/office/drawing/2014/main" id="{43CD5001-4FC8-DE90-3F51-93B74074171B}"/>
                </a:ext>
              </a:extLst>
            </p:cNvPr>
            <p:cNvSpPr>
              <a:spLocks noChangeArrowheads="1"/>
            </p:cNvSpPr>
            <p:nvPr/>
          </p:nvSpPr>
          <p:spPr bwMode="auto">
            <a:xfrm>
              <a:off x="3225" y="1925"/>
              <a:ext cx="29"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1">
              <a:extLst>
                <a:ext uri="{FF2B5EF4-FFF2-40B4-BE49-F238E27FC236}">
                  <a16:creationId xmlns:a16="http://schemas.microsoft.com/office/drawing/2014/main" id="{AFF8940E-F4EF-F367-3E3A-EDA67FC5422D}"/>
                </a:ext>
              </a:extLst>
            </p:cNvPr>
            <p:cNvSpPr>
              <a:spLocks noChangeArrowheads="1"/>
            </p:cNvSpPr>
            <p:nvPr/>
          </p:nvSpPr>
          <p:spPr bwMode="auto">
            <a:xfrm>
              <a:off x="3323" y="1925"/>
              <a:ext cx="26"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2">
              <a:extLst>
                <a:ext uri="{FF2B5EF4-FFF2-40B4-BE49-F238E27FC236}">
                  <a16:creationId xmlns:a16="http://schemas.microsoft.com/office/drawing/2014/main" id="{60BC954B-0F92-B5F1-F1C8-681CAA97BD00}"/>
                </a:ext>
              </a:extLst>
            </p:cNvPr>
            <p:cNvSpPr>
              <a:spLocks noChangeArrowheads="1"/>
            </p:cNvSpPr>
            <p:nvPr/>
          </p:nvSpPr>
          <p:spPr bwMode="auto">
            <a:xfrm>
              <a:off x="3418" y="1925"/>
              <a:ext cx="29"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53">
              <a:extLst>
                <a:ext uri="{FF2B5EF4-FFF2-40B4-BE49-F238E27FC236}">
                  <a16:creationId xmlns:a16="http://schemas.microsoft.com/office/drawing/2014/main" id="{163833DB-DF24-40FE-8A25-54300DADEEB5}"/>
                </a:ext>
              </a:extLst>
            </p:cNvPr>
            <p:cNvSpPr>
              <a:spLocks noChangeArrowheads="1"/>
            </p:cNvSpPr>
            <p:nvPr/>
          </p:nvSpPr>
          <p:spPr bwMode="auto">
            <a:xfrm>
              <a:off x="2679" y="2391"/>
              <a:ext cx="830" cy="29"/>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54">
              <a:extLst>
                <a:ext uri="{FF2B5EF4-FFF2-40B4-BE49-F238E27FC236}">
                  <a16:creationId xmlns:a16="http://schemas.microsoft.com/office/drawing/2014/main" id="{65A32859-F720-FC7E-372C-A7A3B34E4FE4}"/>
                </a:ext>
              </a:extLst>
            </p:cNvPr>
            <p:cNvSpPr>
              <a:spLocks noChangeArrowheads="1"/>
            </p:cNvSpPr>
            <p:nvPr/>
          </p:nvSpPr>
          <p:spPr bwMode="auto">
            <a:xfrm>
              <a:off x="2679" y="2293"/>
              <a:ext cx="830" cy="29"/>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5">
              <a:extLst>
                <a:ext uri="{FF2B5EF4-FFF2-40B4-BE49-F238E27FC236}">
                  <a16:creationId xmlns:a16="http://schemas.microsoft.com/office/drawing/2014/main" id="{D171DEE9-4CC4-B6A5-96C8-19487070F948}"/>
                </a:ext>
              </a:extLst>
            </p:cNvPr>
            <p:cNvSpPr>
              <a:spLocks noChangeArrowheads="1"/>
            </p:cNvSpPr>
            <p:nvPr/>
          </p:nvSpPr>
          <p:spPr bwMode="auto">
            <a:xfrm>
              <a:off x="2679" y="2198"/>
              <a:ext cx="830" cy="26"/>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6">
              <a:extLst>
                <a:ext uri="{FF2B5EF4-FFF2-40B4-BE49-F238E27FC236}">
                  <a16:creationId xmlns:a16="http://schemas.microsoft.com/office/drawing/2014/main" id="{33B41904-A734-B927-CFB8-4E0188CDDC03}"/>
                </a:ext>
              </a:extLst>
            </p:cNvPr>
            <p:cNvSpPr>
              <a:spLocks noChangeArrowheads="1"/>
            </p:cNvSpPr>
            <p:nvPr/>
          </p:nvSpPr>
          <p:spPr bwMode="auto">
            <a:xfrm>
              <a:off x="2679" y="2100"/>
              <a:ext cx="830" cy="28"/>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7">
              <a:extLst>
                <a:ext uri="{FF2B5EF4-FFF2-40B4-BE49-F238E27FC236}">
                  <a16:creationId xmlns:a16="http://schemas.microsoft.com/office/drawing/2014/main" id="{F7AE460D-3D14-722D-93CA-3E5E31221BAB}"/>
                </a:ext>
              </a:extLst>
            </p:cNvPr>
            <p:cNvSpPr>
              <a:spLocks noChangeArrowheads="1"/>
            </p:cNvSpPr>
            <p:nvPr/>
          </p:nvSpPr>
          <p:spPr bwMode="auto">
            <a:xfrm>
              <a:off x="2679" y="2002"/>
              <a:ext cx="830" cy="28"/>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8">
              <a:extLst>
                <a:ext uri="{FF2B5EF4-FFF2-40B4-BE49-F238E27FC236}">
                  <a16:creationId xmlns:a16="http://schemas.microsoft.com/office/drawing/2014/main" id="{9AF3B635-F213-4683-E606-F88095C6080A}"/>
                </a:ext>
              </a:extLst>
            </p:cNvPr>
            <p:cNvSpPr>
              <a:spLocks/>
            </p:cNvSpPr>
            <p:nvPr/>
          </p:nvSpPr>
          <p:spPr bwMode="auto">
            <a:xfrm>
              <a:off x="2584" y="2045"/>
              <a:ext cx="122" cy="332"/>
            </a:xfrm>
            <a:custGeom>
              <a:avLst/>
              <a:gdLst>
                <a:gd name="T0" fmla="*/ 51 w 51"/>
                <a:gd name="T1" fmla="*/ 10 h 139"/>
                <a:gd name="T2" fmla="*/ 51 w 51"/>
                <a:gd name="T3" fmla="*/ 129 h 139"/>
                <a:gd name="T4" fmla="*/ 41 w 51"/>
                <a:gd name="T5" fmla="*/ 139 h 139"/>
                <a:gd name="T6" fmla="*/ 0 w 51"/>
                <a:gd name="T7" fmla="*/ 139 h 139"/>
                <a:gd name="T8" fmla="*/ 0 w 51"/>
                <a:gd name="T9" fmla="*/ 0 h 139"/>
                <a:gd name="T10" fmla="*/ 41 w 51"/>
                <a:gd name="T11" fmla="*/ 0 h 139"/>
                <a:gd name="T12" fmla="*/ 51 w 51"/>
                <a:gd name="T13" fmla="*/ 10 h 139"/>
              </a:gdLst>
              <a:ahLst/>
              <a:cxnLst>
                <a:cxn ang="0">
                  <a:pos x="T0" y="T1"/>
                </a:cxn>
                <a:cxn ang="0">
                  <a:pos x="T2" y="T3"/>
                </a:cxn>
                <a:cxn ang="0">
                  <a:pos x="T4" y="T5"/>
                </a:cxn>
                <a:cxn ang="0">
                  <a:pos x="T6" y="T7"/>
                </a:cxn>
                <a:cxn ang="0">
                  <a:pos x="T8" y="T9"/>
                </a:cxn>
                <a:cxn ang="0">
                  <a:pos x="T10" y="T11"/>
                </a:cxn>
                <a:cxn ang="0">
                  <a:pos x="T12" y="T13"/>
                </a:cxn>
              </a:cxnLst>
              <a:rect l="0" t="0" r="r" b="b"/>
              <a:pathLst>
                <a:path w="51" h="139">
                  <a:moveTo>
                    <a:pt x="51" y="10"/>
                  </a:moveTo>
                  <a:cubicBezTo>
                    <a:pt x="51" y="129"/>
                    <a:pt x="51" y="129"/>
                    <a:pt x="51" y="129"/>
                  </a:cubicBezTo>
                  <a:cubicBezTo>
                    <a:pt x="51" y="135"/>
                    <a:pt x="46" y="139"/>
                    <a:pt x="41" y="139"/>
                  </a:cubicBezTo>
                  <a:cubicBezTo>
                    <a:pt x="0" y="139"/>
                    <a:pt x="0" y="139"/>
                    <a:pt x="0" y="139"/>
                  </a:cubicBezTo>
                  <a:cubicBezTo>
                    <a:pt x="0" y="0"/>
                    <a:pt x="0" y="0"/>
                    <a:pt x="0" y="0"/>
                  </a:cubicBezTo>
                  <a:cubicBezTo>
                    <a:pt x="41" y="0"/>
                    <a:pt x="41" y="0"/>
                    <a:pt x="41" y="0"/>
                  </a:cubicBezTo>
                  <a:cubicBezTo>
                    <a:pt x="46" y="0"/>
                    <a:pt x="51" y="4"/>
                    <a:pt x="51" y="10"/>
                  </a:cubicBezTo>
                  <a:close/>
                </a:path>
              </a:pathLst>
            </a:custGeom>
            <a:solidFill>
              <a:srgbClr val="FF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9">
              <a:extLst>
                <a:ext uri="{FF2B5EF4-FFF2-40B4-BE49-F238E27FC236}">
                  <a16:creationId xmlns:a16="http://schemas.microsoft.com/office/drawing/2014/main" id="{54F7A13F-ECF1-FCCC-6A1C-8D4C1252937B}"/>
                </a:ext>
              </a:extLst>
            </p:cNvPr>
            <p:cNvSpPr>
              <a:spLocks/>
            </p:cNvSpPr>
            <p:nvPr/>
          </p:nvSpPr>
          <p:spPr bwMode="auto">
            <a:xfrm>
              <a:off x="2462" y="2045"/>
              <a:ext cx="122" cy="332"/>
            </a:xfrm>
            <a:custGeom>
              <a:avLst/>
              <a:gdLst>
                <a:gd name="T0" fmla="*/ 51 w 51"/>
                <a:gd name="T1" fmla="*/ 0 h 139"/>
                <a:gd name="T2" fmla="*/ 51 w 51"/>
                <a:gd name="T3" fmla="*/ 139 h 139"/>
                <a:gd name="T4" fmla="*/ 10 w 51"/>
                <a:gd name="T5" fmla="*/ 139 h 139"/>
                <a:gd name="T6" fmla="*/ 0 w 51"/>
                <a:gd name="T7" fmla="*/ 129 h 139"/>
                <a:gd name="T8" fmla="*/ 0 w 51"/>
                <a:gd name="T9" fmla="*/ 10 h 139"/>
                <a:gd name="T10" fmla="*/ 10 w 51"/>
                <a:gd name="T11" fmla="*/ 0 h 139"/>
                <a:gd name="T12" fmla="*/ 51 w 51"/>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51" h="139">
                  <a:moveTo>
                    <a:pt x="51" y="0"/>
                  </a:moveTo>
                  <a:cubicBezTo>
                    <a:pt x="51" y="139"/>
                    <a:pt x="51" y="139"/>
                    <a:pt x="51" y="139"/>
                  </a:cubicBezTo>
                  <a:cubicBezTo>
                    <a:pt x="10" y="139"/>
                    <a:pt x="10" y="139"/>
                    <a:pt x="10" y="139"/>
                  </a:cubicBezTo>
                  <a:cubicBezTo>
                    <a:pt x="4" y="139"/>
                    <a:pt x="0" y="135"/>
                    <a:pt x="0" y="129"/>
                  </a:cubicBezTo>
                  <a:cubicBezTo>
                    <a:pt x="0" y="10"/>
                    <a:pt x="0" y="10"/>
                    <a:pt x="0" y="10"/>
                  </a:cubicBezTo>
                  <a:cubicBezTo>
                    <a:pt x="0" y="4"/>
                    <a:pt x="4" y="0"/>
                    <a:pt x="10" y="0"/>
                  </a:cubicBezTo>
                  <a:lnTo>
                    <a:pt x="51" y="0"/>
                  </a:lnTo>
                  <a:close/>
                </a:path>
              </a:pathLst>
            </a:custGeom>
            <a:solidFill>
              <a:srgbClr val="FF3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0">
              <a:extLst>
                <a:ext uri="{FF2B5EF4-FFF2-40B4-BE49-F238E27FC236}">
                  <a16:creationId xmlns:a16="http://schemas.microsoft.com/office/drawing/2014/main" id="{A7B8D0C2-5B8D-0635-705D-CD606395A4BC}"/>
                </a:ext>
              </a:extLst>
            </p:cNvPr>
            <p:cNvSpPr>
              <a:spLocks noChangeArrowheads="1"/>
            </p:cNvSpPr>
            <p:nvPr/>
          </p:nvSpPr>
          <p:spPr bwMode="auto">
            <a:xfrm>
              <a:off x="2486" y="2066"/>
              <a:ext cx="193" cy="58"/>
            </a:xfrm>
            <a:prstGeom prst="rect">
              <a:avLst/>
            </a:prstGeom>
            <a:solidFill>
              <a:srgbClr val="97C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1">
              <a:extLst>
                <a:ext uri="{FF2B5EF4-FFF2-40B4-BE49-F238E27FC236}">
                  <a16:creationId xmlns:a16="http://schemas.microsoft.com/office/drawing/2014/main" id="{DB4244F5-E035-CC0C-D462-2A8EE575BE37}"/>
                </a:ext>
              </a:extLst>
            </p:cNvPr>
            <p:cNvSpPr>
              <a:spLocks/>
            </p:cNvSpPr>
            <p:nvPr/>
          </p:nvSpPr>
          <p:spPr bwMode="auto">
            <a:xfrm>
              <a:off x="2486" y="2152"/>
              <a:ext cx="38" cy="39"/>
            </a:xfrm>
            <a:custGeom>
              <a:avLst/>
              <a:gdLst>
                <a:gd name="T0" fmla="*/ 16 w 16"/>
                <a:gd name="T1" fmla="*/ 14 h 16"/>
                <a:gd name="T2" fmla="*/ 15 w 16"/>
                <a:gd name="T3" fmla="*/ 16 h 16"/>
                <a:gd name="T4" fmla="*/ 2 w 16"/>
                <a:gd name="T5" fmla="*/ 16 h 16"/>
                <a:gd name="T6" fmla="*/ 0 w 16"/>
                <a:gd name="T7" fmla="*/ 14 h 16"/>
                <a:gd name="T8" fmla="*/ 0 w 16"/>
                <a:gd name="T9" fmla="*/ 1 h 16"/>
                <a:gd name="T10" fmla="*/ 2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6" y="16"/>
                    <a:pt x="15" y="16"/>
                  </a:cubicBezTo>
                  <a:cubicBezTo>
                    <a:pt x="2" y="16"/>
                    <a:pt x="2" y="16"/>
                    <a:pt x="2" y="16"/>
                  </a:cubicBezTo>
                  <a:cubicBezTo>
                    <a:pt x="1" y="16"/>
                    <a:pt x="0" y="15"/>
                    <a:pt x="0" y="14"/>
                  </a:cubicBezTo>
                  <a:cubicBezTo>
                    <a:pt x="0" y="1"/>
                    <a:pt x="0" y="1"/>
                    <a:pt x="0" y="1"/>
                  </a:cubicBezTo>
                  <a:cubicBezTo>
                    <a:pt x="0" y="0"/>
                    <a:pt x="1" y="0"/>
                    <a:pt x="2" y="0"/>
                  </a:cubicBezTo>
                  <a:cubicBezTo>
                    <a:pt x="15" y="0"/>
                    <a:pt x="15" y="0"/>
                    <a:pt x="15" y="0"/>
                  </a:cubicBezTo>
                  <a:cubicBezTo>
                    <a:pt x="16" y="0"/>
                    <a:pt x="16" y="0"/>
                    <a:pt x="16" y="1"/>
                  </a:cubicBezTo>
                  <a:lnTo>
                    <a:pt x="16" y="14"/>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2">
              <a:extLst>
                <a:ext uri="{FF2B5EF4-FFF2-40B4-BE49-F238E27FC236}">
                  <a16:creationId xmlns:a16="http://schemas.microsoft.com/office/drawing/2014/main" id="{5210C811-532C-7A57-EB38-A8ED8CB5AEAA}"/>
                </a:ext>
              </a:extLst>
            </p:cNvPr>
            <p:cNvSpPr>
              <a:spLocks/>
            </p:cNvSpPr>
            <p:nvPr/>
          </p:nvSpPr>
          <p:spPr bwMode="auto">
            <a:xfrm>
              <a:off x="2539" y="2152"/>
              <a:ext cx="38" cy="39"/>
            </a:xfrm>
            <a:custGeom>
              <a:avLst/>
              <a:gdLst>
                <a:gd name="T0" fmla="*/ 16 w 16"/>
                <a:gd name="T1" fmla="*/ 14 h 16"/>
                <a:gd name="T2" fmla="*/ 14 w 16"/>
                <a:gd name="T3" fmla="*/ 16 h 16"/>
                <a:gd name="T4" fmla="*/ 1 w 16"/>
                <a:gd name="T5" fmla="*/ 16 h 16"/>
                <a:gd name="T6" fmla="*/ 0 w 16"/>
                <a:gd name="T7" fmla="*/ 14 h 16"/>
                <a:gd name="T8" fmla="*/ 0 w 16"/>
                <a:gd name="T9" fmla="*/ 1 h 16"/>
                <a:gd name="T10" fmla="*/ 1 w 16"/>
                <a:gd name="T11" fmla="*/ 0 h 16"/>
                <a:gd name="T12" fmla="*/ 14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5" y="16"/>
                    <a:pt x="14" y="16"/>
                  </a:cubicBezTo>
                  <a:cubicBezTo>
                    <a:pt x="1" y="16"/>
                    <a:pt x="1" y="16"/>
                    <a:pt x="1" y="16"/>
                  </a:cubicBezTo>
                  <a:cubicBezTo>
                    <a:pt x="0" y="16"/>
                    <a:pt x="0" y="15"/>
                    <a:pt x="0" y="14"/>
                  </a:cubicBezTo>
                  <a:cubicBezTo>
                    <a:pt x="0" y="1"/>
                    <a:pt x="0" y="1"/>
                    <a:pt x="0" y="1"/>
                  </a:cubicBezTo>
                  <a:cubicBezTo>
                    <a:pt x="0" y="0"/>
                    <a:pt x="0" y="0"/>
                    <a:pt x="1" y="0"/>
                  </a:cubicBezTo>
                  <a:cubicBezTo>
                    <a:pt x="14" y="0"/>
                    <a:pt x="14" y="0"/>
                    <a:pt x="14" y="0"/>
                  </a:cubicBezTo>
                  <a:cubicBezTo>
                    <a:pt x="15" y="0"/>
                    <a:pt x="16" y="0"/>
                    <a:pt x="16" y="1"/>
                  </a:cubicBezTo>
                  <a:lnTo>
                    <a:pt x="16" y="14"/>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3">
              <a:extLst>
                <a:ext uri="{FF2B5EF4-FFF2-40B4-BE49-F238E27FC236}">
                  <a16:creationId xmlns:a16="http://schemas.microsoft.com/office/drawing/2014/main" id="{143A18D7-A8C8-7702-F41E-9CE1D75F8629}"/>
                </a:ext>
              </a:extLst>
            </p:cNvPr>
            <p:cNvSpPr>
              <a:spLocks/>
            </p:cNvSpPr>
            <p:nvPr/>
          </p:nvSpPr>
          <p:spPr bwMode="auto">
            <a:xfrm>
              <a:off x="2641" y="2152"/>
              <a:ext cx="38" cy="39"/>
            </a:xfrm>
            <a:custGeom>
              <a:avLst/>
              <a:gdLst>
                <a:gd name="T0" fmla="*/ 16 w 16"/>
                <a:gd name="T1" fmla="*/ 14 h 16"/>
                <a:gd name="T2" fmla="*/ 15 w 16"/>
                <a:gd name="T3" fmla="*/ 16 h 16"/>
                <a:gd name="T4" fmla="*/ 1 w 16"/>
                <a:gd name="T5" fmla="*/ 16 h 16"/>
                <a:gd name="T6" fmla="*/ 0 w 16"/>
                <a:gd name="T7" fmla="*/ 14 h 16"/>
                <a:gd name="T8" fmla="*/ 0 w 16"/>
                <a:gd name="T9" fmla="*/ 1 h 16"/>
                <a:gd name="T10" fmla="*/ 1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5" y="16"/>
                    <a:pt x="15" y="16"/>
                  </a:cubicBezTo>
                  <a:cubicBezTo>
                    <a:pt x="1" y="16"/>
                    <a:pt x="1" y="16"/>
                    <a:pt x="1" y="16"/>
                  </a:cubicBezTo>
                  <a:cubicBezTo>
                    <a:pt x="0" y="16"/>
                    <a:pt x="0" y="15"/>
                    <a:pt x="0" y="14"/>
                  </a:cubicBezTo>
                  <a:cubicBezTo>
                    <a:pt x="0" y="1"/>
                    <a:pt x="0" y="1"/>
                    <a:pt x="0" y="1"/>
                  </a:cubicBezTo>
                  <a:cubicBezTo>
                    <a:pt x="0" y="0"/>
                    <a:pt x="0" y="0"/>
                    <a:pt x="1" y="0"/>
                  </a:cubicBezTo>
                  <a:cubicBezTo>
                    <a:pt x="15" y="0"/>
                    <a:pt x="15" y="0"/>
                    <a:pt x="15" y="0"/>
                  </a:cubicBezTo>
                  <a:cubicBezTo>
                    <a:pt x="15" y="0"/>
                    <a:pt x="16" y="0"/>
                    <a:pt x="16" y="1"/>
                  </a:cubicBezTo>
                  <a:lnTo>
                    <a:pt x="16" y="14"/>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4">
              <a:extLst>
                <a:ext uri="{FF2B5EF4-FFF2-40B4-BE49-F238E27FC236}">
                  <a16:creationId xmlns:a16="http://schemas.microsoft.com/office/drawing/2014/main" id="{F66B7CB1-F6C7-8E19-C7AF-7E0707D50A6F}"/>
                </a:ext>
              </a:extLst>
            </p:cNvPr>
            <p:cNvSpPr>
              <a:spLocks/>
            </p:cNvSpPr>
            <p:nvPr/>
          </p:nvSpPr>
          <p:spPr bwMode="auto">
            <a:xfrm>
              <a:off x="2589" y="2152"/>
              <a:ext cx="38" cy="39"/>
            </a:xfrm>
            <a:custGeom>
              <a:avLst/>
              <a:gdLst>
                <a:gd name="T0" fmla="*/ 16 w 16"/>
                <a:gd name="T1" fmla="*/ 14 h 16"/>
                <a:gd name="T2" fmla="*/ 15 w 16"/>
                <a:gd name="T3" fmla="*/ 16 h 16"/>
                <a:gd name="T4" fmla="*/ 2 w 16"/>
                <a:gd name="T5" fmla="*/ 16 h 16"/>
                <a:gd name="T6" fmla="*/ 0 w 16"/>
                <a:gd name="T7" fmla="*/ 14 h 16"/>
                <a:gd name="T8" fmla="*/ 0 w 16"/>
                <a:gd name="T9" fmla="*/ 1 h 16"/>
                <a:gd name="T10" fmla="*/ 2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6" y="16"/>
                    <a:pt x="15" y="16"/>
                  </a:cubicBezTo>
                  <a:cubicBezTo>
                    <a:pt x="2" y="16"/>
                    <a:pt x="2" y="16"/>
                    <a:pt x="2" y="16"/>
                  </a:cubicBezTo>
                  <a:cubicBezTo>
                    <a:pt x="1" y="16"/>
                    <a:pt x="0" y="15"/>
                    <a:pt x="0" y="14"/>
                  </a:cubicBezTo>
                  <a:cubicBezTo>
                    <a:pt x="0" y="1"/>
                    <a:pt x="0" y="1"/>
                    <a:pt x="0" y="1"/>
                  </a:cubicBezTo>
                  <a:cubicBezTo>
                    <a:pt x="0" y="0"/>
                    <a:pt x="1" y="0"/>
                    <a:pt x="2" y="0"/>
                  </a:cubicBezTo>
                  <a:cubicBezTo>
                    <a:pt x="15" y="0"/>
                    <a:pt x="15" y="0"/>
                    <a:pt x="15" y="0"/>
                  </a:cubicBezTo>
                  <a:cubicBezTo>
                    <a:pt x="16" y="0"/>
                    <a:pt x="16" y="0"/>
                    <a:pt x="16" y="1"/>
                  </a:cubicBezTo>
                  <a:lnTo>
                    <a:pt x="16" y="14"/>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5">
              <a:extLst>
                <a:ext uri="{FF2B5EF4-FFF2-40B4-BE49-F238E27FC236}">
                  <a16:creationId xmlns:a16="http://schemas.microsoft.com/office/drawing/2014/main" id="{20CE908C-CA7A-F5DB-BD81-011917B1780D}"/>
                </a:ext>
              </a:extLst>
            </p:cNvPr>
            <p:cNvSpPr>
              <a:spLocks/>
            </p:cNvSpPr>
            <p:nvPr/>
          </p:nvSpPr>
          <p:spPr bwMode="auto">
            <a:xfrm>
              <a:off x="2486" y="2203"/>
              <a:ext cx="38" cy="40"/>
            </a:xfrm>
            <a:custGeom>
              <a:avLst/>
              <a:gdLst>
                <a:gd name="T0" fmla="*/ 16 w 16"/>
                <a:gd name="T1" fmla="*/ 15 h 17"/>
                <a:gd name="T2" fmla="*/ 15 w 16"/>
                <a:gd name="T3" fmla="*/ 17 h 17"/>
                <a:gd name="T4" fmla="*/ 2 w 16"/>
                <a:gd name="T5" fmla="*/ 17 h 17"/>
                <a:gd name="T6" fmla="*/ 0 w 16"/>
                <a:gd name="T7" fmla="*/ 15 h 17"/>
                <a:gd name="T8" fmla="*/ 0 w 16"/>
                <a:gd name="T9" fmla="*/ 2 h 17"/>
                <a:gd name="T10" fmla="*/ 2 w 16"/>
                <a:gd name="T11" fmla="*/ 0 h 17"/>
                <a:gd name="T12" fmla="*/ 15 w 16"/>
                <a:gd name="T13" fmla="*/ 0 h 17"/>
                <a:gd name="T14" fmla="*/ 16 w 16"/>
                <a:gd name="T15" fmla="*/ 2 h 17"/>
                <a:gd name="T16" fmla="*/ 16 w 16"/>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5"/>
                  </a:moveTo>
                  <a:cubicBezTo>
                    <a:pt x="16" y="16"/>
                    <a:pt x="16" y="17"/>
                    <a:pt x="15" y="17"/>
                  </a:cubicBezTo>
                  <a:cubicBezTo>
                    <a:pt x="2" y="17"/>
                    <a:pt x="2" y="17"/>
                    <a:pt x="2" y="17"/>
                  </a:cubicBezTo>
                  <a:cubicBezTo>
                    <a:pt x="1" y="17"/>
                    <a:pt x="0" y="16"/>
                    <a:pt x="0" y="15"/>
                  </a:cubicBezTo>
                  <a:cubicBezTo>
                    <a:pt x="0" y="2"/>
                    <a:pt x="0" y="2"/>
                    <a:pt x="0" y="2"/>
                  </a:cubicBezTo>
                  <a:cubicBezTo>
                    <a:pt x="0" y="1"/>
                    <a:pt x="1" y="0"/>
                    <a:pt x="2" y="0"/>
                  </a:cubicBezTo>
                  <a:cubicBezTo>
                    <a:pt x="15" y="0"/>
                    <a:pt x="15" y="0"/>
                    <a:pt x="15" y="0"/>
                  </a:cubicBezTo>
                  <a:cubicBezTo>
                    <a:pt x="16" y="0"/>
                    <a:pt x="16" y="1"/>
                    <a:pt x="16" y="2"/>
                  </a:cubicBezTo>
                  <a:lnTo>
                    <a:pt x="16" y="15"/>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6">
              <a:extLst>
                <a:ext uri="{FF2B5EF4-FFF2-40B4-BE49-F238E27FC236}">
                  <a16:creationId xmlns:a16="http://schemas.microsoft.com/office/drawing/2014/main" id="{4C07B0B8-D89D-A2E4-E926-ED30961A5376}"/>
                </a:ext>
              </a:extLst>
            </p:cNvPr>
            <p:cNvSpPr>
              <a:spLocks/>
            </p:cNvSpPr>
            <p:nvPr/>
          </p:nvSpPr>
          <p:spPr bwMode="auto">
            <a:xfrm>
              <a:off x="2539" y="2203"/>
              <a:ext cx="38" cy="40"/>
            </a:xfrm>
            <a:custGeom>
              <a:avLst/>
              <a:gdLst>
                <a:gd name="T0" fmla="*/ 16 w 16"/>
                <a:gd name="T1" fmla="*/ 15 h 17"/>
                <a:gd name="T2" fmla="*/ 14 w 16"/>
                <a:gd name="T3" fmla="*/ 17 h 17"/>
                <a:gd name="T4" fmla="*/ 1 w 16"/>
                <a:gd name="T5" fmla="*/ 17 h 17"/>
                <a:gd name="T6" fmla="*/ 0 w 16"/>
                <a:gd name="T7" fmla="*/ 15 h 17"/>
                <a:gd name="T8" fmla="*/ 0 w 16"/>
                <a:gd name="T9" fmla="*/ 2 h 17"/>
                <a:gd name="T10" fmla="*/ 1 w 16"/>
                <a:gd name="T11" fmla="*/ 0 h 17"/>
                <a:gd name="T12" fmla="*/ 14 w 16"/>
                <a:gd name="T13" fmla="*/ 0 h 17"/>
                <a:gd name="T14" fmla="*/ 16 w 16"/>
                <a:gd name="T15" fmla="*/ 2 h 17"/>
                <a:gd name="T16" fmla="*/ 16 w 16"/>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5"/>
                  </a:moveTo>
                  <a:cubicBezTo>
                    <a:pt x="16" y="16"/>
                    <a:pt x="15" y="17"/>
                    <a:pt x="14" y="17"/>
                  </a:cubicBezTo>
                  <a:cubicBezTo>
                    <a:pt x="1" y="17"/>
                    <a:pt x="1" y="17"/>
                    <a:pt x="1" y="17"/>
                  </a:cubicBezTo>
                  <a:cubicBezTo>
                    <a:pt x="0" y="17"/>
                    <a:pt x="0" y="16"/>
                    <a:pt x="0" y="15"/>
                  </a:cubicBezTo>
                  <a:cubicBezTo>
                    <a:pt x="0" y="2"/>
                    <a:pt x="0" y="2"/>
                    <a:pt x="0" y="2"/>
                  </a:cubicBezTo>
                  <a:cubicBezTo>
                    <a:pt x="0" y="1"/>
                    <a:pt x="0" y="0"/>
                    <a:pt x="1" y="0"/>
                  </a:cubicBezTo>
                  <a:cubicBezTo>
                    <a:pt x="14" y="0"/>
                    <a:pt x="14" y="0"/>
                    <a:pt x="14" y="0"/>
                  </a:cubicBezTo>
                  <a:cubicBezTo>
                    <a:pt x="15" y="0"/>
                    <a:pt x="16" y="1"/>
                    <a:pt x="16" y="2"/>
                  </a:cubicBezTo>
                  <a:lnTo>
                    <a:pt x="16" y="15"/>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7">
              <a:extLst>
                <a:ext uri="{FF2B5EF4-FFF2-40B4-BE49-F238E27FC236}">
                  <a16:creationId xmlns:a16="http://schemas.microsoft.com/office/drawing/2014/main" id="{E1FC6E28-CD16-041D-CAE4-D83F7A4F0D06}"/>
                </a:ext>
              </a:extLst>
            </p:cNvPr>
            <p:cNvSpPr>
              <a:spLocks/>
            </p:cNvSpPr>
            <p:nvPr/>
          </p:nvSpPr>
          <p:spPr bwMode="auto">
            <a:xfrm>
              <a:off x="2641" y="2203"/>
              <a:ext cx="38" cy="40"/>
            </a:xfrm>
            <a:custGeom>
              <a:avLst/>
              <a:gdLst>
                <a:gd name="T0" fmla="*/ 16 w 16"/>
                <a:gd name="T1" fmla="*/ 15 h 17"/>
                <a:gd name="T2" fmla="*/ 15 w 16"/>
                <a:gd name="T3" fmla="*/ 17 h 17"/>
                <a:gd name="T4" fmla="*/ 1 w 16"/>
                <a:gd name="T5" fmla="*/ 17 h 17"/>
                <a:gd name="T6" fmla="*/ 0 w 16"/>
                <a:gd name="T7" fmla="*/ 15 h 17"/>
                <a:gd name="T8" fmla="*/ 0 w 16"/>
                <a:gd name="T9" fmla="*/ 2 h 17"/>
                <a:gd name="T10" fmla="*/ 1 w 16"/>
                <a:gd name="T11" fmla="*/ 0 h 17"/>
                <a:gd name="T12" fmla="*/ 15 w 16"/>
                <a:gd name="T13" fmla="*/ 0 h 17"/>
                <a:gd name="T14" fmla="*/ 16 w 16"/>
                <a:gd name="T15" fmla="*/ 2 h 17"/>
                <a:gd name="T16" fmla="*/ 16 w 16"/>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5"/>
                  </a:moveTo>
                  <a:cubicBezTo>
                    <a:pt x="16" y="16"/>
                    <a:pt x="15" y="17"/>
                    <a:pt x="15" y="17"/>
                  </a:cubicBezTo>
                  <a:cubicBezTo>
                    <a:pt x="1" y="17"/>
                    <a:pt x="1" y="17"/>
                    <a:pt x="1" y="17"/>
                  </a:cubicBezTo>
                  <a:cubicBezTo>
                    <a:pt x="0" y="17"/>
                    <a:pt x="0" y="16"/>
                    <a:pt x="0" y="15"/>
                  </a:cubicBezTo>
                  <a:cubicBezTo>
                    <a:pt x="0" y="2"/>
                    <a:pt x="0" y="2"/>
                    <a:pt x="0" y="2"/>
                  </a:cubicBezTo>
                  <a:cubicBezTo>
                    <a:pt x="0" y="1"/>
                    <a:pt x="0" y="0"/>
                    <a:pt x="1" y="0"/>
                  </a:cubicBezTo>
                  <a:cubicBezTo>
                    <a:pt x="15" y="0"/>
                    <a:pt x="15" y="0"/>
                    <a:pt x="15" y="0"/>
                  </a:cubicBezTo>
                  <a:cubicBezTo>
                    <a:pt x="15" y="0"/>
                    <a:pt x="16" y="1"/>
                    <a:pt x="16" y="2"/>
                  </a:cubicBezTo>
                  <a:lnTo>
                    <a:pt x="16" y="15"/>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8">
              <a:extLst>
                <a:ext uri="{FF2B5EF4-FFF2-40B4-BE49-F238E27FC236}">
                  <a16:creationId xmlns:a16="http://schemas.microsoft.com/office/drawing/2014/main" id="{06A85CC9-CD3F-AA8B-8640-E8AC91E34B66}"/>
                </a:ext>
              </a:extLst>
            </p:cNvPr>
            <p:cNvSpPr>
              <a:spLocks/>
            </p:cNvSpPr>
            <p:nvPr/>
          </p:nvSpPr>
          <p:spPr bwMode="auto">
            <a:xfrm>
              <a:off x="2589" y="2203"/>
              <a:ext cx="38" cy="40"/>
            </a:xfrm>
            <a:custGeom>
              <a:avLst/>
              <a:gdLst>
                <a:gd name="T0" fmla="*/ 16 w 16"/>
                <a:gd name="T1" fmla="*/ 15 h 17"/>
                <a:gd name="T2" fmla="*/ 15 w 16"/>
                <a:gd name="T3" fmla="*/ 17 h 17"/>
                <a:gd name="T4" fmla="*/ 2 w 16"/>
                <a:gd name="T5" fmla="*/ 17 h 17"/>
                <a:gd name="T6" fmla="*/ 0 w 16"/>
                <a:gd name="T7" fmla="*/ 15 h 17"/>
                <a:gd name="T8" fmla="*/ 0 w 16"/>
                <a:gd name="T9" fmla="*/ 2 h 17"/>
                <a:gd name="T10" fmla="*/ 2 w 16"/>
                <a:gd name="T11" fmla="*/ 0 h 17"/>
                <a:gd name="T12" fmla="*/ 15 w 16"/>
                <a:gd name="T13" fmla="*/ 0 h 17"/>
                <a:gd name="T14" fmla="*/ 16 w 16"/>
                <a:gd name="T15" fmla="*/ 2 h 17"/>
                <a:gd name="T16" fmla="*/ 16 w 16"/>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5"/>
                  </a:moveTo>
                  <a:cubicBezTo>
                    <a:pt x="16" y="16"/>
                    <a:pt x="16" y="17"/>
                    <a:pt x="15" y="17"/>
                  </a:cubicBezTo>
                  <a:cubicBezTo>
                    <a:pt x="2" y="17"/>
                    <a:pt x="2" y="17"/>
                    <a:pt x="2" y="17"/>
                  </a:cubicBezTo>
                  <a:cubicBezTo>
                    <a:pt x="1" y="17"/>
                    <a:pt x="0" y="16"/>
                    <a:pt x="0" y="15"/>
                  </a:cubicBezTo>
                  <a:cubicBezTo>
                    <a:pt x="0" y="2"/>
                    <a:pt x="0" y="2"/>
                    <a:pt x="0" y="2"/>
                  </a:cubicBezTo>
                  <a:cubicBezTo>
                    <a:pt x="0" y="1"/>
                    <a:pt x="1" y="0"/>
                    <a:pt x="2" y="0"/>
                  </a:cubicBezTo>
                  <a:cubicBezTo>
                    <a:pt x="15" y="0"/>
                    <a:pt x="15" y="0"/>
                    <a:pt x="15" y="0"/>
                  </a:cubicBezTo>
                  <a:cubicBezTo>
                    <a:pt x="16" y="0"/>
                    <a:pt x="16" y="1"/>
                    <a:pt x="16" y="2"/>
                  </a:cubicBezTo>
                  <a:lnTo>
                    <a:pt x="16" y="15"/>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9">
              <a:extLst>
                <a:ext uri="{FF2B5EF4-FFF2-40B4-BE49-F238E27FC236}">
                  <a16:creationId xmlns:a16="http://schemas.microsoft.com/office/drawing/2014/main" id="{EE0CE0CB-10DB-30D9-2965-D3C313A835B4}"/>
                </a:ext>
              </a:extLst>
            </p:cNvPr>
            <p:cNvSpPr>
              <a:spLocks/>
            </p:cNvSpPr>
            <p:nvPr/>
          </p:nvSpPr>
          <p:spPr bwMode="auto">
            <a:xfrm>
              <a:off x="2486" y="2255"/>
              <a:ext cx="38" cy="38"/>
            </a:xfrm>
            <a:custGeom>
              <a:avLst/>
              <a:gdLst>
                <a:gd name="T0" fmla="*/ 16 w 16"/>
                <a:gd name="T1" fmla="*/ 15 h 16"/>
                <a:gd name="T2" fmla="*/ 15 w 16"/>
                <a:gd name="T3" fmla="*/ 16 h 16"/>
                <a:gd name="T4" fmla="*/ 2 w 16"/>
                <a:gd name="T5" fmla="*/ 16 h 16"/>
                <a:gd name="T6" fmla="*/ 0 w 16"/>
                <a:gd name="T7" fmla="*/ 15 h 16"/>
                <a:gd name="T8" fmla="*/ 0 w 16"/>
                <a:gd name="T9" fmla="*/ 2 h 16"/>
                <a:gd name="T10" fmla="*/ 2 w 16"/>
                <a:gd name="T11" fmla="*/ 0 h 16"/>
                <a:gd name="T12" fmla="*/ 15 w 16"/>
                <a:gd name="T13" fmla="*/ 0 h 16"/>
                <a:gd name="T14" fmla="*/ 16 w 16"/>
                <a:gd name="T15" fmla="*/ 2 h 16"/>
                <a:gd name="T16" fmla="*/ 16 w 16"/>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5"/>
                  </a:moveTo>
                  <a:cubicBezTo>
                    <a:pt x="16" y="16"/>
                    <a:pt x="16" y="16"/>
                    <a:pt x="15" y="16"/>
                  </a:cubicBezTo>
                  <a:cubicBezTo>
                    <a:pt x="2" y="16"/>
                    <a:pt x="2" y="16"/>
                    <a:pt x="2" y="16"/>
                  </a:cubicBezTo>
                  <a:cubicBezTo>
                    <a:pt x="1" y="16"/>
                    <a:pt x="0" y="16"/>
                    <a:pt x="0" y="15"/>
                  </a:cubicBezTo>
                  <a:cubicBezTo>
                    <a:pt x="0" y="2"/>
                    <a:pt x="0" y="2"/>
                    <a:pt x="0" y="2"/>
                  </a:cubicBezTo>
                  <a:cubicBezTo>
                    <a:pt x="0" y="1"/>
                    <a:pt x="1" y="0"/>
                    <a:pt x="2" y="0"/>
                  </a:cubicBezTo>
                  <a:cubicBezTo>
                    <a:pt x="15" y="0"/>
                    <a:pt x="15" y="0"/>
                    <a:pt x="15" y="0"/>
                  </a:cubicBezTo>
                  <a:cubicBezTo>
                    <a:pt x="16" y="0"/>
                    <a:pt x="16" y="1"/>
                    <a:pt x="16" y="2"/>
                  </a:cubicBezTo>
                  <a:lnTo>
                    <a:pt x="16" y="15"/>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0">
              <a:extLst>
                <a:ext uri="{FF2B5EF4-FFF2-40B4-BE49-F238E27FC236}">
                  <a16:creationId xmlns:a16="http://schemas.microsoft.com/office/drawing/2014/main" id="{0F7FADD4-8B08-D1E5-20E1-277265663AAC}"/>
                </a:ext>
              </a:extLst>
            </p:cNvPr>
            <p:cNvSpPr>
              <a:spLocks/>
            </p:cNvSpPr>
            <p:nvPr/>
          </p:nvSpPr>
          <p:spPr bwMode="auto">
            <a:xfrm>
              <a:off x="2539" y="2255"/>
              <a:ext cx="38" cy="38"/>
            </a:xfrm>
            <a:custGeom>
              <a:avLst/>
              <a:gdLst>
                <a:gd name="T0" fmla="*/ 16 w 16"/>
                <a:gd name="T1" fmla="*/ 15 h 16"/>
                <a:gd name="T2" fmla="*/ 14 w 16"/>
                <a:gd name="T3" fmla="*/ 16 h 16"/>
                <a:gd name="T4" fmla="*/ 1 w 16"/>
                <a:gd name="T5" fmla="*/ 16 h 16"/>
                <a:gd name="T6" fmla="*/ 0 w 16"/>
                <a:gd name="T7" fmla="*/ 15 h 16"/>
                <a:gd name="T8" fmla="*/ 0 w 16"/>
                <a:gd name="T9" fmla="*/ 2 h 16"/>
                <a:gd name="T10" fmla="*/ 1 w 16"/>
                <a:gd name="T11" fmla="*/ 0 h 16"/>
                <a:gd name="T12" fmla="*/ 14 w 16"/>
                <a:gd name="T13" fmla="*/ 0 h 16"/>
                <a:gd name="T14" fmla="*/ 16 w 16"/>
                <a:gd name="T15" fmla="*/ 2 h 16"/>
                <a:gd name="T16" fmla="*/ 16 w 16"/>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5"/>
                  </a:moveTo>
                  <a:cubicBezTo>
                    <a:pt x="16" y="16"/>
                    <a:pt x="15" y="16"/>
                    <a:pt x="14" y="16"/>
                  </a:cubicBezTo>
                  <a:cubicBezTo>
                    <a:pt x="1" y="16"/>
                    <a:pt x="1" y="16"/>
                    <a:pt x="1" y="16"/>
                  </a:cubicBezTo>
                  <a:cubicBezTo>
                    <a:pt x="0" y="16"/>
                    <a:pt x="0" y="16"/>
                    <a:pt x="0" y="15"/>
                  </a:cubicBezTo>
                  <a:cubicBezTo>
                    <a:pt x="0" y="2"/>
                    <a:pt x="0" y="2"/>
                    <a:pt x="0" y="2"/>
                  </a:cubicBezTo>
                  <a:cubicBezTo>
                    <a:pt x="0" y="1"/>
                    <a:pt x="0" y="0"/>
                    <a:pt x="1" y="0"/>
                  </a:cubicBezTo>
                  <a:cubicBezTo>
                    <a:pt x="14" y="0"/>
                    <a:pt x="14" y="0"/>
                    <a:pt x="14" y="0"/>
                  </a:cubicBezTo>
                  <a:cubicBezTo>
                    <a:pt x="15" y="0"/>
                    <a:pt x="16" y="1"/>
                    <a:pt x="16" y="2"/>
                  </a:cubicBezTo>
                  <a:lnTo>
                    <a:pt x="16" y="15"/>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1">
              <a:extLst>
                <a:ext uri="{FF2B5EF4-FFF2-40B4-BE49-F238E27FC236}">
                  <a16:creationId xmlns:a16="http://schemas.microsoft.com/office/drawing/2014/main" id="{6E4149BD-D630-6718-A66F-F748AC8EFAF2}"/>
                </a:ext>
              </a:extLst>
            </p:cNvPr>
            <p:cNvSpPr>
              <a:spLocks/>
            </p:cNvSpPr>
            <p:nvPr/>
          </p:nvSpPr>
          <p:spPr bwMode="auto">
            <a:xfrm>
              <a:off x="2641" y="2255"/>
              <a:ext cx="38" cy="38"/>
            </a:xfrm>
            <a:custGeom>
              <a:avLst/>
              <a:gdLst>
                <a:gd name="T0" fmla="*/ 16 w 16"/>
                <a:gd name="T1" fmla="*/ 15 h 16"/>
                <a:gd name="T2" fmla="*/ 15 w 16"/>
                <a:gd name="T3" fmla="*/ 16 h 16"/>
                <a:gd name="T4" fmla="*/ 1 w 16"/>
                <a:gd name="T5" fmla="*/ 16 h 16"/>
                <a:gd name="T6" fmla="*/ 0 w 16"/>
                <a:gd name="T7" fmla="*/ 15 h 16"/>
                <a:gd name="T8" fmla="*/ 0 w 16"/>
                <a:gd name="T9" fmla="*/ 2 h 16"/>
                <a:gd name="T10" fmla="*/ 1 w 16"/>
                <a:gd name="T11" fmla="*/ 0 h 16"/>
                <a:gd name="T12" fmla="*/ 15 w 16"/>
                <a:gd name="T13" fmla="*/ 0 h 16"/>
                <a:gd name="T14" fmla="*/ 16 w 16"/>
                <a:gd name="T15" fmla="*/ 2 h 16"/>
                <a:gd name="T16" fmla="*/ 16 w 16"/>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5"/>
                  </a:moveTo>
                  <a:cubicBezTo>
                    <a:pt x="16" y="16"/>
                    <a:pt x="15" y="16"/>
                    <a:pt x="15" y="16"/>
                  </a:cubicBezTo>
                  <a:cubicBezTo>
                    <a:pt x="1" y="16"/>
                    <a:pt x="1" y="16"/>
                    <a:pt x="1" y="16"/>
                  </a:cubicBezTo>
                  <a:cubicBezTo>
                    <a:pt x="0" y="16"/>
                    <a:pt x="0" y="16"/>
                    <a:pt x="0" y="15"/>
                  </a:cubicBezTo>
                  <a:cubicBezTo>
                    <a:pt x="0" y="2"/>
                    <a:pt x="0" y="2"/>
                    <a:pt x="0" y="2"/>
                  </a:cubicBezTo>
                  <a:cubicBezTo>
                    <a:pt x="0" y="1"/>
                    <a:pt x="0" y="0"/>
                    <a:pt x="1" y="0"/>
                  </a:cubicBezTo>
                  <a:cubicBezTo>
                    <a:pt x="15" y="0"/>
                    <a:pt x="15" y="0"/>
                    <a:pt x="15" y="0"/>
                  </a:cubicBezTo>
                  <a:cubicBezTo>
                    <a:pt x="15" y="0"/>
                    <a:pt x="16" y="1"/>
                    <a:pt x="16" y="2"/>
                  </a:cubicBezTo>
                  <a:lnTo>
                    <a:pt x="16" y="15"/>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2">
              <a:extLst>
                <a:ext uri="{FF2B5EF4-FFF2-40B4-BE49-F238E27FC236}">
                  <a16:creationId xmlns:a16="http://schemas.microsoft.com/office/drawing/2014/main" id="{AC4A5122-453B-F68F-9FDE-0ADB3623A98A}"/>
                </a:ext>
              </a:extLst>
            </p:cNvPr>
            <p:cNvSpPr>
              <a:spLocks/>
            </p:cNvSpPr>
            <p:nvPr/>
          </p:nvSpPr>
          <p:spPr bwMode="auto">
            <a:xfrm>
              <a:off x="2589" y="2255"/>
              <a:ext cx="38" cy="38"/>
            </a:xfrm>
            <a:custGeom>
              <a:avLst/>
              <a:gdLst>
                <a:gd name="T0" fmla="*/ 16 w 16"/>
                <a:gd name="T1" fmla="*/ 15 h 16"/>
                <a:gd name="T2" fmla="*/ 15 w 16"/>
                <a:gd name="T3" fmla="*/ 16 h 16"/>
                <a:gd name="T4" fmla="*/ 2 w 16"/>
                <a:gd name="T5" fmla="*/ 16 h 16"/>
                <a:gd name="T6" fmla="*/ 0 w 16"/>
                <a:gd name="T7" fmla="*/ 15 h 16"/>
                <a:gd name="T8" fmla="*/ 0 w 16"/>
                <a:gd name="T9" fmla="*/ 2 h 16"/>
                <a:gd name="T10" fmla="*/ 2 w 16"/>
                <a:gd name="T11" fmla="*/ 0 h 16"/>
                <a:gd name="T12" fmla="*/ 15 w 16"/>
                <a:gd name="T13" fmla="*/ 0 h 16"/>
                <a:gd name="T14" fmla="*/ 16 w 16"/>
                <a:gd name="T15" fmla="*/ 2 h 16"/>
                <a:gd name="T16" fmla="*/ 16 w 16"/>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5"/>
                  </a:moveTo>
                  <a:cubicBezTo>
                    <a:pt x="16" y="16"/>
                    <a:pt x="16" y="16"/>
                    <a:pt x="15" y="16"/>
                  </a:cubicBezTo>
                  <a:cubicBezTo>
                    <a:pt x="2" y="16"/>
                    <a:pt x="2" y="16"/>
                    <a:pt x="2" y="16"/>
                  </a:cubicBezTo>
                  <a:cubicBezTo>
                    <a:pt x="1" y="16"/>
                    <a:pt x="0" y="16"/>
                    <a:pt x="0" y="15"/>
                  </a:cubicBezTo>
                  <a:cubicBezTo>
                    <a:pt x="0" y="2"/>
                    <a:pt x="0" y="2"/>
                    <a:pt x="0" y="2"/>
                  </a:cubicBezTo>
                  <a:cubicBezTo>
                    <a:pt x="0" y="1"/>
                    <a:pt x="1" y="0"/>
                    <a:pt x="2" y="0"/>
                  </a:cubicBezTo>
                  <a:cubicBezTo>
                    <a:pt x="15" y="0"/>
                    <a:pt x="15" y="0"/>
                    <a:pt x="15" y="0"/>
                  </a:cubicBezTo>
                  <a:cubicBezTo>
                    <a:pt x="16" y="0"/>
                    <a:pt x="16" y="1"/>
                    <a:pt x="16" y="2"/>
                  </a:cubicBezTo>
                  <a:lnTo>
                    <a:pt x="16" y="15"/>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3">
              <a:extLst>
                <a:ext uri="{FF2B5EF4-FFF2-40B4-BE49-F238E27FC236}">
                  <a16:creationId xmlns:a16="http://schemas.microsoft.com/office/drawing/2014/main" id="{11AC2E92-EAB9-978A-4CE3-87D5EC2321BB}"/>
                </a:ext>
              </a:extLst>
            </p:cNvPr>
            <p:cNvSpPr>
              <a:spLocks/>
            </p:cNvSpPr>
            <p:nvPr/>
          </p:nvSpPr>
          <p:spPr bwMode="auto">
            <a:xfrm>
              <a:off x="2486" y="2308"/>
              <a:ext cx="38" cy="38"/>
            </a:xfrm>
            <a:custGeom>
              <a:avLst/>
              <a:gdLst>
                <a:gd name="T0" fmla="*/ 16 w 16"/>
                <a:gd name="T1" fmla="*/ 14 h 16"/>
                <a:gd name="T2" fmla="*/ 15 w 16"/>
                <a:gd name="T3" fmla="*/ 16 h 16"/>
                <a:gd name="T4" fmla="*/ 2 w 16"/>
                <a:gd name="T5" fmla="*/ 16 h 16"/>
                <a:gd name="T6" fmla="*/ 0 w 16"/>
                <a:gd name="T7" fmla="*/ 14 h 16"/>
                <a:gd name="T8" fmla="*/ 0 w 16"/>
                <a:gd name="T9" fmla="*/ 1 h 16"/>
                <a:gd name="T10" fmla="*/ 2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6" y="16"/>
                    <a:pt x="15" y="16"/>
                  </a:cubicBezTo>
                  <a:cubicBezTo>
                    <a:pt x="2" y="16"/>
                    <a:pt x="2" y="16"/>
                    <a:pt x="2" y="16"/>
                  </a:cubicBezTo>
                  <a:cubicBezTo>
                    <a:pt x="1" y="16"/>
                    <a:pt x="0" y="15"/>
                    <a:pt x="0" y="14"/>
                  </a:cubicBezTo>
                  <a:cubicBezTo>
                    <a:pt x="0" y="1"/>
                    <a:pt x="0" y="1"/>
                    <a:pt x="0" y="1"/>
                  </a:cubicBezTo>
                  <a:cubicBezTo>
                    <a:pt x="0" y="0"/>
                    <a:pt x="1" y="0"/>
                    <a:pt x="2" y="0"/>
                  </a:cubicBezTo>
                  <a:cubicBezTo>
                    <a:pt x="15" y="0"/>
                    <a:pt x="15" y="0"/>
                    <a:pt x="15" y="0"/>
                  </a:cubicBezTo>
                  <a:cubicBezTo>
                    <a:pt x="16" y="0"/>
                    <a:pt x="16" y="0"/>
                    <a:pt x="16" y="1"/>
                  </a:cubicBezTo>
                  <a:lnTo>
                    <a:pt x="16" y="14"/>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4">
              <a:extLst>
                <a:ext uri="{FF2B5EF4-FFF2-40B4-BE49-F238E27FC236}">
                  <a16:creationId xmlns:a16="http://schemas.microsoft.com/office/drawing/2014/main" id="{0521B44F-4F2A-704E-59AA-8B637508CAE7}"/>
                </a:ext>
              </a:extLst>
            </p:cNvPr>
            <p:cNvSpPr>
              <a:spLocks/>
            </p:cNvSpPr>
            <p:nvPr/>
          </p:nvSpPr>
          <p:spPr bwMode="auto">
            <a:xfrm>
              <a:off x="2539" y="2308"/>
              <a:ext cx="38" cy="38"/>
            </a:xfrm>
            <a:custGeom>
              <a:avLst/>
              <a:gdLst>
                <a:gd name="T0" fmla="*/ 16 w 16"/>
                <a:gd name="T1" fmla="*/ 14 h 16"/>
                <a:gd name="T2" fmla="*/ 14 w 16"/>
                <a:gd name="T3" fmla="*/ 16 h 16"/>
                <a:gd name="T4" fmla="*/ 1 w 16"/>
                <a:gd name="T5" fmla="*/ 16 h 16"/>
                <a:gd name="T6" fmla="*/ 0 w 16"/>
                <a:gd name="T7" fmla="*/ 14 h 16"/>
                <a:gd name="T8" fmla="*/ 0 w 16"/>
                <a:gd name="T9" fmla="*/ 1 h 16"/>
                <a:gd name="T10" fmla="*/ 1 w 16"/>
                <a:gd name="T11" fmla="*/ 0 h 16"/>
                <a:gd name="T12" fmla="*/ 14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5" y="16"/>
                    <a:pt x="14" y="16"/>
                  </a:cubicBezTo>
                  <a:cubicBezTo>
                    <a:pt x="1" y="16"/>
                    <a:pt x="1" y="16"/>
                    <a:pt x="1" y="16"/>
                  </a:cubicBezTo>
                  <a:cubicBezTo>
                    <a:pt x="0" y="16"/>
                    <a:pt x="0" y="15"/>
                    <a:pt x="0" y="14"/>
                  </a:cubicBezTo>
                  <a:cubicBezTo>
                    <a:pt x="0" y="1"/>
                    <a:pt x="0" y="1"/>
                    <a:pt x="0" y="1"/>
                  </a:cubicBezTo>
                  <a:cubicBezTo>
                    <a:pt x="0" y="0"/>
                    <a:pt x="0" y="0"/>
                    <a:pt x="1" y="0"/>
                  </a:cubicBezTo>
                  <a:cubicBezTo>
                    <a:pt x="14" y="0"/>
                    <a:pt x="14" y="0"/>
                    <a:pt x="14" y="0"/>
                  </a:cubicBezTo>
                  <a:cubicBezTo>
                    <a:pt x="15" y="0"/>
                    <a:pt x="16" y="0"/>
                    <a:pt x="16" y="1"/>
                  </a:cubicBezTo>
                  <a:lnTo>
                    <a:pt x="16" y="14"/>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5">
              <a:extLst>
                <a:ext uri="{FF2B5EF4-FFF2-40B4-BE49-F238E27FC236}">
                  <a16:creationId xmlns:a16="http://schemas.microsoft.com/office/drawing/2014/main" id="{B58B963C-0BDB-B3FC-B903-8E44BF21CB9C}"/>
                </a:ext>
              </a:extLst>
            </p:cNvPr>
            <p:cNvSpPr>
              <a:spLocks/>
            </p:cNvSpPr>
            <p:nvPr/>
          </p:nvSpPr>
          <p:spPr bwMode="auto">
            <a:xfrm>
              <a:off x="2641" y="2308"/>
              <a:ext cx="38" cy="38"/>
            </a:xfrm>
            <a:custGeom>
              <a:avLst/>
              <a:gdLst>
                <a:gd name="T0" fmla="*/ 16 w 16"/>
                <a:gd name="T1" fmla="*/ 14 h 16"/>
                <a:gd name="T2" fmla="*/ 15 w 16"/>
                <a:gd name="T3" fmla="*/ 16 h 16"/>
                <a:gd name="T4" fmla="*/ 1 w 16"/>
                <a:gd name="T5" fmla="*/ 16 h 16"/>
                <a:gd name="T6" fmla="*/ 0 w 16"/>
                <a:gd name="T7" fmla="*/ 14 h 16"/>
                <a:gd name="T8" fmla="*/ 0 w 16"/>
                <a:gd name="T9" fmla="*/ 1 h 16"/>
                <a:gd name="T10" fmla="*/ 1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5" y="16"/>
                    <a:pt x="15" y="16"/>
                  </a:cubicBezTo>
                  <a:cubicBezTo>
                    <a:pt x="1" y="16"/>
                    <a:pt x="1" y="16"/>
                    <a:pt x="1" y="16"/>
                  </a:cubicBezTo>
                  <a:cubicBezTo>
                    <a:pt x="0" y="16"/>
                    <a:pt x="0" y="15"/>
                    <a:pt x="0" y="14"/>
                  </a:cubicBezTo>
                  <a:cubicBezTo>
                    <a:pt x="0" y="1"/>
                    <a:pt x="0" y="1"/>
                    <a:pt x="0" y="1"/>
                  </a:cubicBezTo>
                  <a:cubicBezTo>
                    <a:pt x="0" y="0"/>
                    <a:pt x="0" y="0"/>
                    <a:pt x="1" y="0"/>
                  </a:cubicBezTo>
                  <a:cubicBezTo>
                    <a:pt x="15" y="0"/>
                    <a:pt x="15" y="0"/>
                    <a:pt x="15" y="0"/>
                  </a:cubicBezTo>
                  <a:cubicBezTo>
                    <a:pt x="15" y="0"/>
                    <a:pt x="16" y="0"/>
                    <a:pt x="16" y="1"/>
                  </a:cubicBezTo>
                  <a:lnTo>
                    <a:pt x="16" y="14"/>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6">
              <a:extLst>
                <a:ext uri="{FF2B5EF4-FFF2-40B4-BE49-F238E27FC236}">
                  <a16:creationId xmlns:a16="http://schemas.microsoft.com/office/drawing/2014/main" id="{B0DC221B-81F9-B994-2F38-843EF416971B}"/>
                </a:ext>
              </a:extLst>
            </p:cNvPr>
            <p:cNvSpPr>
              <a:spLocks/>
            </p:cNvSpPr>
            <p:nvPr/>
          </p:nvSpPr>
          <p:spPr bwMode="auto">
            <a:xfrm>
              <a:off x="2589" y="2308"/>
              <a:ext cx="38" cy="38"/>
            </a:xfrm>
            <a:custGeom>
              <a:avLst/>
              <a:gdLst>
                <a:gd name="T0" fmla="*/ 16 w 16"/>
                <a:gd name="T1" fmla="*/ 14 h 16"/>
                <a:gd name="T2" fmla="*/ 15 w 16"/>
                <a:gd name="T3" fmla="*/ 16 h 16"/>
                <a:gd name="T4" fmla="*/ 2 w 16"/>
                <a:gd name="T5" fmla="*/ 16 h 16"/>
                <a:gd name="T6" fmla="*/ 0 w 16"/>
                <a:gd name="T7" fmla="*/ 14 h 16"/>
                <a:gd name="T8" fmla="*/ 0 w 16"/>
                <a:gd name="T9" fmla="*/ 1 h 16"/>
                <a:gd name="T10" fmla="*/ 2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6" y="16"/>
                    <a:pt x="15" y="16"/>
                  </a:cubicBezTo>
                  <a:cubicBezTo>
                    <a:pt x="2" y="16"/>
                    <a:pt x="2" y="16"/>
                    <a:pt x="2" y="16"/>
                  </a:cubicBezTo>
                  <a:cubicBezTo>
                    <a:pt x="1" y="16"/>
                    <a:pt x="0" y="15"/>
                    <a:pt x="0" y="14"/>
                  </a:cubicBezTo>
                  <a:cubicBezTo>
                    <a:pt x="0" y="1"/>
                    <a:pt x="0" y="1"/>
                    <a:pt x="0" y="1"/>
                  </a:cubicBezTo>
                  <a:cubicBezTo>
                    <a:pt x="0" y="0"/>
                    <a:pt x="1" y="0"/>
                    <a:pt x="2" y="0"/>
                  </a:cubicBezTo>
                  <a:cubicBezTo>
                    <a:pt x="15" y="0"/>
                    <a:pt x="15" y="0"/>
                    <a:pt x="15" y="0"/>
                  </a:cubicBezTo>
                  <a:cubicBezTo>
                    <a:pt x="16" y="0"/>
                    <a:pt x="16" y="0"/>
                    <a:pt x="16" y="1"/>
                  </a:cubicBezTo>
                  <a:lnTo>
                    <a:pt x="16" y="14"/>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7">
              <a:extLst>
                <a:ext uri="{FF2B5EF4-FFF2-40B4-BE49-F238E27FC236}">
                  <a16:creationId xmlns:a16="http://schemas.microsoft.com/office/drawing/2014/main" id="{BE5BC965-1A4F-429A-4AB9-EAF17D740D71}"/>
                </a:ext>
              </a:extLst>
            </p:cNvPr>
            <p:cNvSpPr>
              <a:spLocks/>
            </p:cNvSpPr>
            <p:nvPr/>
          </p:nvSpPr>
          <p:spPr bwMode="auto">
            <a:xfrm>
              <a:off x="2486" y="2066"/>
              <a:ext cx="193" cy="58"/>
            </a:xfrm>
            <a:custGeom>
              <a:avLst/>
              <a:gdLst>
                <a:gd name="T0" fmla="*/ 0 w 193"/>
                <a:gd name="T1" fmla="*/ 58 h 58"/>
                <a:gd name="T2" fmla="*/ 193 w 193"/>
                <a:gd name="T3" fmla="*/ 0 h 58"/>
                <a:gd name="T4" fmla="*/ 193 w 193"/>
                <a:gd name="T5" fmla="*/ 58 h 58"/>
                <a:gd name="T6" fmla="*/ 0 w 193"/>
                <a:gd name="T7" fmla="*/ 58 h 58"/>
              </a:gdLst>
              <a:ahLst/>
              <a:cxnLst>
                <a:cxn ang="0">
                  <a:pos x="T0" y="T1"/>
                </a:cxn>
                <a:cxn ang="0">
                  <a:pos x="T2" y="T3"/>
                </a:cxn>
                <a:cxn ang="0">
                  <a:pos x="T4" y="T5"/>
                </a:cxn>
                <a:cxn ang="0">
                  <a:pos x="T6" y="T7"/>
                </a:cxn>
              </a:cxnLst>
              <a:rect l="0" t="0" r="r" b="b"/>
              <a:pathLst>
                <a:path w="193" h="58">
                  <a:moveTo>
                    <a:pt x="0" y="58"/>
                  </a:moveTo>
                  <a:lnTo>
                    <a:pt x="193" y="0"/>
                  </a:lnTo>
                  <a:lnTo>
                    <a:pt x="193" y="58"/>
                  </a:lnTo>
                  <a:lnTo>
                    <a:pt x="0" y="58"/>
                  </a:lnTo>
                  <a:close/>
                </a:path>
              </a:pathLst>
            </a:custGeom>
            <a:solidFill>
              <a:srgbClr val="7DB3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8">
              <a:extLst>
                <a:ext uri="{FF2B5EF4-FFF2-40B4-BE49-F238E27FC236}">
                  <a16:creationId xmlns:a16="http://schemas.microsoft.com/office/drawing/2014/main" id="{74402D7C-58C7-EB79-A710-9F28DAA286FA}"/>
                </a:ext>
              </a:extLst>
            </p:cNvPr>
            <p:cNvSpPr>
              <a:spLocks noChangeArrowheads="1"/>
            </p:cNvSpPr>
            <p:nvPr/>
          </p:nvSpPr>
          <p:spPr bwMode="auto">
            <a:xfrm>
              <a:off x="3128" y="1983"/>
              <a:ext cx="28" cy="396"/>
            </a:xfrm>
            <a:prstGeom prst="rect">
              <a:avLst/>
            </a:prstGeom>
            <a:solidFill>
              <a:srgbClr val="EADD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9">
              <a:extLst>
                <a:ext uri="{FF2B5EF4-FFF2-40B4-BE49-F238E27FC236}">
                  <a16:creationId xmlns:a16="http://schemas.microsoft.com/office/drawing/2014/main" id="{CB0290CF-C0D8-D8BE-4F14-C2782A49296A}"/>
                </a:ext>
              </a:extLst>
            </p:cNvPr>
            <p:cNvSpPr>
              <a:spLocks/>
            </p:cNvSpPr>
            <p:nvPr/>
          </p:nvSpPr>
          <p:spPr bwMode="auto">
            <a:xfrm>
              <a:off x="3097" y="1947"/>
              <a:ext cx="90" cy="50"/>
            </a:xfrm>
            <a:custGeom>
              <a:avLst/>
              <a:gdLst>
                <a:gd name="T0" fmla="*/ 45 w 90"/>
                <a:gd name="T1" fmla="*/ 0 h 50"/>
                <a:gd name="T2" fmla="*/ 90 w 90"/>
                <a:gd name="T3" fmla="*/ 50 h 50"/>
                <a:gd name="T4" fmla="*/ 0 w 90"/>
                <a:gd name="T5" fmla="*/ 50 h 50"/>
                <a:gd name="T6" fmla="*/ 45 w 90"/>
                <a:gd name="T7" fmla="*/ 0 h 50"/>
              </a:gdLst>
              <a:ahLst/>
              <a:cxnLst>
                <a:cxn ang="0">
                  <a:pos x="T0" y="T1"/>
                </a:cxn>
                <a:cxn ang="0">
                  <a:pos x="T2" y="T3"/>
                </a:cxn>
                <a:cxn ang="0">
                  <a:pos x="T4" y="T5"/>
                </a:cxn>
                <a:cxn ang="0">
                  <a:pos x="T6" y="T7"/>
                </a:cxn>
              </a:cxnLst>
              <a:rect l="0" t="0" r="r" b="b"/>
              <a:pathLst>
                <a:path w="90" h="50">
                  <a:moveTo>
                    <a:pt x="45" y="0"/>
                  </a:moveTo>
                  <a:lnTo>
                    <a:pt x="90" y="50"/>
                  </a:lnTo>
                  <a:lnTo>
                    <a:pt x="0" y="50"/>
                  </a:lnTo>
                  <a:lnTo>
                    <a:pt x="45" y="0"/>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0">
              <a:extLst>
                <a:ext uri="{FF2B5EF4-FFF2-40B4-BE49-F238E27FC236}">
                  <a16:creationId xmlns:a16="http://schemas.microsoft.com/office/drawing/2014/main" id="{FE0323F1-5526-ACEE-E079-300984E49198}"/>
                </a:ext>
              </a:extLst>
            </p:cNvPr>
            <p:cNvSpPr>
              <a:spLocks noChangeArrowheads="1"/>
            </p:cNvSpPr>
            <p:nvPr/>
          </p:nvSpPr>
          <p:spPr bwMode="auto">
            <a:xfrm>
              <a:off x="2753" y="2198"/>
              <a:ext cx="701" cy="26"/>
            </a:xfrm>
            <a:prstGeom prst="rect">
              <a:avLst/>
            </a:prstGeom>
            <a:solidFill>
              <a:srgbClr val="EADD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1">
              <a:extLst>
                <a:ext uri="{FF2B5EF4-FFF2-40B4-BE49-F238E27FC236}">
                  <a16:creationId xmlns:a16="http://schemas.microsoft.com/office/drawing/2014/main" id="{AA1EE143-0981-4ADD-BFD3-726F93B2C6FA}"/>
                </a:ext>
              </a:extLst>
            </p:cNvPr>
            <p:cNvSpPr>
              <a:spLocks/>
            </p:cNvSpPr>
            <p:nvPr/>
          </p:nvSpPr>
          <p:spPr bwMode="auto">
            <a:xfrm>
              <a:off x="3440" y="2167"/>
              <a:ext cx="50" cy="88"/>
            </a:xfrm>
            <a:custGeom>
              <a:avLst/>
              <a:gdLst>
                <a:gd name="T0" fmla="*/ 50 w 50"/>
                <a:gd name="T1" fmla="*/ 45 h 88"/>
                <a:gd name="T2" fmla="*/ 0 w 50"/>
                <a:gd name="T3" fmla="*/ 88 h 88"/>
                <a:gd name="T4" fmla="*/ 0 w 50"/>
                <a:gd name="T5" fmla="*/ 0 h 88"/>
                <a:gd name="T6" fmla="*/ 50 w 50"/>
                <a:gd name="T7" fmla="*/ 45 h 88"/>
              </a:gdLst>
              <a:ahLst/>
              <a:cxnLst>
                <a:cxn ang="0">
                  <a:pos x="T0" y="T1"/>
                </a:cxn>
                <a:cxn ang="0">
                  <a:pos x="T2" y="T3"/>
                </a:cxn>
                <a:cxn ang="0">
                  <a:pos x="T4" y="T5"/>
                </a:cxn>
                <a:cxn ang="0">
                  <a:pos x="T6" y="T7"/>
                </a:cxn>
              </a:cxnLst>
              <a:rect l="0" t="0" r="r" b="b"/>
              <a:pathLst>
                <a:path w="50" h="88">
                  <a:moveTo>
                    <a:pt x="50" y="45"/>
                  </a:moveTo>
                  <a:lnTo>
                    <a:pt x="0" y="88"/>
                  </a:lnTo>
                  <a:lnTo>
                    <a:pt x="0" y="0"/>
                  </a:lnTo>
                  <a:lnTo>
                    <a:pt x="50" y="45"/>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2">
              <a:extLst>
                <a:ext uri="{FF2B5EF4-FFF2-40B4-BE49-F238E27FC236}">
                  <a16:creationId xmlns:a16="http://schemas.microsoft.com/office/drawing/2014/main" id="{6677E8DD-69B6-1E98-26A3-2C9C2991ECF3}"/>
                </a:ext>
              </a:extLst>
            </p:cNvPr>
            <p:cNvSpPr>
              <a:spLocks/>
            </p:cNvSpPr>
            <p:nvPr/>
          </p:nvSpPr>
          <p:spPr bwMode="auto">
            <a:xfrm>
              <a:off x="2806" y="1949"/>
              <a:ext cx="622" cy="375"/>
            </a:xfrm>
            <a:custGeom>
              <a:avLst/>
              <a:gdLst>
                <a:gd name="T0" fmla="*/ 14 w 622"/>
                <a:gd name="T1" fmla="*/ 375 h 375"/>
                <a:gd name="T2" fmla="*/ 0 w 622"/>
                <a:gd name="T3" fmla="*/ 352 h 375"/>
                <a:gd name="T4" fmla="*/ 608 w 622"/>
                <a:gd name="T5" fmla="*/ 0 h 375"/>
                <a:gd name="T6" fmla="*/ 622 w 622"/>
                <a:gd name="T7" fmla="*/ 27 h 375"/>
                <a:gd name="T8" fmla="*/ 14 w 622"/>
                <a:gd name="T9" fmla="*/ 375 h 375"/>
              </a:gdLst>
              <a:ahLst/>
              <a:cxnLst>
                <a:cxn ang="0">
                  <a:pos x="T0" y="T1"/>
                </a:cxn>
                <a:cxn ang="0">
                  <a:pos x="T2" y="T3"/>
                </a:cxn>
                <a:cxn ang="0">
                  <a:pos x="T4" y="T5"/>
                </a:cxn>
                <a:cxn ang="0">
                  <a:pos x="T6" y="T7"/>
                </a:cxn>
                <a:cxn ang="0">
                  <a:pos x="T8" y="T9"/>
                </a:cxn>
              </a:cxnLst>
              <a:rect l="0" t="0" r="r" b="b"/>
              <a:pathLst>
                <a:path w="622" h="375">
                  <a:moveTo>
                    <a:pt x="14" y="375"/>
                  </a:moveTo>
                  <a:lnTo>
                    <a:pt x="0" y="352"/>
                  </a:lnTo>
                  <a:lnTo>
                    <a:pt x="608" y="0"/>
                  </a:lnTo>
                  <a:lnTo>
                    <a:pt x="622" y="27"/>
                  </a:lnTo>
                  <a:lnTo>
                    <a:pt x="14" y="375"/>
                  </a:lnTo>
                  <a:close/>
                </a:path>
              </a:pathLst>
            </a:custGeom>
            <a:solidFill>
              <a:srgbClr val="FC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3">
              <a:extLst>
                <a:ext uri="{FF2B5EF4-FFF2-40B4-BE49-F238E27FC236}">
                  <a16:creationId xmlns:a16="http://schemas.microsoft.com/office/drawing/2014/main" id="{306E7A8A-FE85-7715-2D52-4DA774B67B1C}"/>
                </a:ext>
              </a:extLst>
            </p:cNvPr>
            <p:cNvSpPr>
              <a:spLocks/>
            </p:cNvSpPr>
            <p:nvPr/>
          </p:nvSpPr>
          <p:spPr bwMode="auto">
            <a:xfrm>
              <a:off x="3385" y="1932"/>
              <a:ext cx="67" cy="77"/>
            </a:xfrm>
            <a:custGeom>
              <a:avLst/>
              <a:gdLst>
                <a:gd name="T0" fmla="*/ 67 w 67"/>
                <a:gd name="T1" fmla="*/ 12 h 77"/>
                <a:gd name="T2" fmla="*/ 43 w 67"/>
                <a:gd name="T3" fmla="*/ 77 h 77"/>
                <a:gd name="T4" fmla="*/ 0 w 67"/>
                <a:gd name="T5" fmla="*/ 0 h 77"/>
                <a:gd name="T6" fmla="*/ 67 w 67"/>
                <a:gd name="T7" fmla="*/ 12 h 77"/>
              </a:gdLst>
              <a:ahLst/>
              <a:cxnLst>
                <a:cxn ang="0">
                  <a:pos x="T0" y="T1"/>
                </a:cxn>
                <a:cxn ang="0">
                  <a:pos x="T2" y="T3"/>
                </a:cxn>
                <a:cxn ang="0">
                  <a:pos x="T4" y="T5"/>
                </a:cxn>
                <a:cxn ang="0">
                  <a:pos x="T6" y="T7"/>
                </a:cxn>
              </a:cxnLst>
              <a:rect l="0" t="0" r="r" b="b"/>
              <a:pathLst>
                <a:path w="67" h="77">
                  <a:moveTo>
                    <a:pt x="67" y="12"/>
                  </a:moveTo>
                  <a:lnTo>
                    <a:pt x="43" y="77"/>
                  </a:lnTo>
                  <a:lnTo>
                    <a:pt x="0" y="0"/>
                  </a:lnTo>
                  <a:lnTo>
                    <a:pt x="67" y="12"/>
                  </a:lnTo>
                  <a:close/>
                </a:path>
              </a:pathLst>
            </a:custGeom>
            <a:solidFill>
              <a:srgbClr val="FC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4">
              <a:extLst>
                <a:ext uri="{FF2B5EF4-FFF2-40B4-BE49-F238E27FC236}">
                  <a16:creationId xmlns:a16="http://schemas.microsoft.com/office/drawing/2014/main" id="{C8A634B0-46CE-1711-1F79-18F6AF60ED42}"/>
                </a:ext>
              </a:extLst>
            </p:cNvPr>
            <p:cNvSpPr>
              <a:spLocks/>
            </p:cNvSpPr>
            <p:nvPr/>
          </p:nvSpPr>
          <p:spPr bwMode="auto">
            <a:xfrm>
              <a:off x="2706" y="2382"/>
              <a:ext cx="50" cy="45"/>
            </a:xfrm>
            <a:custGeom>
              <a:avLst/>
              <a:gdLst>
                <a:gd name="T0" fmla="*/ 16 w 50"/>
                <a:gd name="T1" fmla="*/ 21 h 45"/>
                <a:gd name="T2" fmla="*/ 0 w 50"/>
                <a:gd name="T3" fmla="*/ 0 h 45"/>
                <a:gd name="T4" fmla="*/ 14 w 50"/>
                <a:gd name="T5" fmla="*/ 0 h 45"/>
                <a:gd name="T6" fmla="*/ 23 w 50"/>
                <a:gd name="T7" fmla="*/ 14 h 45"/>
                <a:gd name="T8" fmla="*/ 33 w 50"/>
                <a:gd name="T9" fmla="*/ 0 h 45"/>
                <a:gd name="T10" fmla="*/ 47 w 50"/>
                <a:gd name="T11" fmla="*/ 0 h 45"/>
                <a:gd name="T12" fmla="*/ 33 w 50"/>
                <a:gd name="T13" fmla="*/ 21 h 45"/>
                <a:gd name="T14" fmla="*/ 50 w 50"/>
                <a:gd name="T15" fmla="*/ 45 h 45"/>
                <a:gd name="T16" fmla="*/ 33 w 50"/>
                <a:gd name="T17" fmla="*/ 45 h 45"/>
                <a:gd name="T18" fmla="*/ 23 w 50"/>
                <a:gd name="T19" fmla="*/ 31 h 45"/>
                <a:gd name="T20" fmla="*/ 14 w 50"/>
                <a:gd name="T21" fmla="*/ 45 h 45"/>
                <a:gd name="T22" fmla="*/ 0 w 50"/>
                <a:gd name="T23" fmla="*/ 45 h 45"/>
                <a:gd name="T24" fmla="*/ 16 w 50"/>
                <a:gd name="T25"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5">
                  <a:moveTo>
                    <a:pt x="16" y="21"/>
                  </a:moveTo>
                  <a:lnTo>
                    <a:pt x="0" y="0"/>
                  </a:lnTo>
                  <a:lnTo>
                    <a:pt x="14" y="0"/>
                  </a:lnTo>
                  <a:lnTo>
                    <a:pt x="23" y="14"/>
                  </a:lnTo>
                  <a:lnTo>
                    <a:pt x="33" y="0"/>
                  </a:lnTo>
                  <a:lnTo>
                    <a:pt x="47" y="0"/>
                  </a:lnTo>
                  <a:lnTo>
                    <a:pt x="33" y="21"/>
                  </a:lnTo>
                  <a:lnTo>
                    <a:pt x="50" y="45"/>
                  </a:lnTo>
                  <a:lnTo>
                    <a:pt x="33" y="45"/>
                  </a:lnTo>
                  <a:lnTo>
                    <a:pt x="23" y="31"/>
                  </a:lnTo>
                  <a:lnTo>
                    <a:pt x="14" y="45"/>
                  </a:lnTo>
                  <a:lnTo>
                    <a:pt x="0" y="45"/>
                  </a:lnTo>
                  <a:lnTo>
                    <a:pt x="16" y="21"/>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5">
              <a:extLst>
                <a:ext uri="{FF2B5EF4-FFF2-40B4-BE49-F238E27FC236}">
                  <a16:creationId xmlns:a16="http://schemas.microsoft.com/office/drawing/2014/main" id="{9DD7934D-FBE8-CF92-5D24-6F6C3DBDB828}"/>
                </a:ext>
              </a:extLst>
            </p:cNvPr>
            <p:cNvSpPr>
              <a:spLocks/>
            </p:cNvSpPr>
            <p:nvPr/>
          </p:nvSpPr>
          <p:spPr bwMode="auto">
            <a:xfrm>
              <a:off x="2765" y="2377"/>
              <a:ext cx="50" cy="50"/>
            </a:xfrm>
            <a:custGeom>
              <a:avLst/>
              <a:gdLst>
                <a:gd name="T0" fmla="*/ 29 w 50"/>
                <a:gd name="T1" fmla="*/ 0 h 50"/>
                <a:gd name="T2" fmla="*/ 29 w 50"/>
                <a:gd name="T3" fmla="*/ 19 h 50"/>
                <a:gd name="T4" fmla="*/ 50 w 50"/>
                <a:gd name="T5" fmla="*/ 19 h 50"/>
                <a:gd name="T6" fmla="*/ 50 w 50"/>
                <a:gd name="T7" fmla="*/ 29 h 50"/>
                <a:gd name="T8" fmla="*/ 29 w 50"/>
                <a:gd name="T9" fmla="*/ 29 h 50"/>
                <a:gd name="T10" fmla="*/ 29 w 50"/>
                <a:gd name="T11" fmla="*/ 50 h 50"/>
                <a:gd name="T12" fmla="*/ 19 w 50"/>
                <a:gd name="T13" fmla="*/ 50 h 50"/>
                <a:gd name="T14" fmla="*/ 19 w 50"/>
                <a:gd name="T15" fmla="*/ 29 h 50"/>
                <a:gd name="T16" fmla="*/ 0 w 50"/>
                <a:gd name="T17" fmla="*/ 29 h 50"/>
                <a:gd name="T18" fmla="*/ 0 w 50"/>
                <a:gd name="T19" fmla="*/ 19 h 50"/>
                <a:gd name="T20" fmla="*/ 19 w 50"/>
                <a:gd name="T21" fmla="*/ 19 h 50"/>
                <a:gd name="T22" fmla="*/ 19 w 50"/>
                <a:gd name="T23" fmla="*/ 0 h 50"/>
                <a:gd name="T24" fmla="*/ 29 w 50"/>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9" y="0"/>
                  </a:moveTo>
                  <a:lnTo>
                    <a:pt x="29" y="19"/>
                  </a:lnTo>
                  <a:lnTo>
                    <a:pt x="50" y="19"/>
                  </a:lnTo>
                  <a:lnTo>
                    <a:pt x="50" y="29"/>
                  </a:lnTo>
                  <a:lnTo>
                    <a:pt x="29" y="29"/>
                  </a:lnTo>
                  <a:lnTo>
                    <a:pt x="29" y="50"/>
                  </a:lnTo>
                  <a:lnTo>
                    <a:pt x="19" y="50"/>
                  </a:lnTo>
                  <a:lnTo>
                    <a:pt x="19" y="29"/>
                  </a:lnTo>
                  <a:lnTo>
                    <a:pt x="0" y="29"/>
                  </a:lnTo>
                  <a:lnTo>
                    <a:pt x="0" y="19"/>
                  </a:lnTo>
                  <a:lnTo>
                    <a:pt x="19" y="19"/>
                  </a:lnTo>
                  <a:lnTo>
                    <a:pt x="19" y="0"/>
                  </a:lnTo>
                  <a:lnTo>
                    <a:pt x="29" y="0"/>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6">
              <a:extLst>
                <a:ext uri="{FF2B5EF4-FFF2-40B4-BE49-F238E27FC236}">
                  <a16:creationId xmlns:a16="http://schemas.microsoft.com/office/drawing/2014/main" id="{B751DB5B-749E-B0D5-EF25-7A7FA5BE3C50}"/>
                </a:ext>
              </a:extLst>
            </p:cNvPr>
            <p:cNvSpPr>
              <a:spLocks/>
            </p:cNvSpPr>
            <p:nvPr/>
          </p:nvSpPr>
          <p:spPr bwMode="auto">
            <a:xfrm>
              <a:off x="2832" y="2367"/>
              <a:ext cx="43" cy="60"/>
            </a:xfrm>
            <a:custGeom>
              <a:avLst/>
              <a:gdLst>
                <a:gd name="T0" fmla="*/ 0 w 43"/>
                <a:gd name="T1" fmla="*/ 48 h 60"/>
                <a:gd name="T2" fmla="*/ 14 w 43"/>
                <a:gd name="T3" fmla="*/ 48 h 60"/>
                <a:gd name="T4" fmla="*/ 14 w 43"/>
                <a:gd name="T5" fmla="*/ 10 h 60"/>
                <a:gd name="T6" fmla="*/ 0 w 43"/>
                <a:gd name="T7" fmla="*/ 15 h 60"/>
                <a:gd name="T8" fmla="*/ 0 w 43"/>
                <a:gd name="T9" fmla="*/ 3 h 60"/>
                <a:gd name="T10" fmla="*/ 14 w 43"/>
                <a:gd name="T11" fmla="*/ 0 h 60"/>
                <a:gd name="T12" fmla="*/ 29 w 43"/>
                <a:gd name="T13" fmla="*/ 0 h 60"/>
                <a:gd name="T14" fmla="*/ 29 w 43"/>
                <a:gd name="T15" fmla="*/ 48 h 60"/>
                <a:gd name="T16" fmla="*/ 43 w 43"/>
                <a:gd name="T17" fmla="*/ 48 h 60"/>
                <a:gd name="T18" fmla="*/ 43 w 43"/>
                <a:gd name="T19" fmla="*/ 60 h 60"/>
                <a:gd name="T20" fmla="*/ 0 w 43"/>
                <a:gd name="T21" fmla="*/ 60 h 60"/>
                <a:gd name="T22" fmla="*/ 0 w 43"/>
                <a:gd name="T23"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60">
                  <a:moveTo>
                    <a:pt x="0" y="48"/>
                  </a:moveTo>
                  <a:lnTo>
                    <a:pt x="14" y="48"/>
                  </a:lnTo>
                  <a:lnTo>
                    <a:pt x="14" y="10"/>
                  </a:lnTo>
                  <a:lnTo>
                    <a:pt x="0" y="15"/>
                  </a:lnTo>
                  <a:lnTo>
                    <a:pt x="0" y="3"/>
                  </a:lnTo>
                  <a:lnTo>
                    <a:pt x="14" y="0"/>
                  </a:lnTo>
                  <a:lnTo>
                    <a:pt x="29" y="0"/>
                  </a:lnTo>
                  <a:lnTo>
                    <a:pt x="29" y="48"/>
                  </a:lnTo>
                  <a:lnTo>
                    <a:pt x="43" y="48"/>
                  </a:lnTo>
                  <a:lnTo>
                    <a:pt x="43" y="60"/>
                  </a:lnTo>
                  <a:lnTo>
                    <a:pt x="0" y="60"/>
                  </a:lnTo>
                  <a:lnTo>
                    <a:pt x="0" y="48"/>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87">
              <a:extLst>
                <a:ext uri="{FF2B5EF4-FFF2-40B4-BE49-F238E27FC236}">
                  <a16:creationId xmlns:a16="http://schemas.microsoft.com/office/drawing/2014/main" id="{26801626-42C8-6F38-EE82-21ADA6C4868E}"/>
                </a:ext>
              </a:extLst>
            </p:cNvPr>
            <p:cNvSpPr>
              <a:spLocks noEditPoints="1"/>
            </p:cNvSpPr>
            <p:nvPr/>
          </p:nvSpPr>
          <p:spPr bwMode="auto">
            <a:xfrm>
              <a:off x="2884" y="2367"/>
              <a:ext cx="48" cy="60"/>
            </a:xfrm>
            <a:custGeom>
              <a:avLst/>
              <a:gdLst>
                <a:gd name="T0" fmla="*/ 20 w 20"/>
                <a:gd name="T1" fmla="*/ 13 h 25"/>
                <a:gd name="T2" fmla="*/ 17 w 20"/>
                <a:gd name="T3" fmla="*/ 22 h 25"/>
                <a:gd name="T4" fmla="*/ 10 w 20"/>
                <a:gd name="T5" fmla="*/ 25 h 25"/>
                <a:gd name="T6" fmla="*/ 2 w 20"/>
                <a:gd name="T7" fmla="*/ 22 h 25"/>
                <a:gd name="T8" fmla="*/ 0 w 20"/>
                <a:gd name="T9" fmla="*/ 13 h 25"/>
                <a:gd name="T10" fmla="*/ 2 w 20"/>
                <a:gd name="T11" fmla="*/ 3 h 25"/>
                <a:gd name="T12" fmla="*/ 10 w 20"/>
                <a:gd name="T13" fmla="*/ 0 h 25"/>
                <a:gd name="T14" fmla="*/ 17 w 20"/>
                <a:gd name="T15" fmla="*/ 3 h 25"/>
                <a:gd name="T16" fmla="*/ 20 w 20"/>
                <a:gd name="T17" fmla="*/ 13 h 25"/>
                <a:gd name="T18" fmla="*/ 14 w 20"/>
                <a:gd name="T19" fmla="*/ 12 h 25"/>
                <a:gd name="T20" fmla="*/ 13 w 20"/>
                <a:gd name="T21" fmla="*/ 6 h 25"/>
                <a:gd name="T22" fmla="*/ 10 w 20"/>
                <a:gd name="T23" fmla="*/ 4 h 25"/>
                <a:gd name="T24" fmla="*/ 7 w 20"/>
                <a:gd name="T25" fmla="*/ 6 h 25"/>
                <a:gd name="T26" fmla="*/ 6 w 20"/>
                <a:gd name="T27" fmla="*/ 12 h 25"/>
                <a:gd name="T28" fmla="*/ 7 w 20"/>
                <a:gd name="T29" fmla="*/ 19 h 25"/>
                <a:gd name="T30" fmla="*/ 10 w 20"/>
                <a:gd name="T31" fmla="*/ 21 h 25"/>
                <a:gd name="T32" fmla="*/ 13 w 20"/>
                <a:gd name="T33" fmla="*/ 19 h 25"/>
                <a:gd name="T34" fmla="*/ 14 w 20"/>
                <a:gd name="T3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5">
                  <a:moveTo>
                    <a:pt x="20" y="13"/>
                  </a:moveTo>
                  <a:cubicBezTo>
                    <a:pt x="20" y="17"/>
                    <a:pt x="19" y="20"/>
                    <a:pt x="17" y="22"/>
                  </a:cubicBezTo>
                  <a:cubicBezTo>
                    <a:pt x="16" y="24"/>
                    <a:pt x="13" y="25"/>
                    <a:pt x="10" y="25"/>
                  </a:cubicBezTo>
                  <a:cubicBezTo>
                    <a:pt x="7" y="25"/>
                    <a:pt x="4" y="24"/>
                    <a:pt x="2" y="22"/>
                  </a:cubicBezTo>
                  <a:cubicBezTo>
                    <a:pt x="1" y="20"/>
                    <a:pt x="0" y="17"/>
                    <a:pt x="0" y="13"/>
                  </a:cubicBezTo>
                  <a:cubicBezTo>
                    <a:pt x="0" y="8"/>
                    <a:pt x="1" y="5"/>
                    <a:pt x="2" y="3"/>
                  </a:cubicBezTo>
                  <a:cubicBezTo>
                    <a:pt x="4" y="1"/>
                    <a:pt x="7" y="0"/>
                    <a:pt x="10" y="0"/>
                  </a:cubicBezTo>
                  <a:cubicBezTo>
                    <a:pt x="13" y="0"/>
                    <a:pt x="16" y="1"/>
                    <a:pt x="17" y="3"/>
                  </a:cubicBezTo>
                  <a:cubicBezTo>
                    <a:pt x="19" y="5"/>
                    <a:pt x="20" y="8"/>
                    <a:pt x="20" y="13"/>
                  </a:cubicBezTo>
                  <a:close/>
                  <a:moveTo>
                    <a:pt x="14" y="12"/>
                  </a:moveTo>
                  <a:cubicBezTo>
                    <a:pt x="14" y="9"/>
                    <a:pt x="13" y="7"/>
                    <a:pt x="13" y="6"/>
                  </a:cubicBezTo>
                  <a:cubicBezTo>
                    <a:pt x="12" y="5"/>
                    <a:pt x="11" y="4"/>
                    <a:pt x="10" y="4"/>
                  </a:cubicBezTo>
                  <a:cubicBezTo>
                    <a:pt x="8" y="4"/>
                    <a:pt x="7" y="5"/>
                    <a:pt x="7" y="6"/>
                  </a:cubicBezTo>
                  <a:cubicBezTo>
                    <a:pt x="6" y="7"/>
                    <a:pt x="6" y="9"/>
                    <a:pt x="6" y="12"/>
                  </a:cubicBezTo>
                  <a:cubicBezTo>
                    <a:pt x="6" y="16"/>
                    <a:pt x="6" y="18"/>
                    <a:pt x="7" y="19"/>
                  </a:cubicBezTo>
                  <a:cubicBezTo>
                    <a:pt x="7" y="20"/>
                    <a:pt x="8" y="21"/>
                    <a:pt x="10" y="21"/>
                  </a:cubicBezTo>
                  <a:cubicBezTo>
                    <a:pt x="11" y="21"/>
                    <a:pt x="12" y="20"/>
                    <a:pt x="13" y="19"/>
                  </a:cubicBezTo>
                  <a:cubicBezTo>
                    <a:pt x="13" y="18"/>
                    <a:pt x="14" y="16"/>
                    <a:pt x="14" y="12"/>
                  </a:cubicBez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88">
              <a:extLst>
                <a:ext uri="{FF2B5EF4-FFF2-40B4-BE49-F238E27FC236}">
                  <a16:creationId xmlns:a16="http://schemas.microsoft.com/office/drawing/2014/main" id="{C40AD577-299B-FA4F-0EBF-3DA5FFACAEEE}"/>
                </a:ext>
              </a:extLst>
            </p:cNvPr>
            <p:cNvSpPr>
              <a:spLocks noEditPoints="1"/>
            </p:cNvSpPr>
            <p:nvPr/>
          </p:nvSpPr>
          <p:spPr bwMode="auto">
            <a:xfrm>
              <a:off x="2944" y="2389"/>
              <a:ext cx="50" cy="26"/>
            </a:xfrm>
            <a:custGeom>
              <a:avLst/>
              <a:gdLst>
                <a:gd name="T0" fmla="*/ 0 w 50"/>
                <a:gd name="T1" fmla="*/ 0 h 26"/>
                <a:gd name="T2" fmla="*/ 50 w 50"/>
                <a:gd name="T3" fmla="*/ 0 h 26"/>
                <a:gd name="T4" fmla="*/ 50 w 50"/>
                <a:gd name="T5" fmla="*/ 7 h 26"/>
                <a:gd name="T6" fmla="*/ 0 w 50"/>
                <a:gd name="T7" fmla="*/ 7 h 26"/>
                <a:gd name="T8" fmla="*/ 0 w 50"/>
                <a:gd name="T9" fmla="*/ 0 h 26"/>
                <a:gd name="T10" fmla="*/ 0 w 50"/>
                <a:gd name="T11" fmla="*/ 17 h 26"/>
                <a:gd name="T12" fmla="*/ 50 w 50"/>
                <a:gd name="T13" fmla="*/ 17 h 26"/>
                <a:gd name="T14" fmla="*/ 50 w 50"/>
                <a:gd name="T15" fmla="*/ 26 h 26"/>
                <a:gd name="T16" fmla="*/ 0 w 50"/>
                <a:gd name="T17" fmla="*/ 26 h 26"/>
                <a:gd name="T18" fmla="*/ 0 w 50"/>
                <a:gd name="T1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6">
                  <a:moveTo>
                    <a:pt x="0" y="0"/>
                  </a:moveTo>
                  <a:lnTo>
                    <a:pt x="50" y="0"/>
                  </a:lnTo>
                  <a:lnTo>
                    <a:pt x="50" y="7"/>
                  </a:lnTo>
                  <a:lnTo>
                    <a:pt x="0" y="7"/>
                  </a:lnTo>
                  <a:lnTo>
                    <a:pt x="0" y="0"/>
                  </a:lnTo>
                  <a:close/>
                  <a:moveTo>
                    <a:pt x="0" y="17"/>
                  </a:moveTo>
                  <a:lnTo>
                    <a:pt x="50" y="17"/>
                  </a:lnTo>
                  <a:lnTo>
                    <a:pt x="50" y="26"/>
                  </a:lnTo>
                  <a:lnTo>
                    <a:pt x="0" y="26"/>
                  </a:lnTo>
                  <a:lnTo>
                    <a:pt x="0" y="17"/>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9">
              <a:extLst>
                <a:ext uri="{FF2B5EF4-FFF2-40B4-BE49-F238E27FC236}">
                  <a16:creationId xmlns:a16="http://schemas.microsoft.com/office/drawing/2014/main" id="{F9A7E82B-5BA4-BAF3-0BB2-92C141103274}"/>
                </a:ext>
              </a:extLst>
            </p:cNvPr>
            <p:cNvSpPr>
              <a:spLocks/>
            </p:cNvSpPr>
            <p:nvPr/>
          </p:nvSpPr>
          <p:spPr bwMode="auto">
            <a:xfrm>
              <a:off x="3004" y="2382"/>
              <a:ext cx="50" cy="62"/>
            </a:xfrm>
            <a:custGeom>
              <a:avLst/>
              <a:gdLst>
                <a:gd name="T0" fmla="*/ 0 w 21"/>
                <a:gd name="T1" fmla="*/ 0 h 26"/>
                <a:gd name="T2" fmla="*/ 6 w 21"/>
                <a:gd name="T3" fmla="*/ 0 h 26"/>
                <a:gd name="T4" fmla="*/ 11 w 21"/>
                <a:gd name="T5" fmla="*/ 13 h 26"/>
                <a:gd name="T6" fmla="*/ 15 w 21"/>
                <a:gd name="T7" fmla="*/ 0 h 26"/>
                <a:gd name="T8" fmla="*/ 21 w 21"/>
                <a:gd name="T9" fmla="*/ 0 h 26"/>
                <a:gd name="T10" fmla="*/ 14 w 21"/>
                <a:gd name="T11" fmla="*/ 21 h 26"/>
                <a:gd name="T12" fmla="*/ 11 w 21"/>
                <a:gd name="T13" fmla="*/ 25 h 26"/>
                <a:gd name="T14" fmla="*/ 7 w 21"/>
                <a:gd name="T15" fmla="*/ 26 h 26"/>
                <a:gd name="T16" fmla="*/ 3 w 21"/>
                <a:gd name="T17" fmla="*/ 26 h 26"/>
                <a:gd name="T18" fmla="*/ 3 w 21"/>
                <a:gd name="T19" fmla="*/ 22 h 26"/>
                <a:gd name="T20" fmla="*/ 5 w 21"/>
                <a:gd name="T21" fmla="*/ 22 h 26"/>
                <a:gd name="T22" fmla="*/ 7 w 21"/>
                <a:gd name="T23" fmla="*/ 22 h 26"/>
                <a:gd name="T24" fmla="*/ 8 w 21"/>
                <a:gd name="T25" fmla="*/ 20 h 26"/>
                <a:gd name="T26" fmla="*/ 9 w 21"/>
                <a:gd name="T27" fmla="*/ 20 h 26"/>
                <a:gd name="T28" fmla="*/ 0 w 21"/>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6">
                  <a:moveTo>
                    <a:pt x="0" y="0"/>
                  </a:moveTo>
                  <a:cubicBezTo>
                    <a:pt x="6" y="0"/>
                    <a:pt x="6" y="0"/>
                    <a:pt x="6" y="0"/>
                  </a:cubicBezTo>
                  <a:cubicBezTo>
                    <a:pt x="11" y="13"/>
                    <a:pt x="11" y="13"/>
                    <a:pt x="11" y="13"/>
                  </a:cubicBezTo>
                  <a:cubicBezTo>
                    <a:pt x="15" y="0"/>
                    <a:pt x="15" y="0"/>
                    <a:pt x="15" y="0"/>
                  </a:cubicBezTo>
                  <a:cubicBezTo>
                    <a:pt x="21" y="0"/>
                    <a:pt x="21" y="0"/>
                    <a:pt x="21" y="0"/>
                  </a:cubicBezTo>
                  <a:cubicBezTo>
                    <a:pt x="14" y="21"/>
                    <a:pt x="14" y="21"/>
                    <a:pt x="14" y="21"/>
                  </a:cubicBezTo>
                  <a:cubicBezTo>
                    <a:pt x="13" y="23"/>
                    <a:pt x="12" y="24"/>
                    <a:pt x="11" y="25"/>
                  </a:cubicBezTo>
                  <a:cubicBezTo>
                    <a:pt x="10" y="26"/>
                    <a:pt x="8" y="26"/>
                    <a:pt x="7" y="26"/>
                  </a:cubicBezTo>
                  <a:cubicBezTo>
                    <a:pt x="3" y="26"/>
                    <a:pt x="3" y="26"/>
                    <a:pt x="3" y="26"/>
                  </a:cubicBezTo>
                  <a:cubicBezTo>
                    <a:pt x="3" y="22"/>
                    <a:pt x="3" y="22"/>
                    <a:pt x="3" y="22"/>
                  </a:cubicBezTo>
                  <a:cubicBezTo>
                    <a:pt x="5" y="22"/>
                    <a:pt x="5" y="22"/>
                    <a:pt x="5" y="22"/>
                  </a:cubicBezTo>
                  <a:cubicBezTo>
                    <a:pt x="6" y="22"/>
                    <a:pt x="7" y="22"/>
                    <a:pt x="7" y="22"/>
                  </a:cubicBezTo>
                  <a:cubicBezTo>
                    <a:pt x="8" y="21"/>
                    <a:pt x="8" y="21"/>
                    <a:pt x="8" y="20"/>
                  </a:cubicBezTo>
                  <a:cubicBezTo>
                    <a:pt x="9" y="20"/>
                    <a:pt x="9" y="20"/>
                    <a:pt x="9" y="20"/>
                  </a:cubicBezTo>
                  <a:lnTo>
                    <a:pt x="0" y="0"/>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90">
              <a:extLst>
                <a:ext uri="{FF2B5EF4-FFF2-40B4-BE49-F238E27FC236}">
                  <a16:creationId xmlns:a16="http://schemas.microsoft.com/office/drawing/2014/main" id="{CC6CE85F-9E94-B595-A9AE-76B088F58B19}"/>
                </a:ext>
              </a:extLst>
            </p:cNvPr>
            <p:cNvSpPr>
              <a:spLocks noChangeArrowheads="1"/>
            </p:cNvSpPr>
            <p:nvPr/>
          </p:nvSpPr>
          <p:spPr bwMode="auto">
            <a:xfrm>
              <a:off x="3259" y="2308"/>
              <a:ext cx="35" cy="236"/>
            </a:xfrm>
            <a:prstGeom prst="rect">
              <a:avLst/>
            </a:prstGeom>
            <a:solidFill>
              <a:srgbClr val="FF9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1">
              <a:extLst>
                <a:ext uri="{FF2B5EF4-FFF2-40B4-BE49-F238E27FC236}">
                  <a16:creationId xmlns:a16="http://schemas.microsoft.com/office/drawing/2014/main" id="{B87D14F6-F0B2-7B44-B528-5D69B340F239}"/>
                </a:ext>
              </a:extLst>
            </p:cNvPr>
            <p:cNvSpPr>
              <a:spLocks noChangeArrowheads="1"/>
            </p:cNvSpPr>
            <p:nvPr/>
          </p:nvSpPr>
          <p:spPr bwMode="auto">
            <a:xfrm>
              <a:off x="3480" y="2308"/>
              <a:ext cx="36" cy="236"/>
            </a:xfrm>
            <a:prstGeom prst="rect">
              <a:avLst/>
            </a:prstGeom>
            <a:solidFill>
              <a:srgbClr val="FF9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2">
              <a:extLst>
                <a:ext uri="{FF2B5EF4-FFF2-40B4-BE49-F238E27FC236}">
                  <a16:creationId xmlns:a16="http://schemas.microsoft.com/office/drawing/2014/main" id="{561D20D1-965B-FB1E-B37A-7525858D9289}"/>
                </a:ext>
              </a:extLst>
            </p:cNvPr>
            <p:cNvSpPr>
              <a:spLocks noChangeArrowheads="1"/>
            </p:cNvSpPr>
            <p:nvPr/>
          </p:nvSpPr>
          <p:spPr bwMode="auto">
            <a:xfrm>
              <a:off x="3294" y="2336"/>
              <a:ext cx="186" cy="19"/>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93">
              <a:extLst>
                <a:ext uri="{FF2B5EF4-FFF2-40B4-BE49-F238E27FC236}">
                  <a16:creationId xmlns:a16="http://schemas.microsoft.com/office/drawing/2014/main" id="{BF10F820-0F8C-CA95-359F-8ECA5DA881E7}"/>
                </a:ext>
              </a:extLst>
            </p:cNvPr>
            <p:cNvSpPr>
              <a:spLocks noChangeArrowheads="1"/>
            </p:cNvSpPr>
            <p:nvPr/>
          </p:nvSpPr>
          <p:spPr bwMode="auto">
            <a:xfrm>
              <a:off x="3294" y="2389"/>
              <a:ext cx="186" cy="19"/>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94">
              <a:extLst>
                <a:ext uri="{FF2B5EF4-FFF2-40B4-BE49-F238E27FC236}">
                  <a16:creationId xmlns:a16="http://schemas.microsoft.com/office/drawing/2014/main" id="{9B49B944-5502-960C-DE82-2636D0935586}"/>
                </a:ext>
              </a:extLst>
            </p:cNvPr>
            <p:cNvSpPr>
              <a:spLocks noChangeArrowheads="1"/>
            </p:cNvSpPr>
            <p:nvPr/>
          </p:nvSpPr>
          <p:spPr bwMode="auto">
            <a:xfrm>
              <a:off x="3294" y="2444"/>
              <a:ext cx="186" cy="19"/>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5">
              <a:extLst>
                <a:ext uri="{FF2B5EF4-FFF2-40B4-BE49-F238E27FC236}">
                  <a16:creationId xmlns:a16="http://schemas.microsoft.com/office/drawing/2014/main" id="{1DE32C7A-6110-88BF-1C23-F66A8B4CF90B}"/>
                </a:ext>
              </a:extLst>
            </p:cNvPr>
            <p:cNvSpPr>
              <a:spLocks noChangeArrowheads="1"/>
            </p:cNvSpPr>
            <p:nvPr/>
          </p:nvSpPr>
          <p:spPr bwMode="auto">
            <a:xfrm>
              <a:off x="3294" y="2496"/>
              <a:ext cx="186" cy="20"/>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Oval 96">
              <a:extLst>
                <a:ext uri="{FF2B5EF4-FFF2-40B4-BE49-F238E27FC236}">
                  <a16:creationId xmlns:a16="http://schemas.microsoft.com/office/drawing/2014/main" id="{CCD65206-F091-613C-83FF-F1FC6954B6CC}"/>
                </a:ext>
              </a:extLst>
            </p:cNvPr>
            <p:cNvSpPr>
              <a:spLocks noChangeArrowheads="1"/>
            </p:cNvSpPr>
            <p:nvPr/>
          </p:nvSpPr>
          <p:spPr bwMode="auto">
            <a:xfrm>
              <a:off x="3363" y="2322"/>
              <a:ext cx="48" cy="48"/>
            </a:xfrm>
            <a:prstGeom prst="ellipse">
              <a:avLst/>
            </a:prstGeom>
            <a:solidFill>
              <a:srgbClr val="FF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Oval 97">
              <a:extLst>
                <a:ext uri="{FF2B5EF4-FFF2-40B4-BE49-F238E27FC236}">
                  <a16:creationId xmlns:a16="http://schemas.microsoft.com/office/drawing/2014/main" id="{6C705C69-51E5-BBD6-5263-49609A39A7D8}"/>
                </a:ext>
              </a:extLst>
            </p:cNvPr>
            <p:cNvSpPr>
              <a:spLocks noChangeArrowheads="1"/>
            </p:cNvSpPr>
            <p:nvPr/>
          </p:nvSpPr>
          <p:spPr bwMode="auto">
            <a:xfrm>
              <a:off x="3316" y="2322"/>
              <a:ext cx="47" cy="48"/>
            </a:xfrm>
            <a:prstGeom prst="ellipse">
              <a:avLst/>
            </a:prstGeom>
            <a:solidFill>
              <a:srgbClr val="FF3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Oval 98">
              <a:extLst>
                <a:ext uri="{FF2B5EF4-FFF2-40B4-BE49-F238E27FC236}">
                  <a16:creationId xmlns:a16="http://schemas.microsoft.com/office/drawing/2014/main" id="{7367E7BB-585D-60BE-F114-9D092B0EE955}"/>
                </a:ext>
              </a:extLst>
            </p:cNvPr>
            <p:cNvSpPr>
              <a:spLocks noChangeArrowheads="1"/>
            </p:cNvSpPr>
            <p:nvPr/>
          </p:nvSpPr>
          <p:spPr bwMode="auto">
            <a:xfrm>
              <a:off x="3294" y="2430"/>
              <a:ext cx="48" cy="47"/>
            </a:xfrm>
            <a:prstGeom prst="ellipse">
              <a:avLst/>
            </a:prstGeom>
            <a:solidFill>
              <a:srgbClr val="FF3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Oval 99">
              <a:extLst>
                <a:ext uri="{FF2B5EF4-FFF2-40B4-BE49-F238E27FC236}">
                  <a16:creationId xmlns:a16="http://schemas.microsoft.com/office/drawing/2014/main" id="{8044F36C-D5EA-7BCB-F38E-24A89B3C6FB0}"/>
                </a:ext>
              </a:extLst>
            </p:cNvPr>
            <p:cNvSpPr>
              <a:spLocks noChangeArrowheads="1"/>
            </p:cNvSpPr>
            <p:nvPr/>
          </p:nvSpPr>
          <p:spPr bwMode="auto">
            <a:xfrm>
              <a:off x="3383" y="2482"/>
              <a:ext cx="47" cy="48"/>
            </a:xfrm>
            <a:prstGeom prst="ellipse">
              <a:avLst/>
            </a:prstGeom>
            <a:solidFill>
              <a:srgbClr val="00A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Oval 100">
              <a:extLst>
                <a:ext uri="{FF2B5EF4-FFF2-40B4-BE49-F238E27FC236}">
                  <a16:creationId xmlns:a16="http://schemas.microsoft.com/office/drawing/2014/main" id="{74F2CD83-052D-2248-C218-82DCA2AB7DE1}"/>
                </a:ext>
              </a:extLst>
            </p:cNvPr>
            <p:cNvSpPr>
              <a:spLocks noChangeArrowheads="1"/>
            </p:cNvSpPr>
            <p:nvPr/>
          </p:nvSpPr>
          <p:spPr bwMode="auto">
            <a:xfrm>
              <a:off x="3430" y="2482"/>
              <a:ext cx="48" cy="48"/>
            </a:xfrm>
            <a:prstGeom prst="ellipse">
              <a:avLst/>
            </a:prstGeom>
            <a:solidFill>
              <a:srgbClr val="00A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Oval 101">
              <a:extLst>
                <a:ext uri="{FF2B5EF4-FFF2-40B4-BE49-F238E27FC236}">
                  <a16:creationId xmlns:a16="http://schemas.microsoft.com/office/drawing/2014/main" id="{73DD7C6E-7A39-6B78-981F-81EA77B2C61D}"/>
                </a:ext>
              </a:extLst>
            </p:cNvPr>
            <p:cNvSpPr>
              <a:spLocks noChangeArrowheads="1"/>
            </p:cNvSpPr>
            <p:nvPr/>
          </p:nvSpPr>
          <p:spPr bwMode="auto">
            <a:xfrm>
              <a:off x="3430" y="2375"/>
              <a:ext cx="48" cy="47"/>
            </a:xfrm>
            <a:prstGeom prst="ellipse">
              <a:avLst/>
            </a:prstGeom>
            <a:solidFill>
              <a:srgbClr val="16D0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Oval 102">
              <a:extLst>
                <a:ext uri="{FF2B5EF4-FFF2-40B4-BE49-F238E27FC236}">
                  <a16:creationId xmlns:a16="http://schemas.microsoft.com/office/drawing/2014/main" id="{D9BCED09-F130-5F49-CCFC-6A4747875EAF}"/>
                </a:ext>
              </a:extLst>
            </p:cNvPr>
            <p:cNvSpPr>
              <a:spLocks noChangeArrowheads="1"/>
            </p:cNvSpPr>
            <p:nvPr/>
          </p:nvSpPr>
          <p:spPr bwMode="auto">
            <a:xfrm>
              <a:off x="3383" y="2375"/>
              <a:ext cx="47" cy="47"/>
            </a:xfrm>
            <a:prstGeom prst="ellipse">
              <a:avLst/>
            </a:prstGeom>
            <a:solidFill>
              <a:srgbClr val="16D0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Oval 103">
              <a:extLst>
                <a:ext uri="{FF2B5EF4-FFF2-40B4-BE49-F238E27FC236}">
                  <a16:creationId xmlns:a16="http://schemas.microsoft.com/office/drawing/2014/main" id="{397B5A71-3571-0108-D1F5-FDA4FBDCB299}"/>
                </a:ext>
              </a:extLst>
            </p:cNvPr>
            <p:cNvSpPr>
              <a:spLocks noChangeArrowheads="1"/>
            </p:cNvSpPr>
            <p:nvPr/>
          </p:nvSpPr>
          <p:spPr bwMode="auto">
            <a:xfrm>
              <a:off x="3335" y="2375"/>
              <a:ext cx="48" cy="47"/>
            </a:xfrm>
            <a:prstGeom prst="ellipse">
              <a:avLst/>
            </a:prstGeom>
            <a:solidFill>
              <a:srgbClr val="00A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Oval 104">
              <a:extLst>
                <a:ext uri="{FF2B5EF4-FFF2-40B4-BE49-F238E27FC236}">
                  <a16:creationId xmlns:a16="http://schemas.microsoft.com/office/drawing/2014/main" id="{D728ACA1-3037-6829-93EB-FB066B8A8166}"/>
                </a:ext>
              </a:extLst>
            </p:cNvPr>
            <p:cNvSpPr>
              <a:spLocks noChangeArrowheads="1"/>
            </p:cNvSpPr>
            <p:nvPr/>
          </p:nvSpPr>
          <p:spPr bwMode="auto">
            <a:xfrm>
              <a:off x="2961" y="2171"/>
              <a:ext cx="69" cy="70"/>
            </a:xfrm>
            <a:prstGeom prst="ellipse">
              <a:avLst/>
            </a:prstGeom>
            <a:solidFill>
              <a:srgbClr val="FC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Oval 105">
              <a:extLst>
                <a:ext uri="{FF2B5EF4-FFF2-40B4-BE49-F238E27FC236}">
                  <a16:creationId xmlns:a16="http://schemas.microsoft.com/office/drawing/2014/main" id="{043DA31F-1B6B-9053-6F8C-97CCDD4E9008}"/>
                </a:ext>
              </a:extLst>
            </p:cNvPr>
            <p:cNvSpPr>
              <a:spLocks noChangeArrowheads="1"/>
            </p:cNvSpPr>
            <p:nvPr/>
          </p:nvSpPr>
          <p:spPr bwMode="auto">
            <a:xfrm>
              <a:off x="3108" y="2088"/>
              <a:ext cx="70" cy="69"/>
            </a:xfrm>
            <a:prstGeom prst="ellipse">
              <a:avLst/>
            </a:prstGeom>
            <a:solidFill>
              <a:srgbClr val="FC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6" name="Group 108">
            <a:extLst>
              <a:ext uri="{FF2B5EF4-FFF2-40B4-BE49-F238E27FC236}">
                <a16:creationId xmlns:a16="http://schemas.microsoft.com/office/drawing/2014/main" id="{5093336C-52AD-3409-D6CB-12BAAC6408B2}"/>
              </a:ext>
            </a:extLst>
          </p:cNvPr>
          <p:cNvGrpSpPr>
            <a:grpSpLocks noChangeAspect="1"/>
          </p:cNvGrpSpPr>
          <p:nvPr/>
        </p:nvGrpSpPr>
        <p:grpSpPr bwMode="auto">
          <a:xfrm>
            <a:off x="8128450" y="2011058"/>
            <a:ext cx="948689" cy="869384"/>
            <a:chOff x="4159" y="1770"/>
            <a:chExt cx="957" cy="877"/>
          </a:xfrm>
        </p:grpSpPr>
        <p:sp>
          <p:nvSpPr>
            <p:cNvPr id="117" name="Rectangle 109">
              <a:extLst>
                <a:ext uri="{FF2B5EF4-FFF2-40B4-BE49-F238E27FC236}">
                  <a16:creationId xmlns:a16="http://schemas.microsoft.com/office/drawing/2014/main" id="{72253078-0EA6-95D8-D47D-E95CF0505D18}"/>
                </a:ext>
              </a:extLst>
            </p:cNvPr>
            <p:cNvSpPr>
              <a:spLocks noChangeArrowheads="1"/>
            </p:cNvSpPr>
            <p:nvPr/>
          </p:nvSpPr>
          <p:spPr bwMode="auto">
            <a:xfrm>
              <a:off x="4376" y="1961"/>
              <a:ext cx="523" cy="213"/>
            </a:xfrm>
            <a:prstGeom prst="rect">
              <a:avLst/>
            </a:prstGeom>
            <a:solidFill>
              <a:srgbClr val="47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Oval 110">
              <a:extLst>
                <a:ext uri="{FF2B5EF4-FFF2-40B4-BE49-F238E27FC236}">
                  <a16:creationId xmlns:a16="http://schemas.microsoft.com/office/drawing/2014/main" id="{1D26A817-18B7-3B29-6898-7364802E738D}"/>
                </a:ext>
              </a:extLst>
            </p:cNvPr>
            <p:cNvSpPr>
              <a:spLocks noChangeArrowheads="1"/>
            </p:cNvSpPr>
            <p:nvPr/>
          </p:nvSpPr>
          <p:spPr bwMode="auto">
            <a:xfrm>
              <a:off x="4376" y="2111"/>
              <a:ext cx="523" cy="122"/>
            </a:xfrm>
            <a:prstGeom prst="ellipse">
              <a:avLst/>
            </a:prstGeom>
            <a:solidFill>
              <a:srgbClr val="47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1">
              <a:extLst>
                <a:ext uri="{FF2B5EF4-FFF2-40B4-BE49-F238E27FC236}">
                  <a16:creationId xmlns:a16="http://schemas.microsoft.com/office/drawing/2014/main" id="{B4F4BFDD-4980-95CE-C484-0D77934DFBF8}"/>
                </a:ext>
              </a:extLst>
            </p:cNvPr>
            <p:cNvSpPr>
              <a:spLocks/>
            </p:cNvSpPr>
            <p:nvPr/>
          </p:nvSpPr>
          <p:spPr bwMode="auto">
            <a:xfrm>
              <a:off x="4376" y="1882"/>
              <a:ext cx="523" cy="253"/>
            </a:xfrm>
            <a:custGeom>
              <a:avLst/>
              <a:gdLst>
                <a:gd name="T0" fmla="*/ 219 w 219"/>
                <a:gd name="T1" fmla="*/ 0 h 106"/>
                <a:gd name="T2" fmla="*/ 0 w 219"/>
                <a:gd name="T3" fmla="*/ 0 h 106"/>
                <a:gd name="T4" fmla="*/ 0 w 219"/>
                <a:gd name="T5" fmla="*/ 72 h 106"/>
                <a:gd name="T6" fmla="*/ 0 w 219"/>
                <a:gd name="T7" fmla="*/ 72 h 106"/>
                <a:gd name="T8" fmla="*/ 0 w 219"/>
                <a:gd name="T9" fmla="*/ 72 h 106"/>
                <a:gd name="T10" fmla="*/ 110 w 219"/>
                <a:gd name="T11" fmla="*/ 106 h 106"/>
                <a:gd name="T12" fmla="*/ 219 w 219"/>
                <a:gd name="T13" fmla="*/ 72 h 106"/>
                <a:gd name="T14" fmla="*/ 219 w 219"/>
                <a:gd name="T15" fmla="*/ 72 h 106"/>
                <a:gd name="T16" fmla="*/ 219 w 219"/>
                <a:gd name="T17" fmla="*/ 72 h 106"/>
                <a:gd name="T18" fmla="*/ 219 w 219"/>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106">
                  <a:moveTo>
                    <a:pt x="219" y="0"/>
                  </a:moveTo>
                  <a:cubicBezTo>
                    <a:pt x="0" y="0"/>
                    <a:pt x="0" y="0"/>
                    <a:pt x="0" y="0"/>
                  </a:cubicBezTo>
                  <a:cubicBezTo>
                    <a:pt x="0" y="72"/>
                    <a:pt x="0" y="72"/>
                    <a:pt x="0" y="72"/>
                  </a:cubicBezTo>
                  <a:cubicBezTo>
                    <a:pt x="0" y="72"/>
                    <a:pt x="0" y="72"/>
                    <a:pt x="0" y="72"/>
                  </a:cubicBezTo>
                  <a:cubicBezTo>
                    <a:pt x="0" y="72"/>
                    <a:pt x="0" y="72"/>
                    <a:pt x="0" y="72"/>
                  </a:cubicBezTo>
                  <a:cubicBezTo>
                    <a:pt x="0" y="86"/>
                    <a:pt x="49" y="106"/>
                    <a:pt x="110" y="106"/>
                  </a:cubicBezTo>
                  <a:cubicBezTo>
                    <a:pt x="170" y="106"/>
                    <a:pt x="219" y="86"/>
                    <a:pt x="219" y="72"/>
                  </a:cubicBezTo>
                  <a:cubicBezTo>
                    <a:pt x="219" y="72"/>
                    <a:pt x="219" y="72"/>
                    <a:pt x="219" y="72"/>
                  </a:cubicBezTo>
                  <a:cubicBezTo>
                    <a:pt x="219" y="72"/>
                    <a:pt x="219" y="72"/>
                    <a:pt x="219" y="72"/>
                  </a:cubicBezTo>
                  <a:lnTo>
                    <a:pt x="219"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2">
              <a:extLst>
                <a:ext uri="{FF2B5EF4-FFF2-40B4-BE49-F238E27FC236}">
                  <a16:creationId xmlns:a16="http://schemas.microsoft.com/office/drawing/2014/main" id="{BB8B8254-8DAB-B9DB-7039-11DFD9C2D9B4}"/>
                </a:ext>
              </a:extLst>
            </p:cNvPr>
            <p:cNvSpPr>
              <a:spLocks/>
            </p:cNvSpPr>
            <p:nvPr/>
          </p:nvSpPr>
          <p:spPr bwMode="auto">
            <a:xfrm>
              <a:off x="4899" y="1946"/>
              <a:ext cx="43" cy="252"/>
            </a:xfrm>
            <a:custGeom>
              <a:avLst/>
              <a:gdLst>
                <a:gd name="T0" fmla="*/ 18 w 18"/>
                <a:gd name="T1" fmla="*/ 0 h 105"/>
                <a:gd name="T2" fmla="*/ 18 w 18"/>
                <a:gd name="T3" fmla="*/ 105 h 105"/>
                <a:gd name="T4" fmla="*/ 0 w 18"/>
                <a:gd name="T5" fmla="*/ 105 h 105"/>
                <a:gd name="T6" fmla="*/ 11 w 18"/>
                <a:gd name="T7" fmla="*/ 75 h 105"/>
                <a:gd name="T8" fmla="*/ 11 w 18"/>
                <a:gd name="T9" fmla="*/ 0 h 105"/>
                <a:gd name="T10" fmla="*/ 18 w 18"/>
                <a:gd name="T11" fmla="*/ 0 h 105"/>
              </a:gdLst>
              <a:ahLst/>
              <a:cxnLst>
                <a:cxn ang="0">
                  <a:pos x="T0" y="T1"/>
                </a:cxn>
                <a:cxn ang="0">
                  <a:pos x="T2" y="T3"/>
                </a:cxn>
                <a:cxn ang="0">
                  <a:pos x="T4" y="T5"/>
                </a:cxn>
                <a:cxn ang="0">
                  <a:pos x="T6" y="T7"/>
                </a:cxn>
                <a:cxn ang="0">
                  <a:pos x="T8" y="T9"/>
                </a:cxn>
                <a:cxn ang="0">
                  <a:pos x="T10" y="T11"/>
                </a:cxn>
              </a:cxnLst>
              <a:rect l="0" t="0" r="r" b="b"/>
              <a:pathLst>
                <a:path w="18" h="105">
                  <a:moveTo>
                    <a:pt x="18" y="0"/>
                  </a:moveTo>
                  <a:cubicBezTo>
                    <a:pt x="18" y="105"/>
                    <a:pt x="18" y="105"/>
                    <a:pt x="18" y="105"/>
                  </a:cubicBezTo>
                  <a:cubicBezTo>
                    <a:pt x="0" y="105"/>
                    <a:pt x="0" y="105"/>
                    <a:pt x="0" y="105"/>
                  </a:cubicBezTo>
                  <a:cubicBezTo>
                    <a:pt x="2" y="87"/>
                    <a:pt x="11" y="75"/>
                    <a:pt x="11" y="75"/>
                  </a:cubicBezTo>
                  <a:cubicBezTo>
                    <a:pt x="11" y="0"/>
                    <a:pt x="11" y="0"/>
                    <a:pt x="11" y="0"/>
                  </a:cubicBezTo>
                  <a:lnTo>
                    <a:pt x="18" y="0"/>
                  </a:lnTo>
                  <a:close/>
                </a:path>
              </a:pathLst>
            </a:custGeom>
            <a:solidFill>
              <a:srgbClr val="FA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3">
              <a:extLst>
                <a:ext uri="{FF2B5EF4-FFF2-40B4-BE49-F238E27FC236}">
                  <a16:creationId xmlns:a16="http://schemas.microsoft.com/office/drawing/2014/main" id="{6BE0E2E8-D5C1-87C4-DE0D-B7013D70B1B5}"/>
                </a:ext>
              </a:extLst>
            </p:cNvPr>
            <p:cNvSpPr>
              <a:spLocks/>
            </p:cNvSpPr>
            <p:nvPr/>
          </p:nvSpPr>
          <p:spPr bwMode="auto">
            <a:xfrm>
              <a:off x="4942" y="1946"/>
              <a:ext cx="43" cy="252"/>
            </a:xfrm>
            <a:custGeom>
              <a:avLst/>
              <a:gdLst>
                <a:gd name="T0" fmla="*/ 18 w 18"/>
                <a:gd name="T1" fmla="*/ 105 h 105"/>
                <a:gd name="T2" fmla="*/ 0 w 18"/>
                <a:gd name="T3" fmla="*/ 105 h 105"/>
                <a:gd name="T4" fmla="*/ 0 w 18"/>
                <a:gd name="T5" fmla="*/ 0 h 105"/>
                <a:gd name="T6" fmla="*/ 7 w 18"/>
                <a:gd name="T7" fmla="*/ 0 h 105"/>
                <a:gd name="T8" fmla="*/ 7 w 18"/>
                <a:gd name="T9" fmla="*/ 75 h 105"/>
                <a:gd name="T10" fmla="*/ 18 w 18"/>
                <a:gd name="T11" fmla="*/ 105 h 105"/>
              </a:gdLst>
              <a:ahLst/>
              <a:cxnLst>
                <a:cxn ang="0">
                  <a:pos x="T0" y="T1"/>
                </a:cxn>
                <a:cxn ang="0">
                  <a:pos x="T2" y="T3"/>
                </a:cxn>
                <a:cxn ang="0">
                  <a:pos x="T4" y="T5"/>
                </a:cxn>
                <a:cxn ang="0">
                  <a:pos x="T6" y="T7"/>
                </a:cxn>
                <a:cxn ang="0">
                  <a:pos x="T8" y="T9"/>
                </a:cxn>
                <a:cxn ang="0">
                  <a:pos x="T10" y="T11"/>
                </a:cxn>
              </a:cxnLst>
              <a:rect l="0" t="0" r="r" b="b"/>
              <a:pathLst>
                <a:path w="18" h="105">
                  <a:moveTo>
                    <a:pt x="18" y="105"/>
                  </a:moveTo>
                  <a:cubicBezTo>
                    <a:pt x="0" y="105"/>
                    <a:pt x="0" y="105"/>
                    <a:pt x="0" y="105"/>
                  </a:cubicBezTo>
                  <a:cubicBezTo>
                    <a:pt x="0" y="0"/>
                    <a:pt x="0" y="0"/>
                    <a:pt x="0" y="0"/>
                  </a:cubicBezTo>
                  <a:cubicBezTo>
                    <a:pt x="7" y="0"/>
                    <a:pt x="7" y="0"/>
                    <a:pt x="7" y="0"/>
                  </a:cubicBezTo>
                  <a:cubicBezTo>
                    <a:pt x="7" y="75"/>
                    <a:pt x="7" y="75"/>
                    <a:pt x="7" y="75"/>
                  </a:cubicBezTo>
                  <a:cubicBezTo>
                    <a:pt x="7" y="75"/>
                    <a:pt x="16" y="87"/>
                    <a:pt x="18" y="105"/>
                  </a:cubicBezTo>
                  <a:close/>
                </a:path>
              </a:pathLst>
            </a:custGeom>
            <a:solidFill>
              <a:srgbClr val="F8B7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4">
              <a:extLst>
                <a:ext uri="{FF2B5EF4-FFF2-40B4-BE49-F238E27FC236}">
                  <a16:creationId xmlns:a16="http://schemas.microsoft.com/office/drawing/2014/main" id="{FE11D470-FE61-656E-687B-01BDE9258AA1}"/>
                </a:ext>
              </a:extLst>
            </p:cNvPr>
            <p:cNvSpPr>
              <a:spLocks/>
            </p:cNvSpPr>
            <p:nvPr/>
          </p:nvSpPr>
          <p:spPr bwMode="auto">
            <a:xfrm>
              <a:off x="4159" y="1770"/>
              <a:ext cx="480" cy="303"/>
            </a:xfrm>
            <a:custGeom>
              <a:avLst/>
              <a:gdLst>
                <a:gd name="T0" fmla="*/ 480 w 480"/>
                <a:gd name="T1" fmla="*/ 0 h 303"/>
                <a:gd name="T2" fmla="*/ 480 w 480"/>
                <a:gd name="T3" fmla="*/ 303 h 303"/>
                <a:gd name="T4" fmla="*/ 0 w 480"/>
                <a:gd name="T5" fmla="*/ 150 h 303"/>
                <a:gd name="T6" fmla="*/ 480 w 480"/>
                <a:gd name="T7" fmla="*/ 0 h 303"/>
              </a:gdLst>
              <a:ahLst/>
              <a:cxnLst>
                <a:cxn ang="0">
                  <a:pos x="T0" y="T1"/>
                </a:cxn>
                <a:cxn ang="0">
                  <a:pos x="T2" y="T3"/>
                </a:cxn>
                <a:cxn ang="0">
                  <a:pos x="T4" y="T5"/>
                </a:cxn>
                <a:cxn ang="0">
                  <a:pos x="T6" y="T7"/>
                </a:cxn>
              </a:cxnLst>
              <a:rect l="0" t="0" r="r" b="b"/>
              <a:pathLst>
                <a:path w="480" h="303">
                  <a:moveTo>
                    <a:pt x="480" y="0"/>
                  </a:moveTo>
                  <a:lnTo>
                    <a:pt x="480" y="303"/>
                  </a:lnTo>
                  <a:lnTo>
                    <a:pt x="0" y="150"/>
                  </a:lnTo>
                  <a:lnTo>
                    <a:pt x="480" y="0"/>
                  </a:lnTo>
                  <a:close/>
                </a:path>
              </a:pathLst>
            </a:custGeom>
            <a:solidFill>
              <a:srgbClr val="5655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5">
              <a:extLst>
                <a:ext uri="{FF2B5EF4-FFF2-40B4-BE49-F238E27FC236}">
                  <a16:creationId xmlns:a16="http://schemas.microsoft.com/office/drawing/2014/main" id="{377D186F-E11A-67EF-AFCF-1C9D38288A01}"/>
                </a:ext>
              </a:extLst>
            </p:cNvPr>
            <p:cNvSpPr>
              <a:spLocks/>
            </p:cNvSpPr>
            <p:nvPr/>
          </p:nvSpPr>
          <p:spPr bwMode="auto">
            <a:xfrm>
              <a:off x="4639" y="1770"/>
              <a:ext cx="477" cy="303"/>
            </a:xfrm>
            <a:custGeom>
              <a:avLst/>
              <a:gdLst>
                <a:gd name="T0" fmla="*/ 477 w 477"/>
                <a:gd name="T1" fmla="*/ 150 h 303"/>
                <a:gd name="T2" fmla="*/ 0 w 477"/>
                <a:gd name="T3" fmla="*/ 303 h 303"/>
                <a:gd name="T4" fmla="*/ 0 w 477"/>
                <a:gd name="T5" fmla="*/ 0 h 303"/>
                <a:gd name="T6" fmla="*/ 477 w 477"/>
                <a:gd name="T7" fmla="*/ 150 h 303"/>
              </a:gdLst>
              <a:ahLst/>
              <a:cxnLst>
                <a:cxn ang="0">
                  <a:pos x="T0" y="T1"/>
                </a:cxn>
                <a:cxn ang="0">
                  <a:pos x="T2" y="T3"/>
                </a:cxn>
                <a:cxn ang="0">
                  <a:pos x="T4" y="T5"/>
                </a:cxn>
                <a:cxn ang="0">
                  <a:pos x="T6" y="T7"/>
                </a:cxn>
              </a:cxnLst>
              <a:rect l="0" t="0" r="r" b="b"/>
              <a:pathLst>
                <a:path w="477" h="303">
                  <a:moveTo>
                    <a:pt x="477" y="150"/>
                  </a:moveTo>
                  <a:lnTo>
                    <a:pt x="0" y="303"/>
                  </a:lnTo>
                  <a:lnTo>
                    <a:pt x="0" y="0"/>
                  </a:lnTo>
                  <a:lnTo>
                    <a:pt x="477" y="150"/>
                  </a:lnTo>
                  <a:close/>
                </a:path>
              </a:pathLst>
            </a:custGeom>
            <a:solidFill>
              <a:srgbClr val="47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6">
              <a:extLst>
                <a:ext uri="{FF2B5EF4-FFF2-40B4-BE49-F238E27FC236}">
                  <a16:creationId xmlns:a16="http://schemas.microsoft.com/office/drawing/2014/main" id="{1B059965-ED37-1557-5608-C48E04E9CE1D}"/>
                </a:ext>
              </a:extLst>
            </p:cNvPr>
            <p:cNvSpPr>
              <a:spLocks/>
            </p:cNvSpPr>
            <p:nvPr/>
          </p:nvSpPr>
          <p:spPr bwMode="auto">
            <a:xfrm>
              <a:off x="4589" y="2363"/>
              <a:ext cx="138" cy="284"/>
            </a:xfrm>
            <a:custGeom>
              <a:avLst/>
              <a:gdLst>
                <a:gd name="T0" fmla="*/ 0 w 138"/>
                <a:gd name="T1" fmla="*/ 14 h 284"/>
                <a:gd name="T2" fmla="*/ 28 w 138"/>
                <a:gd name="T3" fmla="*/ 284 h 284"/>
                <a:gd name="T4" fmla="*/ 78 w 138"/>
                <a:gd name="T5" fmla="*/ 234 h 284"/>
                <a:gd name="T6" fmla="*/ 138 w 138"/>
                <a:gd name="T7" fmla="*/ 270 h 284"/>
                <a:gd name="T8" fmla="*/ 109 w 138"/>
                <a:gd name="T9" fmla="*/ 0 h 284"/>
                <a:gd name="T10" fmla="*/ 0 w 138"/>
                <a:gd name="T11" fmla="*/ 14 h 284"/>
              </a:gdLst>
              <a:ahLst/>
              <a:cxnLst>
                <a:cxn ang="0">
                  <a:pos x="T0" y="T1"/>
                </a:cxn>
                <a:cxn ang="0">
                  <a:pos x="T2" y="T3"/>
                </a:cxn>
                <a:cxn ang="0">
                  <a:pos x="T4" y="T5"/>
                </a:cxn>
                <a:cxn ang="0">
                  <a:pos x="T6" y="T7"/>
                </a:cxn>
                <a:cxn ang="0">
                  <a:pos x="T8" y="T9"/>
                </a:cxn>
                <a:cxn ang="0">
                  <a:pos x="T10" y="T11"/>
                </a:cxn>
              </a:cxnLst>
              <a:rect l="0" t="0" r="r" b="b"/>
              <a:pathLst>
                <a:path w="138" h="284">
                  <a:moveTo>
                    <a:pt x="0" y="14"/>
                  </a:moveTo>
                  <a:lnTo>
                    <a:pt x="28" y="284"/>
                  </a:lnTo>
                  <a:lnTo>
                    <a:pt x="78" y="234"/>
                  </a:lnTo>
                  <a:lnTo>
                    <a:pt x="138" y="270"/>
                  </a:lnTo>
                  <a:lnTo>
                    <a:pt x="109" y="0"/>
                  </a:lnTo>
                  <a:lnTo>
                    <a:pt x="0" y="14"/>
                  </a:lnTo>
                  <a:close/>
                </a:path>
              </a:pathLst>
            </a:custGeom>
            <a:solidFill>
              <a:srgbClr val="DC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7">
              <a:extLst>
                <a:ext uri="{FF2B5EF4-FFF2-40B4-BE49-F238E27FC236}">
                  <a16:creationId xmlns:a16="http://schemas.microsoft.com/office/drawing/2014/main" id="{231D98A9-0906-897F-DEBA-DE2E62F30878}"/>
                </a:ext>
              </a:extLst>
            </p:cNvPr>
            <p:cNvSpPr>
              <a:spLocks/>
            </p:cNvSpPr>
            <p:nvPr/>
          </p:nvSpPr>
          <p:spPr bwMode="auto">
            <a:xfrm>
              <a:off x="4519" y="2372"/>
              <a:ext cx="175" cy="213"/>
            </a:xfrm>
            <a:custGeom>
              <a:avLst/>
              <a:gdLst>
                <a:gd name="T0" fmla="*/ 72 w 175"/>
                <a:gd name="T1" fmla="*/ 0 h 213"/>
                <a:gd name="T2" fmla="*/ 0 w 175"/>
                <a:gd name="T3" fmla="*/ 170 h 213"/>
                <a:gd name="T4" fmla="*/ 67 w 175"/>
                <a:gd name="T5" fmla="*/ 153 h 213"/>
                <a:gd name="T6" fmla="*/ 103 w 175"/>
                <a:gd name="T7" fmla="*/ 213 h 213"/>
                <a:gd name="T8" fmla="*/ 175 w 175"/>
                <a:gd name="T9" fmla="*/ 43 h 213"/>
                <a:gd name="T10" fmla="*/ 72 w 175"/>
                <a:gd name="T11" fmla="*/ 0 h 213"/>
              </a:gdLst>
              <a:ahLst/>
              <a:cxnLst>
                <a:cxn ang="0">
                  <a:pos x="T0" y="T1"/>
                </a:cxn>
                <a:cxn ang="0">
                  <a:pos x="T2" y="T3"/>
                </a:cxn>
                <a:cxn ang="0">
                  <a:pos x="T4" y="T5"/>
                </a:cxn>
                <a:cxn ang="0">
                  <a:pos x="T6" y="T7"/>
                </a:cxn>
                <a:cxn ang="0">
                  <a:pos x="T8" y="T9"/>
                </a:cxn>
                <a:cxn ang="0">
                  <a:pos x="T10" y="T11"/>
                </a:cxn>
              </a:cxnLst>
              <a:rect l="0" t="0" r="r" b="b"/>
              <a:pathLst>
                <a:path w="175" h="213">
                  <a:moveTo>
                    <a:pt x="72" y="0"/>
                  </a:moveTo>
                  <a:lnTo>
                    <a:pt x="0" y="170"/>
                  </a:lnTo>
                  <a:lnTo>
                    <a:pt x="67" y="153"/>
                  </a:lnTo>
                  <a:lnTo>
                    <a:pt x="103" y="213"/>
                  </a:lnTo>
                  <a:lnTo>
                    <a:pt x="175" y="43"/>
                  </a:lnTo>
                  <a:lnTo>
                    <a:pt x="72" y="0"/>
                  </a:lnTo>
                  <a:close/>
                </a:path>
              </a:pathLst>
            </a:custGeom>
            <a:solidFill>
              <a:srgbClr val="EE3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8">
              <a:extLst>
                <a:ext uri="{FF2B5EF4-FFF2-40B4-BE49-F238E27FC236}">
                  <a16:creationId xmlns:a16="http://schemas.microsoft.com/office/drawing/2014/main" id="{93BFD0F8-DA7B-A88D-4A77-D8D7CB02D8F0}"/>
                </a:ext>
              </a:extLst>
            </p:cNvPr>
            <p:cNvSpPr>
              <a:spLocks/>
            </p:cNvSpPr>
            <p:nvPr/>
          </p:nvSpPr>
          <p:spPr bwMode="auto">
            <a:xfrm>
              <a:off x="4304" y="2233"/>
              <a:ext cx="263" cy="223"/>
            </a:xfrm>
            <a:custGeom>
              <a:avLst/>
              <a:gdLst>
                <a:gd name="T0" fmla="*/ 110 w 110"/>
                <a:gd name="T1" fmla="*/ 12 h 93"/>
                <a:gd name="T2" fmla="*/ 110 w 110"/>
                <a:gd name="T3" fmla="*/ 81 h 93"/>
                <a:gd name="T4" fmla="*/ 10 w 110"/>
                <a:gd name="T5" fmla="*/ 93 h 93"/>
                <a:gd name="T6" fmla="*/ 0 w 110"/>
                <a:gd name="T7" fmla="*/ 46 h 93"/>
                <a:gd name="T8" fmla="*/ 10 w 110"/>
                <a:gd name="T9" fmla="*/ 0 h 93"/>
                <a:gd name="T10" fmla="*/ 110 w 110"/>
                <a:gd name="T11" fmla="*/ 12 h 93"/>
              </a:gdLst>
              <a:ahLst/>
              <a:cxnLst>
                <a:cxn ang="0">
                  <a:pos x="T0" y="T1"/>
                </a:cxn>
                <a:cxn ang="0">
                  <a:pos x="T2" y="T3"/>
                </a:cxn>
                <a:cxn ang="0">
                  <a:pos x="T4" y="T5"/>
                </a:cxn>
                <a:cxn ang="0">
                  <a:pos x="T6" y="T7"/>
                </a:cxn>
                <a:cxn ang="0">
                  <a:pos x="T8" y="T9"/>
                </a:cxn>
                <a:cxn ang="0">
                  <a:pos x="T10" y="T11"/>
                </a:cxn>
              </a:cxnLst>
              <a:rect l="0" t="0" r="r" b="b"/>
              <a:pathLst>
                <a:path w="110" h="93">
                  <a:moveTo>
                    <a:pt x="110" y="12"/>
                  </a:moveTo>
                  <a:cubicBezTo>
                    <a:pt x="110" y="81"/>
                    <a:pt x="110" y="81"/>
                    <a:pt x="110" y="81"/>
                  </a:cubicBezTo>
                  <a:cubicBezTo>
                    <a:pt x="84" y="81"/>
                    <a:pt x="10" y="93"/>
                    <a:pt x="10" y="93"/>
                  </a:cubicBezTo>
                  <a:cubicBezTo>
                    <a:pt x="5" y="93"/>
                    <a:pt x="0" y="72"/>
                    <a:pt x="0" y="46"/>
                  </a:cubicBezTo>
                  <a:cubicBezTo>
                    <a:pt x="0" y="21"/>
                    <a:pt x="5" y="0"/>
                    <a:pt x="10" y="0"/>
                  </a:cubicBezTo>
                  <a:cubicBezTo>
                    <a:pt x="10" y="0"/>
                    <a:pt x="83" y="12"/>
                    <a:pt x="110" y="12"/>
                  </a:cubicBezTo>
                  <a:close/>
                </a:path>
              </a:pathLst>
            </a:custGeom>
            <a:solidFill>
              <a:srgbClr val="A5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9">
              <a:extLst>
                <a:ext uri="{FF2B5EF4-FFF2-40B4-BE49-F238E27FC236}">
                  <a16:creationId xmlns:a16="http://schemas.microsoft.com/office/drawing/2014/main" id="{A82D242C-2B26-CEA7-ABED-4414D57812F7}"/>
                </a:ext>
              </a:extLst>
            </p:cNvPr>
            <p:cNvSpPr>
              <a:spLocks/>
            </p:cNvSpPr>
            <p:nvPr/>
          </p:nvSpPr>
          <p:spPr bwMode="auto">
            <a:xfrm>
              <a:off x="4304" y="2305"/>
              <a:ext cx="263" cy="79"/>
            </a:xfrm>
            <a:custGeom>
              <a:avLst/>
              <a:gdLst>
                <a:gd name="T0" fmla="*/ 110 w 110"/>
                <a:gd name="T1" fmla="*/ 4 h 33"/>
                <a:gd name="T2" fmla="*/ 110 w 110"/>
                <a:gd name="T3" fmla="*/ 29 h 33"/>
                <a:gd name="T4" fmla="*/ 1 w 110"/>
                <a:gd name="T5" fmla="*/ 33 h 33"/>
                <a:gd name="T6" fmla="*/ 1 w 110"/>
                <a:gd name="T7" fmla="*/ 0 h 33"/>
                <a:gd name="T8" fmla="*/ 110 w 110"/>
                <a:gd name="T9" fmla="*/ 4 h 33"/>
              </a:gdLst>
              <a:ahLst/>
              <a:cxnLst>
                <a:cxn ang="0">
                  <a:pos x="T0" y="T1"/>
                </a:cxn>
                <a:cxn ang="0">
                  <a:pos x="T2" y="T3"/>
                </a:cxn>
                <a:cxn ang="0">
                  <a:pos x="T4" y="T5"/>
                </a:cxn>
                <a:cxn ang="0">
                  <a:pos x="T6" y="T7"/>
                </a:cxn>
                <a:cxn ang="0">
                  <a:pos x="T8" y="T9"/>
                </a:cxn>
              </a:cxnLst>
              <a:rect l="0" t="0" r="r" b="b"/>
              <a:pathLst>
                <a:path w="110" h="33">
                  <a:moveTo>
                    <a:pt x="110" y="4"/>
                  </a:moveTo>
                  <a:cubicBezTo>
                    <a:pt x="110" y="29"/>
                    <a:pt x="110" y="29"/>
                    <a:pt x="110" y="29"/>
                  </a:cubicBezTo>
                  <a:cubicBezTo>
                    <a:pt x="75" y="30"/>
                    <a:pt x="21" y="32"/>
                    <a:pt x="1" y="33"/>
                  </a:cubicBezTo>
                  <a:cubicBezTo>
                    <a:pt x="0" y="22"/>
                    <a:pt x="0" y="11"/>
                    <a:pt x="1" y="0"/>
                  </a:cubicBezTo>
                  <a:cubicBezTo>
                    <a:pt x="21" y="1"/>
                    <a:pt x="74" y="3"/>
                    <a:pt x="110" y="4"/>
                  </a:cubicBezTo>
                  <a:close/>
                </a:path>
              </a:pathLst>
            </a:custGeom>
            <a:solidFill>
              <a:srgbClr val="D5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0">
              <a:extLst>
                <a:ext uri="{FF2B5EF4-FFF2-40B4-BE49-F238E27FC236}">
                  <a16:creationId xmlns:a16="http://schemas.microsoft.com/office/drawing/2014/main" id="{36000B48-0928-A28C-74F4-3483A36887D9}"/>
                </a:ext>
              </a:extLst>
            </p:cNvPr>
            <p:cNvSpPr>
              <a:spLocks/>
            </p:cNvSpPr>
            <p:nvPr/>
          </p:nvSpPr>
          <p:spPr bwMode="auto">
            <a:xfrm>
              <a:off x="4706" y="2233"/>
              <a:ext cx="238" cy="223"/>
            </a:xfrm>
            <a:custGeom>
              <a:avLst/>
              <a:gdLst>
                <a:gd name="T0" fmla="*/ 0 w 100"/>
                <a:gd name="T1" fmla="*/ 12 h 93"/>
                <a:gd name="T2" fmla="*/ 100 w 100"/>
                <a:gd name="T3" fmla="*/ 0 h 93"/>
                <a:gd name="T4" fmla="*/ 100 w 100"/>
                <a:gd name="T5" fmla="*/ 93 h 93"/>
                <a:gd name="T6" fmla="*/ 0 w 100"/>
                <a:gd name="T7" fmla="*/ 81 h 93"/>
                <a:gd name="T8" fmla="*/ 0 w 100"/>
                <a:gd name="T9" fmla="*/ 12 h 93"/>
              </a:gdLst>
              <a:ahLst/>
              <a:cxnLst>
                <a:cxn ang="0">
                  <a:pos x="T0" y="T1"/>
                </a:cxn>
                <a:cxn ang="0">
                  <a:pos x="T2" y="T3"/>
                </a:cxn>
                <a:cxn ang="0">
                  <a:pos x="T4" y="T5"/>
                </a:cxn>
                <a:cxn ang="0">
                  <a:pos x="T6" y="T7"/>
                </a:cxn>
                <a:cxn ang="0">
                  <a:pos x="T8" y="T9"/>
                </a:cxn>
              </a:cxnLst>
              <a:rect l="0" t="0" r="r" b="b"/>
              <a:pathLst>
                <a:path w="100" h="93">
                  <a:moveTo>
                    <a:pt x="0" y="12"/>
                  </a:moveTo>
                  <a:cubicBezTo>
                    <a:pt x="27" y="12"/>
                    <a:pt x="100" y="0"/>
                    <a:pt x="100" y="0"/>
                  </a:cubicBezTo>
                  <a:cubicBezTo>
                    <a:pt x="100" y="93"/>
                    <a:pt x="100" y="93"/>
                    <a:pt x="100" y="93"/>
                  </a:cubicBezTo>
                  <a:cubicBezTo>
                    <a:pt x="100" y="93"/>
                    <a:pt x="26" y="81"/>
                    <a:pt x="0" y="81"/>
                  </a:cubicBezTo>
                  <a:lnTo>
                    <a:pt x="0" y="12"/>
                  </a:lnTo>
                  <a:close/>
                </a:path>
              </a:pathLst>
            </a:custGeom>
            <a:solidFill>
              <a:srgbClr val="A5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1">
              <a:extLst>
                <a:ext uri="{FF2B5EF4-FFF2-40B4-BE49-F238E27FC236}">
                  <a16:creationId xmlns:a16="http://schemas.microsoft.com/office/drawing/2014/main" id="{52FFE035-5F81-35C6-423E-16F42349002C}"/>
                </a:ext>
              </a:extLst>
            </p:cNvPr>
            <p:cNvSpPr>
              <a:spLocks/>
            </p:cNvSpPr>
            <p:nvPr/>
          </p:nvSpPr>
          <p:spPr bwMode="auto">
            <a:xfrm>
              <a:off x="4706" y="2308"/>
              <a:ext cx="238" cy="74"/>
            </a:xfrm>
            <a:custGeom>
              <a:avLst/>
              <a:gdLst>
                <a:gd name="T0" fmla="*/ 100 w 100"/>
                <a:gd name="T1" fmla="*/ 0 h 31"/>
                <a:gd name="T2" fmla="*/ 100 w 100"/>
                <a:gd name="T3" fmla="*/ 31 h 31"/>
                <a:gd name="T4" fmla="*/ 0 w 100"/>
                <a:gd name="T5" fmla="*/ 28 h 31"/>
                <a:gd name="T6" fmla="*/ 0 w 100"/>
                <a:gd name="T7" fmla="*/ 3 h 31"/>
                <a:gd name="T8" fmla="*/ 100 w 100"/>
                <a:gd name="T9" fmla="*/ 0 h 31"/>
              </a:gdLst>
              <a:ahLst/>
              <a:cxnLst>
                <a:cxn ang="0">
                  <a:pos x="T0" y="T1"/>
                </a:cxn>
                <a:cxn ang="0">
                  <a:pos x="T2" y="T3"/>
                </a:cxn>
                <a:cxn ang="0">
                  <a:pos x="T4" y="T5"/>
                </a:cxn>
                <a:cxn ang="0">
                  <a:pos x="T6" y="T7"/>
                </a:cxn>
                <a:cxn ang="0">
                  <a:pos x="T8" y="T9"/>
                </a:cxn>
              </a:cxnLst>
              <a:rect l="0" t="0" r="r" b="b"/>
              <a:pathLst>
                <a:path w="100" h="31">
                  <a:moveTo>
                    <a:pt x="100" y="0"/>
                  </a:moveTo>
                  <a:cubicBezTo>
                    <a:pt x="100" y="31"/>
                    <a:pt x="100" y="31"/>
                    <a:pt x="100" y="31"/>
                  </a:cubicBezTo>
                  <a:cubicBezTo>
                    <a:pt x="75" y="31"/>
                    <a:pt x="30" y="29"/>
                    <a:pt x="0" y="28"/>
                  </a:cubicBezTo>
                  <a:cubicBezTo>
                    <a:pt x="0" y="3"/>
                    <a:pt x="0" y="3"/>
                    <a:pt x="0" y="3"/>
                  </a:cubicBezTo>
                  <a:cubicBezTo>
                    <a:pt x="31" y="2"/>
                    <a:pt x="76" y="0"/>
                    <a:pt x="100" y="0"/>
                  </a:cubicBezTo>
                  <a:close/>
                </a:path>
              </a:pathLst>
            </a:custGeom>
            <a:solidFill>
              <a:srgbClr val="D5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2">
              <a:extLst>
                <a:ext uri="{FF2B5EF4-FFF2-40B4-BE49-F238E27FC236}">
                  <a16:creationId xmlns:a16="http://schemas.microsoft.com/office/drawing/2014/main" id="{B3AA7B42-8106-1216-E8EE-51F4ABE16190}"/>
                </a:ext>
              </a:extLst>
            </p:cNvPr>
            <p:cNvSpPr>
              <a:spLocks noChangeArrowheads="1"/>
            </p:cNvSpPr>
            <p:nvPr/>
          </p:nvSpPr>
          <p:spPr bwMode="auto">
            <a:xfrm>
              <a:off x="4567" y="2262"/>
              <a:ext cx="139" cy="165"/>
            </a:xfrm>
            <a:prstGeom prst="rect">
              <a:avLst/>
            </a:prstGeom>
            <a:solidFill>
              <a:srgbClr val="BF06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123">
              <a:extLst>
                <a:ext uri="{FF2B5EF4-FFF2-40B4-BE49-F238E27FC236}">
                  <a16:creationId xmlns:a16="http://schemas.microsoft.com/office/drawing/2014/main" id="{7E4F949B-6319-FCE3-771A-9DA29B00174D}"/>
                </a:ext>
              </a:extLst>
            </p:cNvPr>
            <p:cNvSpPr>
              <a:spLocks noChangeArrowheads="1"/>
            </p:cNvSpPr>
            <p:nvPr/>
          </p:nvSpPr>
          <p:spPr bwMode="auto">
            <a:xfrm>
              <a:off x="4892" y="2233"/>
              <a:ext cx="103" cy="223"/>
            </a:xfrm>
            <a:prstGeom prst="ellipse">
              <a:avLst/>
            </a:prstGeom>
            <a:solidFill>
              <a:srgbClr val="7AC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124">
              <a:extLst>
                <a:ext uri="{FF2B5EF4-FFF2-40B4-BE49-F238E27FC236}">
                  <a16:creationId xmlns:a16="http://schemas.microsoft.com/office/drawing/2014/main" id="{2AEA5984-7B77-D2AC-AC87-783DD107B289}"/>
                </a:ext>
              </a:extLst>
            </p:cNvPr>
            <p:cNvSpPr>
              <a:spLocks noChangeArrowheads="1"/>
            </p:cNvSpPr>
            <p:nvPr/>
          </p:nvSpPr>
          <p:spPr bwMode="auto">
            <a:xfrm>
              <a:off x="4913" y="2281"/>
              <a:ext cx="60" cy="127"/>
            </a:xfrm>
            <a:prstGeom prst="ellipse">
              <a:avLst/>
            </a:prstGeom>
            <a:solidFill>
              <a:srgbClr val="A5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125">
              <a:extLst>
                <a:ext uri="{FF2B5EF4-FFF2-40B4-BE49-F238E27FC236}">
                  <a16:creationId xmlns:a16="http://schemas.microsoft.com/office/drawing/2014/main" id="{95B5B4F8-9497-B769-B34D-A2075F274B07}"/>
                </a:ext>
              </a:extLst>
            </p:cNvPr>
            <p:cNvSpPr>
              <a:spLocks noChangeArrowheads="1"/>
            </p:cNvSpPr>
            <p:nvPr/>
          </p:nvSpPr>
          <p:spPr bwMode="auto">
            <a:xfrm>
              <a:off x="4932" y="2319"/>
              <a:ext cx="22" cy="51"/>
            </a:xfrm>
            <a:prstGeom prst="ellipse">
              <a:avLst/>
            </a:prstGeom>
            <a:solidFill>
              <a:srgbClr val="7AC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6">
              <a:extLst>
                <a:ext uri="{FF2B5EF4-FFF2-40B4-BE49-F238E27FC236}">
                  <a16:creationId xmlns:a16="http://schemas.microsoft.com/office/drawing/2014/main" id="{C2733C18-6CCE-F49E-01DC-3E42F2CED3B3}"/>
                </a:ext>
              </a:extLst>
            </p:cNvPr>
            <p:cNvSpPr>
              <a:spLocks/>
            </p:cNvSpPr>
            <p:nvPr/>
          </p:nvSpPr>
          <p:spPr bwMode="auto">
            <a:xfrm>
              <a:off x="4577" y="1860"/>
              <a:ext cx="126" cy="60"/>
            </a:xfrm>
            <a:custGeom>
              <a:avLst/>
              <a:gdLst>
                <a:gd name="T0" fmla="*/ 53 w 53"/>
                <a:gd name="T1" fmla="*/ 17 h 25"/>
                <a:gd name="T2" fmla="*/ 26 w 53"/>
                <a:gd name="T3" fmla="*/ 25 h 25"/>
                <a:gd name="T4" fmla="*/ 0 w 53"/>
                <a:gd name="T5" fmla="*/ 17 h 25"/>
                <a:gd name="T6" fmla="*/ 53 w 53"/>
                <a:gd name="T7" fmla="*/ 17 h 25"/>
              </a:gdLst>
              <a:ahLst/>
              <a:cxnLst>
                <a:cxn ang="0">
                  <a:pos x="T0" y="T1"/>
                </a:cxn>
                <a:cxn ang="0">
                  <a:pos x="T2" y="T3"/>
                </a:cxn>
                <a:cxn ang="0">
                  <a:pos x="T4" y="T5"/>
                </a:cxn>
                <a:cxn ang="0">
                  <a:pos x="T6" y="T7"/>
                </a:cxn>
              </a:cxnLst>
              <a:rect l="0" t="0" r="r" b="b"/>
              <a:pathLst>
                <a:path w="53" h="25">
                  <a:moveTo>
                    <a:pt x="53" y="17"/>
                  </a:moveTo>
                  <a:cubicBezTo>
                    <a:pt x="53" y="22"/>
                    <a:pt x="41" y="25"/>
                    <a:pt x="26" y="25"/>
                  </a:cubicBezTo>
                  <a:cubicBezTo>
                    <a:pt x="12" y="25"/>
                    <a:pt x="0" y="22"/>
                    <a:pt x="0" y="17"/>
                  </a:cubicBezTo>
                  <a:cubicBezTo>
                    <a:pt x="0" y="0"/>
                    <a:pt x="53" y="0"/>
                    <a:pt x="53" y="17"/>
                  </a:cubicBezTo>
                  <a:close/>
                </a:path>
              </a:pathLst>
            </a:custGeom>
            <a:solidFill>
              <a:srgbClr val="F8B7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7">
              <a:extLst>
                <a:ext uri="{FF2B5EF4-FFF2-40B4-BE49-F238E27FC236}">
                  <a16:creationId xmlns:a16="http://schemas.microsoft.com/office/drawing/2014/main" id="{A52992E9-27E8-37E4-8E62-6D04A884541A}"/>
                </a:ext>
              </a:extLst>
            </p:cNvPr>
            <p:cNvSpPr>
              <a:spLocks/>
            </p:cNvSpPr>
            <p:nvPr/>
          </p:nvSpPr>
          <p:spPr bwMode="auto">
            <a:xfrm>
              <a:off x="4651" y="1901"/>
              <a:ext cx="308" cy="81"/>
            </a:xfrm>
            <a:custGeom>
              <a:avLst/>
              <a:gdLst>
                <a:gd name="T0" fmla="*/ 274 w 308"/>
                <a:gd name="T1" fmla="*/ 81 h 81"/>
                <a:gd name="T2" fmla="*/ 0 w 308"/>
                <a:gd name="T3" fmla="*/ 12 h 81"/>
                <a:gd name="T4" fmla="*/ 26 w 308"/>
                <a:gd name="T5" fmla="*/ 0 h 81"/>
                <a:gd name="T6" fmla="*/ 308 w 308"/>
                <a:gd name="T7" fmla="*/ 69 h 81"/>
                <a:gd name="T8" fmla="*/ 274 w 308"/>
                <a:gd name="T9" fmla="*/ 81 h 81"/>
              </a:gdLst>
              <a:ahLst/>
              <a:cxnLst>
                <a:cxn ang="0">
                  <a:pos x="T0" y="T1"/>
                </a:cxn>
                <a:cxn ang="0">
                  <a:pos x="T2" y="T3"/>
                </a:cxn>
                <a:cxn ang="0">
                  <a:pos x="T4" y="T5"/>
                </a:cxn>
                <a:cxn ang="0">
                  <a:pos x="T6" y="T7"/>
                </a:cxn>
                <a:cxn ang="0">
                  <a:pos x="T8" y="T9"/>
                </a:cxn>
              </a:cxnLst>
              <a:rect l="0" t="0" r="r" b="b"/>
              <a:pathLst>
                <a:path w="308" h="81">
                  <a:moveTo>
                    <a:pt x="274" y="81"/>
                  </a:moveTo>
                  <a:lnTo>
                    <a:pt x="0" y="12"/>
                  </a:lnTo>
                  <a:lnTo>
                    <a:pt x="26" y="0"/>
                  </a:lnTo>
                  <a:lnTo>
                    <a:pt x="308" y="69"/>
                  </a:lnTo>
                  <a:lnTo>
                    <a:pt x="274" y="81"/>
                  </a:lnTo>
                  <a:close/>
                </a:path>
              </a:pathLst>
            </a:custGeom>
            <a:solidFill>
              <a:srgbClr val="F8B7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6" name="Group 130">
            <a:extLst>
              <a:ext uri="{FF2B5EF4-FFF2-40B4-BE49-F238E27FC236}">
                <a16:creationId xmlns:a16="http://schemas.microsoft.com/office/drawing/2014/main" id="{B8C19BBF-7274-14D4-07CB-C711345DD080}"/>
              </a:ext>
            </a:extLst>
          </p:cNvPr>
          <p:cNvGrpSpPr>
            <a:grpSpLocks noChangeAspect="1"/>
          </p:cNvGrpSpPr>
          <p:nvPr/>
        </p:nvGrpSpPr>
        <p:grpSpPr bwMode="auto">
          <a:xfrm>
            <a:off x="8135013" y="3944393"/>
            <a:ext cx="1037838" cy="778661"/>
            <a:chOff x="5930" y="1900"/>
            <a:chExt cx="917" cy="688"/>
          </a:xfrm>
        </p:grpSpPr>
        <p:sp>
          <p:nvSpPr>
            <p:cNvPr id="137" name="Freeform 131">
              <a:extLst>
                <a:ext uri="{FF2B5EF4-FFF2-40B4-BE49-F238E27FC236}">
                  <a16:creationId xmlns:a16="http://schemas.microsoft.com/office/drawing/2014/main" id="{6DD0F38C-6AE4-6ECA-A42F-57B263557CFD}"/>
                </a:ext>
              </a:extLst>
            </p:cNvPr>
            <p:cNvSpPr>
              <a:spLocks/>
            </p:cNvSpPr>
            <p:nvPr/>
          </p:nvSpPr>
          <p:spPr bwMode="auto">
            <a:xfrm>
              <a:off x="6097" y="2298"/>
              <a:ext cx="549" cy="290"/>
            </a:xfrm>
            <a:custGeom>
              <a:avLst/>
              <a:gdLst>
                <a:gd name="T0" fmla="*/ 230 w 230"/>
                <a:gd name="T1" fmla="*/ 0 h 121"/>
                <a:gd name="T2" fmla="*/ 212 w 230"/>
                <a:gd name="T3" fmla="*/ 0 h 121"/>
                <a:gd name="T4" fmla="*/ 212 w 230"/>
                <a:gd name="T5" fmla="*/ 7 h 121"/>
                <a:gd name="T6" fmla="*/ 223 w 230"/>
                <a:gd name="T7" fmla="*/ 7 h 121"/>
                <a:gd name="T8" fmla="*/ 223 w 230"/>
                <a:gd name="T9" fmla="*/ 73 h 121"/>
                <a:gd name="T10" fmla="*/ 213 w 230"/>
                <a:gd name="T11" fmla="*/ 73 h 121"/>
                <a:gd name="T12" fmla="*/ 170 w 230"/>
                <a:gd name="T13" fmla="*/ 34 h 121"/>
                <a:gd name="T14" fmla="*/ 126 w 230"/>
                <a:gd name="T15" fmla="*/ 74 h 121"/>
                <a:gd name="T16" fmla="*/ 103 w 230"/>
                <a:gd name="T17" fmla="*/ 74 h 121"/>
                <a:gd name="T18" fmla="*/ 60 w 230"/>
                <a:gd name="T19" fmla="*/ 34 h 121"/>
                <a:gd name="T20" fmla="*/ 16 w 230"/>
                <a:gd name="T21" fmla="*/ 73 h 121"/>
                <a:gd name="T22" fmla="*/ 7 w 230"/>
                <a:gd name="T23" fmla="*/ 73 h 121"/>
                <a:gd name="T24" fmla="*/ 7 w 230"/>
                <a:gd name="T25" fmla="*/ 8 h 121"/>
                <a:gd name="T26" fmla="*/ 18 w 230"/>
                <a:gd name="T27" fmla="*/ 8 h 121"/>
                <a:gd name="T28" fmla="*/ 18 w 230"/>
                <a:gd name="T29" fmla="*/ 0 h 121"/>
                <a:gd name="T30" fmla="*/ 0 w 230"/>
                <a:gd name="T31" fmla="*/ 0 h 121"/>
                <a:gd name="T32" fmla="*/ 0 w 230"/>
                <a:gd name="T33" fmla="*/ 80 h 121"/>
                <a:gd name="T34" fmla="*/ 16 w 230"/>
                <a:gd name="T35" fmla="*/ 80 h 121"/>
                <a:gd name="T36" fmla="*/ 60 w 230"/>
                <a:gd name="T37" fmla="*/ 121 h 121"/>
                <a:gd name="T38" fmla="*/ 103 w 230"/>
                <a:gd name="T39" fmla="*/ 81 h 121"/>
                <a:gd name="T40" fmla="*/ 127 w 230"/>
                <a:gd name="T41" fmla="*/ 81 h 121"/>
                <a:gd name="T42" fmla="*/ 170 w 230"/>
                <a:gd name="T43" fmla="*/ 121 h 121"/>
                <a:gd name="T44" fmla="*/ 213 w 230"/>
                <a:gd name="T45" fmla="*/ 80 h 121"/>
                <a:gd name="T46" fmla="*/ 230 w 230"/>
                <a:gd name="T47" fmla="*/ 80 h 121"/>
                <a:gd name="T48" fmla="*/ 230 w 230"/>
                <a:gd name="T4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121">
                  <a:moveTo>
                    <a:pt x="230" y="0"/>
                  </a:moveTo>
                  <a:cubicBezTo>
                    <a:pt x="212" y="0"/>
                    <a:pt x="212" y="0"/>
                    <a:pt x="212" y="0"/>
                  </a:cubicBezTo>
                  <a:cubicBezTo>
                    <a:pt x="212" y="7"/>
                    <a:pt x="212" y="7"/>
                    <a:pt x="212" y="7"/>
                  </a:cubicBezTo>
                  <a:cubicBezTo>
                    <a:pt x="223" y="7"/>
                    <a:pt x="223" y="7"/>
                    <a:pt x="223" y="7"/>
                  </a:cubicBezTo>
                  <a:cubicBezTo>
                    <a:pt x="223" y="73"/>
                    <a:pt x="223" y="73"/>
                    <a:pt x="223" y="73"/>
                  </a:cubicBezTo>
                  <a:cubicBezTo>
                    <a:pt x="213" y="73"/>
                    <a:pt x="213" y="73"/>
                    <a:pt x="213" y="73"/>
                  </a:cubicBezTo>
                  <a:cubicBezTo>
                    <a:pt x="211" y="51"/>
                    <a:pt x="192" y="34"/>
                    <a:pt x="170" y="34"/>
                  </a:cubicBezTo>
                  <a:cubicBezTo>
                    <a:pt x="147" y="34"/>
                    <a:pt x="128" y="52"/>
                    <a:pt x="126" y="74"/>
                  </a:cubicBezTo>
                  <a:cubicBezTo>
                    <a:pt x="103" y="74"/>
                    <a:pt x="103" y="74"/>
                    <a:pt x="103" y="74"/>
                  </a:cubicBezTo>
                  <a:cubicBezTo>
                    <a:pt x="102" y="52"/>
                    <a:pt x="83" y="34"/>
                    <a:pt x="60" y="34"/>
                  </a:cubicBezTo>
                  <a:cubicBezTo>
                    <a:pt x="37" y="34"/>
                    <a:pt x="18" y="51"/>
                    <a:pt x="16" y="73"/>
                  </a:cubicBezTo>
                  <a:cubicBezTo>
                    <a:pt x="7" y="73"/>
                    <a:pt x="7" y="73"/>
                    <a:pt x="7" y="73"/>
                  </a:cubicBezTo>
                  <a:cubicBezTo>
                    <a:pt x="7" y="8"/>
                    <a:pt x="7" y="8"/>
                    <a:pt x="7" y="8"/>
                  </a:cubicBezTo>
                  <a:cubicBezTo>
                    <a:pt x="18" y="8"/>
                    <a:pt x="18" y="8"/>
                    <a:pt x="18" y="8"/>
                  </a:cubicBezTo>
                  <a:cubicBezTo>
                    <a:pt x="18" y="0"/>
                    <a:pt x="18" y="0"/>
                    <a:pt x="18" y="0"/>
                  </a:cubicBezTo>
                  <a:cubicBezTo>
                    <a:pt x="0" y="0"/>
                    <a:pt x="0" y="0"/>
                    <a:pt x="0" y="0"/>
                  </a:cubicBezTo>
                  <a:cubicBezTo>
                    <a:pt x="0" y="80"/>
                    <a:pt x="0" y="80"/>
                    <a:pt x="0" y="80"/>
                  </a:cubicBezTo>
                  <a:cubicBezTo>
                    <a:pt x="16" y="80"/>
                    <a:pt x="16" y="80"/>
                    <a:pt x="16" y="80"/>
                  </a:cubicBezTo>
                  <a:cubicBezTo>
                    <a:pt x="18" y="103"/>
                    <a:pt x="37" y="121"/>
                    <a:pt x="60" y="121"/>
                  </a:cubicBezTo>
                  <a:cubicBezTo>
                    <a:pt x="82" y="121"/>
                    <a:pt x="101" y="104"/>
                    <a:pt x="103" y="81"/>
                  </a:cubicBezTo>
                  <a:cubicBezTo>
                    <a:pt x="127" y="81"/>
                    <a:pt x="127" y="81"/>
                    <a:pt x="127" y="81"/>
                  </a:cubicBezTo>
                  <a:cubicBezTo>
                    <a:pt x="129" y="104"/>
                    <a:pt x="147" y="121"/>
                    <a:pt x="170" y="121"/>
                  </a:cubicBezTo>
                  <a:cubicBezTo>
                    <a:pt x="193" y="121"/>
                    <a:pt x="212" y="103"/>
                    <a:pt x="213" y="80"/>
                  </a:cubicBezTo>
                  <a:cubicBezTo>
                    <a:pt x="230" y="80"/>
                    <a:pt x="230" y="80"/>
                    <a:pt x="230" y="80"/>
                  </a:cubicBezTo>
                  <a:lnTo>
                    <a:pt x="230" y="0"/>
                  </a:lnTo>
                  <a:close/>
                </a:path>
              </a:pathLst>
            </a:custGeom>
            <a:solidFill>
              <a:srgbClr val="8B5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2">
              <a:extLst>
                <a:ext uri="{FF2B5EF4-FFF2-40B4-BE49-F238E27FC236}">
                  <a16:creationId xmlns:a16="http://schemas.microsoft.com/office/drawing/2014/main" id="{18BA739C-7DD7-F9D8-AE84-4D3730639EC4}"/>
                </a:ext>
              </a:extLst>
            </p:cNvPr>
            <p:cNvSpPr>
              <a:spLocks/>
            </p:cNvSpPr>
            <p:nvPr/>
          </p:nvSpPr>
          <p:spPr bwMode="auto">
            <a:xfrm>
              <a:off x="5930" y="1926"/>
              <a:ext cx="871" cy="329"/>
            </a:xfrm>
            <a:custGeom>
              <a:avLst/>
              <a:gdLst>
                <a:gd name="T0" fmla="*/ 0 w 871"/>
                <a:gd name="T1" fmla="*/ 0 h 329"/>
                <a:gd name="T2" fmla="*/ 0 w 871"/>
                <a:gd name="T3" fmla="*/ 91 h 329"/>
                <a:gd name="T4" fmla="*/ 164 w 871"/>
                <a:gd name="T5" fmla="*/ 91 h 329"/>
                <a:gd name="T6" fmla="*/ 164 w 871"/>
                <a:gd name="T7" fmla="*/ 329 h 329"/>
                <a:gd name="T8" fmla="*/ 718 w 871"/>
                <a:gd name="T9" fmla="*/ 329 h 329"/>
                <a:gd name="T10" fmla="*/ 718 w 871"/>
                <a:gd name="T11" fmla="*/ 91 h 329"/>
                <a:gd name="T12" fmla="*/ 871 w 871"/>
                <a:gd name="T13" fmla="*/ 91 h 329"/>
                <a:gd name="T14" fmla="*/ 871 w 871"/>
                <a:gd name="T15" fmla="*/ 0 h 329"/>
                <a:gd name="T16" fmla="*/ 0 w 871"/>
                <a:gd name="T1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1" h="329">
                  <a:moveTo>
                    <a:pt x="0" y="0"/>
                  </a:moveTo>
                  <a:lnTo>
                    <a:pt x="0" y="91"/>
                  </a:lnTo>
                  <a:lnTo>
                    <a:pt x="164" y="91"/>
                  </a:lnTo>
                  <a:lnTo>
                    <a:pt x="164" y="329"/>
                  </a:lnTo>
                  <a:lnTo>
                    <a:pt x="718" y="329"/>
                  </a:lnTo>
                  <a:lnTo>
                    <a:pt x="718" y="91"/>
                  </a:lnTo>
                  <a:lnTo>
                    <a:pt x="871" y="91"/>
                  </a:lnTo>
                  <a:lnTo>
                    <a:pt x="871" y="0"/>
                  </a:lnTo>
                  <a:lnTo>
                    <a:pt x="0" y="0"/>
                  </a:lnTo>
                  <a:close/>
                </a:path>
              </a:pathLst>
            </a:custGeom>
            <a:solidFill>
              <a:srgbClr val="2B39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3">
              <a:extLst>
                <a:ext uri="{FF2B5EF4-FFF2-40B4-BE49-F238E27FC236}">
                  <a16:creationId xmlns:a16="http://schemas.microsoft.com/office/drawing/2014/main" id="{7654C802-81F7-4A72-4849-0F0389A8B77A}"/>
                </a:ext>
              </a:extLst>
            </p:cNvPr>
            <p:cNvSpPr>
              <a:spLocks/>
            </p:cNvSpPr>
            <p:nvPr/>
          </p:nvSpPr>
          <p:spPr bwMode="auto">
            <a:xfrm>
              <a:off x="5930" y="1926"/>
              <a:ext cx="444" cy="329"/>
            </a:xfrm>
            <a:custGeom>
              <a:avLst/>
              <a:gdLst>
                <a:gd name="T0" fmla="*/ 0 w 444"/>
                <a:gd name="T1" fmla="*/ 0 h 329"/>
                <a:gd name="T2" fmla="*/ 0 w 444"/>
                <a:gd name="T3" fmla="*/ 91 h 329"/>
                <a:gd name="T4" fmla="*/ 164 w 444"/>
                <a:gd name="T5" fmla="*/ 91 h 329"/>
                <a:gd name="T6" fmla="*/ 164 w 444"/>
                <a:gd name="T7" fmla="*/ 329 h 329"/>
                <a:gd name="T8" fmla="*/ 444 w 444"/>
                <a:gd name="T9" fmla="*/ 329 h 329"/>
                <a:gd name="T10" fmla="*/ 444 w 444"/>
                <a:gd name="T11" fmla="*/ 0 h 329"/>
                <a:gd name="T12" fmla="*/ 0 w 444"/>
                <a:gd name="T13" fmla="*/ 0 h 329"/>
              </a:gdLst>
              <a:ahLst/>
              <a:cxnLst>
                <a:cxn ang="0">
                  <a:pos x="T0" y="T1"/>
                </a:cxn>
                <a:cxn ang="0">
                  <a:pos x="T2" y="T3"/>
                </a:cxn>
                <a:cxn ang="0">
                  <a:pos x="T4" y="T5"/>
                </a:cxn>
                <a:cxn ang="0">
                  <a:pos x="T6" y="T7"/>
                </a:cxn>
                <a:cxn ang="0">
                  <a:pos x="T8" y="T9"/>
                </a:cxn>
                <a:cxn ang="0">
                  <a:pos x="T10" y="T11"/>
                </a:cxn>
                <a:cxn ang="0">
                  <a:pos x="T12" y="T13"/>
                </a:cxn>
              </a:cxnLst>
              <a:rect l="0" t="0" r="r" b="b"/>
              <a:pathLst>
                <a:path w="444" h="329">
                  <a:moveTo>
                    <a:pt x="0" y="0"/>
                  </a:moveTo>
                  <a:lnTo>
                    <a:pt x="0" y="91"/>
                  </a:lnTo>
                  <a:lnTo>
                    <a:pt x="164" y="91"/>
                  </a:lnTo>
                  <a:lnTo>
                    <a:pt x="164" y="329"/>
                  </a:lnTo>
                  <a:lnTo>
                    <a:pt x="444" y="329"/>
                  </a:lnTo>
                  <a:lnTo>
                    <a:pt x="444" y="0"/>
                  </a:lnTo>
                  <a:lnTo>
                    <a:pt x="0" y="0"/>
                  </a:ln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4">
              <a:extLst>
                <a:ext uri="{FF2B5EF4-FFF2-40B4-BE49-F238E27FC236}">
                  <a16:creationId xmlns:a16="http://schemas.microsoft.com/office/drawing/2014/main" id="{7443E203-3939-7890-5139-588D2A73E207}"/>
                </a:ext>
              </a:extLst>
            </p:cNvPr>
            <p:cNvSpPr>
              <a:spLocks/>
            </p:cNvSpPr>
            <p:nvPr/>
          </p:nvSpPr>
          <p:spPr bwMode="auto">
            <a:xfrm>
              <a:off x="6371" y="1900"/>
              <a:ext cx="476" cy="311"/>
            </a:xfrm>
            <a:custGeom>
              <a:avLst/>
              <a:gdLst>
                <a:gd name="T0" fmla="*/ 170 w 199"/>
                <a:gd name="T1" fmla="*/ 130 h 130"/>
                <a:gd name="T2" fmla="*/ 199 w 199"/>
                <a:gd name="T3" fmla="*/ 130 h 130"/>
                <a:gd name="T4" fmla="*/ 192 w 199"/>
                <a:gd name="T5" fmla="*/ 110 h 130"/>
                <a:gd name="T6" fmla="*/ 190 w 199"/>
                <a:gd name="T7" fmla="*/ 95 h 130"/>
                <a:gd name="T8" fmla="*/ 190 w 199"/>
                <a:gd name="T9" fmla="*/ 0 h 130"/>
                <a:gd name="T10" fmla="*/ 0 w 199"/>
                <a:gd name="T11" fmla="*/ 0 h 130"/>
                <a:gd name="T12" fmla="*/ 0 w 199"/>
                <a:gd name="T13" fmla="*/ 11 h 130"/>
                <a:gd name="T14" fmla="*/ 180 w 199"/>
                <a:gd name="T15" fmla="*/ 11 h 130"/>
                <a:gd name="T16" fmla="*/ 180 w 199"/>
                <a:gd name="T17" fmla="*/ 95 h 130"/>
                <a:gd name="T18" fmla="*/ 178 w 199"/>
                <a:gd name="T19" fmla="*/ 110 h 130"/>
                <a:gd name="T20" fmla="*/ 178 w 199"/>
                <a:gd name="T21" fmla="*/ 110 h 130"/>
                <a:gd name="T22" fmla="*/ 170 w 199"/>
                <a:gd name="T2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 h="130">
                  <a:moveTo>
                    <a:pt x="170" y="130"/>
                  </a:moveTo>
                  <a:cubicBezTo>
                    <a:pt x="199" y="130"/>
                    <a:pt x="199" y="130"/>
                    <a:pt x="199" y="130"/>
                  </a:cubicBezTo>
                  <a:cubicBezTo>
                    <a:pt x="192" y="110"/>
                    <a:pt x="192" y="110"/>
                    <a:pt x="192" y="110"/>
                  </a:cubicBezTo>
                  <a:cubicBezTo>
                    <a:pt x="196" y="106"/>
                    <a:pt x="195" y="99"/>
                    <a:pt x="190" y="95"/>
                  </a:cubicBezTo>
                  <a:cubicBezTo>
                    <a:pt x="190" y="0"/>
                    <a:pt x="190" y="0"/>
                    <a:pt x="190" y="0"/>
                  </a:cubicBezTo>
                  <a:cubicBezTo>
                    <a:pt x="0" y="0"/>
                    <a:pt x="0" y="0"/>
                    <a:pt x="0" y="0"/>
                  </a:cubicBezTo>
                  <a:cubicBezTo>
                    <a:pt x="0" y="11"/>
                    <a:pt x="0" y="11"/>
                    <a:pt x="0" y="11"/>
                  </a:cubicBezTo>
                  <a:cubicBezTo>
                    <a:pt x="180" y="11"/>
                    <a:pt x="180" y="11"/>
                    <a:pt x="180" y="11"/>
                  </a:cubicBezTo>
                  <a:cubicBezTo>
                    <a:pt x="180" y="95"/>
                    <a:pt x="180" y="95"/>
                    <a:pt x="180" y="95"/>
                  </a:cubicBezTo>
                  <a:cubicBezTo>
                    <a:pt x="174" y="98"/>
                    <a:pt x="173" y="106"/>
                    <a:pt x="178" y="110"/>
                  </a:cubicBezTo>
                  <a:cubicBezTo>
                    <a:pt x="178" y="110"/>
                    <a:pt x="178" y="110"/>
                    <a:pt x="178" y="110"/>
                  </a:cubicBezTo>
                  <a:lnTo>
                    <a:pt x="170" y="130"/>
                  </a:ln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135">
              <a:extLst>
                <a:ext uri="{FF2B5EF4-FFF2-40B4-BE49-F238E27FC236}">
                  <a16:creationId xmlns:a16="http://schemas.microsoft.com/office/drawing/2014/main" id="{36AD6D44-E656-A110-446B-57E384B8E386}"/>
                </a:ext>
              </a:extLst>
            </p:cNvPr>
            <p:cNvSpPr>
              <a:spLocks noChangeArrowheads="1"/>
            </p:cNvSpPr>
            <p:nvPr/>
          </p:nvSpPr>
          <p:spPr bwMode="auto">
            <a:xfrm>
              <a:off x="6149" y="2391"/>
              <a:ext cx="179" cy="182"/>
            </a:xfrm>
            <a:prstGeom prst="ellipse">
              <a:avLst/>
            </a:prstGeom>
            <a:solidFill>
              <a:srgbClr val="88C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136">
              <a:extLst>
                <a:ext uri="{FF2B5EF4-FFF2-40B4-BE49-F238E27FC236}">
                  <a16:creationId xmlns:a16="http://schemas.microsoft.com/office/drawing/2014/main" id="{60B9DD1D-1FDC-AA26-9E64-758F6E6FFED2}"/>
                </a:ext>
              </a:extLst>
            </p:cNvPr>
            <p:cNvSpPr>
              <a:spLocks noChangeArrowheads="1"/>
            </p:cNvSpPr>
            <p:nvPr/>
          </p:nvSpPr>
          <p:spPr bwMode="auto">
            <a:xfrm>
              <a:off x="6412" y="2391"/>
              <a:ext cx="182" cy="182"/>
            </a:xfrm>
            <a:prstGeom prst="ellipse">
              <a:avLst/>
            </a:prstGeom>
            <a:solidFill>
              <a:srgbClr val="88C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3" name="Group 142">
            <a:extLst>
              <a:ext uri="{FF2B5EF4-FFF2-40B4-BE49-F238E27FC236}">
                <a16:creationId xmlns:a16="http://schemas.microsoft.com/office/drawing/2014/main" id="{7A333D29-ECBC-F986-2AEB-8CDB3C53CC25}"/>
              </a:ext>
            </a:extLst>
          </p:cNvPr>
          <p:cNvGrpSpPr/>
          <p:nvPr/>
        </p:nvGrpSpPr>
        <p:grpSpPr>
          <a:xfrm>
            <a:off x="4773095" y="3880586"/>
            <a:ext cx="982381" cy="972139"/>
            <a:chOff x="5124450" y="2287588"/>
            <a:chExt cx="1979613" cy="1958975"/>
          </a:xfrm>
        </p:grpSpPr>
        <p:sp>
          <p:nvSpPr>
            <p:cNvPr id="144" name="Freeform 5">
              <a:extLst>
                <a:ext uri="{FF2B5EF4-FFF2-40B4-BE49-F238E27FC236}">
                  <a16:creationId xmlns:a16="http://schemas.microsoft.com/office/drawing/2014/main" id="{12F7758A-5669-9157-4976-0875EB2B97C1}"/>
                </a:ext>
              </a:extLst>
            </p:cNvPr>
            <p:cNvSpPr>
              <a:spLocks/>
            </p:cNvSpPr>
            <p:nvPr/>
          </p:nvSpPr>
          <p:spPr bwMode="auto">
            <a:xfrm>
              <a:off x="5824537" y="3697288"/>
              <a:ext cx="581025" cy="474663"/>
            </a:xfrm>
            <a:custGeom>
              <a:avLst/>
              <a:gdLst>
                <a:gd name="T0" fmla="*/ 366 w 366"/>
                <a:gd name="T1" fmla="*/ 299 h 299"/>
                <a:gd name="T2" fmla="*/ 0 w 366"/>
                <a:gd name="T3" fmla="*/ 299 h 299"/>
                <a:gd name="T4" fmla="*/ 77 w 366"/>
                <a:gd name="T5" fmla="*/ 0 h 299"/>
                <a:gd name="T6" fmla="*/ 289 w 366"/>
                <a:gd name="T7" fmla="*/ 0 h 299"/>
                <a:gd name="T8" fmla="*/ 366 w 366"/>
                <a:gd name="T9" fmla="*/ 299 h 299"/>
              </a:gdLst>
              <a:ahLst/>
              <a:cxnLst>
                <a:cxn ang="0">
                  <a:pos x="T0" y="T1"/>
                </a:cxn>
                <a:cxn ang="0">
                  <a:pos x="T2" y="T3"/>
                </a:cxn>
                <a:cxn ang="0">
                  <a:pos x="T4" y="T5"/>
                </a:cxn>
                <a:cxn ang="0">
                  <a:pos x="T6" y="T7"/>
                </a:cxn>
                <a:cxn ang="0">
                  <a:pos x="T8" y="T9"/>
                </a:cxn>
              </a:cxnLst>
              <a:rect l="0" t="0" r="r" b="b"/>
              <a:pathLst>
                <a:path w="366" h="299">
                  <a:moveTo>
                    <a:pt x="366" y="299"/>
                  </a:moveTo>
                  <a:lnTo>
                    <a:pt x="0" y="299"/>
                  </a:lnTo>
                  <a:lnTo>
                    <a:pt x="77" y="0"/>
                  </a:lnTo>
                  <a:lnTo>
                    <a:pt x="289" y="0"/>
                  </a:lnTo>
                  <a:lnTo>
                    <a:pt x="366" y="299"/>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6">
              <a:extLst>
                <a:ext uri="{FF2B5EF4-FFF2-40B4-BE49-F238E27FC236}">
                  <a16:creationId xmlns:a16="http://schemas.microsoft.com/office/drawing/2014/main" id="{FFC6BB18-AF76-33CA-A129-068CDCF48437}"/>
                </a:ext>
              </a:extLst>
            </p:cNvPr>
            <p:cNvSpPr>
              <a:spLocks/>
            </p:cNvSpPr>
            <p:nvPr/>
          </p:nvSpPr>
          <p:spPr bwMode="auto">
            <a:xfrm>
              <a:off x="5124450" y="2287588"/>
              <a:ext cx="1979613" cy="1477963"/>
            </a:xfrm>
            <a:custGeom>
              <a:avLst/>
              <a:gdLst>
                <a:gd name="T0" fmla="*/ 350 w 371"/>
                <a:gd name="T1" fmla="*/ 277 h 277"/>
                <a:gd name="T2" fmla="*/ 21 w 371"/>
                <a:gd name="T3" fmla="*/ 277 h 277"/>
                <a:gd name="T4" fmla="*/ 0 w 371"/>
                <a:gd name="T5" fmla="*/ 256 h 277"/>
                <a:gd name="T6" fmla="*/ 0 w 371"/>
                <a:gd name="T7" fmla="*/ 20 h 277"/>
                <a:gd name="T8" fmla="*/ 21 w 371"/>
                <a:gd name="T9" fmla="*/ 0 h 277"/>
                <a:gd name="T10" fmla="*/ 350 w 371"/>
                <a:gd name="T11" fmla="*/ 0 h 277"/>
                <a:gd name="T12" fmla="*/ 371 w 371"/>
                <a:gd name="T13" fmla="*/ 20 h 277"/>
                <a:gd name="T14" fmla="*/ 371 w 371"/>
                <a:gd name="T15" fmla="*/ 256 h 277"/>
                <a:gd name="T16" fmla="*/ 350 w 371"/>
                <a:gd name="T17"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277">
                  <a:moveTo>
                    <a:pt x="350" y="277"/>
                  </a:moveTo>
                  <a:cubicBezTo>
                    <a:pt x="21" y="277"/>
                    <a:pt x="21" y="277"/>
                    <a:pt x="21" y="277"/>
                  </a:cubicBezTo>
                  <a:cubicBezTo>
                    <a:pt x="10" y="277"/>
                    <a:pt x="0" y="267"/>
                    <a:pt x="0" y="256"/>
                  </a:cubicBezTo>
                  <a:cubicBezTo>
                    <a:pt x="0" y="20"/>
                    <a:pt x="0" y="20"/>
                    <a:pt x="0" y="20"/>
                  </a:cubicBezTo>
                  <a:cubicBezTo>
                    <a:pt x="0" y="9"/>
                    <a:pt x="10" y="0"/>
                    <a:pt x="21" y="0"/>
                  </a:cubicBezTo>
                  <a:cubicBezTo>
                    <a:pt x="350" y="0"/>
                    <a:pt x="350" y="0"/>
                    <a:pt x="350" y="0"/>
                  </a:cubicBezTo>
                  <a:cubicBezTo>
                    <a:pt x="361" y="0"/>
                    <a:pt x="371" y="9"/>
                    <a:pt x="371" y="20"/>
                  </a:cubicBezTo>
                  <a:cubicBezTo>
                    <a:pt x="371" y="256"/>
                    <a:pt x="371" y="256"/>
                    <a:pt x="371" y="256"/>
                  </a:cubicBezTo>
                  <a:cubicBezTo>
                    <a:pt x="371" y="267"/>
                    <a:pt x="361" y="277"/>
                    <a:pt x="350" y="277"/>
                  </a:cubicBez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7">
              <a:extLst>
                <a:ext uri="{FF2B5EF4-FFF2-40B4-BE49-F238E27FC236}">
                  <a16:creationId xmlns:a16="http://schemas.microsoft.com/office/drawing/2014/main" id="{C97619CD-5E52-971D-2088-07EAE947275A}"/>
                </a:ext>
              </a:extLst>
            </p:cNvPr>
            <p:cNvSpPr>
              <a:spLocks noChangeArrowheads="1"/>
            </p:cNvSpPr>
            <p:nvPr/>
          </p:nvSpPr>
          <p:spPr bwMode="auto">
            <a:xfrm>
              <a:off x="5248275" y="2351088"/>
              <a:ext cx="1733550" cy="1254125"/>
            </a:xfrm>
            <a:prstGeom prst="rect">
              <a:avLst/>
            </a:prstGeom>
            <a:solidFill>
              <a:srgbClr val="3C3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8">
              <a:extLst>
                <a:ext uri="{FF2B5EF4-FFF2-40B4-BE49-F238E27FC236}">
                  <a16:creationId xmlns:a16="http://schemas.microsoft.com/office/drawing/2014/main" id="{634AA4E3-2A4A-46C9-2C37-3EE336E1BBB4}"/>
                </a:ext>
              </a:extLst>
            </p:cNvPr>
            <p:cNvSpPr>
              <a:spLocks noChangeArrowheads="1"/>
            </p:cNvSpPr>
            <p:nvPr/>
          </p:nvSpPr>
          <p:spPr bwMode="auto">
            <a:xfrm>
              <a:off x="5307012" y="2420938"/>
              <a:ext cx="1616075" cy="1116013"/>
            </a:xfrm>
            <a:prstGeom prst="rect">
              <a:avLst/>
            </a:prstGeom>
            <a:solidFill>
              <a:srgbClr val="0CA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9">
              <a:extLst>
                <a:ext uri="{FF2B5EF4-FFF2-40B4-BE49-F238E27FC236}">
                  <a16:creationId xmlns:a16="http://schemas.microsoft.com/office/drawing/2014/main" id="{C925D8C2-BD2F-25BF-5772-737F1ED35654}"/>
                </a:ext>
              </a:extLst>
            </p:cNvPr>
            <p:cNvSpPr>
              <a:spLocks/>
            </p:cNvSpPr>
            <p:nvPr/>
          </p:nvSpPr>
          <p:spPr bwMode="auto">
            <a:xfrm>
              <a:off x="5641975" y="4064000"/>
              <a:ext cx="944563" cy="182563"/>
            </a:xfrm>
            <a:custGeom>
              <a:avLst/>
              <a:gdLst>
                <a:gd name="T0" fmla="*/ 161 w 177"/>
                <a:gd name="T1" fmla="*/ 34 h 34"/>
                <a:gd name="T2" fmla="*/ 16 w 177"/>
                <a:gd name="T3" fmla="*/ 33 h 34"/>
                <a:gd name="T4" fmla="*/ 0 w 177"/>
                <a:gd name="T5" fmla="*/ 16 h 34"/>
                <a:gd name="T6" fmla="*/ 0 w 177"/>
                <a:gd name="T7" fmla="*/ 16 h 34"/>
                <a:gd name="T8" fmla="*/ 16 w 177"/>
                <a:gd name="T9" fmla="*/ 0 h 34"/>
                <a:gd name="T10" fmla="*/ 161 w 177"/>
                <a:gd name="T11" fmla="*/ 1 h 34"/>
                <a:gd name="T12" fmla="*/ 177 w 177"/>
                <a:gd name="T13" fmla="*/ 17 h 34"/>
                <a:gd name="T14" fmla="*/ 177 w 177"/>
                <a:gd name="T15" fmla="*/ 18 h 34"/>
                <a:gd name="T16" fmla="*/ 161 w 177"/>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34">
                  <a:moveTo>
                    <a:pt x="161" y="34"/>
                  </a:moveTo>
                  <a:cubicBezTo>
                    <a:pt x="16" y="33"/>
                    <a:pt x="16" y="33"/>
                    <a:pt x="16" y="33"/>
                  </a:cubicBezTo>
                  <a:cubicBezTo>
                    <a:pt x="7" y="33"/>
                    <a:pt x="0" y="25"/>
                    <a:pt x="0" y="16"/>
                  </a:cubicBezTo>
                  <a:cubicBezTo>
                    <a:pt x="0" y="16"/>
                    <a:pt x="0" y="16"/>
                    <a:pt x="0" y="16"/>
                  </a:cubicBezTo>
                  <a:cubicBezTo>
                    <a:pt x="0" y="7"/>
                    <a:pt x="7" y="0"/>
                    <a:pt x="16" y="0"/>
                  </a:cubicBezTo>
                  <a:cubicBezTo>
                    <a:pt x="161" y="1"/>
                    <a:pt x="161" y="1"/>
                    <a:pt x="161" y="1"/>
                  </a:cubicBezTo>
                  <a:cubicBezTo>
                    <a:pt x="170" y="1"/>
                    <a:pt x="177" y="8"/>
                    <a:pt x="177" y="17"/>
                  </a:cubicBezTo>
                  <a:cubicBezTo>
                    <a:pt x="177" y="18"/>
                    <a:pt x="177" y="18"/>
                    <a:pt x="177" y="18"/>
                  </a:cubicBezTo>
                  <a:cubicBezTo>
                    <a:pt x="177" y="27"/>
                    <a:pt x="170" y="34"/>
                    <a:pt x="161" y="34"/>
                  </a:cubicBez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10">
              <a:extLst>
                <a:ext uri="{FF2B5EF4-FFF2-40B4-BE49-F238E27FC236}">
                  <a16:creationId xmlns:a16="http://schemas.microsoft.com/office/drawing/2014/main" id="{700F0F64-3D86-90CC-79A0-A7ED70C2F8AB}"/>
                </a:ext>
              </a:extLst>
            </p:cNvPr>
            <p:cNvSpPr>
              <a:spLocks noChangeArrowheads="1"/>
            </p:cNvSpPr>
            <p:nvPr/>
          </p:nvSpPr>
          <p:spPr bwMode="auto">
            <a:xfrm>
              <a:off x="6715125" y="3654425"/>
              <a:ext cx="47625" cy="47625"/>
            </a:xfrm>
            <a:prstGeom prst="ellipse">
              <a:avLst/>
            </a:prstGeom>
            <a:solidFill>
              <a:srgbClr val="FBF6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11">
              <a:extLst>
                <a:ext uri="{FF2B5EF4-FFF2-40B4-BE49-F238E27FC236}">
                  <a16:creationId xmlns:a16="http://schemas.microsoft.com/office/drawing/2014/main" id="{A4F8916B-AAFF-90D9-B171-E618B323F991}"/>
                </a:ext>
              </a:extLst>
            </p:cNvPr>
            <p:cNvSpPr>
              <a:spLocks noChangeArrowheads="1"/>
            </p:cNvSpPr>
            <p:nvPr/>
          </p:nvSpPr>
          <p:spPr bwMode="auto">
            <a:xfrm>
              <a:off x="6784975" y="3654425"/>
              <a:ext cx="52388" cy="47625"/>
            </a:xfrm>
            <a:prstGeom prst="ellipse">
              <a:avLst/>
            </a:prstGeom>
            <a:solidFill>
              <a:srgbClr val="FBF6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12">
              <a:extLst>
                <a:ext uri="{FF2B5EF4-FFF2-40B4-BE49-F238E27FC236}">
                  <a16:creationId xmlns:a16="http://schemas.microsoft.com/office/drawing/2014/main" id="{482D6B23-0EE3-A2FE-7BA3-F6097F4EBC09}"/>
                </a:ext>
              </a:extLst>
            </p:cNvPr>
            <p:cNvSpPr>
              <a:spLocks noChangeArrowheads="1"/>
            </p:cNvSpPr>
            <p:nvPr/>
          </p:nvSpPr>
          <p:spPr bwMode="auto">
            <a:xfrm>
              <a:off x="6859587" y="3654425"/>
              <a:ext cx="47625" cy="47625"/>
            </a:xfrm>
            <a:prstGeom prst="ellipse">
              <a:avLst/>
            </a:prstGeom>
            <a:solidFill>
              <a:srgbClr val="FBF6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3">
              <a:extLst>
                <a:ext uri="{FF2B5EF4-FFF2-40B4-BE49-F238E27FC236}">
                  <a16:creationId xmlns:a16="http://schemas.microsoft.com/office/drawing/2014/main" id="{5B3731D5-33C3-3D5D-02E4-35645939D486}"/>
                </a:ext>
              </a:extLst>
            </p:cNvPr>
            <p:cNvSpPr>
              <a:spLocks/>
            </p:cNvSpPr>
            <p:nvPr/>
          </p:nvSpPr>
          <p:spPr bwMode="auto">
            <a:xfrm>
              <a:off x="5621337" y="2624138"/>
              <a:ext cx="368300" cy="239713"/>
            </a:xfrm>
            <a:custGeom>
              <a:avLst/>
              <a:gdLst>
                <a:gd name="T0" fmla="*/ 53 w 69"/>
                <a:gd name="T1" fmla="*/ 3 h 45"/>
                <a:gd name="T2" fmla="*/ 35 w 69"/>
                <a:gd name="T3" fmla="*/ 0 h 45"/>
                <a:gd name="T4" fmla="*/ 16 w 69"/>
                <a:gd name="T5" fmla="*/ 3 h 45"/>
                <a:gd name="T6" fmla="*/ 0 w 69"/>
                <a:gd name="T7" fmla="*/ 45 h 45"/>
                <a:gd name="T8" fmla="*/ 35 w 69"/>
                <a:gd name="T9" fmla="*/ 45 h 45"/>
                <a:gd name="T10" fmla="*/ 69 w 69"/>
                <a:gd name="T11" fmla="*/ 45 h 45"/>
                <a:gd name="T12" fmla="*/ 53 w 69"/>
                <a:gd name="T13" fmla="*/ 3 h 45"/>
              </a:gdLst>
              <a:ahLst/>
              <a:cxnLst>
                <a:cxn ang="0">
                  <a:pos x="T0" y="T1"/>
                </a:cxn>
                <a:cxn ang="0">
                  <a:pos x="T2" y="T3"/>
                </a:cxn>
                <a:cxn ang="0">
                  <a:pos x="T4" y="T5"/>
                </a:cxn>
                <a:cxn ang="0">
                  <a:pos x="T6" y="T7"/>
                </a:cxn>
                <a:cxn ang="0">
                  <a:pos x="T8" y="T9"/>
                </a:cxn>
                <a:cxn ang="0">
                  <a:pos x="T10" y="T11"/>
                </a:cxn>
                <a:cxn ang="0">
                  <a:pos x="T12" y="T13"/>
                </a:cxn>
              </a:cxnLst>
              <a:rect l="0" t="0" r="r" b="b"/>
              <a:pathLst>
                <a:path w="69" h="45">
                  <a:moveTo>
                    <a:pt x="53" y="3"/>
                  </a:moveTo>
                  <a:cubicBezTo>
                    <a:pt x="49" y="2"/>
                    <a:pt x="39" y="0"/>
                    <a:pt x="35" y="0"/>
                  </a:cubicBezTo>
                  <a:cubicBezTo>
                    <a:pt x="30" y="0"/>
                    <a:pt x="20" y="2"/>
                    <a:pt x="16" y="3"/>
                  </a:cubicBezTo>
                  <a:cubicBezTo>
                    <a:pt x="0" y="10"/>
                    <a:pt x="0" y="24"/>
                    <a:pt x="0" y="45"/>
                  </a:cubicBezTo>
                  <a:cubicBezTo>
                    <a:pt x="35" y="45"/>
                    <a:pt x="35" y="45"/>
                    <a:pt x="35" y="45"/>
                  </a:cubicBezTo>
                  <a:cubicBezTo>
                    <a:pt x="69" y="45"/>
                    <a:pt x="69" y="45"/>
                    <a:pt x="69" y="45"/>
                  </a:cubicBezTo>
                  <a:cubicBezTo>
                    <a:pt x="69" y="24"/>
                    <a:pt x="69" y="10"/>
                    <a:pt x="53" y="3"/>
                  </a:cubicBez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
              <a:extLst>
                <a:ext uri="{FF2B5EF4-FFF2-40B4-BE49-F238E27FC236}">
                  <a16:creationId xmlns:a16="http://schemas.microsoft.com/office/drawing/2014/main" id="{5DAE602F-693B-814F-E6BA-5A1D984E0434}"/>
                </a:ext>
              </a:extLst>
            </p:cNvPr>
            <p:cNvSpPr>
              <a:spLocks/>
            </p:cNvSpPr>
            <p:nvPr/>
          </p:nvSpPr>
          <p:spPr bwMode="auto">
            <a:xfrm>
              <a:off x="5653087" y="3087688"/>
              <a:ext cx="309563" cy="400050"/>
            </a:xfrm>
            <a:custGeom>
              <a:avLst/>
              <a:gdLst>
                <a:gd name="T0" fmla="*/ 42 w 58"/>
                <a:gd name="T1" fmla="*/ 0 h 75"/>
                <a:gd name="T2" fmla="*/ 30 w 58"/>
                <a:gd name="T3" fmla="*/ 0 h 75"/>
                <a:gd name="T4" fmla="*/ 28 w 58"/>
                <a:gd name="T5" fmla="*/ 0 h 75"/>
                <a:gd name="T6" fmla="*/ 16 w 58"/>
                <a:gd name="T7" fmla="*/ 0 h 75"/>
                <a:gd name="T8" fmla="*/ 0 w 58"/>
                <a:gd name="T9" fmla="*/ 42 h 75"/>
                <a:gd name="T10" fmla="*/ 28 w 58"/>
                <a:gd name="T11" fmla="*/ 75 h 75"/>
                <a:gd name="T12" fmla="*/ 30 w 58"/>
                <a:gd name="T13" fmla="*/ 75 h 75"/>
                <a:gd name="T14" fmla="*/ 58 w 58"/>
                <a:gd name="T15" fmla="*/ 42 h 75"/>
                <a:gd name="T16" fmla="*/ 42 w 58"/>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75">
                  <a:moveTo>
                    <a:pt x="42" y="0"/>
                  </a:moveTo>
                  <a:cubicBezTo>
                    <a:pt x="30" y="0"/>
                    <a:pt x="30" y="0"/>
                    <a:pt x="30" y="0"/>
                  </a:cubicBezTo>
                  <a:cubicBezTo>
                    <a:pt x="28" y="0"/>
                    <a:pt x="28" y="0"/>
                    <a:pt x="28" y="0"/>
                  </a:cubicBezTo>
                  <a:cubicBezTo>
                    <a:pt x="16" y="0"/>
                    <a:pt x="16" y="0"/>
                    <a:pt x="16" y="0"/>
                  </a:cubicBezTo>
                  <a:cubicBezTo>
                    <a:pt x="16" y="0"/>
                    <a:pt x="20" y="23"/>
                    <a:pt x="0" y="42"/>
                  </a:cubicBezTo>
                  <a:cubicBezTo>
                    <a:pt x="28" y="75"/>
                    <a:pt x="28" y="75"/>
                    <a:pt x="28" y="75"/>
                  </a:cubicBezTo>
                  <a:cubicBezTo>
                    <a:pt x="30" y="75"/>
                    <a:pt x="30" y="75"/>
                    <a:pt x="30" y="75"/>
                  </a:cubicBezTo>
                  <a:cubicBezTo>
                    <a:pt x="58" y="42"/>
                    <a:pt x="58" y="42"/>
                    <a:pt x="58" y="42"/>
                  </a:cubicBezTo>
                  <a:cubicBezTo>
                    <a:pt x="38" y="23"/>
                    <a:pt x="42" y="0"/>
                    <a:pt x="42" y="0"/>
                  </a:cubicBezTo>
                  <a:close/>
                </a:path>
              </a:pathLst>
            </a:custGeom>
            <a:solidFill>
              <a:srgbClr val="FCC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5">
              <a:extLst>
                <a:ext uri="{FF2B5EF4-FFF2-40B4-BE49-F238E27FC236}">
                  <a16:creationId xmlns:a16="http://schemas.microsoft.com/office/drawing/2014/main" id="{C846907B-D99B-BB00-120E-CA0FEFA56698}"/>
                </a:ext>
              </a:extLst>
            </p:cNvPr>
            <p:cNvSpPr>
              <a:spLocks/>
            </p:cNvSpPr>
            <p:nvPr/>
          </p:nvSpPr>
          <p:spPr bwMode="auto">
            <a:xfrm>
              <a:off x="5738812" y="3087688"/>
              <a:ext cx="160338" cy="133350"/>
            </a:xfrm>
            <a:custGeom>
              <a:avLst/>
              <a:gdLst>
                <a:gd name="T0" fmla="*/ 0 w 30"/>
                <a:gd name="T1" fmla="*/ 0 h 25"/>
                <a:gd name="T2" fmla="*/ 12 w 30"/>
                <a:gd name="T3" fmla="*/ 0 h 25"/>
                <a:gd name="T4" fmla="*/ 14 w 30"/>
                <a:gd name="T5" fmla="*/ 0 h 25"/>
                <a:gd name="T6" fmla="*/ 26 w 30"/>
                <a:gd name="T7" fmla="*/ 0 h 25"/>
                <a:gd name="T8" fmla="*/ 30 w 30"/>
                <a:gd name="T9" fmla="*/ 25 h 25"/>
                <a:gd name="T10" fmla="*/ 0 w 30"/>
                <a:gd name="T11" fmla="*/ 3 h 25"/>
                <a:gd name="T12" fmla="*/ 0 w 30"/>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30" h="25">
                  <a:moveTo>
                    <a:pt x="0" y="0"/>
                  </a:moveTo>
                  <a:cubicBezTo>
                    <a:pt x="12" y="0"/>
                    <a:pt x="12" y="0"/>
                    <a:pt x="12" y="0"/>
                  </a:cubicBezTo>
                  <a:cubicBezTo>
                    <a:pt x="14" y="0"/>
                    <a:pt x="14" y="0"/>
                    <a:pt x="14" y="0"/>
                  </a:cubicBezTo>
                  <a:cubicBezTo>
                    <a:pt x="26" y="0"/>
                    <a:pt x="26" y="0"/>
                    <a:pt x="26" y="0"/>
                  </a:cubicBezTo>
                  <a:cubicBezTo>
                    <a:pt x="26" y="0"/>
                    <a:pt x="24" y="11"/>
                    <a:pt x="30" y="25"/>
                  </a:cubicBezTo>
                  <a:cubicBezTo>
                    <a:pt x="19" y="20"/>
                    <a:pt x="10" y="11"/>
                    <a:pt x="0" y="3"/>
                  </a:cubicBezTo>
                  <a:cubicBezTo>
                    <a:pt x="0" y="1"/>
                    <a:pt x="0" y="0"/>
                    <a:pt x="0" y="0"/>
                  </a:cubicBezTo>
                  <a:close/>
                </a:path>
              </a:pathLst>
            </a:custGeom>
            <a:solidFill>
              <a:srgbClr val="E8AA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6">
              <a:extLst>
                <a:ext uri="{FF2B5EF4-FFF2-40B4-BE49-F238E27FC236}">
                  <a16:creationId xmlns:a16="http://schemas.microsoft.com/office/drawing/2014/main" id="{6E581A35-DA86-16E0-BC69-94DD70548BB3}"/>
                </a:ext>
              </a:extLst>
            </p:cNvPr>
            <p:cNvSpPr>
              <a:spLocks noEditPoints="1"/>
            </p:cNvSpPr>
            <p:nvPr/>
          </p:nvSpPr>
          <p:spPr bwMode="auto">
            <a:xfrm>
              <a:off x="5445125" y="3173413"/>
              <a:ext cx="720725" cy="363538"/>
            </a:xfrm>
            <a:custGeom>
              <a:avLst/>
              <a:gdLst>
                <a:gd name="T0" fmla="*/ 129 w 135"/>
                <a:gd name="T1" fmla="*/ 19 h 68"/>
                <a:gd name="T2" fmla="*/ 84 w 135"/>
                <a:gd name="T3" fmla="*/ 0 h 68"/>
                <a:gd name="T4" fmla="*/ 84 w 135"/>
                <a:gd name="T5" fmla="*/ 0 h 68"/>
                <a:gd name="T6" fmla="*/ 83 w 135"/>
                <a:gd name="T7" fmla="*/ 0 h 68"/>
                <a:gd name="T8" fmla="*/ 83 w 135"/>
                <a:gd name="T9" fmla="*/ 4 h 68"/>
                <a:gd name="T10" fmla="*/ 83 w 135"/>
                <a:gd name="T11" fmla="*/ 3 h 68"/>
                <a:gd name="T12" fmla="*/ 68 w 135"/>
                <a:gd name="T13" fmla="*/ 11 h 68"/>
                <a:gd name="T14" fmla="*/ 53 w 135"/>
                <a:gd name="T15" fmla="*/ 3 h 68"/>
                <a:gd name="T16" fmla="*/ 52 w 135"/>
                <a:gd name="T17" fmla="*/ 6 h 68"/>
                <a:gd name="T18" fmla="*/ 52 w 135"/>
                <a:gd name="T19" fmla="*/ 0 h 68"/>
                <a:gd name="T20" fmla="*/ 52 w 135"/>
                <a:gd name="T21" fmla="*/ 0 h 68"/>
                <a:gd name="T22" fmla="*/ 52 w 135"/>
                <a:gd name="T23" fmla="*/ 0 h 68"/>
                <a:gd name="T24" fmla="*/ 7 w 135"/>
                <a:gd name="T25" fmla="*/ 19 h 68"/>
                <a:gd name="T26" fmla="*/ 0 w 135"/>
                <a:gd name="T27" fmla="*/ 68 h 68"/>
                <a:gd name="T28" fmla="*/ 68 w 135"/>
                <a:gd name="T29" fmla="*/ 68 h 68"/>
                <a:gd name="T30" fmla="*/ 135 w 135"/>
                <a:gd name="T31" fmla="*/ 68 h 68"/>
                <a:gd name="T32" fmla="*/ 129 w 135"/>
                <a:gd name="T33" fmla="*/ 19 h 68"/>
                <a:gd name="T34" fmla="*/ 68 w 135"/>
                <a:gd name="T35" fmla="*/ 59 h 68"/>
                <a:gd name="T36" fmla="*/ 68 w 135"/>
                <a:gd name="T37" fmla="*/ 59 h 68"/>
                <a:gd name="T38" fmla="*/ 68 w 135"/>
                <a:gd name="T39" fmla="*/ 60 h 68"/>
                <a:gd name="T40" fmla="*/ 68 w 135"/>
                <a:gd name="T41"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68">
                  <a:moveTo>
                    <a:pt x="129" y="19"/>
                  </a:moveTo>
                  <a:cubicBezTo>
                    <a:pt x="123" y="9"/>
                    <a:pt x="84" y="0"/>
                    <a:pt x="84" y="0"/>
                  </a:cubicBezTo>
                  <a:cubicBezTo>
                    <a:pt x="84" y="0"/>
                    <a:pt x="84" y="0"/>
                    <a:pt x="84" y="0"/>
                  </a:cubicBezTo>
                  <a:cubicBezTo>
                    <a:pt x="83" y="0"/>
                    <a:pt x="83" y="0"/>
                    <a:pt x="83" y="0"/>
                  </a:cubicBezTo>
                  <a:cubicBezTo>
                    <a:pt x="83" y="0"/>
                    <a:pt x="83" y="1"/>
                    <a:pt x="83" y="4"/>
                  </a:cubicBezTo>
                  <a:cubicBezTo>
                    <a:pt x="83" y="4"/>
                    <a:pt x="83" y="3"/>
                    <a:pt x="83" y="3"/>
                  </a:cubicBezTo>
                  <a:cubicBezTo>
                    <a:pt x="68" y="11"/>
                    <a:pt x="68" y="11"/>
                    <a:pt x="68" y="11"/>
                  </a:cubicBezTo>
                  <a:cubicBezTo>
                    <a:pt x="53" y="3"/>
                    <a:pt x="53" y="3"/>
                    <a:pt x="53" y="3"/>
                  </a:cubicBezTo>
                  <a:cubicBezTo>
                    <a:pt x="53" y="4"/>
                    <a:pt x="53" y="5"/>
                    <a:pt x="52" y="6"/>
                  </a:cubicBezTo>
                  <a:cubicBezTo>
                    <a:pt x="52" y="2"/>
                    <a:pt x="52" y="0"/>
                    <a:pt x="52" y="0"/>
                  </a:cubicBezTo>
                  <a:cubicBezTo>
                    <a:pt x="52" y="0"/>
                    <a:pt x="52" y="0"/>
                    <a:pt x="52" y="0"/>
                  </a:cubicBezTo>
                  <a:cubicBezTo>
                    <a:pt x="52" y="0"/>
                    <a:pt x="52" y="0"/>
                    <a:pt x="52" y="0"/>
                  </a:cubicBezTo>
                  <a:cubicBezTo>
                    <a:pt x="52" y="0"/>
                    <a:pt x="12" y="9"/>
                    <a:pt x="7" y="19"/>
                  </a:cubicBezTo>
                  <a:cubicBezTo>
                    <a:pt x="4" y="24"/>
                    <a:pt x="2" y="50"/>
                    <a:pt x="0" y="68"/>
                  </a:cubicBezTo>
                  <a:cubicBezTo>
                    <a:pt x="68" y="68"/>
                    <a:pt x="68" y="68"/>
                    <a:pt x="68" y="68"/>
                  </a:cubicBezTo>
                  <a:cubicBezTo>
                    <a:pt x="135" y="68"/>
                    <a:pt x="135" y="68"/>
                    <a:pt x="135" y="68"/>
                  </a:cubicBezTo>
                  <a:cubicBezTo>
                    <a:pt x="134" y="50"/>
                    <a:pt x="131" y="24"/>
                    <a:pt x="129" y="19"/>
                  </a:cubicBezTo>
                  <a:close/>
                  <a:moveTo>
                    <a:pt x="68" y="59"/>
                  </a:moveTo>
                  <a:cubicBezTo>
                    <a:pt x="68" y="59"/>
                    <a:pt x="68" y="59"/>
                    <a:pt x="68" y="59"/>
                  </a:cubicBezTo>
                  <a:cubicBezTo>
                    <a:pt x="68" y="60"/>
                    <a:pt x="68" y="60"/>
                    <a:pt x="68" y="60"/>
                  </a:cubicBezTo>
                  <a:cubicBezTo>
                    <a:pt x="68" y="60"/>
                    <a:pt x="68" y="60"/>
                    <a:pt x="68" y="59"/>
                  </a:cubicBezTo>
                  <a:close/>
                </a:path>
              </a:pathLst>
            </a:custGeom>
            <a:solidFill>
              <a:srgbClr val="EF5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7">
              <a:extLst>
                <a:ext uri="{FF2B5EF4-FFF2-40B4-BE49-F238E27FC236}">
                  <a16:creationId xmlns:a16="http://schemas.microsoft.com/office/drawing/2014/main" id="{0A070B00-8E3E-C14E-C74B-F272DC1EC103}"/>
                </a:ext>
              </a:extLst>
            </p:cNvPr>
            <p:cNvSpPr>
              <a:spLocks/>
            </p:cNvSpPr>
            <p:nvPr/>
          </p:nvSpPr>
          <p:spPr bwMode="auto">
            <a:xfrm>
              <a:off x="5716587" y="3189288"/>
              <a:ext cx="182563" cy="331788"/>
            </a:xfrm>
            <a:custGeom>
              <a:avLst/>
              <a:gdLst>
                <a:gd name="T0" fmla="*/ 2 w 34"/>
                <a:gd name="T1" fmla="*/ 0 h 62"/>
                <a:gd name="T2" fmla="*/ 15 w 34"/>
                <a:gd name="T3" fmla="*/ 18 h 62"/>
                <a:gd name="T4" fmla="*/ 8 w 34"/>
                <a:gd name="T5" fmla="*/ 56 h 62"/>
                <a:gd name="T6" fmla="*/ 17 w 34"/>
                <a:gd name="T7" fmla="*/ 62 h 62"/>
                <a:gd name="T8" fmla="*/ 26 w 34"/>
                <a:gd name="T9" fmla="*/ 56 h 62"/>
                <a:gd name="T10" fmla="*/ 19 w 34"/>
                <a:gd name="T11" fmla="*/ 19 h 62"/>
                <a:gd name="T12" fmla="*/ 32 w 34"/>
                <a:gd name="T13" fmla="*/ 0 h 62"/>
                <a:gd name="T14" fmla="*/ 17 w 34"/>
                <a:gd name="T15" fmla="*/ 5 h 62"/>
                <a:gd name="T16" fmla="*/ 2 w 34"/>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2">
                  <a:moveTo>
                    <a:pt x="2" y="0"/>
                  </a:moveTo>
                  <a:cubicBezTo>
                    <a:pt x="0" y="7"/>
                    <a:pt x="15" y="18"/>
                    <a:pt x="15" y="18"/>
                  </a:cubicBezTo>
                  <a:cubicBezTo>
                    <a:pt x="8" y="56"/>
                    <a:pt x="8" y="56"/>
                    <a:pt x="8" y="56"/>
                  </a:cubicBezTo>
                  <a:cubicBezTo>
                    <a:pt x="17" y="62"/>
                    <a:pt x="17" y="62"/>
                    <a:pt x="17" y="62"/>
                  </a:cubicBezTo>
                  <a:cubicBezTo>
                    <a:pt x="26" y="56"/>
                    <a:pt x="26" y="56"/>
                    <a:pt x="26" y="56"/>
                  </a:cubicBezTo>
                  <a:cubicBezTo>
                    <a:pt x="19" y="19"/>
                    <a:pt x="19" y="19"/>
                    <a:pt x="19" y="19"/>
                  </a:cubicBezTo>
                  <a:cubicBezTo>
                    <a:pt x="19" y="19"/>
                    <a:pt x="34" y="7"/>
                    <a:pt x="32" y="0"/>
                  </a:cubicBezTo>
                  <a:cubicBezTo>
                    <a:pt x="17" y="5"/>
                    <a:pt x="17" y="5"/>
                    <a:pt x="17" y="5"/>
                  </a:cubicBezTo>
                  <a:lnTo>
                    <a:pt x="2"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8">
              <a:extLst>
                <a:ext uri="{FF2B5EF4-FFF2-40B4-BE49-F238E27FC236}">
                  <a16:creationId xmlns:a16="http://schemas.microsoft.com/office/drawing/2014/main" id="{ABCA9DCB-AF20-22EA-012F-6CB819922D60}"/>
                </a:ext>
              </a:extLst>
            </p:cNvPr>
            <p:cNvSpPr>
              <a:spLocks/>
            </p:cNvSpPr>
            <p:nvPr/>
          </p:nvSpPr>
          <p:spPr bwMode="auto">
            <a:xfrm>
              <a:off x="5610225" y="2687638"/>
              <a:ext cx="395288" cy="442913"/>
            </a:xfrm>
            <a:custGeom>
              <a:avLst/>
              <a:gdLst>
                <a:gd name="T0" fmla="*/ 72 w 74"/>
                <a:gd name="T1" fmla="*/ 31 h 83"/>
                <a:gd name="T2" fmla="*/ 68 w 74"/>
                <a:gd name="T3" fmla="*/ 32 h 83"/>
                <a:gd name="T4" fmla="*/ 57 w 74"/>
                <a:gd name="T5" fmla="*/ 0 h 83"/>
                <a:gd name="T6" fmla="*/ 37 w 74"/>
                <a:gd name="T7" fmla="*/ 0 h 83"/>
                <a:gd name="T8" fmla="*/ 17 w 74"/>
                <a:gd name="T9" fmla="*/ 0 h 83"/>
                <a:gd name="T10" fmla="*/ 6 w 74"/>
                <a:gd name="T11" fmla="*/ 31 h 83"/>
                <a:gd name="T12" fmla="*/ 2 w 74"/>
                <a:gd name="T13" fmla="*/ 31 h 83"/>
                <a:gd name="T14" fmla="*/ 3 w 74"/>
                <a:gd name="T15" fmla="*/ 49 h 83"/>
                <a:gd name="T16" fmla="*/ 9 w 74"/>
                <a:gd name="T17" fmla="*/ 52 h 83"/>
                <a:gd name="T18" fmla="*/ 13 w 74"/>
                <a:gd name="T19" fmla="*/ 64 h 83"/>
                <a:gd name="T20" fmla="*/ 37 w 74"/>
                <a:gd name="T21" fmla="*/ 83 h 83"/>
                <a:gd name="T22" fmla="*/ 61 w 74"/>
                <a:gd name="T23" fmla="*/ 64 h 83"/>
                <a:gd name="T24" fmla="*/ 65 w 74"/>
                <a:gd name="T25" fmla="*/ 52 h 83"/>
                <a:gd name="T26" fmla="*/ 70 w 74"/>
                <a:gd name="T27" fmla="*/ 49 h 83"/>
                <a:gd name="T28" fmla="*/ 72 w 74"/>
                <a:gd name="T29"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83">
                  <a:moveTo>
                    <a:pt x="72" y="31"/>
                  </a:moveTo>
                  <a:cubicBezTo>
                    <a:pt x="71" y="28"/>
                    <a:pt x="69" y="30"/>
                    <a:pt x="68" y="32"/>
                  </a:cubicBezTo>
                  <a:cubicBezTo>
                    <a:pt x="68" y="11"/>
                    <a:pt x="57" y="0"/>
                    <a:pt x="57" y="0"/>
                  </a:cubicBezTo>
                  <a:cubicBezTo>
                    <a:pt x="37" y="0"/>
                    <a:pt x="37" y="0"/>
                    <a:pt x="37" y="0"/>
                  </a:cubicBezTo>
                  <a:cubicBezTo>
                    <a:pt x="17" y="0"/>
                    <a:pt x="17" y="0"/>
                    <a:pt x="17" y="0"/>
                  </a:cubicBezTo>
                  <a:cubicBezTo>
                    <a:pt x="17" y="0"/>
                    <a:pt x="6" y="11"/>
                    <a:pt x="6" y="31"/>
                  </a:cubicBezTo>
                  <a:cubicBezTo>
                    <a:pt x="5" y="30"/>
                    <a:pt x="3" y="29"/>
                    <a:pt x="2" y="31"/>
                  </a:cubicBezTo>
                  <a:cubicBezTo>
                    <a:pt x="0" y="36"/>
                    <a:pt x="4" y="42"/>
                    <a:pt x="3" y="49"/>
                  </a:cubicBezTo>
                  <a:cubicBezTo>
                    <a:pt x="3" y="54"/>
                    <a:pt x="6" y="53"/>
                    <a:pt x="9" y="52"/>
                  </a:cubicBezTo>
                  <a:cubicBezTo>
                    <a:pt x="10" y="55"/>
                    <a:pt x="11" y="59"/>
                    <a:pt x="13" y="64"/>
                  </a:cubicBezTo>
                  <a:cubicBezTo>
                    <a:pt x="17" y="74"/>
                    <a:pt x="29" y="83"/>
                    <a:pt x="37" y="83"/>
                  </a:cubicBezTo>
                  <a:cubicBezTo>
                    <a:pt x="44" y="83"/>
                    <a:pt x="57" y="74"/>
                    <a:pt x="61" y="64"/>
                  </a:cubicBezTo>
                  <a:cubicBezTo>
                    <a:pt x="63" y="59"/>
                    <a:pt x="64" y="56"/>
                    <a:pt x="65" y="52"/>
                  </a:cubicBezTo>
                  <a:cubicBezTo>
                    <a:pt x="67" y="53"/>
                    <a:pt x="71" y="54"/>
                    <a:pt x="70" y="49"/>
                  </a:cubicBezTo>
                  <a:cubicBezTo>
                    <a:pt x="70" y="42"/>
                    <a:pt x="74" y="36"/>
                    <a:pt x="72" y="31"/>
                  </a:cubicBezTo>
                  <a:close/>
                </a:path>
              </a:pathLst>
            </a:custGeom>
            <a:solidFill>
              <a:srgbClr val="FCC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9">
              <a:extLst>
                <a:ext uri="{FF2B5EF4-FFF2-40B4-BE49-F238E27FC236}">
                  <a16:creationId xmlns:a16="http://schemas.microsoft.com/office/drawing/2014/main" id="{D073E9E7-C757-FD59-0799-564EAAE8B1EF}"/>
                </a:ext>
              </a:extLst>
            </p:cNvPr>
            <p:cNvSpPr>
              <a:spLocks/>
            </p:cNvSpPr>
            <p:nvPr/>
          </p:nvSpPr>
          <p:spPr bwMode="auto">
            <a:xfrm>
              <a:off x="5808662" y="3157538"/>
              <a:ext cx="117475" cy="128588"/>
            </a:xfrm>
            <a:custGeom>
              <a:avLst/>
              <a:gdLst>
                <a:gd name="T0" fmla="*/ 0 w 74"/>
                <a:gd name="T1" fmla="*/ 37 h 81"/>
                <a:gd name="T2" fmla="*/ 37 w 74"/>
                <a:gd name="T3" fmla="*/ 81 h 81"/>
                <a:gd name="T4" fmla="*/ 74 w 74"/>
                <a:gd name="T5" fmla="*/ 13 h 81"/>
                <a:gd name="T6" fmla="*/ 47 w 74"/>
                <a:gd name="T7" fmla="*/ 0 h 81"/>
                <a:gd name="T8" fmla="*/ 0 w 74"/>
                <a:gd name="T9" fmla="*/ 37 h 81"/>
              </a:gdLst>
              <a:ahLst/>
              <a:cxnLst>
                <a:cxn ang="0">
                  <a:pos x="T0" y="T1"/>
                </a:cxn>
                <a:cxn ang="0">
                  <a:pos x="T2" y="T3"/>
                </a:cxn>
                <a:cxn ang="0">
                  <a:pos x="T4" y="T5"/>
                </a:cxn>
                <a:cxn ang="0">
                  <a:pos x="T6" y="T7"/>
                </a:cxn>
                <a:cxn ang="0">
                  <a:pos x="T8" y="T9"/>
                </a:cxn>
              </a:cxnLst>
              <a:rect l="0" t="0" r="r" b="b"/>
              <a:pathLst>
                <a:path w="74" h="81">
                  <a:moveTo>
                    <a:pt x="0" y="37"/>
                  </a:moveTo>
                  <a:lnTo>
                    <a:pt x="37" y="81"/>
                  </a:lnTo>
                  <a:lnTo>
                    <a:pt x="74" y="13"/>
                  </a:lnTo>
                  <a:lnTo>
                    <a:pt x="47" y="0"/>
                  </a:lnTo>
                  <a:lnTo>
                    <a:pt x="0" y="37"/>
                  </a:lnTo>
                  <a:close/>
                </a:path>
              </a:pathLst>
            </a:custGeom>
            <a:solidFill>
              <a:srgbClr val="EC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20">
              <a:extLst>
                <a:ext uri="{FF2B5EF4-FFF2-40B4-BE49-F238E27FC236}">
                  <a16:creationId xmlns:a16="http://schemas.microsoft.com/office/drawing/2014/main" id="{9A06941D-674D-63E4-7AE9-1CE827294B68}"/>
                </a:ext>
              </a:extLst>
            </p:cNvPr>
            <p:cNvSpPr>
              <a:spLocks/>
            </p:cNvSpPr>
            <p:nvPr/>
          </p:nvSpPr>
          <p:spPr bwMode="auto">
            <a:xfrm>
              <a:off x="5691187" y="3157538"/>
              <a:ext cx="117475" cy="128588"/>
            </a:xfrm>
            <a:custGeom>
              <a:avLst/>
              <a:gdLst>
                <a:gd name="T0" fmla="*/ 74 w 74"/>
                <a:gd name="T1" fmla="*/ 37 h 81"/>
                <a:gd name="T2" fmla="*/ 37 w 74"/>
                <a:gd name="T3" fmla="*/ 81 h 81"/>
                <a:gd name="T4" fmla="*/ 0 w 74"/>
                <a:gd name="T5" fmla="*/ 13 h 81"/>
                <a:gd name="T6" fmla="*/ 27 w 74"/>
                <a:gd name="T7" fmla="*/ 0 h 81"/>
                <a:gd name="T8" fmla="*/ 74 w 74"/>
                <a:gd name="T9" fmla="*/ 37 h 81"/>
              </a:gdLst>
              <a:ahLst/>
              <a:cxnLst>
                <a:cxn ang="0">
                  <a:pos x="T0" y="T1"/>
                </a:cxn>
                <a:cxn ang="0">
                  <a:pos x="T2" y="T3"/>
                </a:cxn>
                <a:cxn ang="0">
                  <a:pos x="T4" y="T5"/>
                </a:cxn>
                <a:cxn ang="0">
                  <a:pos x="T6" y="T7"/>
                </a:cxn>
                <a:cxn ang="0">
                  <a:pos x="T8" y="T9"/>
                </a:cxn>
              </a:cxnLst>
              <a:rect l="0" t="0" r="r" b="b"/>
              <a:pathLst>
                <a:path w="74" h="81">
                  <a:moveTo>
                    <a:pt x="74" y="37"/>
                  </a:moveTo>
                  <a:lnTo>
                    <a:pt x="37" y="81"/>
                  </a:lnTo>
                  <a:lnTo>
                    <a:pt x="0" y="13"/>
                  </a:lnTo>
                  <a:lnTo>
                    <a:pt x="27" y="0"/>
                  </a:lnTo>
                  <a:lnTo>
                    <a:pt x="74" y="37"/>
                  </a:lnTo>
                  <a:close/>
                </a:path>
              </a:pathLst>
            </a:custGeom>
            <a:solidFill>
              <a:srgbClr val="EC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21">
              <a:extLst>
                <a:ext uri="{FF2B5EF4-FFF2-40B4-BE49-F238E27FC236}">
                  <a16:creationId xmlns:a16="http://schemas.microsoft.com/office/drawing/2014/main" id="{7C4CAC30-8894-DACE-9FD5-AFC19CBFB10A}"/>
                </a:ext>
              </a:extLst>
            </p:cNvPr>
            <p:cNvSpPr>
              <a:spLocks/>
            </p:cNvSpPr>
            <p:nvPr/>
          </p:nvSpPr>
          <p:spPr bwMode="auto">
            <a:xfrm>
              <a:off x="5445125" y="3200400"/>
              <a:ext cx="725488" cy="336550"/>
            </a:xfrm>
            <a:custGeom>
              <a:avLst/>
              <a:gdLst>
                <a:gd name="T0" fmla="*/ 129 w 136"/>
                <a:gd name="T1" fmla="*/ 14 h 63"/>
                <a:gd name="T2" fmla="*/ 103 w 136"/>
                <a:gd name="T3" fmla="*/ 0 h 63"/>
                <a:gd name="T4" fmla="*/ 68 w 136"/>
                <a:gd name="T5" fmla="*/ 55 h 63"/>
                <a:gd name="T6" fmla="*/ 32 w 136"/>
                <a:gd name="T7" fmla="*/ 0 h 63"/>
                <a:gd name="T8" fmla="*/ 7 w 136"/>
                <a:gd name="T9" fmla="*/ 14 h 63"/>
                <a:gd name="T10" fmla="*/ 0 w 136"/>
                <a:gd name="T11" fmla="*/ 63 h 63"/>
                <a:gd name="T12" fmla="*/ 68 w 136"/>
                <a:gd name="T13" fmla="*/ 63 h 63"/>
                <a:gd name="T14" fmla="*/ 68 w 136"/>
                <a:gd name="T15" fmla="*/ 63 h 63"/>
                <a:gd name="T16" fmla="*/ 136 w 136"/>
                <a:gd name="T17" fmla="*/ 63 h 63"/>
                <a:gd name="T18" fmla="*/ 129 w 136"/>
                <a:gd name="T19" fmla="*/ 1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63">
                  <a:moveTo>
                    <a:pt x="129" y="14"/>
                  </a:moveTo>
                  <a:cubicBezTo>
                    <a:pt x="123" y="4"/>
                    <a:pt x="103" y="0"/>
                    <a:pt x="103" y="0"/>
                  </a:cubicBezTo>
                  <a:cubicBezTo>
                    <a:pt x="103" y="0"/>
                    <a:pt x="71" y="50"/>
                    <a:pt x="68" y="55"/>
                  </a:cubicBezTo>
                  <a:cubicBezTo>
                    <a:pt x="65" y="50"/>
                    <a:pt x="32" y="0"/>
                    <a:pt x="32" y="0"/>
                  </a:cubicBezTo>
                  <a:cubicBezTo>
                    <a:pt x="32" y="0"/>
                    <a:pt x="12" y="4"/>
                    <a:pt x="7" y="14"/>
                  </a:cubicBezTo>
                  <a:cubicBezTo>
                    <a:pt x="4" y="19"/>
                    <a:pt x="2" y="45"/>
                    <a:pt x="0" y="63"/>
                  </a:cubicBezTo>
                  <a:cubicBezTo>
                    <a:pt x="68" y="63"/>
                    <a:pt x="68" y="63"/>
                    <a:pt x="68" y="63"/>
                  </a:cubicBezTo>
                  <a:cubicBezTo>
                    <a:pt x="68" y="63"/>
                    <a:pt x="68" y="63"/>
                    <a:pt x="68" y="63"/>
                  </a:cubicBezTo>
                  <a:cubicBezTo>
                    <a:pt x="136" y="63"/>
                    <a:pt x="136" y="63"/>
                    <a:pt x="136" y="63"/>
                  </a:cubicBezTo>
                  <a:cubicBezTo>
                    <a:pt x="134" y="45"/>
                    <a:pt x="131" y="19"/>
                    <a:pt x="129" y="14"/>
                  </a:cubicBezTo>
                  <a:close/>
                </a:path>
              </a:pathLst>
            </a:custGeom>
            <a:solidFill>
              <a:srgbClr val="4D50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22">
              <a:extLst>
                <a:ext uri="{FF2B5EF4-FFF2-40B4-BE49-F238E27FC236}">
                  <a16:creationId xmlns:a16="http://schemas.microsoft.com/office/drawing/2014/main" id="{CE41E721-DA7A-AAEA-F475-7BA705FE0765}"/>
                </a:ext>
              </a:extLst>
            </p:cNvPr>
            <p:cNvSpPr>
              <a:spLocks/>
            </p:cNvSpPr>
            <p:nvPr/>
          </p:nvSpPr>
          <p:spPr bwMode="auto">
            <a:xfrm>
              <a:off x="5632450" y="2660650"/>
              <a:ext cx="133350" cy="304800"/>
            </a:xfrm>
            <a:custGeom>
              <a:avLst/>
              <a:gdLst>
                <a:gd name="T0" fmla="*/ 9 w 25"/>
                <a:gd name="T1" fmla="*/ 54 h 57"/>
                <a:gd name="T2" fmla="*/ 25 w 25"/>
                <a:gd name="T3" fmla="*/ 3 h 57"/>
                <a:gd name="T4" fmla="*/ 19 w 25"/>
                <a:gd name="T5" fmla="*/ 0 h 57"/>
                <a:gd name="T6" fmla="*/ 0 w 25"/>
                <a:gd name="T7" fmla="*/ 30 h 57"/>
                <a:gd name="T8" fmla="*/ 5 w 25"/>
                <a:gd name="T9" fmla="*/ 57 h 57"/>
                <a:gd name="T10" fmla="*/ 5 w 25"/>
                <a:gd name="T11" fmla="*/ 57 h 57"/>
                <a:gd name="T12" fmla="*/ 9 w 25"/>
                <a:gd name="T13" fmla="*/ 54 h 57"/>
              </a:gdLst>
              <a:ahLst/>
              <a:cxnLst>
                <a:cxn ang="0">
                  <a:pos x="T0" y="T1"/>
                </a:cxn>
                <a:cxn ang="0">
                  <a:pos x="T2" y="T3"/>
                </a:cxn>
                <a:cxn ang="0">
                  <a:pos x="T4" y="T5"/>
                </a:cxn>
                <a:cxn ang="0">
                  <a:pos x="T6" y="T7"/>
                </a:cxn>
                <a:cxn ang="0">
                  <a:pos x="T8" y="T9"/>
                </a:cxn>
                <a:cxn ang="0">
                  <a:pos x="T10" y="T11"/>
                </a:cxn>
                <a:cxn ang="0">
                  <a:pos x="T12" y="T13"/>
                </a:cxn>
              </a:cxnLst>
              <a:rect l="0" t="0" r="r" b="b"/>
              <a:pathLst>
                <a:path w="25" h="57">
                  <a:moveTo>
                    <a:pt x="9" y="54"/>
                  </a:moveTo>
                  <a:cubicBezTo>
                    <a:pt x="7" y="41"/>
                    <a:pt x="6" y="11"/>
                    <a:pt x="25" y="3"/>
                  </a:cubicBezTo>
                  <a:cubicBezTo>
                    <a:pt x="19" y="0"/>
                    <a:pt x="19" y="0"/>
                    <a:pt x="19" y="0"/>
                  </a:cubicBezTo>
                  <a:cubicBezTo>
                    <a:pt x="19" y="0"/>
                    <a:pt x="2" y="3"/>
                    <a:pt x="0" y="30"/>
                  </a:cubicBezTo>
                  <a:cubicBezTo>
                    <a:pt x="5" y="57"/>
                    <a:pt x="5" y="57"/>
                    <a:pt x="5" y="57"/>
                  </a:cubicBezTo>
                  <a:cubicBezTo>
                    <a:pt x="5" y="57"/>
                    <a:pt x="5" y="57"/>
                    <a:pt x="5" y="57"/>
                  </a:cubicBezTo>
                  <a:cubicBezTo>
                    <a:pt x="7" y="57"/>
                    <a:pt x="9" y="56"/>
                    <a:pt x="9" y="54"/>
                  </a:cubicBez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23">
              <a:extLst>
                <a:ext uri="{FF2B5EF4-FFF2-40B4-BE49-F238E27FC236}">
                  <a16:creationId xmlns:a16="http://schemas.microsoft.com/office/drawing/2014/main" id="{0E405792-DB79-BD24-EA4E-F6F1520290AD}"/>
                </a:ext>
              </a:extLst>
            </p:cNvPr>
            <p:cNvSpPr>
              <a:spLocks/>
            </p:cNvSpPr>
            <p:nvPr/>
          </p:nvSpPr>
          <p:spPr bwMode="auto">
            <a:xfrm>
              <a:off x="5849937" y="2660650"/>
              <a:ext cx="128588" cy="304800"/>
            </a:xfrm>
            <a:custGeom>
              <a:avLst/>
              <a:gdLst>
                <a:gd name="T0" fmla="*/ 20 w 24"/>
                <a:gd name="T1" fmla="*/ 57 h 57"/>
                <a:gd name="T2" fmla="*/ 20 w 24"/>
                <a:gd name="T3" fmla="*/ 57 h 57"/>
                <a:gd name="T4" fmla="*/ 24 w 24"/>
                <a:gd name="T5" fmla="*/ 30 h 57"/>
                <a:gd name="T6" fmla="*/ 6 w 24"/>
                <a:gd name="T7" fmla="*/ 0 h 57"/>
                <a:gd name="T8" fmla="*/ 0 w 24"/>
                <a:gd name="T9" fmla="*/ 3 h 57"/>
                <a:gd name="T10" fmla="*/ 16 w 24"/>
                <a:gd name="T11" fmla="*/ 54 h 57"/>
                <a:gd name="T12" fmla="*/ 20 w 24"/>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24" h="57">
                  <a:moveTo>
                    <a:pt x="20" y="57"/>
                  </a:moveTo>
                  <a:cubicBezTo>
                    <a:pt x="20" y="57"/>
                    <a:pt x="20" y="57"/>
                    <a:pt x="20" y="57"/>
                  </a:cubicBezTo>
                  <a:cubicBezTo>
                    <a:pt x="24" y="30"/>
                    <a:pt x="24" y="30"/>
                    <a:pt x="24" y="30"/>
                  </a:cubicBezTo>
                  <a:cubicBezTo>
                    <a:pt x="23" y="4"/>
                    <a:pt x="6" y="0"/>
                    <a:pt x="6" y="0"/>
                  </a:cubicBezTo>
                  <a:cubicBezTo>
                    <a:pt x="0" y="3"/>
                    <a:pt x="0" y="3"/>
                    <a:pt x="0" y="3"/>
                  </a:cubicBezTo>
                  <a:cubicBezTo>
                    <a:pt x="19" y="11"/>
                    <a:pt x="18" y="41"/>
                    <a:pt x="16" y="54"/>
                  </a:cubicBezTo>
                  <a:cubicBezTo>
                    <a:pt x="16" y="56"/>
                    <a:pt x="18" y="57"/>
                    <a:pt x="20" y="57"/>
                  </a:cubicBez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4">
              <a:extLst>
                <a:ext uri="{FF2B5EF4-FFF2-40B4-BE49-F238E27FC236}">
                  <a16:creationId xmlns:a16="http://schemas.microsoft.com/office/drawing/2014/main" id="{DF2980FB-58B8-1616-EA83-3809498B02F5}"/>
                </a:ext>
              </a:extLst>
            </p:cNvPr>
            <p:cNvSpPr>
              <a:spLocks/>
            </p:cNvSpPr>
            <p:nvPr/>
          </p:nvSpPr>
          <p:spPr bwMode="auto">
            <a:xfrm>
              <a:off x="5499100" y="2479675"/>
              <a:ext cx="576263" cy="234950"/>
            </a:xfrm>
            <a:custGeom>
              <a:avLst/>
              <a:gdLst>
                <a:gd name="T0" fmla="*/ 0 w 363"/>
                <a:gd name="T1" fmla="*/ 108 h 148"/>
                <a:gd name="T2" fmla="*/ 107 w 363"/>
                <a:gd name="T3" fmla="*/ 148 h 148"/>
                <a:gd name="T4" fmla="*/ 255 w 363"/>
                <a:gd name="T5" fmla="*/ 148 h 148"/>
                <a:gd name="T6" fmla="*/ 363 w 363"/>
                <a:gd name="T7" fmla="*/ 108 h 148"/>
                <a:gd name="T8" fmla="*/ 232 w 363"/>
                <a:gd name="T9" fmla="*/ 0 h 148"/>
                <a:gd name="T10" fmla="*/ 0 w 363"/>
                <a:gd name="T11" fmla="*/ 108 h 148"/>
              </a:gdLst>
              <a:ahLst/>
              <a:cxnLst>
                <a:cxn ang="0">
                  <a:pos x="T0" y="T1"/>
                </a:cxn>
                <a:cxn ang="0">
                  <a:pos x="T2" y="T3"/>
                </a:cxn>
                <a:cxn ang="0">
                  <a:pos x="T4" y="T5"/>
                </a:cxn>
                <a:cxn ang="0">
                  <a:pos x="T6" y="T7"/>
                </a:cxn>
                <a:cxn ang="0">
                  <a:pos x="T8" y="T9"/>
                </a:cxn>
                <a:cxn ang="0">
                  <a:pos x="T10" y="T11"/>
                </a:cxn>
              </a:cxnLst>
              <a:rect l="0" t="0" r="r" b="b"/>
              <a:pathLst>
                <a:path w="363" h="148">
                  <a:moveTo>
                    <a:pt x="0" y="108"/>
                  </a:moveTo>
                  <a:lnTo>
                    <a:pt x="107" y="148"/>
                  </a:lnTo>
                  <a:lnTo>
                    <a:pt x="255" y="148"/>
                  </a:lnTo>
                  <a:lnTo>
                    <a:pt x="363" y="108"/>
                  </a:lnTo>
                  <a:lnTo>
                    <a:pt x="232" y="0"/>
                  </a:lnTo>
                  <a:lnTo>
                    <a:pt x="0" y="108"/>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25">
              <a:extLst>
                <a:ext uri="{FF2B5EF4-FFF2-40B4-BE49-F238E27FC236}">
                  <a16:creationId xmlns:a16="http://schemas.microsoft.com/office/drawing/2014/main" id="{5FA9CCBE-7815-B841-A076-D0C666AE6B20}"/>
                </a:ext>
              </a:extLst>
            </p:cNvPr>
            <p:cNvSpPr>
              <a:spLocks noChangeArrowheads="1"/>
            </p:cNvSpPr>
            <p:nvPr/>
          </p:nvSpPr>
          <p:spPr bwMode="auto">
            <a:xfrm>
              <a:off x="5562600" y="2660650"/>
              <a:ext cx="11113" cy="128588"/>
            </a:xfrm>
            <a:prstGeom prst="rect">
              <a:avLst/>
            </a:prstGeom>
            <a:solidFill>
              <a:srgbClr val="2B2B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6">
              <a:extLst>
                <a:ext uri="{FF2B5EF4-FFF2-40B4-BE49-F238E27FC236}">
                  <a16:creationId xmlns:a16="http://schemas.microsoft.com/office/drawing/2014/main" id="{B964114D-EBD8-BEEA-F365-725B2E1A6452}"/>
                </a:ext>
              </a:extLst>
            </p:cNvPr>
            <p:cNvSpPr>
              <a:spLocks/>
            </p:cNvSpPr>
            <p:nvPr/>
          </p:nvSpPr>
          <p:spPr bwMode="auto">
            <a:xfrm>
              <a:off x="5541962" y="2778125"/>
              <a:ext cx="47625" cy="58738"/>
            </a:xfrm>
            <a:custGeom>
              <a:avLst/>
              <a:gdLst>
                <a:gd name="T0" fmla="*/ 9 w 9"/>
                <a:gd name="T1" fmla="*/ 11 h 11"/>
                <a:gd name="T2" fmla="*/ 9 w 9"/>
                <a:gd name="T3" fmla="*/ 11 h 11"/>
                <a:gd name="T4" fmla="*/ 7 w 9"/>
                <a:gd name="T5" fmla="*/ 4 h 11"/>
                <a:gd name="T6" fmla="*/ 7 w 9"/>
                <a:gd name="T7" fmla="*/ 4 h 11"/>
                <a:gd name="T8" fmla="*/ 7 w 9"/>
                <a:gd name="T9" fmla="*/ 3 h 11"/>
                <a:gd name="T10" fmla="*/ 5 w 9"/>
                <a:gd name="T11" fmla="*/ 0 h 11"/>
                <a:gd name="T12" fmla="*/ 2 w 9"/>
                <a:gd name="T13" fmla="*/ 3 h 11"/>
                <a:gd name="T14" fmla="*/ 3 w 9"/>
                <a:gd name="T15" fmla="*/ 4 h 11"/>
                <a:gd name="T16" fmla="*/ 0 w 9"/>
                <a:gd name="T17" fmla="*/ 11 h 11"/>
                <a:gd name="T18" fmla="*/ 1 w 9"/>
                <a:gd name="T19" fmla="*/ 11 h 11"/>
                <a:gd name="T20" fmla="*/ 3 w 9"/>
                <a:gd name="T21" fmla="*/ 5 h 11"/>
                <a:gd name="T22" fmla="*/ 3 w 9"/>
                <a:gd name="T23" fmla="*/ 5 h 11"/>
                <a:gd name="T24" fmla="*/ 2 w 9"/>
                <a:gd name="T25" fmla="*/ 11 h 11"/>
                <a:gd name="T26" fmla="*/ 2 w 9"/>
                <a:gd name="T27" fmla="*/ 11 h 11"/>
                <a:gd name="T28" fmla="*/ 4 w 9"/>
                <a:gd name="T29" fmla="*/ 5 h 11"/>
                <a:gd name="T30" fmla="*/ 4 w 9"/>
                <a:gd name="T31" fmla="*/ 5 h 11"/>
                <a:gd name="T32" fmla="*/ 3 w 9"/>
                <a:gd name="T33" fmla="*/ 11 h 11"/>
                <a:gd name="T34" fmla="*/ 3 w 9"/>
                <a:gd name="T35" fmla="*/ 11 h 11"/>
                <a:gd name="T36" fmla="*/ 4 w 9"/>
                <a:gd name="T37" fmla="*/ 5 h 11"/>
                <a:gd name="T38" fmla="*/ 4 w 9"/>
                <a:gd name="T39" fmla="*/ 11 h 11"/>
                <a:gd name="T40" fmla="*/ 4 w 9"/>
                <a:gd name="T41" fmla="*/ 11 h 11"/>
                <a:gd name="T42" fmla="*/ 5 w 9"/>
                <a:gd name="T43" fmla="*/ 5 h 11"/>
                <a:gd name="T44" fmla="*/ 5 w 9"/>
                <a:gd name="T45" fmla="*/ 5 h 11"/>
                <a:gd name="T46" fmla="*/ 5 w 9"/>
                <a:gd name="T47" fmla="*/ 11 h 11"/>
                <a:gd name="T48" fmla="*/ 6 w 9"/>
                <a:gd name="T49" fmla="*/ 11 h 11"/>
                <a:gd name="T50" fmla="*/ 6 w 9"/>
                <a:gd name="T51" fmla="*/ 5 h 11"/>
                <a:gd name="T52" fmla="*/ 6 w 9"/>
                <a:gd name="T53" fmla="*/ 5 h 11"/>
                <a:gd name="T54" fmla="*/ 6 w 9"/>
                <a:gd name="T55" fmla="*/ 11 h 11"/>
                <a:gd name="T56" fmla="*/ 7 w 9"/>
                <a:gd name="T57" fmla="*/ 11 h 11"/>
                <a:gd name="T58" fmla="*/ 6 w 9"/>
                <a:gd name="T59" fmla="*/ 5 h 11"/>
                <a:gd name="T60" fmla="*/ 6 w 9"/>
                <a:gd name="T61" fmla="*/ 5 h 11"/>
                <a:gd name="T62" fmla="*/ 7 w 9"/>
                <a:gd name="T63" fmla="*/ 11 h 11"/>
                <a:gd name="T64" fmla="*/ 8 w 9"/>
                <a:gd name="T65" fmla="*/ 11 h 11"/>
                <a:gd name="T66" fmla="*/ 7 w 9"/>
                <a:gd name="T67" fmla="*/ 5 h 11"/>
                <a:gd name="T68" fmla="*/ 7 w 9"/>
                <a:gd name="T69" fmla="*/ 4 h 11"/>
                <a:gd name="T70" fmla="*/ 9 w 9"/>
                <a:gd name="T7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1">
                  <a:moveTo>
                    <a:pt x="9" y="11"/>
                  </a:moveTo>
                  <a:cubicBezTo>
                    <a:pt x="9" y="11"/>
                    <a:pt x="9" y="11"/>
                    <a:pt x="9" y="11"/>
                  </a:cubicBezTo>
                  <a:cubicBezTo>
                    <a:pt x="7" y="4"/>
                    <a:pt x="7" y="4"/>
                    <a:pt x="7" y="4"/>
                  </a:cubicBezTo>
                  <a:cubicBezTo>
                    <a:pt x="7" y="4"/>
                    <a:pt x="7" y="4"/>
                    <a:pt x="7" y="4"/>
                  </a:cubicBezTo>
                  <a:cubicBezTo>
                    <a:pt x="7" y="4"/>
                    <a:pt x="7" y="3"/>
                    <a:pt x="7" y="3"/>
                  </a:cubicBezTo>
                  <a:cubicBezTo>
                    <a:pt x="7" y="2"/>
                    <a:pt x="6" y="0"/>
                    <a:pt x="5" y="0"/>
                  </a:cubicBezTo>
                  <a:cubicBezTo>
                    <a:pt x="3" y="0"/>
                    <a:pt x="2" y="2"/>
                    <a:pt x="2" y="3"/>
                  </a:cubicBezTo>
                  <a:cubicBezTo>
                    <a:pt x="2" y="3"/>
                    <a:pt x="2" y="4"/>
                    <a:pt x="3" y="4"/>
                  </a:cubicBezTo>
                  <a:cubicBezTo>
                    <a:pt x="0" y="11"/>
                    <a:pt x="0" y="11"/>
                    <a:pt x="0" y="11"/>
                  </a:cubicBezTo>
                  <a:cubicBezTo>
                    <a:pt x="1" y="11"/>
                    <a:pt x="1" y="11"/>
                    <a:pt x="1" y="11"/>
                  </a:cubicBezTo>
                  <a:cubicBezTo>
                    <a:pt x="3" y="5"/>
                    <a:pt x="3" y="5"/>
                    <a:pt x="3" y="5"/>
                  </a:cubicBezTo>
                  <a:cubicBezTo>
                    <a:pt x="3" y="5"/>
                    <a:pt x="3" y="5"/>
                    <a:pt x="3" y="5"/>
                  </a:cubicBezTo>
                  <a:cubicBezTo>
                    <a:pt x="2" y="11"/>
                    <a:pt x="2" y="11"/>
                    <a:pt x="2" y="11"/>
                  </a:cubicBezTo>
                  <a:cubicBezTo>
                    <a:pt x="2" y="11"/>
                    <a:pt x="2" y="11"/>
                    <a:pt x="2" y="11"/>
                  </a:cubicBezTo>
                  <a:cubicBezTo>
                    <a:pt x="4" y="5"/>
                    <a:pt x="4" y="5"/>
                    <a:pt x="4" y="5"/>
                  </a:cubicBezTo>
                  <a:cubicBezTo>
                    <a:pt x="4" y="5"/>
                    <a:pt x="4" y="5"/>
                    <a:pt x="4" y="5"/>
                  </a:cubicBezTo>
                  <a:cubicBezTo>
                    <a:pt x="3" y="11"/>
                    <a:pt x="3" y="11"/>
                    <a:pt x="3" y="11"/>
                  </a:cubicBezTo>
                  <a:cubicBezTo>
                    <a:pt x="3" y="11"/>
                    <a:pt x="3" y="11"/>
                    <a:pt x="3" y="11"/>
                  </a:cubicBezTo>
                  <a:cubicBezTo>
                    <a:pt x="4" y="5"/>
                    <a:pt x="4" y="5"/>
                    <a:pt x="4" y="5"/>
                  </a:cubicBezTo>
                  <a:cubicBezTo>
                    <a:pt x="4" y="11"/>
                    <a:pt x="4" y="11"/>
                    <a:pt x="4" y="11"/>
                  </a:cubicBezTo>
                  <a:cubicBezTo>
                    <a:pt x="4" y="11"/>
                    <a:pt x="4" y="11"/>
                    <a:pt x="4" y="11"/>
                  </a:cubicBezTo>
                  <a:cubicBezTo>
                    <a:pt x="5" y="5"/>
                    <a:pt x="5" y="5"/>
                    <a:pt x="5" y="5"/>
                  </a:cubicBezTo>
                  <a:cubicBezTo>
                    <a:pt x="5" y="5"/>
                    <a:pt x="5" y="5"/>
                    <a:pt x="5" y="5"/>
                  </a:cubicBezTo>
                  <a:cubicBezTo>
                    <a:pt x="5" y="11"/>
                    <a:pt x="5" y="11"/>
                    <a:pt x="5" y="11"/>
                  </a:cubicBezTo>
                  <a:cubicBezTo>
                    <a:pt x="6" y="11"/>
                    <a:pt x="6" y="11"/>
                    <a:pt x="6" y="11"/>
                  </a:cubicBezTo>
                  <a:cubicBezTo>
                    <a:pt x="6" y="5"/>
                    <a:pt x="6" y="5"/>
                    <a:pt x="6" y="5"/>
                  </a:cubicBezTo>
                  <a:cubicBezTo>
                    <a:pt x="6" y="5"/>
                    <a:pt x="6" y="5"/>
                    <a:pt x="6" y="5"/>
                  </a:cubicBezTo>
                  <a:cubicBezTo>
                    <a:pt x="6" y="11"/>
                    <a:pt x="6" y="11"/>
                    <a:pt x="6" y="11"/>
                  </a:cubicBezTo>
                  <a:cubicBezTo>
                    <a:pt x="7" y="11"/>
                    <a:pt x="7" y="11"/>
                    <a:pt x="7" y="11"/>
                  </a:cubicBezTo>
                  <a:cubicBezTo>
                    <a:pt x="6" y="5"/>
                    <a:pt x="6" y="5"/>
                    <a:pt x="6" y="5"/>
                  </a:cubicBezTo>
                  <a:cubicBezTo>
                    <a:pt x="6" y="5"/>
                    <a:pt x="6" y="5"/>
                    <a:pt x="6" y="5"/>
                  </a:cubicBezTo>
                  <a:cubicBezTo>
                    <a:pt x="7" y="11"/>
                    <a:pt x="7" y="11"/>
                    <a:pt x="7" y="11"/>
                  </a:cubicBezTo>
                  <a:cubicBezTo>
                    <a:pt x="8" y="11"/>
                    <a:pt x="8" y="11"/>
                    <a:pt x="8" y="11"/>
                  </a:cubicBezTo>
                  <a:cubicBezTo>
                    <a:pt x="7" y="5"/>
                    <a:pt x="7" y="5"/>
                    <a:pt x="7" y="5"/>
                  </a:cubicBezTo>
                  <a:cubicBezTo>
                    <a:pt x="7" y="5"/>
                    <a:pt x="7" y="4"/>
                    <a:pt x="7" y="4"/>
                  </a:cubicBezTo>
                  <a:lnTo>
                    <a:pt x="9" y="11"/>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7">
              <a:extLst>
                <a:ext uri="{FF2B5EF4-FFF2-40B4-BE49-F238E27FC236}">
                  <a16:creationId xmlns:a16="http://schemas.microsoft.com/office/drawing/2014/main" id="{1851ED5C-6F9F-903E-654D-578047CD7D29}"/>
                </a:ext>
              </a:extLst>
            </p:cNvPr>
            <p:cNvSpPr>
              <a:spLocks/>
            </p:cNvSpPr>
            <p:nvPr/>
          </p:nvSpPr>
          <p:spPr bwMode="auto">
            <a:xfrm>
              <a:off x="5616575" y="2576513"/>
              <a:ext cx="377825" cy="233363"/>
            </a:xfrm>
            <a:custGeom>
              <a:avLst/>
              <a:gdLst>
                <a:gd name="T0" fmla="*/ 71 w 71"/>
                <a:gd name="T1" fmla="*/ 44 h 44"/>
                <a:gd name="T2" fmla="*/ 1 w 71"/>
                <a:gd name="T3" fmla="*/ 44 h 44"/>
                <a:gd name="T4" fmla="*/ 0 w 71"/>
                <a:gd name="T5" fmla="*/ 20 h 44"/>
                <a:gd name="T6" fmla="*/ 71 w 71"/>
                <a:gd name="T7" fmla="*/ 20 h 44"/>
                <a:gd name="T8" fmla="*/ 71 w 71"/>
                <a:gd name="T9" fmla="*/ 44 h 44"/>
              </a:gdLst>
              <a:ahLst/>
              <a:cxnLst>
                <a:cxn ang="0">
                  <a:pos x="T0" y="T1"/>
                </a:cxn>
                <a:cxn ang="0">
                  <a:pos x="T2" y="T3"/>
                </a:cxn>
                <a:cxn ang="0">
                  <a:pos x="T4" y="T5"/>
                </a:cxn>
                <a:cxn ang="0">
                  <a:pos x="T6" y="T7"/>
                </a:cxn>
                <a:cxn ang="0">
                  <a:pos x="T8" y="T9"/>
                </a:cxn>
              </a:cxnLst>
              <a:rect l="0" t="0" r="r" b="b"/>
              <a:pathLst>
                <a:path w="71" h="44">
                  <a:moveTo>
                    <a:pt x="71" y="44"/>
                  </a:moveTo>
                  <a:cubicBezTo>
                    <a:pt x="1" y="44"/>
                    <a:pt x="1" y="44"/>
                    <a:pt x="1" y="44"/>
                  </a:cubicBezTo>
                  <a:cubicBezTo>
                    <a:pt x="0" y="20"/>
                    <a:pt x="0" y="20"/>
                    <a:pt x="0" y="20"/>
                  </a:cubicBezTo>
                  <a:cubicBezTo>
                    <a:pt x="2" y="4"/>
                    <a:pt x="64" y="0"/>
                    <a:pt x="71" y="20"/>
                  </a:cubicBezTo>
                  <a:lnTo>
                    <a:pt x="71"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8">
              <a:extLst>
                <a:ext uri="{FF2B5EF4-FFF2-40B4-BE49-F238E27FC236}">
                  <a16:creationId xmlns:a16="http://schemas.microsoft.com/office/drawing/2014/main" id="{41E7E4EE-0ED3-C2AE-E916-1CF292C58018}"/>
                </a:ext>
              </a:extLst>
            </p:cNvPr>
            <p:cNvSpPr>
              <a:spLocks/>
            </p:cNvSpPr>
            <p:nvPr/>
          </p:nvSpPr>
          <p:spPr bwMode="auto">
            <a:xfrm>
              <a:off x="6016625" y="2527300"/>
              <a:ext cx="815975" cy="876300"/>
            </a:xfrm>
            <a:custGeom>
              <a:avLst/>
              <a:gdLst>
                <a:gd name="T0" fmla="*/ 136 w 153"/>
                <a:gd name="T1" fmla="*/ 0 h 164"/>
                <a:gd name="T2" fmla="*/ 58 w 153"/>
                <a:gd name="T3" fmla="*/ 0 h 164"/>
                <a:gd name="T4" fmla="*/ 42 w 153"/>
                <a:gd name="T5" fmla="*/ 17 h 164"/>
                <a:gd name="T6" fmla="*/ 42 w 153"/>
                <a:gd name="T7" fmla="*/ 108 h 164"/>
                <a:gd name="T8" fmla="*/ 0 w 153"/>
                <a:gd name="T9" fmla="*/ 110 h 164"/>
                <a:gd name="T10" fmla="*/ 42 w 153"/>
                <a:gd name="T11" fmla="*/ 125 h 164"/>
                <a:gd name="T12" fmla="*/ 42 w 153"/>
                <a:gd name="T13" fmla="*/ 146 h 164"/>
                <a:gd name="T14" fmla="*/ 58 w 153"/>
                <a:gd name="T15" fmla="*/ 164 h 164"/>
                <a:gd name="T16" fmla="*/ 136 w 153"/>
                <a:gd name="T17" fmla="*/ 164 h 164"/>
                <a:gd name="T18" fmla="*/ 153 w 153"/>
                <a:gd name="T19" fmla="*/ 146 h 164"/>
                <a:gd name="T20" fmla="*/ 153 w 153"/>
                <a:gd name="T21" fmla="*/ 17 h 164"/>
                <a:gd name="T22" fmla="*/ 136 w 153"/>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164">
                  <a:moveTo>
                    <a:pt x="136" y="0"/>
                  </a:moveTo>
                  <a:cubicBezTo>
                    <a:pt x="58" y="0"/>
                    <a:pt x="58" y="0"/>
                    <a:pt x="58" y="0"/>
                  </a:cubicBezTo>
                  <a:cubicBezTo>
                    <a:pt x="49" y="0"/>
                    <a:pt x="42" y="8"/>
                    <a:pt x="42" y="17"/>
                  </a:cubicBezTo>
                  <a:cubicBezTo>
                    <a:pt x="42" y="108"/>
                    <a:pt x="42" y="108"/>
                    <a:pt x="42" y="108"/>
                  </a:cubicBezTo>
                  <a:cubicBezTo>
                    <a:pt x="20" y="116"/>
                    <a:pt x="0" y="110"/>
                    <a:pt x="0" y="110"/>
                  </a:cubicBezTo>
                  <a:cubicBezTo>
                    <a:pt x="9" y="121"/>
                    <a:pt x="26" y="124"/>
                    <a:pt x="42" y="125"/>
                  </a:cubicBezTo>
                  <a:cubicBezTo>
                    <a:pt x="42" y="146"/>
                    <a:pt x="42" y="146"/>
                    <a:pt x="42" y="146"/>
                  </a:cubicBezTo>
                  <a:cubicBezTo>
                    <a:pt x="42" y="156"/>
                    <a:pt x="49" y="164"/>
                    <a:pt x="58" y="164"/>
                  </a:cubicBezTo>
                  <a:cubicBezTo>
                    <a:pt x="136" y="164"/>
                    <a:pt x="136" y="164"/>
                    <a:pt x="136" y="164"/>
                  </a:cubicBezTo>
                  <a:cubicBezTo>
                    <a:pt x="146" y="164"/>
                    <a:pt x="153" y="156"/>
                    <a:pt x="153" y="146"/>
                  </a:cubicBezTo>
                  <a:cubicBezTo>
                    <a:pt x="153" y="17"/>
                    <a:pt x="153" y="17"/>
                    <a:pt x="153" y="17"/>
                  </a:cubicBezTo>
                  <a:cubicBezTo>
                    <a:pt x="153" y="8"/>
                    <a:pt x="146" y="0"/>
                    <a:pt x="1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29">
              <a:extLst>
                <a:ext uri="{FF2B5EF4-FFF2-40B4-BE49-F238E27FC236}">
                  <a16:creationId xmlns:a16="http://schemas.microsoft.com/office/drawing/2014/main" id="{6E37E66D-71A2-979C-E811-95D117B12313}"/>
                </a:ext>
              </a:extLst>
            </p:cNvPr>
            <p:cNvSpPr>
              <a:spLocks noChangeArrowheads="1"/>
            </p:cNvSpPr>
            <p:nvPr/>
          </p:nvSpPr>
          <p:spPr bwMode="auto">
            <a:xfrm>
              <a:off x="6303962" y="2762250"/>
              <a:ext cx="465138" cy="4286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30">
              <a:extLst>
                <a:ext uri="{FF2B5EF4-FFF2-40B4-BE49-F238E27FC236}">
                  <a16:creationId xmlns:a16="http://schemas.microsoft.com/office/drawing/2014/main" id="{75F06C2D-DADE-3FC1-A02D-D248DB2F3016}"/>
                </a:ext>
              </a:extLst>
            </p:cNvPr>
            <p:cNvSpPr>
              <a:spLocks noChangeArrowheads="1"/>
            </p:cNvSpPr>
            <p:nvPr/>
          </p:nvSpPr>
          <p:spPr bwMode="auto">
            <a:xfrm>
              <a:off x="6303962" y="2836863"/>
              <a:ext cx="465138" cy="4286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31">
              <a:extLst>
                <a:ext uri="{FF2B5EF4-FFF2-40B4-BE49-F238E27FC236}">
                  <a16:creationId xmlns:a16="http://schemas.microsoft.com/office/drawing/2014/main" id="{BC80BC81-98D5-7B44-0EDB-FB00065348DB}"/>
                </a:ext>
              </a:extLst>
            </p:cNvPr>
            <p:cNvSpPr>
              <a:spLocks noChangeArrowheads="1"/>
            </p:cNvSpPr>
            <p:nvPr/>
          </p:nvSpPr>
          <p:spPr bwMode="auto">
            <a:xfrm>
              <a:off x="6303962" y="2917825"/>
              <a:ext cx="465138" cy="4286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32">
              <a:extLst>
                <a:ext uri="{FF2B5EF4-FFF2-40B4-BE49-F238E27FC236}">
                  <a16:creationId xmlns:a16="http://schemas.microsoft.com/office/drawing/2014/main" id="{07A6DB75-9630-5FFE-31E8-503D8A333B37}"/>
                </a:ext>
              </a:extLst>
            </p:cNvPr>
            <p:cNvSpPr>
              <a:spLocks noChangeArrowheads="1"/>
            </p:cNvSpPr>
            <p:nvPr/>
          </p:nvSpPr>
          <p:spPr bwMode="auto">
            <a:xfrm>
              <a:off x="6303962" y="2997200"/>
              <a:ext cx="465138" cy="4286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33">
              <a:extLst>
                <a:ext uri="{FF2B5EF4-FFF2-40B4-BE49-F238E27FC236}">
                  <a16:creationId xmlns:a16="http://schemas.microsoft.com/office/drawing/2014/main" id="{E446231B-CB50-B728-88AB-573473CC7770}"/>
                </a:ext>
              </a:extLst>
            </p:cNvPr>
            <p:cNvSpPr>
              <a:spLocks noChangeArrowheads="1"/>
            </p:cNvSpPr>
            <p:nvPr/>
          </p:nvSpPr>
          <p:spPr bwMode="auto">
            <a:xfrm>
              <a:off x="6303962" y="3071813"/>
              <a:ext cx="465138" cy="4286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34">
              <a:extLst>
                <a:ext uri="{FF2B5EF4-FFF2-40B4-BE49-F238E27FC236}">
                  <a16:creationId xmlns:a16="http://schemas.microsoft.com/office/drawing/2014/main" id="{338F4E35-26E9-D53B-D341-6F5C49632A17}"/>
                </a:ext>
              </a:extLst>
            </p:cNvPr>
            <p:cNvSpPr>
              <a:spLocks noChangeArrowheads="1"/>
            </p:cNvSpPr>
            <p:nvPr/>
          </p:nvSpPr>
          <p:spPr bwMode="auto">
            <a:xfrm>
              <a:off x="6303962" y="3157538"/>
              <a:ext cx="465138" cy="4286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35">
              <a:extLst>
                <a:ext uri="{FF2B5EF4-FFF2-40B4-BE49-F238E27FC236}">
                  <a16:creationId xmlns:a16="http://schemas.microsoft.com/office/drawing/2014/main" id="{3436465A-C3EF-A50B-199E-7F714FE683DE}"/>
                </a:ext>
              </a:extLst>
            </p:cNvPr>
            <p:cNvSpPr>
              <a:spLocks noChangeArrowheads="1"/>
            </p:cNvSpPr>
            <p:nvPr/>
          </p:nvSpPr>
          <p:spPr bwMode="auto">
            <a:xfrm>
              <a:off x="6303962" y="3232150"/>
              <a:ext cx="465138" cy="4762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5" name="Group 38">
            <a:extLst>
              <a:ext uri="{FF2B5EF4-FFF2-40B4-BE49-F238E27FC236}">
                <a16:creationId xmlns:a16="http://schemas.microsoft.com/office/drawing/2014/main" id="{7238DCCA-9038-E00F-565A-E2DFB9D67724}"/>
              </a:ext>
            </a:extLst>
          </p:cNvPr>
          <p:cNvGrpSpPr>
            <a:grpSpLocks noChangeAspect="1"/>
          </p:cNvGrpSpPr>
          <p:nvPr/>
        </p:nvGrpSpPr>
        <p:grpSpPr bwMode="auto">
          <a:xfrm>
            <a:off x="6327107" y="5122863"/>
            <a:ext cx="1105736" cy="787715"/>
            <a:chOff x="2462" y="1842"/>
            <a:chExt cx="1130" cy="805"/>
          </a:xfrm>
        </p:grpSpPr>
        <p:sp>
          <p:nvSpPr>
            <p:cNvPr id="176" name="Freeform 39">
              <a:extLst>
                <a:ext uri="{FF2B5EF4-FFF2-40B4-BE49-F238E27FC236}">
                  <a16:creationId xmlns:a16="http://schemas.microsoft.com/office/drawing/2014/main" id="{8D22170D-90BF-DEF9-53D4-61AF71831094}"/>
                </a:ext>
              </a:extLst>
            </p:cNvPr>
            <p:cNvSpPr>
              <a:spLocks/>
            </p:cNvSpPr>
            <p:nvPr/>
          </p:nvSpPr>
          <p:spPr bwMode="auto">
            <a:xfrm>
              <a:off x="2632" y="1878"/>
              <a:ext cx="462" cy="666"/>
            </a:xfrm>
            <a:custGeom>
              <a:avLst/>
              <a:gdLst>
                <a:gd name="T0" fmla="*/ 194 w 194"/>
                <a:gd name="T1" fmla="*/ 0 h 279"/>
                <a:gd name="T2" fmla="*/ 194 w 194"/>
                <a:gd name="T3" fmla="*/ 279 h 279"/>
                <a:gd name="T4" fmla="*/ 7 w 194"/>
                <a:gd name="T5" fmla="*/ 279 h 279"/>
                <a:gd name="T6" fmla="*/ 0 w 194"/>
                <a:gd name="T7" fmla="*/ 272 h 279"/>
                <a:gd name="T8" fmla="*/ 0 w 194"/>
                <a:gd name="T9" fmla="*/ 7 h 279"/>
                <a:gd name="T10" fmla="*/ 7 w 194"/>
                <a:gd name="T11" fmla="*/ 0 h 279"/>
                <a:gd name="T12" fmla="*/ 194 w 194"/>
                <a:gd name="T13" fmla="*/ 0 h 279"/>
              </a:gdLst>
              <a:ahLst/>
              <a:cxnLst>
                <a:cxn ang="0">
                  <a:pos x="T0" y="T1"/>
                </a:cxn>
                <a:cxn ang="0">
                  <a:pos x="T2" y="T3"/>
                </a:cxn>
                <a:cxn ang="0">
                  <a:pos x="T4" y="T5"/>
                </a:cxn>
                <a:cxn ang="0">
                  <a:pos x="T6" y="T7"/>
                </a:cxn>
                <a:cxn ang="0">
                  <a:pos x="T8" y="T9"/>
                </a:cxn>
                <a:cxn ang="0">
                  <a:pos x="T10" y="T11"/>
                </a:cxn>
                <a:cxn ang="0">
                  <a:pos x="T12" y="T13"/>
                </a:cxn>
              </a:cxnLst>
              <a:rect l="0" t="0" r="r" b="b"/>
              <a:pathLst>
                <a:path w="194" h="279">
                  <a:moveTo>
                    <a:pt x="194" y="0"/>
                  </a:moveTo>
                  <a:cubicBezTo>
                    <a:pt x="194" y="279"/>
                    <a:pt x="194" y="279"/>
                    <a:pt x="194" y="279"/>
                  </a:cubicBezTo>
                  <a:cubicBezTo>
                    <a:pt x="7" y="279"/>
                    <a:pt x="7" y="279"/>
                    <a:pt x="7" y="279"/>
                  </a:cubicBezTo>
                  <a:cubicBezTo>
                    <a:pt x="3" y="279"/>
                    <a:pt x="0" y="276"/>
                    <a:pt x="0" y="272"/>
                  </a:cubicBezTo>
                  <a:cubicBezTo>
                    <a:pt x="0" y="7"/>
                    <a:pt x="0" y="7"/>
                    <a:pt x="0" y="7"/>
                  </a:cubicBezTo>
                  <a:cubicBezTo>
                    <a:pt x="0" y="3"/>
                    <a:pt x="3" y="0"/>
                    <a:pt x="7" y="0"/>
                  </a:cubicBezTo>
                  <a:lnTo>
                    <a:pt x="194" y="0"/>
                  </a:lnTo>
                  <a:close/>
                </a:path>
              </a:pathLst>
            </a:custGeom>
            <a:solidFill>
              <a:srgbClr val="1A9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40">
              <a:extLst>
                <a:ext uri="{FF2B5EF4-FFF2-40B4-BE49-F238E27FC236}">
                  <a16:creationId xmlns:a16="http://schemas.microsoft.com/office/drawing/2014/main" id="{9D801011-BC2E-E1C0-E5F9-38A92BEC1AFA}"/>
                </a:ext>
              </a:extLst>
            </p:cNvPr>
            <p:cNvSpPr>
              <a:spLocks noEditPoints="1"/>
            </p:cNvSpPr>
            <p:nvPr/>
          </p:nvSpPr>
          <p:spPr bwMode="auto">
            <a:xfrm>
              <a:off x="2594" y="1842"/>
              <a:ext cx="998" cy="738"/>
            </a:xfrm>
            <a:custGeom>
              <a:avLst/>
              <a:gdLst>
                <a:gd name="T0" fmla="*/ 397 w 419"/>
                <a:gd name="T1" fmla="*/ 0 h 309"/>
                <a:gd name="T2" fmla="*/ 23 w 419"/>
                <a:gd name="T3" fmla="*/ 0 h 309"/>
                <a:gd name="T4" fmla="*/ 0 w 419"/>
                <a:gd name="T5" fmla="*/ 22 h 309"/>
                <a:gd name="T6" fmla="*/ 0 w 419"/>
                <a:gd name="T7" fmla="*/ 287 h 309"/>
                <a:gd name="T8" fmla="*/ 23 w 419"/>
                <a:gd name="T9" fmla="*/ 309 h 309"/>
                <a:gd name="T10" fmla="*/ 397 w 419"/>
                <a:gd name="T11" fmla="*/ 309 h 309"/>
                <a:gd name="T12" fmla="*/ 419 w 419"/>
                <a:gd name="T13" fmla="*/ 287 h 309"/>
                <a:gd name="T14" fmla="*/ 419 w 419"/>
                <a:gd name="T15" fmla="*/ 22 h 309"/>
                <a:gd name="T16" fmla="*/ 397 w 419"/>
                <a:gd name="T17" fmla="*/ 0 h 309"/>
                <a:gd name="T18" fmla="*/ 404 w 419"/>
                <a:gd name="T19" fmla="*/ 287 h 309"/>
                <a:gd name="T20" fmla="*/ 397 w 419"/>
                <a:gd name="T21" fmla="*/ 294 h 309"/>
                <a:gd name="T22" fmla="*/ 23 w 419"/>
                <a:gd name="T23" fmla="*/ 294 h 309"/>
                <a:gd name="T24" fmla="*/ 16 w 419"/>
                <a:gd name="T25" fmla="*/ 287 h 309"/>
                <a:gd name="T26" fmla="*/ 16 w 419"/>
                <a:gd name="T27" fmla="*/ 22 h 309"/>
                <a:gd name="T28" fmla="*/ 23 w 419"/>
                <a:gd name="T29" fmla="*/ 15 h 309"/>
                <a:gd name="T30" fmla="*/ 397 w 419"/>
                <a:gd name="T31" fmla="*/ 15 h 309"/>
                <a:gd name="T32" fmla="*/ 404 w 419"/>
                <a:gd name="T33" fmla="*/ 22 h 309"/>
                <a:gd name="T34" fmla="*/ 404 w 419"/>
                <a:gd name="T35" fmla="*/ 28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9" h="309">
                  <a:moveTo>
                    <a:pt x="397" y="0"/>
                  </a:moveTo>
                  <a:cubicBezTo>
                    <a:pt x="23" y="0"/>
                    <a:pt x="23" y="0"/>
                    <a:pt x="23" y="0"/>
                  </a:cubicBezTo>
                  <a:cubicBezTo>
                    <a:pt x="10" y="0"/>
                    <a:pt x="0" y="10"/>
                    <a:pt x="0" y="22"/>
                  </a:cubicBezTo>
                  <a:cubicBezTo>
                    <a:pt x="0" y="287"/>
                    <a:pt x="0" y="287"/>
                    <a:pt x="0" y="287"/>
                  </a:cubicBezTo>
                  <a:cubicBezTo>
                    <a:pt x="0" y="299"/>
                    <a:pt x="10" y="309"/>
                    <a:pt x="23" y="309"/>
                  </a:cubicBezTo>
                  <a:cubicBezTo>
                    <a:pt x="397" y="309"/>
                    <a:pt x="397" y="309"/>
                    <a:pt x="397" y="309"/>
                  </a:cubicBezTo>
                  <a:cubicBezTo>
                    <a:pt x="409" y="309"/>
                    <a:pt x="419" y="299"/>
                    <a:pt x="419" y="287"/>
                  </a:cubicBezTo>
                  <a:cubicBezTo>
                    <a:pt x="419" y="22"/>
                    <a:pt x="419" y="22"/>
                    <a:pt x="419" y="22"/>
                  </a:cubicBezTo>
                  <a:cubicBezTo>
                    <a:pt x="419" y="10"/>
                    <a:pt x="409" y="0"/>
                    <a:pt x="397" y="0"/>
                  </a:cubicBezTo>
                  <a:close/>
                  <a:moveTo>
                    <a:pt x="404" y="287"/>
                  </a:moveTo>
                  <a:cubicBezTo>
                    <a:pt x="404" y="291"/>
                    <a:pt x="400" y="294"/>
                    <a:pt x="397" y="294"/>
                  </a:cubicBezTo>
                  <a:cubicBezTo>
                    <a:pt x="23" y="294"/>
                    <a:pt x="23" y="294"/>
                    <a:pt x="23" y="294"/>
                  </a:cubicBezTo>
                  <a:cubicBezTo>
                    <a:pt x="19" y="294"/>
                    <a:pt x="16" y="291"/>
                    <a:pt x="16" y="287"/>
                  </a:cubicBezTo>
                  <a:cubicBezTo>
                    <a:pt x="16" y="22"/>
                    <a:pt x="16" y="22"/>
                    <a:pt x="16" y="22"/>
                  </a:cubicBezTo>
                  <a:cubicBezTo>
                    <a:pt x="16" y="18"/>
                    <a:pt x="19" y="15"/>
                    <a:pt x="23" y="15"/>
                  </a:cubicBezTo>
                  <a:cubicBezTo>
                    <a:pt x="397" y="15"/>
                    <a:pt x="397" y="15"/>
                    <a:pt x="397" y="15"/>
                  </a:cubicBezTo>
                  <a:cubicBezTo>
                    <a:pt x="400" y="15"/>
                    <a:pt x="404" y="18"/>
                    <a:pt x="404" y="22"/>
                  </a:cubicBezTo>
                  <a:lnTo>
                    <a:pt x="404" y="287"/>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41">
              <a:extLst>
                <a:ext uri="{FF2B5EF4-FFF2-40B4-BE49-F238E27FC236}">
                  <a16:creationId xmlns:a16="http://schemas.microsoft.com/office/drawing/2014/main" id="{1468F2B3-3947-7152-DC7B-C202BE052DE3}"/>
                </a:ext>
              </a:extLst>
            </p:cNvPr>
            <p:cNvSpPr>
              <a:spLocks/>
            </p:cNvSpPr>
            <p:nvPr/>
          </p:nvSpPr>
          <p:spPr bwMode="auto">
            <a:xfrm>
              <a:off x="3094" y="1878"/>
              <a:ext cx="463" cy="666"/>
            </a:xfrm>
            <a:custGeom>
              <a:avLst/>
              <a:gdLst>
                <a:gd name="T0" fmla="*/ 194 w 194"/>
                <a:gd name="T1" fmla="*/ 7 h 279"/>
                <a:gd name="T2" fmla="*/ 194 w 194"/>
                <a:gd name="T3" fmla="*/ 272 h 279"/>
                <a:gd name="T4" fmla="*/ 187 w 194"/>
                <a:gd name="T5" fmla="*/ 279 h 279"/>
                <a:gd name="T6" fmla="*/ 0 w 194"/>
                <a:gd name="T7" fmla="*/ 279 h 279"/>
                <a:gd name="T8" fmla="*/ 0 w 194"/>
                <a:gd name="T9" fmla="*/ 0 h 279"/>
                <a:gd name="T10" fmla="*/ 187 w 194"/>
                <a:gd name="T11" fmla="*/ 0 h 279"/>
                <a:gd name="T12" fmla="*/ 194 w 194"/>
                <a:gd name="T13" fmla="*/ 7 h 279"/>
              </a:gdLst>
              <a:ahLst/>
              <a:cxnLst>
                <a:cxn ang="0">
                  <a:pos x="T0" y="T1"/>
                </a:cxn>
                <a:cxn ang="0">
                  <a:pos x="T2" y="T3"/>
                </a:cxn>
                <a:cxn ang="0">
                  <a:pos x="T4" y="T5"/>
                </a:cxn>
                <a:cxn ang="0">
                  <a:pos x="T6" y="T7"/>
                </a:cxn>
                <a:cxn ang="0">
                  <a:pos x="T8" y="T9"/>
                </a:cxn>
                <a:cxn ang="0">
                  <a:pos x="T10" y="T11"/>
                </a:cxn>
                <a:cxn ang="0">
                  <a:pos x="T12" y="T13"/>
                </a:cxn>
              </a:cxnLst>
              <a:rect l="0" t="0" r="r" b="b"/>
              <a:pathLst>
                <a:path w="194" h="279">
                  <a:moveTo>
                    <a:pt x="194" y="7"/>
                  </a:moveTo>
                  <a:cubicBezTo>
                    <a:pt x="194" y="272"/>
                    <a:pt x="194" y="272"/>
                    <a:pt x="194" y="272"/>
                  </a:cubicBezTo>
                  <a:cubicBezTo>
                    <a:pt x="194" y="276"/>
                    <a:pt x="190" y="279"/>
                    <a:pt x="187" y="279"/>
                  </a:cubicBezTo>
                  <a:cubicBezTo>
                    <a:pt x="0" y="279"/>
                    <a:pt x="0" y="279"/>
                    <a:pt x="0" y="279"/>
                  </a:cubicBezTo>
                  <a:cubicBezTo>
                    <a:pt x="0" y="0"/>
                    <a:pt x="0" y="0"/>
                    <a:pt x="0" y="0"/>
                  </a:cubicBezTo>
                  <a:cubicBezTo>
                    <a:pt x="187" y="0"/>
                    <a:pt x="187" y="0"/>
                    <a:pt x="187" y="0"/>
                  </a:cubicBezTo>
                  <a:cubicBezTo>
                    <a:pt x="190" y="0"/>
                    <a:pt x="194" y="3"/>
                    <a:pt x="194" y="7"/>
                  </a:cubicBezTo>
                  <a:close/>
                </a:path>
              </a:pathLst>
            </a:custGeom>
            <a:solidFill>
              <a:srgbClr val="03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42">
              <a:extLst>
                <a:ext uri="{FF2B5EF4-FFF2-40B4-BE49-F238E27FC236}">
                  <a16:creationId xmlns:a16="http://schemas.microsoft.com/office/drawing/2014/main" id="{CC044ACD-B987-3DC0-3DB1-C1039670F8FE}"/>
                </a:ext>
              </a:extLst>
            </p:cNvPr>
            <p:cNvSpPr>
              <a:spLocks/>
            </p:cNvSpPr>
            <p:nvPr/>
          </p:nvSpPr>
          <p:spPr bwMode="auto">
            <a:xfrm>
              <a:off x="3015" y="2499"/>
              <a:ext cx="113" cy="45"/>
            </a:xfrm>
            <a:custGeom>
              <a:avLst/>
              <a:gdLst>
                <a:gd name="T0" fmla="*/ 47 w 47"/>
                <a:gd name="T1" fmla="*/ 0 h 19"/>
                <a:gd name="T2" fmla="*/ 10 w 47"/>
                <a:gd name="T3" fmla="*/ 0 h 19"/>
                <a:gd name="T4" fmla="*/ 0 w 47"/>
                <a:gd name="T5" fmla="*/ 10 h 19"/>
                <a:gd name="T6" fmla="*/ 10 w 47"/>
                <a:gd name="T7" fmla="*/ 19 h 19"/>
                <a:gd name="T8" fmla="*/ 41 w 47"/>
                <a:gd name="T9" fmla="*/ 19 h 19"/>
                <a:gd name="T10" fmla="*/ 47 w 47"/>
                <a:gd name="T11" fmla="*/ 0 h 19"/>
              </a:gdLst>
              <a:ahLst/>
              <a:cxnLst>
                <a:cxn ang="0">
                  <a:pos x="T0" y="T1"/>
                </a:cxn>
                <a:cxn ang="0">
                  <a:pos x="T2" y="T3"/>
                </a:cxn>
                <a:cxn ang="0">
                  <a:pos x="T4" y="T5"/>
                </a:cxn>
                <a:cxn ang="0">
                  <a:pos x="T6" y="T7"/>
                </a:cxn>
                <a:cxn ang="0">
                  <a:pos x="T8" y="T9"/>
                </a:cxn>
                <a:cxn ang="0">
                  <a:pos x="T10" y="T11"/>
                </a:cxn>
              </a:cxnLst>
              <a:rect l="0" t="0" r="r" b="b"/>
              <a:pathLst>
                <a:path w="47" h="19">
                  <a:moveTo>
                    <a:pt x="47" y="0"/>
                  </a:moveTo>
                  <a:cubicBezTo>
                    <a:pt x="10" y="0"/>
                    <a:pt x="10" y="0"/>
                    <a:pt x="10" y="0"/>
                  </a:cubicBezTo>
                  <a:cubicBezTo>
                    <a:pt x="4" y="0"/>
                    <a:pt x="0" y="5"/>
                    <a:pt x="0" y="10"/>
                  </a:cubicBezTo>
                  <a:cubicBezTo>
                    <a:pt x="0" y="15"/>
                    <a:pt x="4" y="19"/>
                    <a:pt x="10" y="19"/>
                  </a:cubicBezTo>
                  <a:cubicBezTo>
                    <a:pt x="41" y="19"/>
                    <a:pt x="41" y="19"/>
                    <a:pt x="41" y="19"/>
                  </a:cubicBezTo>
                  <a:lnTo>
                    <a:pt x="47" y="0"/>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43">
              <a:extLst>
                <a:ext uri="{FF2B5EF4-FFF2-40B4-BE49-F238E27FC236}">
                  <a16:creationId xmlns:a16="http://schemas.microsoft.com/office/drawing/2014/main" id="{874ED3C3-BAE7-6868-4EDE-CA378BD6462D}"/>
                </a:ext>
              </a:extLst>
            </p:cNvPr>
            <p:cNvSpPr>
              <a:spLocks noChangeArrowheads="1"/>
            </p:cNvSpPr>
            <p:nvPr/>
          </p:nvSpPr>
          <p:spPr bwMode="auto">
            <a:xfrm>
              <a:off x="2718" y="2523"/>
              <a:ext cx="243" cy="21"/>
            </a:xfrm>
            <a:prstGeom prst="rect">
              <a:avLst/>
            </a:prstGeom>
            <a:solidFill>
              <a:srgbClr val="16D0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44">
              <a:extLst>
                <a:ext uri="{FF2B5EF4-FFF2-40B4-BE49-F238E27FC236}">
                  <a16:creationId xmlns:a16="http://schemas.microsoft.com/office/drawing/2014/main" id="{F45E4868-AFC9-9A67-C6D1-8314628AEA50}"/>
                </a:ext>
              </a:extLst>
            </p:cNvPr>
            <p:cNvSpPr>
              <a:spLocks/>
            </p:cNvSpPr>
            <p:nvPr/>
          </p:nvSpPr>
          <p:spPr bwMode="auto">
            <a:xfrm>
              <a:off x="2801" y="2523"/>
              <a:ext cx="160" cy="124"/>
            </a:xfrm>
            <a:custGeom>
              <a:avLst/>
              <a:gdLst>
                <a:gd name="T0" fmla="*/ 160 w 160"/>
                <a:gd name="T1" fmla="*/ 0 h 124"/>
                <a:gd name="T2" fmla="*/ 160 w 160"/>
                <a:gd name="T3" fmla="*/ 124 h 124"/>
                <a:gd name="T4" fmla="*/ 0 w 160"/>
                <a:gd name="T5" fmla="*/ 0 h 124"/>
                <a:gd name="T6" fmla="*/ 160 w 160"/>
                <a:gd name="T7" fmla="*/ 0 h 124"/>
              </a:gdLst>
              <a:ahLst/>
              <a:cxnLst>
                <a:cxn ang="0">
                  <a:pos x="T0" y="T1"/>
                </a:cxn>
                <a:cxn ang="0">
                  <a:pos x="T2" y="T3"/>
                </a:cxn>
                <a:cxn ang="0">
                  <a:pos x="T4" y="T5"/>
                </a:cxn>
                <a:cxn ang="0">
                  <a:pos x="T6" y="T7"/>
                </a:cxn>
              </a:cxnLst>
              <a:rect l="0" t="0" r="r" b="b"/>
              <a:pathLst>
                <a:path w="160" h="124">
                  <a:moveTo>
                    <a:pt x="160" y="0"/>
                  </a:moveTo>
                  <a:lnTo>
                    <a:pt x="160" y="124"/>
                  </a:lnTo>
                  <a:lnTo>
                    <a:pt x="0" y="0"/>
                  </a:lnTo>
                  <a:lnTo>
                    <a:pt x="160" y="0"/>
                  </a:lnTo>
                  <a:close/>
                </a:path>
              </a:pathLst>
            </a:custGeom>
            <a:solidFill>
              <a:srgbClr val="00A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45">
              <a:extLst>
                <a:ext uri="{FF2B5EF4-FFF2-40B4-BE49-F238E27FC236}">
                  <a16:creationId xmlns:a16="http://schemas.microsoft.com/office/drawing/2014/main" id="{42CF18A9-B19B-FE9B-902C-61D660B49A9C}"/>
                </a:ext>
              </a:extLst>
            </p:cNvPr>
            <p:cNvSpPr>
              <a:spLocks noChangeArrowheads="1"/>
            </p:cNvSpPr>
            <p:nvPr/>
          </p:nvSpPr>
          <p:spPr bwMode="auto">
            <a:xfrm>
              <a:off x="2739" y="1925"/>
              <a:ext cx="29"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46">
              <a:extLst>
                <a:ext uri="{FF2B5EF4-FFF2-40B4-BE49-F238E27FC236}">
                  <a16:creationId xmlns:a16="http://schemas.microsoft.com/office/drawing/2014/main" id="{08A24AB6-1734-3A75-7BEC-C748B5A75B86}"/>
                </a:ext>
              </a:extLst>
            </p:cNvPr>
            <p:cNvSpPr>
              <a:spLocks noChangeArrowheads="1"/>
            </p:cNvSpPr>
            <p:nvPr/>
          </p:nvSpPr>
          <p:spPr bwMode="auto">
            <a:xfrm>
              <a:off x="2837" y="1925"/>
              <a:ext cx="28"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47">
              <a:extLst>
                <a:ext uri="{FF2B5EF4-FFF2-40B4-BE49-F238E27FC236}">
                  <a16:creationId xmlns:a16="http://schemas.microsoft.com/office/drawing/2014/main" id="{E0227925-932B-589E-53CD-0E8B4B5DA9FC}"/>
                </a:ext>
              </a:extLst>
            </p:cNvPr>
            <p:cNvSpPr>
              <a:spLocks noChangeArrowheads="1"/>
            </p:cNvSpPr>
            <p:nvPr/>
          </p:nvSpPr>
          <p:spPr bwMode="auto">
            <a:xfrm>
              <a:off x="2934" y="1925"/>
              <a:ext cx="29"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8">
              <a:extLst>
                <a:ext uri="{FF2B5EF4-FFF2-40B4-BE49-F238E27FC236}">
                  <a16:creationId xmlns:a16="http://schemas.microsoft.com/office/drawing/2014/main" id="{4617A639-952B-DA39-A660-B7E40AC28053}"/>
                </a:ext>
              </a:extLst>
            </p:cNvPr>
            <p:cNvSpPr>
              <a:spLocks noChangeArrowheads="1"/>
            </p:cNvSpPr>
            <p:nvPr/>
          </p:nvSpPr>
          <p:spPr bwMode="auto">
            <a:xfrm>
              <a:off x="3030" y="1925"/>
              <a:ext cx="28"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49">
              <a:extLst>
                <a:ext uri="{FF2B5EF4-FFF2-40B4-BE49-F238E27FC236}">
                  <a16:creationId xmlns:a16="http://schemas.microsoft.com/office/drawing/2014/main" id="{FB10519E-CB02-EBEE-D039-7E133C1CA979}"/>
                </a:ext>
              </a:extLst>
            </p:cNvPr>
            <p:cNvSpPr>
              <a:spLocks noChangeArrowheads="1"/>
            </p:cNvSpPr>
            <p:nvPr/>
          </p:nvSpPr>
          <p:spPr bwMode="auto">
            <a:xfrm>
              <a:off x="3128" y="1925"/>
              <a:ext cx="28"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50">
              <a:extLst>
                <a:ext uri="{FF2B5EF4-FFF2-40B4-BE49-F238E27FC236}">
                  <a16:creationId xmlns:a16="http://schemas.microsoft.com/office/drawing/2014/main" id="{2A9238CE-BDE2-DA64-D025-2D22FBDCE956}"/>
                </a:ext>
              </a:extLst>
            </p:cNvPr>
            <p:cNvSpPr>
              <a:spLocks noChangeArrowheads="1"/>
            </p:cNvSpPr>
            <p:nvPr/>
          </p:nvSpPr>
          <p:spPr bwMode="auto">
            <a:xfrm>
              <a:off x="3225" y="1925"/>
              <a:ext cx="29"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51">
              <a:extLst>
                <a:ext uri="{FF2B5EF4-FFF2-40B4-BE49-F238E27FC236}">
                  <a16:creationId xmlns:a16="http://schemas.microsoft.com/office/drawing/2014/main" id="{13CA9418-0D38-10AA-40D3-616DF628BF93}"/>
                </a:ext>
              </a:extLst>
            </p:cNvPr>
            <p:cNvSpPr>
              <a:spLocks noChangeArrowheads="1"/>
            </p:cNvSpPr>
            <p:nvPr/>
          </p:nvSpPr>
          <p:spPr bwMode="auto">
            <a:xfrm>
              <a:off x="3323" y="1925"/>
              <a:ext cx="26"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52">
              <a:extLst>
                <a:ext uri="{FF2B5EF4-FFF2-40B4-BE49-F238E27FC236}">
                  <a16:creationId xmlns:a16="http://schemas.microsoft.com/office/drawing/2014/main" id="{84743CDE-818F-1094-BC90-8F671507AB68}"/>
                </a:ext>
              </a:extLst>
            </p:cNvPr>
            <p:cNvSpPr>
              <a:spLocks noChangeArrowheads="1"/>
            </p:cNvSpPr>
            <p:nvPr/>
          </p:nvSpPr>
          <p:spPr bwMode="auto">
            <a:xfrm>
              <a:off x="3418" y="1925"/>
              <a:ext cx="29"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53">
              <a:extLst>
                <a:ext uri="{FF2B5EF4-FFF2-40B4-BE49-F238E27FC236}">
                  <a16:creationId xmlns:a16="http://schemas.microsoft.com/office/drawing/2014/main" id="{55432957-678C-B665-B1BE-C3918FB408BB}"/>
                </a:ext>
              </a:extLst>
            </p:cNvPr>
            <p:cNvSpPr>
              <a:spLocks noChangeArrowheads="1"/>
            </p:cNvSpPr>
            <p:nvPr/>
          </p:nvSpPr>
          <p:spPr bwMode="auto">
            <a:xfrm>
              <a:off x="2679" y="2391"/>
              <a:ext cx="830" cy="29"/>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54">
              <a:extLst>
                <a:ext uri="{FF2B5EF4-FFF2-40B4-BE49-F238E27FC236}">
                  <a16:creationId xmlns:a16="http://schemas.microsoft.com/office/drawing/2014/main" id="{B07BAE36-C123-3517-3C54-343CAF9F0CEE}"/>
                </a:ext>
              </a:extLst>
            </p:cNvPr>
            <p:cNvSpPr>
              <a:spLocks noChangeArrowheads="1"/>
            </p:cNvSpPr>
            <p:nvPr/>
          </p:nvSpPr>
          <p:spPr bwMode="auto">
            <a:xfrm>
              <a:off x="2679" y="2293"/>
              <a:ext cx="830" cy="29"/>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55">
              <a:extLst>
                <a:ext uri="{FF2B5EF4-FFF2-40B4-BE49-F238E27FC236}">
                  <a16:creationId xmlns:a16="http://schemas.microsoft.com/office/drawing/2014/main" id="{6AF19496-86E3-082E-29FB-2BF0E2CC85F6}"/>
                </a:ext>
              </a:extLst>
            </p:cNvPr>
            <p:cNvSpPr>
              <a:spLocks noChangeArrowheads="1"/>
            </p:cNvSpPr>
            <p:nvPr/>
          </p:nvSpPr>
          <p:spPr bwMode="auto">
            <a:xfrm>
              <a:off x="2679" y="2198"/>
              <a:ext cx="830" cy="26"/>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56">
              <a:extLst>
                <a:ext uri="{FF2B5EF4-FFF2-40B4-BE49-F238E27FC236}">
                  <a16:creationId xmlns:a16="http://schemas.microsoft.com/office/drawing/2014/main" id="{5ED4B2B1-5CDE-A345-C6C9-9B6C055B1EBB}"/>
                </a:ext>
              </a:extLst>
            </p:cNvPr>
            <p:cNvSpPr>
              <a:spLocks noChangeArrowheads="1"/>
            </p:cNvSpPr>
            <p:nvPr/>
          </p:nvSpPr>
          <p:spPr bwMode="auto">
            <a:xfrm>
              <a:off x="2679" y="2100"/>
              <a:ext cx="830" cy="28"/>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57">
              <a:extLst>
                <a:ext uri="{FF2B5EF4-FFF2-40B4-BE49-F238E27FC236}">
                  <a16:creationId xmlns:a16="http://schemas.microsoft.com/office/drawing/2014/main" id="{CFB665EF-507B-9A36-F2DA-F3E9EACD8925}"/>
                </a:ext>
              </a:extLst>
            </p:cNvPr>
            <p:cNvSpPr>
              <a:spLocks noChangeArrowheads="1"/>
            </p:cNvSpPr>
            <p:nvPr/>
          </p:nvSpPr>
          <p:spPr bwMode="auto">
            <a:xfrm>
              <a:off x="2679" y="2002"/>
              <a:ext cx="830" cy="28"/>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8">
              <a:extLst>
                <a:ext uri="{FF2B5EF4-FFF2-40B4-BE49-F238E27FC236}">
                  <a16:creationId xmlns:a16="http://schemas.microsoft.com/office/drawing/2014/main" id="{27B726AD-48D6-FD65-C44E-4FBDBDEBFDA8}"/>
                </a:ext>
              </a:extLst>
            </p:cNvPr>
            <p:cNvSpPr>
              <a:spLocks/>
            </p:cNvSpPr>
            <p:nvPr/>
          </p:nvSpPr>
          <p:spPr bwMode="auto">
            <a:xfrm>
              <a:off x="2584" y="2045"/>
              <a:ext cx="122" cy="332"/>
            </a:xfrm>
            <a:custGeom>
              <a:avLst/>
              <a:gdLst>
                <a:gd name="T0" fmla="*/ 51 w 51"/>
                <a:gd name="T1" fmla="*/ 10 h 139"/>
                <a:gd name="T2" fmla="*/ 51 w 51"/>
                <a:gd name="T3" fmla="*/ 129 h 139"/>
                <a:gd name="T4" fmla="*/ 41 w 51"/>
                <a:gd name="T5" fmla="*/ 139 h 139"/>
                <a:gd name="T6" fmla="*/ 0 w 51"/>
                <a:gd name="T7" fmla="*/ 139 h 139"/>
                <a:gd name="T8" fmla="*/ 0 w 51"/>
                <a:gd name="T9" fmla="*/ 0 h 139"/>
                <a:gd name="T10" fmla="*/ 41 w 51"/>
                <a:gd name="T11" fmla="*/ 0 h 139"/>
                <a:gd name="T12" fmla="*/ 51 w 51"/>
                <a:gd name="T13" fmla="*/ 10 h 139"/>
              </a:gdLst>
              <a:ahLst/>
              <a:cxnLst>
                <a:cxn ang="0">
                  <a:pos x="T0" y="T1"/>
                </a:cxn>
                <a:cxn ang="0">
                  <a:pos x="T2" y="T3"/>
                </a:cxn>
                <a:cxn ang="0">
                  <a:pos x="T4" y="T5"/>
                </a:cxn>
                <a:cxn ang="0">
                  <a:pos x="T6" y="T7"/>
                </a:cxn>
                <a:cxn ang="0">
                  <a:pos x="T8" y="T9"/>
                </a:cxn>
                <a:cxn ang="0">
                  <a:pos x="T10" y="T11"/>
                </a:cxn>
                <a:cxn ang="0">
                  <a:pos x="T12" y="T13"/>
                </a:cxn>
              </a:cxnLst>
              <a:rect l="0" t="0" r="r" b="b"/>
              <a:pathLst>
                <a:path w="51" h="139">
                  <a:moveTo>
                    <a:pt x="51" y="10"/>
                  </a:moveTo>
                  <a:cubicBezTo>
                    <a:pt x="51" y="129"/>
                    <a:pt x="51" y="129"/>
                    <a:pt x="51" y="129"/>
                  </a:cubicBezTo>
                  <a:cubicBezTo>
                    <a:pt x="51" y="135"/>
                    <a:pt x="46" y="139"/>
                    <a:pt x="41" y="139"/>
                  </a:cubicBezTo>
                  <a:cubicBezTo>
                    <a:pt x="0" y="139"/>
                    <a:pt x="0" y="139"/>
                    <a:pt x="0" y="139"/>
                  </a:cubicBezTo>
                  <a:cubicBezTo>
                    <a:pt x="0" y="0"/>
                    <a:pt x="0" y="0"/>
                    <a:pt x="0" y="0"/>
                  </a:cubicBezTo>
                  <a:cubicBezTo>
                    <a:pt x="41" y="0"/>
                    <a:pt x="41" y="0"/>
                    <a:pt x="41" y="0"/>
                  </a:cubicBezTo>
                  <a:cubicBezTo>
                    <a:pt x="46" y="0"/>
                    <a:pt x="51" y="4"/>
                    <a:pt x="51" y="10"/>
                  </a:cubicBezTo>
                  <a:close/>
                </a:path>
              </a:pathLst>
            </a:custGeom>
            <a:solidFill>
              <a:srgbClr val="FF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9">
              <a:extLst>
                <a:ext uri="{FF2B5EF4-FFF2-40B4-BE49-F238E27FC236}">
                  <a16:creationId xmlns:a16="http://schemas.microsoft.com/office/drawing/2014/main" id="{13BE1D81-19AB-E74C-447C-C7C6AC32A116}"/>
                </a:ext>
              </a:extLst>
            </p:cNvPr>
            <p:cNvSpPr>
              <a:spLocks/>
            </p:cNvSpPr>
            <p:nvPr/>
          </p:nvSpPr>
          <p:spPr bwMode="auto">
            <a:xfrm>
              <a:off x="2462" y="2045"/>
              <a:ext cx="122" cy="332"/>
            </a:xfrm>
            <a:custGeom>
              <a:avLst/>
              <a:gdLst>
                <a:gd name="T0" fmla="*/ 51 w 51"/>
                <a:gd name="T1" fmla="*/ 0 h 139"/>
                <a:gd name="T2" fmla="*/ 51 w 51"/>
                <a:gd name="T3" fmla="*/ 139 h 139"/>
                <a:gd name="T4" fmla="*/ 10 w 51"/>
                <a:gd name="T5" fmla="*/ 139 h 139"/>
                <a:gd name="T6" fmla="*/ 0 w 51"/>
                <a:gd name="T7" fmla="*/ 129 h 139"/>
                <a:gd name="T8" fmla="*/ 0 w 51"/>
                <a:gd name="T9" fmla="*/ 10 h 139"/>
                <a:gd name="T10" fmla="*/ 10 w 51"/>
                <a:gd name="T11" fmla="*/ 0 h 139"/>
                <a:gd name="T12" fmla="*/ 51 w 51"/>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51" h="139">
                  <a:moveTo>
                    <a:pt x="51" y="0"/>
                  </a:moveTo>
                  <a:cubicBezTo>
                    <a:pt x="51" y="139"/>
                    <a:pt x="51" y="139"/>
                    <a:pt x="51" y="139"/>
                  </a:cubicBezTo>
                  <a:cubicBezTo>
                    <a:pt x="10" y="139"/>
                    <a:pt x="10" y="139"/>
                    <a:pt x="10" y="139"/>
                  </a:cubicBezTo>
                  <a:cubicBezTo>
                    <a:pt x="4" y="139"/>
                    <a:pt x="0" y="135"/>
                    <a:pt x="0" y="129"/>
                  </a:cubicBezTo>
                  <a:cubicBezTo>
                    <a:pt x="0" y="10"/>
                    <a:pt x="0" y="10"/>
                    <a:pt x="0" y="10"/>
                  </a:cubicBezTo>
                  <a:cubicBezTo>
                    <a:pt x="0" y="4"/>
                    <a:pt x="4" y="0"/>
                    <a:pt x="10" y="0"/>
                  </a:cubicBezTo>
                  <a:lnTo>
                    <a:pt x="51" y="0"/>
                  </a:lnTo>
                  <a:close/>
                </a:path>
              </a:pathLst>
            </a:custGeom>
            <a:solidFill>
              <a:srgbClr val="FF3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60">
              <a:extLst>
                <a:ext uri="{FF2B5EF4-FFF2-40B4-BE49-F238E27FC236}">
                  <a16:creationId xmlns:a16="http://schemas.microsoft.com/office/drawing/2014/main" id="{A784E6FE-D127-BD3C-5608-A78395F498B0}"/>
                </a:ext>
              </a:extLst>
            </p:cNvPr>
            <p:cNvSpPr>
              <a:spLocks noChangeArrowheads="1"/>
            </p:cNvSpPr>
            <p:nvPr/>
          </p:nvSpPr>
          <p:spPr bwMode="auto">
            <a:xfrm>
              <a:off x="2486" y="2066"/>
              <a:ext cx="193" cy="58"/>
            </a:xfrm>
            <a:prstGeom prst="rect">
              <a:avLst/>
            </a:prstGeom>
            <a:solidFill>
              <a:srgbClr val="97C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61">
              <a:extLst>
                <a:ext uri="{FF2B5EF4-FFF2-40B4-BE49-F238E27FC236}">
                  <a16:creationId xmlns:a16="http://schemas.microsoft.com/office/drawing/2014/main" id="{611EB63B-8B5D-9480-54AF-7847BE3E812E}"/>
                </a:ext>
              </a:extLst>
            </p:cNvPr>
            <p:cNvSpPr>
              <a:spLocks/>
            </p:cNvSpPr>
            <p:nvPr/>
          </p:nvSpPr>
          <p:spPr bwMode="auto">
            <a:xfrm>
              <a:off x="2486" y="2152"/>
              <a:ext cx="38" cy="39"/>
            </a:xfrm>
            <a:custGeom>
              <a:avLst/>
              <a:gdLst>
                <a:gd name="T0" fmla="*/ 16 w 16"/>
                <a:gd name="T1" fmla="*/ 14 h 16"/>
                <a:gd name="T2" fmla="*/ 15 w 16"/>
                <a:gd name="T3" fmla="*/ 16 h 16"/>
                <a:gd name="T4" fmla="*/ 2 w 16"/>
                <a:gd name="T5" fmla="*/ 16 h 16"/>
                <a:gd name="T6" fmla="*/ 0 w 16"/>
                <a:gd name="T7" fmla="*/ 14 h 16"/>
                <a:gd name="T8" fmla="*/ 0 w 16"/>
                <a:gd name="T9" fmla="*/ 1 h 16"/>
                <a:gd name="T10" fmla="*/ 2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6" y="16"/>
                    <a:pt x="15" y="16"/>
                  </a:cubicBezTo>
                  <a:cubicBezTo>
                    <a:pt x="2" y="16"/>
                    <a:pt x="2" y="16"/>
                    <a:pt x="2" y="16"/>
                  </a:cubicBezTo>
                  <a:cubicBezTo>
                    <a:pt x="1" y="16"/>
                    <a:pt x="0" y="15"/>
                    <a:pt x="0" y="14"/>
                  </a:cubicBezTo>
                  <a:cubicBezTo>
                    <a:pt x="0" y="1"/>
                    <a:pt x="0" y="1"/>
                    <a:pt x="0" y="1"/>
                  </a:cubicBezTo>
                  <a:cubicBezTo>
                    <a:pt x="0" y="0"/>
                    <a:pt x="1" y="0"/>
                    <a:pt x="2" y="0"/>
                  </a:cubicBezTo>
                  <a:cubicBezTo>
                    <a:pt x="15" y="0"/>
                    <a:pt x="15" y="0"/>
                    <a:pt x="15" y="0"/>
                  </a:cubicBezTo>
                  <a:cubicBezTo>
                    <a:pt x="16" y="0"/>
                    <a:pt x="16" y="0"/>
                    <a:pt x="16" y="1"/>
                  </a:cubicBezTo>
                  <a:lnTo>
                    <a:pt x="16" y="14"/>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62">
              <a:extLst>
                <a:ext uri="{FF2B5EF4-FFF2-40B4-BE49-F238E27FC236}">
                  <a16:creationId xmlns:a16="http://schemas.microsoft.com/office/drawing/2014/main" id="{AD5683C3-6AD6-BEAC-0EED-8E401B19A907}"/>
                </a:ext>
              </a:extLst>
            </p:cNvPr>
            <p:cNvSpPr>
              <a:spLocks/>
            </p:cNvSpPr>
            <p:nvPr/>
          </p:nvSpPr>
          <p:spPr bwMode="auto">
            <a:xfrm>
              <a:off x="2539" y="2152"/>
              <a:ext cx="38" cy="39"/>
            </a:xfrm>
            <a:custGeom>
              <a:avLst/>
              <a:gdLst>
                <a:gd name="T0" fmla="*/ 16 w 16"/>
                <a:gd name="T1" fmla="*/ 14 h 16"/>
                <a:gd name="T2" fmla="*/ 14 w 16"/>
                <a:gd name="T3" fmla="*/ 16 h 16"/>
                <a:gd name="T4" fmla="*/ 1 w 16"/>
                <a:gd name="T5" fmla="*/ 16 h 16"/>
                <a:gd name="T6" fmla="*/ 0 w 16"/>
                <a:gd name="T7" fmla="*/ 14 h 16"/>
                <a:gd name="T8" fmla="*/ 0 w 16"/>
                <a:gd name="T9" fmla="*/ 1 h 16"/>
                <a:gd name="T10" fmla="*/ 1 w 16"/>
                <a:gd name="T11" fmla="*/ 0 h 16"/>
                <a:gd name="T12" fmla="*/ 14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5" y="16"/>
                    <a:pt x="14" y="16"/>
                  </a:cubicBezTo>
                  <a:cubicBezTo>
                    <a:pt x="1" y="16"/>
                    <a:pt x="1" y="16"/>
                    <a:pt x="1" y="16"/>
                  </a:cubicBezTo>
                  <a:cubicBezTo>
                    <a:pt x="0" y="16"/>
                    <a:pt x="0" y="15"/>
                    <a:pt x="0" y="14"/>
                  </a:cubicBezTo>
                  <a:cubicBezTo>
                    <a:pt x="0" y="1"/>
                    <a:pt x="0" y="1"/>
                    <a:pt x="0" y="1"/>
                  </a:cubicBezTo>
                  <a:cubicBezTo>
                    <a:pt x="0" y="0"/>
                    <a:pt x="0" y="0"/>
                    <a:pt x="1" y="0"/>
                  </a:cubicBezTo>
                  <a:cubicBezTo>
                    <a:pt x="14" y="0"/>
                    <a:pt x="14" y="0"/>
                    <a:pt x="14" y="0"/>
                  </a:cubicBezTo>
                  <a:cubicBezTo>
                    <a:pt x="15" y="0"/>
                    <a:pt x="16" y="0"/>
                    <a:pt x="16" y="1"/>
                  </a:cubicBezTo>
                  <a:lnTo>
                    <a:pt x="16" y="14"/>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63">
              <a:extLst>
                <a:ext uri="{FF2B5EF4-FFF2-40B4-BE49-F238E27FC236}">
                  <a16:creationId xmlns:a16="http://schemas.microsoft.com/office/drawing/2014/main" id="{1FCB3780-4B97-C8A9-1580-462B89EDF601}"/>
                </a:ext>
              </a:extLst>
            </p:cNvPr>
            <p:cNvSpPr>
              <a:spLocks/>
            </p:cNvSpPr>
            <p:nvPr/>
          </p:nvSpPr>
          <p:spPr bwMode="auto">
            <a:xfrm>
              <a:off x="2641" y="2152"/>
              <a:ext cx="38" cy="39"/>
            </a:xfrm>
            <a:custGeom>
              <a:avLst/>
              <a:gdLst>
                <a:gd name="T0" fmla="*/ 16 w 16"/>
                <a:gd name="T1" fmla="*/ 14 h 16"/>
                <a:gd name="T2" fmla="*/ 15 w 16"/>
                <a:gd name="T3" fmla="*/ 16 h 16"/>
                <a:gd name="T4" fmla="*/ 1 w 16"/>
                <a:gd name="T5" fmla="*/ 16 h 16"/>
                <a:gd name="T6" fmla="*/ 0 w 16"/>
                <a:gd name="T7" fmla="*/ 14 h 16"/>
                <a:gd name="T8" fmla="*/ 0 w 16"/>
                <a:gd name="T9" fmla="*/ 1 h 16"/>
                <a:gd name="T10" fmla="*/ 1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5" y="16"/>
                    <a:pt x="15" y="16"/>
                  </a:cubicBezTo>
                  <a:cubicBezTo>
                    <a:pt x="1" y="16"/>
                    <a:pt x="1" y="16"/>
                    <a:pt x="1" y="16"/>
                  </a:cubicBezTo>
                  <a:cubicBezTo>
                    <a:pt x="0" y="16"/>
                    <a:pt x="0" y="15"/>
                    <a:pt x="0" y="14"/>
                  </a:cubicBezTo>
                  <a:cubicBezTo>
                    <a:pt x="0" y="1"/>
                    <a:pt x="0" y="1"/>
                    <a:pt x="0" y="1"/>
                  </a:cubicBezTo>
                  <a:cubicBezTo>
                    <a:pt x="0" y="0"/>
                    <a:pt x="0" y="0"/>
                    <a:pt x="1" y="0"/>
                  </a:cubicBezTo>
                  <a:cubicBezTo>
                    <a:pt x="15" y="0"/>
                    <a:pt x="15" y="0"/>
                    <a:pt x="15" y="0"/>
                  </a:cubicBezTo>
                  <a:cubicBezTo>
                    <a:pt x="15" y="0"/>
                    <a:pt x="16" y="0"/>
                    <a:pt x="16" y="1"/>
                  </a:cubicBezTo>
                  <a:lnTo>
                    <a:pt x="16" y="14"/>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64">
              <a:extLst>
                <a:ext uri="{FF2B5EF4-FFF2-40B4-BE49-F238E27FC236}">
                  <a16:creationId xmlns:a16="http://schemas.microsoft.com/office/drawing/2014/main" id="{AC2B5476-06B9-3C55-CCEC-C11E99E42AFB}"/>
                </a:ext>
              </a:extLst>
            </p:cNvPr>
            <p:cNvSpPr>
              <a:spLocks/>
            </p:cNvSpPr>
            <p:nvPr/>
          </p:nvSpPr>
          <p:spPr bwMode="auto">
            <a:xfrm>
              <a:off x="2589" y="2152"/>
              <a:ext cx="38" cy="39"/>
            </a:xfrm>
            <a:custGeom>
              <a:avLst/>
              <a:gdLst>
                <a:gd name="T0" fmla="*/ 16 w 16"/>
                <a:gd name="T1" fmla="*/ 14 h 16"/>
                <a:gd name="T2" fmla="*/ 15 w 16"/>
                <a:gd name="T3" fmla="*/ 16 h 16"/>
                <a:gd name="T4" fmla="*/ 2 w 16"/>
                <a:gd name="T5" fmla="*/ 16 h 16"/>
                <a:gd name="T6" fmla="*/ 0 w 16"/>
                <a:gd name="T7" fmla="*/ 14 h 16"/>
                <a:gd name="T8" fmla="*/ 0 w 16"/>
                <a:gd name="T9" fmla="*/ 1 h 16"/>
                <a:gd name="T10" fmla="*/ 2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6" y="16"/>
                    <a:pt x="15" y="16"/>
                  </a:cubicBezTo>
                  <a:cubicBezTo>
                    <a:pt x="2" y="16"/>
                    <a:pt x="2" y="16"/>
                    <a:pt x="2" y="16"/>
                  </a:cubicBezTo>
                  <a:cubicBezTo>
                    <a:pt x="1" y="16"/>
                    <a:pt x="0" y="15"/>
                    <a:pt x="0" y="14"/>
                  </a:cubicBezTo>
                  <a:cubicBezTo>
                    <a:pt x="0" y="1"/>
                    <a:pt x="0" y="1"/>
                    <a:pt x="0" y="1"/>
                  </a:cubicBezTo>
                  <a:cubicBezTo>
                    <a:pt x="0" y="0"/>
                    <a:pt x="1" y="0"/>
                    <a:pt x="2" y="0"/>
                  </a:cubicBezTo>
                  <a:cubicBezTo>
                    <a:pt x="15" y="0"/>
                    <a:pt x="15" y="0"/>
                    <a:pt x="15" y="0"/>
                  </a:cubicBezTo>
                  <a:cubicBezTo>
                    <a:pt x="16" y="0"/>
                    <a:pt x="16" y="0"/>
                    <a:pt x="16" y="1"/>
                  </a:cubicBezTo>
                  <a:lnTo>
                    <a:pt x="16" y="14"/>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65">
              <a:extLst>
                <a:ext uri="{FF2B5EF4-FFF2-40B4-BE49-F238E27FC236}">
                  <a16:creationId xmlns:a16="http://schemas.microsoft.com/office/drawing/2014/main" id="{30F7651D-7C59-D7D9-7494-70AE2CED970D}"/>
                </a:ext>
              </a:extLst>
            </p:cNvPr>
            <p:cNvSpPr>
              <a:spLocks/>
            </p:cNvSpPr>
            <p:nvPr/>
          </p:nvSpPr>
          <p:spPr bwMode="auto">
            <a:xfrm>
              <a:off x="2486" y="2203"/>
              <a:ext cx="38" cy="40"/>
            </a:xfrm>
            <a:custGeom>
              <a:avLst/>
              <a:gdLst>
                <a:gd name="T0" fmla="*/ 16 w 16"/>
                <a:gd name="T1" fmla="*/ 15 h 17"/>
                <a:gd name="T2" fmla="*/ 15 w 16"/>
                <a:gd name="T3" fmla="*/ 17 h 17"/>
                <a:gd name="T4" fmla="*/ 2 w 16"/>
                <a:gd name="T5" fmla="*/ 17 h 17"/>
                <a:gd name="T6" fmla="*/ 0 w 16"/>
                <a:gd name="T7" fmla="*/ 15 h 17"/>
                <a:gd name="T8" fmla="*/ 0 w 16"/>
                <a:gd name="T9" fmla="*/ 2 h 17"/>
                <a:gd name="T10" fmla="*/ 2 w 16"/>
                <a:gd name="T11" fmla="*/ 0 h 17"/>
                <a:gd name="T12" fmla="*/ 15 w 16"/>
                <a:gd name="T13" fmla="*/ 0 h 17"/>
                <a:gd name="T14" fmla="*/ 16 w 16"/>
                <a:gd name="T15" fmla="*/ 2 h 17"/>
                <a:gd name="T16" fmla="*/ 16 w 16"/>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5"/>
                  </a:moveTo>
                  <a:cubicBezTo>
                    <a:pt x="16" y="16"/>
                    <a:pt x="16" y="17"/>
                    <a:pt x="15" y="17"/>
                  </a:cubicBezTo>
                  <a:cubicBezTo>
                    <a:pt x="2" y="17"/>
                    <a:pt x="2" y="17"/>
                    <a:pt x="2" y="17"/>
                  </a:cubicBezTo>
                  <a:cubicBezTo>
                    <a:pt x="1" y="17"/>
                    <a:pt x="0" y="16"/>
                    <a:pt x="0" y="15"/>
                  </a:cubicBezTo>
                  <a:cubicBezTo>
                    <a:pt x="0" y="2"/>
                    <a:pt x="0" y="2"/>
                    <a:pt x="0" y="2"/>
                  </a:cubicBezTo>
                  <a:cubicBezTo>
                    <a:pt x="0" y="1"/>
                    <a:pt x="1" y="0"/>
                    <a:pt x="2" y="0"/>
                  </a:cubicBezTo>
                  <a:cubicBezTo>
                    <a:pt x="15" y="0"/>
                    <a:pt x="15" y="0"/>
                    <a:pt x="15" y="0"/>
                  </a:cubicBezTo>
                  <a:cubicBezTo>
                    <a:pt x="16" y="0"/>
                    <a:pt x="16" y="1"/>
                    <a:pt x="16" y="2"/>
                  </a:cubicBezTo>
                  <a:lnTo>
                    <a:pt x="16" y="15"/>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6">
              <a:extLst>
                <a:ext uri="{FF2B5EF4-FFF2-40B4-BE49-F238E27FC236}">
                  <a16:creationId xmlns:a16="http://schemas.microsoft.com/office/drawing/2014/main" id="{6F364BCB-A104-564B-CA9D-F7D8FCB513C6}"/>
                </a:ext>
              </a:extLst>
            </p:cNvPr>
            <p:cNvSpPr>
              <a:spLocks/>
            </p:cNvSpPr>
            <p:nvPr/>
          </p:nvSpPr>
          <p:spPr bwMode="auto">
            <a:xfrm>
              <a:off x="2539" y="2203"/>
              <a:ext cx="38" cy="40"/>
            </a:xfrm>
            <a:custGeom>
              <a:avLst/>
              <a:gdLst>
                <a:gd name="T0" fmla="*/ 16 w 16"/>
                <a:gd name="T1" fmla="*/ 15 h 17"/>
                <a:gd name="T2" fmla="*/ 14 w 16"/>
                <a:gd name="T3" fmla="*/ 17 h 17"/>
                <a:gd name="T4" fmla="*/ 1 w 16"/>
                <a:gd name="T5" fmla="*/ 17 h 17"/>
                <a:gd name="T6" fmla="*/ 0 w 16"/>
                <a:gd name="T7" fmla="*/ 15 h 17"/>
                <a:gd name="T8" fmla="*/ 0 w 16"/>
                <a:gd name="T9" fmla="*/ 2 h 17"/>
                <a:gd name="T10" fmla="*/ 1 w 16"/>
                <a:gd name="T11" fmla="*/ 0 h 17"/>
                <a:gd name="T12" fmla="*/ 14 w 16"/>
                <a:gd name="T13" fmla="*/ 0 h 17"/>
                <a:gd name="T14" fmla="*/ 16 w 16"/>
                <a:gd name="T15" fmla="*/ 2 h 17"/>
                <a:gd name="T16" fmla="*/ 16 w 16"/>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5"/>
                  </a:moveTo>
                  <a:cubicBezTo>
                    <a:pt x="16" y="16"/>
                    <a:pt x="15" y="17"/>
                    <a:pt x="14" y="17"/>
                  </a:cubicBezTo>
                  <a:cubicBezTo>
                    <a:pt x="1" y="17"/>
                    <a:pt x="1" y="17"/>
                    <a:pt x="1" y="17"/>
                  </a:cubicBezTo>
                  <a:cubicBezTo>
                    <a:pt x="0" y="17"/>
                    <a:pt x="0" y="16"/>
                    <a:pt x="0" y="15"/>
                  </a:cubicBezTo>
                  <a:cubicBezTo>
                    <a:pt x="0" y="2"/>
                    <a:pt x="0" y="2"/>
                    <a:pt x="0" y="2"/>
                  </a:cubicBezTo>
                  <a:cubicBezTo>
                    <a:pt x="0" y="1"/>
                    <a:pt x="0" y="0"/>
                    <a:pt x="1" y="0"/>
                  </a:cubicBezTo>
                  <a:cubicBezTo>
                    <a:pt x="14" y="0"/>
                    <a:pt x="14" y="0"/>
                    <a:pt x="14" y="0"/>
                  </a:cubicBezTo>
                  <a:cubicBezTo>
                    <a:pt x="15" y="0"/>
                    <a:pt x="16" y="1"/>
                    <a:pt x="16" y="2"/>
                  </a:cubicBezTo>
                  <a:lnTo>
                    <a:pt x="16" y="15"/>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7">
              <a:extLst>
                <a:ext uri="{FF2B5EF4-FFF2-40B4-BE49-F238E27FC236}">
                  <a16:creationId xmlns:a16="http://schemas.microsoft.com/office/drawing/2014/main" id="{90EBC64E-A806-03C3-92E7-73B655CC5867}"/>
                </a:ext>
              </a:extLst>
            </p:cNvPr>
            <p:cNvSpPr>
              <a:spLocks/>
            </p:cNvSpPr>
            <p:nvPr/>
          </p:nvSpPr>
          <p:spPr bwMode="auto">
            <a:xfrm>
              <a:off x="2641" y="2203"/>
              <a:ext cx="38" cy="40"/>
            </a:xfrm>
            <a:custGeom>
              <a:avLst/>
              <a:gdLst>
                <a:gd name="T0" fmla="*/ 16 w 16"/>
                <a:gd name="T1" fmla="*/ 15 h 17"/>
                <a:gd name="T2" fmla="*/ 15 w 16"/>
                <a:gd name="T3" fmla="*/ 17 h 17"/>
                <a:gd name="T4" fmla="*/ 1 w 16"/>
                <a:gd name="T5" fmla="*/ 17 h 17"/>
                <a:gd name="T6" fmla="*/ 0 w 16"/>
                <a:gd name="T7" fmla="*/ 15 h 17"/>
                <a:gd name="T8" fmla="*/ 0 w 16"/>
                <a:gd name="T9" fmla="*/ 2 h 17"/>
                <a:gd name="T10" fmla="*/ 1 w 16"/>
                <a:gd name="T11" fmla="*/ 0 h 17"/>
                <a:gd name="T12" fmla="*/ 15 w 16"/>
                <a:gd name="T13" fmla="*/ 0 h 17"/>
                <a:gd name="T14" fmla="*/ 16 w 16"/>
                <a:gd name="T15" fmla="*/ 2 h 17"/>
                <a:gd name="T16" fmla="*/ 16 w 16"/>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5"/>
                  </a:moveTo>
                  <a:cubicBezTo>
                    <a:pt x="16" y="16"/>
                    <a:pt x="15" y="17"/>
                    <a:pt x="15" y="17"/>
                  </a:cubicBezTo>
                  <a:cubicBezTo>
                    <a:pt x="1" y="17"/>
                    <a:pt x="1" y="17"/>
                    <a:pt x="1" y="17"/>
                  </a:cubicBezTo>
                  <a:cubicBezTo>
                    <a:pt x="0" y="17"/>
                    <a:pt x="0" y="16"/>
                    <a:pt x="0" y="15"/>
                  </a:cubicBezTo>
                  <a:cubicBezTo>
                    <a:pt x="0" y="2"/>
                    <a:pt x="0" y="2"/>
                    <a:pt x="0" y="2"/>
                  </a:cubicBezTo>
                  <a:cubicBezTo>
                    <a:pt x="0" y="1"/>
                    <a:pt x="0" y="0"/>
                    <a:pt x="1" y="0"/>
                  </a:cubicBezTo>
                  <a:cubicBezTo>
                    <a:pt x="15" y="0"/>
                    <a:pt x="15" y="0"/>
                    <a:pt x="15" y="0"/>
                  </a:cubicBezTo>
                  <a:cubicBezTo>
                    <a:pt x="15" y="0"/>
                    <a:pt x="16" y="1"/>
                    <a:pt x="16" y="2"/>
                  </a:cubicBezTo>
                  <a:lnTo>
                    <a:pt x="16" y="15"/>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8">
              <a:extLst>
                <a:ext uri="{FF2B5EF4-FFF2-40B4-BE49-F238E27FC236}">
                  <a16:creationId xmlns:a16="http://schemas.microsoft.com/office/drawing/2014/main" id="{8BEB1BDB-B3DD-E98E-B6CD-925F87939478}"/>
                </a:ext>
              </a:extLst>
            </p:cNvPr>
            <p:cNvSpPr>
              <a:spLocks/>
            </p:cNvSpPr>
            <p:nvPr/>
          </p:nvSpPr>
          <p:spPr bwMode="auto">
            <a:xfrm>
              <a:off x="2589" y="2203"/>
              <a:ext cx="38" cy="40"/>
            </a:xfrm>
            <a:custGeom>
              <a:avLst/>
              <a:gdLst>
                <a:gd name="T0" fmla="*/ 16 w 16"/>
                <a:gd name="T1" fmla="*/ 15 h 17"/>
                <a:gd name="T2" fmla="*/ 15 w 16"/>
                <a:gd name="T3" fmla="*/ 17 h 17"/>
                <a:gd name="T4" fmla="*/ 2 w 16"/>
                <a:gd name="T5" fmla="*/ 17 h 17"/>
                <a:gd name="T6" fmla="*/ 0 w 16"/>
                <a:gd name="T7" fmla="*/ 15 h 17"/>
                <a:gd name="T8" fmla="*/ 0 w 16"/>
                <a:gd name="T9" fmla="*/ 2 h 17"/>
                <a:gd name="T10" fmla="*/ 2 w 16"/>
                <a:gd name="T11" fmla="*/ 0 h 17"/>
                <a:gd name="T12" fmla="*/ 15 w 16"/>
                <a:gd name="T13" fmla="*/ 0 h 17"/>
                <a:gd name="T14" fmla="*/ 16 w 16"/>
                <a:gd name="T15" fmla="*/ 2 h 17"/>
                <a:gd name="T16" fmla="*/ 16 w 16"/>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5"/>
                  </a:moveTo>
                  <a:cubicBezTo>
                    <a:pt x="16" y="16"/>
                    <a:pt x="16" y="17"/>
                    <a:pt x="15" y="17"/>
                  </a:cubicBezTo>
                  <a:cubicBezTo>
                    <a:pt x="2" y="17"/>
                    <a:pt x="2" y="17"/>
                    <a:pt x="2" y="17"/>
                  </a:cubicBezTo>
                  <a:cubicBezTo>
                    <a:pt x="1" y="17"/>
                    <a:pt x="0" y="16"/>
                    <a:pt x="0" y="15"/>
                  </a:cubicBezTo>
                  <a:cubicBezTo>
                    <a:pt x="0" y="2"/>
                    <a:pt x="0" y="2"/>
                    <a:pt x="0" y="2"/>
                  </a:cubicBezTo>
                  <a:cubicBezTo>
                    <a:pt x="0" y="1"/>
                    <a:pt x="1" y="0"/>
                    <a:pt x="2" y="0"/>
                  </a:cubicBezTo>
                  <a:cubicBezTo>
                    <a:pt x="15" y="0"/>
                    <a:pt x="15" y="0"/>
                    <a:pt x="15" y="0"/>
                  </a:cubicBezTo>
                  <a:cubicBezTo>
                    <a:pt x="16" y="0"/>
                    <a:pt x="16" y="1"/>
                    <a:pt x="16" y="2"/>
                  </a:cubicBezTo>
                  <a:lnTo>
                    <a:pt x="16" y="15"/>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69">
              <a:extLst>
                <a:ext uri="{FF2B5EF4-FFF2-40B4-BE49-F238E27FC236}">
                  <a16:creationId xmlns:a16="http://schemas.microsoft.com/office/drawing/2014/main" id="{F8AF367D-AFD6-66F1-136D-7FDCD4410B99}"/>
                </a:ext>
              </a:extLst>
            </p:cNvPr>
            <p:cNvSpPr>
              <a:spLocks/>
            </p:cNvSpPr>
            <p:nvPr/>
          </p:nvSpPr>
          <p:spPr bwMode="auto">
            <a:xfrm>
              <a:off x="2486" y="2255"/>
              <a:ext cx="38" cy="38"/>
            </a:xfrm>
            <a:custGeom>
              <a:avLst/>
              <a:gdLst>
                <a:gd name="T0" fmla="*/ 16 w 16"/>
                <a:gd name="T1" fmla="*/ 15 h 16"/>
                <a:gd name="T2" fmla="*/ 15 w 16"/>
                <a:gd name="T3" fmla="*/ 16 h 16"/>
                <a:gd name="T4" fmla="*/ 2 w 16"/>
                <a:gd name="T5" fmla="*/ 16 h 16"/>
                <a:gd name="T6" fmla="*/ 0 w 16"/>
                <a:gd name="T7" fmla="*/ 15 h 16"/>
                <a:gd name="T8" fmla="*/ 0 w 16"/>
                <a:gd name="T9" fmla="*/ 2 h 16"/>
                <a:gd name="T10" fmla="*/ 2 w 16"/>
                <a:gd name="T11" fmla="*/ 0 h 16"/>
                <a:gd name="T12" fmla="*/ 15 w 16"/>
                <a:gd name="T13" fmla="*/ 0 h 16"/>
                <a:gd name="T14" fmla="*/ 16 w 16"/>
                <a:gd name="T15" fmla="*/ 2 h 16"/>
                <a:gd name="T16" fmla="*/ 16 w 16"/>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5"/>
                  </a:moveTo>
                  <a:cubicBezTo>
                    <a:pt x="16" y="16"/>
                    <a:pt x="16" y="16"/>
                    <a:pt x="15" y="16"/>
                  </a:cubicBezTo>
                  <a:cubicBezTo>
                    <a:pt x="2" y="16"/>
                    <a:pt x="2" y="16"/>
                    <a:pt x="2" y="16"/>
                  </a:cubicBezTo>
                  <a:cubicBezTo>
                    <a:pt x="1" y="16"/>
                    <a:pt x="0" y="16"/>
                    <a:pt x="0" y="15"/>
                  </a:cubicBezTo>
                  <a:cubicBezTo>
                    <a:pt x="0" y="2"/>
                    <a:pt x="0" y="2"/>
                    <a:pt x="0" y="2"/>
                  </a:cubicBezTo>
                  <a:cubicBezTo>
                    <a:pt x="0" y="1"/>
                    <a:pt x="1" y="0"/>
                    <a:pt x="2" y="0"/>
                  </a:cubicBezTo>
                  <a:cubicBezTo>
                    <a:pt x="15" y="0"/>
                    <a:pt x="15" y="0"/>
                    <a:pt x="15" y="0"/>
                  </a:cubicBezTo>
                  <a:cubicBezTo>
                    <a:pt x="16" y="0"/>
                    <a:pt x="16" y="1"/>
                    <a:pt x="16" y="2"/>
                  </a:cubicBezTo>
                  <a:lnTo>
                    <a:pt x="16" y="15"/>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70">
              <a:extLst>
                <a:ext uri="{FF2B5EF4-FFF2-40B4-BE49-F238E27FC236}">
                  <a16:creationId xmlns:a16="http://schemas.microsoft.com/office/drawing/2014/main" id="{4ED6B6D7-13E8-224A-655D-AC5297B7A77A}"/>
                </a:ext>
              </a:extLst>
            </p:cNvPr>
            <p:cNvSpPr>
              <a:spLocks/>
            </p:cNvSpPr>
            <p:nvPr/>
          </p:nvSpPr>
          <p:spPr bwMode="auto">
            <a:xfrm>
              <a:off x="2539" y="2255"/>
              <a:ext cx="38" cy="38"/>
            </a:xfrm>
            <a:custGeom>
              <a:avLst/>
              <a:gdLst>
                <a:gd name="T0" fmla="*/ 16 w 16"/>
                <a:gd name="T1" fmla="*/ 15 h 16"/>
                <a:gd name="T2" fmla="*/ 14 w 16"/>
                <a:gd name="T3" fmla="*/ 16 h 16"/>
                <a:gd name="T4" fmla="*/ 1 w 16"/>
                <a:gd name="T5" fmla="*/ 16 h 16"/>
                <a:gd name="T6" fmla="*/ 0 w 16"/>
                <a:gd name="T7" fmla="*/ 15 h 16"/>
                <a:gd name="T8" fmla="*/ 0 w 16"/>
                <a:gd name="T9" fmla="*/ 2 h 16"/>
                <a:gd name="T10" fmla="*/ 1 w 16"/>
                <a:gd name="T11" fmla="*/ 0 h 16"/>
                <a:gd name="T12" fmla="*/ 14 w 16"/>
                <a:gd name="T13" fmla="*/ 0 h 16"/>
                <a:gd name="T14" fmla="*/ 16 w 16"/>
                <a:gd name="T15" fmla="*/ 2 h 16"/>
                <a:gd name="T16" fmla="*/ 16 w 16"/>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5"/>
                  </a:moveTo>
                  <a:cubicBezTo>
                    <a:pt x="16" y="16"/>
                    <a:pt x="15" y="16"/>
                    <a:pt x="14" y="16"/>
                  </a:cubicBezTo>
                  <a:cubicBezTo>
                    <a:pt x="1" y="16"/>
                    <a:pt x="1" y="16"/>
                    <a:pt x="1" y="16"/>
                  </a:cubicBezTo>
                  <a:cubicBezTo>
                    <a:pt x="0" y="16"/>
                    <a:pt x="0" y="16"/>
                    <a:pt x="0" y="15"/>
                  </a:cubicBezTo>
                  <a:cubicBezTo>
                    <a:pt x="0" y="2"/>
                    <a:pt x="0" y="2"/>
                    <a:pt x="0" y="2"/>
                  </a:cubicBezTo>
                  <a:cubicBezTo>
                    <a:pt x="0" y="1"/>
                    <a:pt x="0" y="0"/>
                    <a:pt x="1" y="0"/>
                  </a:cubicBezTo>
                  <a:cubicBezTo>
                    <a:pt x="14" y="0"/>
                    <a:pt x="14" y="0"/>
                    <a:pt x="14" y="0"/>
                  </a:cubicBezTo>
                  <a:cubicBezTo>
                    <a:pt x="15" y="0"/>
                    <a:pt x="16" y="1"/>
                    <a:pt x="16" y="2"/>
                  </a:cubicBezTo>
                  <a:lnTo>
                    <a:pt x="16" y="15"/>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71">
              <a:extLst>
                <a:ext uri="{FF2B5EF4-FFF2-40B4-BE49-F238E27FC236}">
                  <a16:creationId xmlns:a16="http://schemas.microsoft.com/office/drawing/2014/main" id="{452126CA-D81D-3CA5-81A6-940DF8AC98F3}"/>
                </a:ext>
              </a:extLst>
            </p:cNvPr>
            <p:cNvSpPr>
              <a:spLocks/>
            </p:cNvSpPr>
            <p:nvPr/>
          </p:nvSpPr>
          <p:spPr bwMode="auto">
            <a:xfrm>
              <a:off x="2641" y="2255"/>
              <a:ext cx="38" cy="38"/>
            </a:xfrm>
            <a:custGeom>
              <a:avLst/>
              <a:gdLst>
                <a:gd name="T0" fmla="*/ 16 w 16"/>
                <a:gd name="T1" fmla="*/ 15 h 16"/>
                <a:gd name="T2" fmla="*/ 15 w 16"/>
                <a:gd name="T3" fmla="*/ 16 h 16"/>
                <a:gd name="T4" fmla="*/ 1 w 16"/>
                <a:gd name="T5" fmla="*/ 16 h 16"/>
                <a:gd name="T6" fmla="*/ 0 w 16"/>
                <a:gd name="T7" fmla="*/ 15 h 16"/>
                <a:gd name="T8" fmla="*/ 0 w 16"/>
                <a:gd name="T9" fmla="*/ 2 h 16"/>
                <a:gd name="T10" fmla="*/ 1 w 16"/>
                <a:gd name="T11" fmla="*/ 0 h 16"/>
                <a:gd name="T12" fmla="*/ 15 w 16"/>
                <a:gd name="T13" fmla="*/ 0 h 16"/>
                <a:gd name="T14" fmla="*/ 16 w 16"/>
                <a:gd name="T15" fmla="*/ 2 h 16"/>
                <a:gd name="T16" fmla="*/ 16 w 16"/>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5"/>
                  </a:moveTo>
                  <a:cubicBezTo>
                    <a:pt x="16" y="16"/>
                    <a:pt x="15" y="16"/>
                    <a:pt x="15" y="16"/>
                  </a:cubicBezTo>
                  <a:cubicBezTo>
                    <a:pt x="1" y="16"/>
                    <a:pt x="1" y="16"/>
                    <a:pt x="1" y="16"/>
                  </a:cubicBezTo>
                  <a:cubicBezTo>
                    <a:pt x="0" y="16"/>
                    <a:pt x="0" y="16"/>
                    <a:pt x="0" y="15"/>
                  </a:cubicBezTo>
                  <a:cubicBezTo>
                    <a:pt x="0" y="2"/>
                    <a:pt x="0" y="2"/>
                    <a:pt x="0" y="2"/>
                  </a:cubicBezTo>
                  <a:cubicBezTo>
                    <a:pt x="0" y="1"/>
                    <a:pt x="0" y="0"/>
                    <a:pt x="1" y="0"/>
                  </a:cubicBezTo>
                  <a:cubicBezTo>
                    <a:pt x="15" y="0"/>
                    <a:pt x="15" y="0"/>
                    <a:pt x="15" y="0"/>
                  </a:cubicBezTo>
                  <a:cubicBezTo>
                    <a:pt x="15" y="0"/>
                    <a:pt x="16" y="1"/>
                    <a:pt x="16" y="2"/>
                  </a:cubicBezTo>
                  <a:lnTo>
                    <a:pt x="16" y="15"/>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72">
              <a:extLst>
                <a:ext uri="{FF2B5EF4-FFF2-40B4-BE49-F238E27FC236}">
                  <a16:creationId xmlns:a16="http://schemas.microsoft.com/office/drawing/2014/main" id="{23015FE9-C82C-457F-7D55-747CC6F4C256}"/>
                </a:ext>
              </a:extLst>
            </p:cNvPr>
            <p:cNvSpPr>
              <a:spLocks/>
            </p:cNvSpPr>
            <p:nvPr/>
          </p:nvSpPr>
          <p:spPr bwMode="auto">
            <a:xfrm>
              <a:off x="2589" y="2255"/>
              <a:ext cx="38" cy="38"/>
            </a:xfrm>
            <a:custGeom>
              <a:avLst/>
              <a:gdLst>
                <a:gd name="T0" fmla="*/ 16 w 16"/>
                <a:gd name="T1" fmla="*/ 15 h 16"/>
                <a:gd name="T2" fmla="*/ 15 w 16"/>
                <a:gd name="T3" fmla="*/ 16 h 16"/>
                <a:gd name="T4" fmla="*/ 2 w 16"/>
                <a:gd name="T5" fmla="*/ 16 h 16"/>
                <a:gd name="T6" fmla="*/ 0 w 16"/>
                <a:gd name="T7" fmla="*/ 15 h 16"/>
                <a:gd name="T8" fmla="*/ 0 w 16"/>
                <a:gd name="T9" fmla="*/ 2 h 16"/>
                <a:gd name="T10" fmla="*/ 2 w 16"/>
                <a:gd name="T11" fmla="*/ 0 h 16"/>
                <a:gd name="T12" fmla="*/ 15 w 16"/>
                <a:gd name="T13" fmla="*/ 0 h 16"/>
                <a:gd name="T14" fmla="*/ 16 w 16"/>
                <a:gd name="T15" fmla="*/ 2 h 16"/>
                <a:gd name="T16" fmla="*/ 16 w 16"/>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5"/>
                  </a:moveTo>
                  <a:cubicBezTo>
                    <a:pt x="16" y="16"/>
                    <a:pt x="16" y="16"/>
                    <a:pt x="15" y="16"/>
                  </a:cubicBezTo>
                  <a:cubicBezTo>
                    <a:pt x="2" y="16"/>
                    <a:pt x="2" y="16"/>
                    <a:pt x="2" y="16"/>
                  </a:cubicBezTo>
                  <a:cubicBezTo>
                    <a:pt x="1" y="16"/>
                    <a:pt x="0" y="16"/>
                    <a:pt x="0" y="15"/>
                  </a:cubicBezTo>
                  <a:cubicBezTo>
                    <a:pt x="0" y="2"/>
                    <a:pt x="0" y="2"/>
                    <a:pt x="0" y="2"/>
                  </a:cubicBezTo>
                  <a:cubicBezTo>
                    <a:pt x="0" y="1"/>
                    <a:pt x="1" y="0"/>
                    <a:pt x="2" y="0"/>
                  </a:cubicBezTo>
                  <a:cubicBezTo>
                    <a:pt x="15" y="0"/>
                    <a:pt x="15" y="0"/>
                    <a:pt x="15" y="0"/>
                  </a:cubicBezTo>
                  <a:cubicBezTo>
                    <a:pt x="16" y="0"/>
                    <a:pt x="16" y="1"/>
                    <a:pt x="16" y="2"/>
                  </a:cubicBezTo>
                  <a:lnTo>
                    <a:pt x="16" y="15"/>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73">
              <a:extLst>
                <a:ext uri="{FF2B5EF4-FFF2-40B4-BE49-F238E27FC236}">
                  <a16:creationId xmlns:a16="http://schemas.microsoft.com/office/drawing/2014/main" id="{B19A5120-E160-BE5C-B1A9-000742FA3EFF}"/>
                </a:ext>
              </a:extLst>
            </p:cNvPr>
            <p:cNvSpPr>
              <a:spLocks/>
            </p:cNvSpPr>
            <p:nvPr/>
          </p:nvSpPr>
          <p:spPr bwMode="auto">
            <a:xfrm>
              <a:off x="2486" y="2308"/>
              <a:ext cx="38" cy="38"/>
            </a:xfrm>
            <a:custGeom>
              <a:avLst/>
              <a:gdLst>
                <a:gd name="T0" fmla="*/ 16 w 16"/>
                <a:gd name="T1" fmla="*/ 14 h 16"/>
                <a:gd name="T2" fmla="*/ 15 w 16"/>
                <a:gd name="T3" fmla="*/ 16 h 16"/>
                <a:gd name="T4" fmla="*/ 2 w 16"/>
                <a:gd name="T5" fmla="*/ 16 h 16"/>
                <a:gd name="T6" fmla="*/ 0 w 16"/>
                <a:gd name="T7" fmla="*/ 14 h 16"/>
                <a:gd name="T8" fmla="*/ 0 w 16"/>
                <a:gd name="T9" fmla="*/ 1 h 16"/>
                <a:gd name="T10" fmla="*/ 2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6" y="16"/>
                    <a:pt x="15" y="16"/>
                  </a:cubicBezTo>
                  <a:cubicBezTo>
                    <a:pt x="2" y="16"/>
                    <a:pt x="2" y="16"/>
                    <a:pt x="2" y="16"/>
                  </a:cubicBezTo>
                  <a:cubicBezTo>
                    <a:pt x="1" y="16"/>
                    <a:pt x="0" y="15"/>
                    <a:pt x="0" y="14"/>
                  </a:cubicBezTo>
                  <a:cubicBezTo>
                    <a:pt x="0" y="1"/>
                    <a:pt x="0" y="1"/>
                    <a:pt x="0" y="1"/>
                  </a:cubicBezTo>
                  <a:cubicBezTo>
                    <a:pt x="0" y="0"/>
                    <a:pt x="1" y="0"/>
                    <a:pt x="2" y="0"/>
                  </a:cubicBezTo>
                  <a:cubicBezTo>
                    <a:pt x="15" y="0"/>
                    <a:pt x="15" y="0"/>
                    <a:pt x="15" y="0"/>
                  </a:cubicBezTo>
                  <a:cubicBezTo>
                    <a:pt x="16" y="0"/>
                    <a:pt x="16" y="0"/>
                    <a:pt x="16" y="1"/>
                  </a:cubicBezTo>
                  <a:lnTo>
                    <a:pt x="16" y="14"/>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74">
              <a:extLst>
                <a:ext uri="{FF2B5EF4-FFF2-40B4-BE49-F238E27FC236}">
                  <a16:creationId xmlns:a16="http://schemas.microsoft.com/office/drawing/2014/main" id="{84149DDB-9A16-67C0-99C0-E831C8E56EFD}"/>
                </a:ext>
              </a:extLst>
            </p:cNvPr>
            <p:cNvSpPr>
              <a:spLocks/>
            </p:cNvSpPr>
            <p:nvPr/>
          </p:nvSpPr>
          <p:spPr bwMode="auto">
            <a:xfrm>
              <a:off x="2539" y="2308"/>
              <a:ext cx="38" cy="38"/>
            </a:xfrm>
            <a:custGeom>
              <a:avLst/>
              <a:gdLst>
                <a:gd name="T0" fmla="*/ 16 w 16"/>
                <a:gd name="T1" fmla="*/ 14 h 16"/>
                <a:gd name="T2" fmla="*/ 14 w 16"/>
                <a:gd name="T3" fmla="*/ 16 h 16"/>
                <a:gd name="T4" fmla="*/ 1 w 16"/>
                <a:gd name="T5" fmla="*/ 16 h 16"/>
                <a:gd name="T6" fmla="*/ 0 w 16"/>
                <a:gd name="T7" fmla="*/ 14 h 16"/>
                <a:gd name="T8" fmla="*/ 0 w 16"/>
                <a:gd name="T9" fmla="*/ 1 h 16"/>
                <a:gd name="T10" fmla="*/ 1 w 16"/>
                <a:gd name="T11" fmla="*/ 0 h 16"/>
                <a:gd name="T12" fmla="*/ 14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5" y="16"/>
                    <a:pt x="14" y="16"/>
                  </a:cubicBezTo>
                  <a:cubicBezTo>
                    <a:pt x="1" y="16"/>
                    <a:pt x="1" y="16"/>
                    <a:pt x="1" y="16"/>
                  </a:cubicBezTo>
                  <a:cubicBezTo>
                    <a:pt x="0" y="16"/>
                    <a:pt x="0" y="15"/>
                    <a:pt x="0" y="14"/>
                  </a:cubicBezTo>
                  <a:cubicBezTo>
                    <a:pt x="0" y="1"/>
                    <a:pt x="0" y="1"/>
                    <a:pt x="0" y="1"/>
                  </a:cubicBezTo>
                  <a:cubicBezTo>
                    <a:pt x="0" y="0"/>
                    <a:pt x="0" y="0"/>
                    <a:pt x="1" y="0"/>
                  </a:cubicBezTo>
                  <a:cubicBezTo>
                    <a:pt x="14" y="0"/>
                    <a:pt x="14" y="0"/>
                    <a:pt x="14" y="0"/>
                  </a:cubicBezTo>
                  <a:cubicBezTo>
                    <a:pt x="15" y="0"/>
                    <a:pt x="16" y="0"/>
                    <a:pt x="16" y="1"/>
                  </a:cubicBezTo>
                  <a:lnTo>
                    <a:pt x="16" y="14"/>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75">
              <a:extLst>
                <a:ext uri="{FF2B5EF4-FFF2-40B4-BE49-F238E27FC236}">
                  <a16:creationId xmlns:a16="http://schemas.microsoft.com/office/drawing/2014/main" id="{27C4CC91-2620-B9DB-7A67-6A10FA178BF0}"/>
                </a:ext>
              </a:extLst>
            </p:cNvPr>
            <p:cNvSpPr>
              <a:spLocks/>
            </p:cNvSpPr>
            <p:nvPr/>
          </p:nvSpPr>
          <p:spPr bwMode="auto">
            <a:xfrm>
              <a:off x="2641" y="2308"/>
              <a:ext cx="38" cy="38"/>
            </a:xfrm>
            <a:custGeom>
              <a:avLst/>
              <a:gdLst>
                <a:gd name="T0" fmla="*/ 16 w 16"/>
                <a:gd name="T1" fmla="*/ 14 h 16"/>
                <a:gd name="T2" fmla="*/ 15 w 16"/>
                <a:gd name="T3" fmla="*/ 16 h 16"/>
                <a:gd name="T4" fmla="*/ 1 w 16"/>
                <a:gd name="T5" fmla="*/ 16 h 16"/>
                <a:gd name="T6" fmla="*/ 0 w 16"/>
                <a:gd name="T7" fmla="*/ 14 h 16"/>
                <a:gd name="T8" fmla="*/ 0 w 16"/>
                <a:gd name="T9" fmla="*/ 1 h 16"/>
                <a:gd name="T10" fmla="*/ 1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5" y="16"/>
                    <a:pt x="15" y="16"/>
                  </a:cubicBezTo>
                  <a:cubicBezTo>
                    <a:pt x="1" y="16"/>
                    <a:pt x="1" y="16"/>
                    <a:pt x="1" y="16"/>
                  </a:cubicBezTo>
                  <a:cubicBezTo>
                    <a:pt x="0" y="16"/>
                    <a:pt x="0" y="15"/>
                    <a:pt x="0" y="14"/>
                  </a:cubicBezTo>
                  <a:cubicBezTo>
                    <a:pt x="0" y="1"/>
                    <a:pt x="0" y="1"/>
                    <a:pt x="0" y="1"/>
                  </a:cubicBezTo>
                  <a:cubicBezTo>
                    <a:pt x="0" y="0"/>
                    <a:pt x="0" y="0"/>
                    <a:pt x="1" y="0"/>
                  </a:cubicBezTo>
                  <a:cubicBezTo>
                    <a:pt x="15" y="0"/>
                    <a:pt x="15" y="0"/>
                    <a:pt x="15" y="0"/>
                  </a:cubicBezTo>
                  <a:cubicBezTo>
                    <a:pt x="15" y="0"/>
                    <a:pt x="16" y="0"/>
                    <a:pt x="16" y="1"/>
                  </a:cubicBezTo>
                  <a:lnTo>
                    <a:pt x="16" y="14"/>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76">
              <a:extLst>
                <a:ext uri="{FF2B5EF4-FFF2-40B4-BE49-F238E27FC236}">
                  <a16:creationId xmlns:a16="http://schemas.microsoft.com/office/drawing/2014/main" id="{B8AA34B4-4664-0A6B-0B76-502671B4F401}"/>
                </a:ext>
              </a:extLst>
            </p:cNvPr>
            <p:cNvSpPr>
              <a:spLocks/>
            </p:cNvSpPr>
            <p:nvPr/>
          </p:nvSpPr>
          <p:spPr bwMode="auto">
            <a:xfrm>
              <a:off x="2589" y="2308"/>
              <a:ext cx="38" cy="38"/>
            </a:xfrm>
            <a:custGeom>
              <a:avLst/>
              <a:gdLst>
                <a:gd name="T0" fmla="*/ 16 w 16"/>
                <a:gd name="T1" fmla="*/ 14 h 16"/>
                <a:gd name="T2" fmla="*/ 15 w 16"/>
                <a:gd name="T3" fmla="*/ 16 h 16"/>
                <a:gd name="T4" fmla="*/ 2 w 16"/>
                <a:gd name="T5" fmla="*/ 16 h 16"/>
                <a:gd name="T6" fmla="*/ 0 w 16"/>
                <a:gd name="T7" fmla="*/ 14 h 16"/>
                <a:gd name="T8" fmla="*/ 0 w 16"/>
                <a:gd name="T9" fmla="*/ 1 h 16"/>
                <a:gd name="T10" fmla="*/ 2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6" y="16"/>
                    <a:pt x="15" y="16"/>
                  </a:cubicBezTo>
                  <a:cubicBezTo>
                    <a:pt x="2" y="16"/>
                    <a:pt x="2" y="16"/>
                    <a:pt x="2" y="16"/>
                  </a:cubicBezTo>
                  <a:cubicBezTo>
                    <a:pt x="1" y="16"/>
                    <a:pt x="0" y="15"/>
                    <a:pt x="0" y="14"/>
                  </a:cubicBezTo>
                  <a:cubicBezTo>
                    <a:pt x="0" y="1"/>
                    <a:pt x="0" y="1"/>
                    <a:pt x="0" y="1"/>
                  </a:cubicBezTo>
                  <a:cubicBezTo>
                    <a:pt x="0" y="0"/>
                    <a:pt x="1" y="0"/>
                    <a:pt x="2" y="0"/>
                  </a:cubicBezTo>
                  <a:cubicBezTo>
                    <a:pt x="15" y="0"/>
                    <a:pt x="15" y="0"/>
                    <a:pt x="15" y="0"/>
                  </a:cubicBezTo>
                  <a:cubicBezTo>
                    <a:pt x="16" y="0"/>
                    <a:pt x="16" y="0"/>
                    <a:pt x="16" y="1"/>
                  </a:cubicBezTo>
                  <a:lnTo>
                    <a:pt x="16" y="14"/>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77">
              <a:extLst>
                <a:ext uri="{FF2B5EF4-FFF2-40B4-BE49-F238E27FC236}">
                  <a16:creationId xmlns:a16="http://schemas.microsoft.com/office/drawing/2014/main" id="{214F1C0D-83B5-C5DB-1A68-0D879B4D0235}"/>
                </a:ext>
              </a:extLst>
            </p:cNvPr>
            <p:cNvSpPr>
              <a:spLocks/>
            </p:cNvSpPr>
            <p:nvPr/>
          </p:nvSpPr>
          <p:spPr bwMode="auto">
            <a:xfrm>
              <a:off x="2486" y="2066"/>
              <a:ext cx="193" cy="58"/>
            </a:xfrm>
            <a:custGeom>
              <a:avLst/>
              <a:gdLst>
                <a:gd name="T0" fmla="*/ 0 w 193"/>
                <a:gd name="T1" fmla="*/ 58 h 58"/>
                <a:gd name="T2" fmla="*/ 193 w 193"/>
                <a:gd name="T3" fmla="*/ 0 h 58"/>
                <a:gd name="T4" fmla="*/ 193 w 193"/>
                <a:gd name="T5" fmla="*/ 58 h 58"/>
                <a:gd name="T6" fmla="*/ 0 w 193"/>
                <a:gd name="T7" fmla="*/ 58 h 58"/>
              </a:gdLst>
              <a:ahLst/>
              <a:cxnLst>
                <a:cxn ang="0">
                  <a:pos x="T0" y="T1"/>
                </a:cxn>
                <a:cxn ang="0">
                  <a:pos x="T2" y="T3"/>
                </a:cxn>
                <a:cxn ang="0">
                  <a:pos x="T4" y="T5"/>
                </a:cxn>
                <a:cxn ang="0">
                  <a:pos x="T6" y="T7"/>
                </a:cxn>
              </a:cxnLst>
              <a:rect l="0" t="0" r="r" b="b"/>
              <a:pathLst>
                <a:path w="193" h="58">
                  <a:moveTo>
                    <a:pt x="0" y="58"/>
                  </a:moveTo>
                  <a:lnTo>
                    <a:pt x="193" y="0"/>
                  </a:lnTo>
                  <a:lnTo>
                    <a:pt x="193" y="58"/>
                  </a:lnTo>
                  <a:lnTo>
                    <a:pt x="0" y="58"/>
                  </a:lnTo>
                  <a:close/>
                </a:path>
              </a:pathLst>
            </a:custGeom>
            <a:solidFill>
              <a:srgbClr val="7DB3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78">
              <a:extLst>
                <a:ext uri="{FF2B5EF4-FFF2-40B4-BE49-F238E27FC236}">
                  <a16:creationId xmlns:a16="http://schemas.microsoft.com/office/drawing/2014/main" id="{FBCFFBE8-4D03-2DCB-FDD6-03D93C41BCCF}"/>
                </a:ext>
              </a:extLst>
            </p:cNvPr>
            <p:cNvSpPr>
              <a:spLocks noChangeArrowheads="1"/>
            </p:cNvSpPr>
            <p:nvPr/>
          </p:nvSpPr>
          <p:spPr bwMode="auto">
            <a:xfrm>
              <a:off x="3128" y="1983"/>
              <a:ext cx="28" cy="396"/>
            </a:xfrm>
            <a:prstGeom prst="rect">
              <a:avLst/>
            </a:prstGeom>
            <a:solidFill>
              <a:srgbClr val="EADD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79">
              <a:extLst>
                <a:ext uri="{FF2B5EF4-FFF2-40B4-BE49-F238E27FC236}">
                  <a16:creationId xmlns:a16="http://schemas.microsoft.com/office/drawing/2014/main" id="{FC91BAF5-5642-23A6-48B8-284C284FC2FA}"/>
                </a:ext>
              </a:extLst>
            </p:cNvPr>
            <p:cNvSpPr>
              <a:spLocks/>
            </p:cNvSpPr>
            <p:nvPr/>
          </p:nvSpPr>
          <p:spPr bwMode="auto">
            <a:xfrm>
              <a:off x="3097" y="1947"/>
              <a:ext cx="90" cy="50"/>
            </a:xfrm>
            <a:custGeom>
              <a:avLst/>
              <a:gdLst>
                <a:gd name="T0" fmla="*/ 45 w 90"/>
                <a:gd name="T1" fmla="*/ 0 h 50"/>
                <a:gd name="T2" fmla="*/ 90 w 90"/>
                <a:gd name="T3" fmla="*/ 50 h 50"/>
                <a:gd name="T4" fmla="*/ 0 w 90"/>
                <a:gd name="T5" fmla="*/ 50 h 50"/>
                <a:gd name="T6" fmla="*/ 45 w 90"/>
                <a:gd name="T7" fmla="*/ 0 h 50"/>
              </a:gdLst>
              <a:ahLst/>
              <a:cxnLst>
                <a:cxn ang="0">
                  <a:pos x="T0" y="T1"/>
                </a:cxn>
                <a:cxn ang="0">
                  <a:pos x="T2" y="T3"/>
                </a:cxn>
                <a:cxn ang="0">
                  <a:pos x="T4" y="T5"/>
                </a:cxn>
                <a:cxn ang="0">
                  <a:pos x="T6" y="T7"/>
                </a:cxn>
              </a:cxnLst>
              <a:rect l="0" t="0" r="r" b="b"/>
              <a:pathLst>
                <a:path w="90" h="50">
                  <a:moveTo>
                    <a:pt x="45" y="0"/>
                  </a:moveTo>
                  <a:lnTo>
                    <a:pt x="90" y="50"/>
                  </a:lnTo>
                  <a:lnTo>
                    <a:pt x="0" y="50"/>
                  </a:lnTo>
                  <a:lnTo>
                    <a:pt x="45" y="0"/>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80">
              <a:extLst>
                <a:ext uri="{FF2B5EF4-FFF2-40B4-BE49-F238E27FC236}">
                  <a16:creationId xmlns:a16="http://schemas.microsoft.com/office/drawing/2014/main" id="{069F997E-DD47-6959-20B9-CDC578A3B1F0}"/>
                </a:ext>
              </a:extLst>
            </p:cNvPr>
            <p:cNvSpPr>
              <a:spLocks noChangeArrowheads="1"/>
            </p:cNvSpPr>
            <p:nvPr/>
          </p:nvSpPr>
          <p:spPr bwMode="auto">
            <a:xfrm>
              <a:off x="2753" y="2198"/>
              <a:ext cx="701" cy="26"/>
            </a:xfrm>
            <a:prstGeom prst="rect">
              <a:avLst/>
            </a:prstGeom>
            <a:solidFill>
              <a:srgbClr val="EADD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81">
              <a:extLst>
                <a:ext uri="{FF2B5EF4-FFF2-40B4-BE49-F238E27FC236}">
                  <a16:creationId xmlns:a16="http://schemas.microsoft.com/office/drawing/2014/main" id="{B92332B5-9775-96C0-779C-C979A2B90156}"/>
                </a:ext>
              </a:extLst>
            </p:cNvPr>
            <p:cNvSpPr>
              <a:spLocks/>
            </p:cNvSpPr>
            <p:nvPr/>
          </p:nvSpPr>
          <p:spPr bwMode="auto">
            <a:xfrm>
              <a:off x="3440" y="2167"/>
              <a:ext cx="50" cy="88"/>
            </a:xfrm>
            <a:custGeom>
              <a:avLst/>
              <a:gdLst>
                <a:gd name="T0" fmla="*/ 50 w 50"/>
                <a:gd name="T1" fmla="*/ 45 h 88"/>
                <a:gd name="T2" fmla="*/ 0 w 50"/>
                <a:gd name="T3" fmla="*/ 88 h 88"/>
                <a:gd name="T4" fmla="*/ 0 w 50"/>
                <a:gd name="T5" fmla="*/ 0 h 88"/>
                <a:gd name="T6" fmla="*/ 50 w 50"/>
                <a:gd name="T7" fmla="*/ 45 h 88"/>
              </a:gdLst>
              <a:ahLst/>
              <a:cxnLst>
                <a:cxn ang="0">
                  <a:pos x="T0" y="T1"/>
                </a:cxn>
                <a:cxn ang="0">
                  <a:pos x="T2" y="T3"/>
                </a:cxn>
                <a:cxn ang="0">
                  <a:pos x="T4" y="T5"/>
                </a:cxn>
                <a:cxn ang="0">
                  <a:pos x="T6" y="T7"/>
                </a:cxn>
              </a:cxnLst>
              <a:rect l="0" t="0" r="r" b="b"/>
              <a:pathLst>
                <a:path w="50" h="88">
                  <a:moveTo>
                    <a:pt x="50" y="45"/>
                  </a:moveTo>
                  <a:lnTo>
                    <a:pt x="0" y="88"/>
                  </a:lnTo>
                  <a:lnTo>
                    <a:pt x="0" y="0"/>
                  </a:lnTo>
                  <a:lnTo>
                    <a:pt x="50" y="45"/>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82">
              <a:extLst>
                <a:ext uri="{FF2B5EF4-FFF2-40B4-BE49-F238E27FC236}">
                  <a16:creationId xmlns:a16="http://schemas.microsoft.com/office/drawing/2014/main" id="{E8B761A7-4026-86F3-FB49-78FC3D502736}"/>
                </a:ext>
              </a:extLst>
            </p:cNvPr>
            <p:cNvSpPr>
              <a:spLocks/>
            </p:cNvSpPr>
            <p:nvPr/>
          </p:nvSpPr>
          <p:spPr bwMode="auto">
            <a:xfrm>
              <a:off x="2806" y="1949"/>
              <a:ext cx="622" cy="375"/>
            </a:xfrm>
            <a:custGeom>
              <a:avLst/>
              <a:gdLst>
                <a:gd name="T0" fmla="*/ 14 w 622"/>
                <a:gd name="T1" fmla="*/ 375 h 375"/>
                <a:gd name="T2" fmla="*/ 0 w 622"/>
                <a:gd name="T3" fmla="*/ 352 h 375"/>
                <a:gd name="T4" fmla="*/ 608 w 622"/>
                <a:gd name="T5" fmla="*/ 0 h 375"/>
                <a:gd name="T6" fmla="*/ 622 w 622"/>
                <a:gd name="T7" fmla="*/ 27 h 375"/>
                <a:gd name="T8" fmla="*/ 14 w 622"/>
                <a:gd name="T9" fmla="*/ 375 h 375"/>
              </a:gdLst>
              <a:ahLst/>
              <a:cxnLst>
                <a:cxn ang="0">
                  <a:pos x="T0" y="T1"/>
                </a:cxn>
                <a:cxn ang="0">
                  <a:pos x="T2" y="T3"/>
                </a:cxn>
                <a:cxn ang="0">
                  <a:pos x="T4" y="T5"/>
                </a:cxn>
                <a:cxn ang="0">
                  <a:pos x="T6" y="T7"/>
                </a:cxn>
                <a:cxn ang="0">
                  <a:pos x="T8" y="T9"/>
                </a:cxn>
              </a:cxnLst>
              <a:rect l="0" t="0" r="r" b="b"/>
              <a:pathLst>
                <a:path w="622" h="375">
                  <a:moveTo>
                    <a:pt x="14" y="375"/>
                  </a:moveTo>
                  <a:lnTo>
                    <a:pt x="0" y="352"/>
                  </a:lnTo>
                  <a:lnTo>
                    <a:pt x="608" y="0"/>
                  </a:lnTo>
                  <a:lnTo>
                    <a:pt x="622" y="27"/>
                  </a:lnTo>
                  <a:lnTo>
                    <a:pt x="14" y="375"/>
                  </a:lnTo>
                  <a:close/>
                </a:path>
              </a:pathLst>
            </a:custGeom>
            <a:solidFill>
              <a:srgbClr val="FC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83">
              <a:extLst>
                <a:ext uri="{FF2B5EF4-FFF2-40B4-BE49-F238E27FC236}">
                  <a16:creationId xmlns:a16="http://schemas.microsoft.com/office/drawing/2014/main" id="{454E8F62-4286-5E0F-2E80-E51B3A707D52}"/>
                </a:ext>
              </a:extLst>
            </p:cNvPr>
            <p:cNvSpPr>
              <a:spLocks/>
            </p:cNvSpPr>
            <p:nvPr/>
          </p:nvSpPr>
          <p:spPr bwMode="auto">
            <a:xfrm>
              <a:off x="3385" y="1932"/>
              <a:ext cx="67" cy="77"/>
            </a:xfrm>
            <a:custGeom>
              <a:avLst/>
              <a:gdLst>
                <a:gd name="T0" fmla="*/ 67 w 67"/>
                <a:gd name="T1" fmla="*/ 12 h 77"/>
                <a:gd name="T2" fmla="*/ 43 w 67"/>
                <a:gd name="T3" fmla="*/ 77 h 77"/>
                <a:gd name="T4" fmla="*/ 0 w 67"/>
                <a:gd name="T5" fmla="*/ 0 h 77"/>
                <a:gd name="T6" fmla="*/ 67 w 67"/>
                <a:gd name="T7" fmla="*/ 12 h 77"/>
              </a:gdLst>
              <a:ahLst/>
              <a:cxnLst>
                <a:cxn ang="0">
                  <a:pos x="T0" y="T1"/>
                </a:cxn>
                <a:cxn ang="0">
                  <a:pos x="T2" y="T3"/>
                </a:cxn>
                <a:cxn ang="0">
                  <a:pos x="T4" y="T5"/>
                </a:cxn>
                <a:cxn ang="0">
                  <a:pos x="T6" y="T7"/>
                </a:cxn>
              </a:cxnLst>
              <a:rect l="0" t="0" r="r" b="b"/>
              <a:pathLst>
                <a:path w="67" h="77">
                  <a:moveTo>
                    <a:pt x="67" y="12"/>
                  </a:moveTo>
                  <a:lnTo>
                    <a:pt x="43" y="77"/>
                  </a:lnTo>
                  <a:lnTo>
                    <a:pt x="0" y="0"/>
                  </a:lnTo>
                  <a:lnTo>
                    <a:pt x="67" y="12"/>
                  </a:lnTo>
                  <a:close/>
                </a:path>
              </a:pathLst>
            </a:custGeom>
            <a:solidFill>
              <a:srgbClr val="FC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84">
              <a:extLst>
                <a:ext uri="{FF2B5EF4-FFF2-40B4-BE49-F238E27FC236}">
                  <a16:creationId xmlns:a16="http://schemas.microsoft.com/office/drawing/2014/main" id="{74673E06-BB16-35FF-7654-2653CBA1978B}"/>
                </a:ext>
              </a:extLst>
            </p:cNvPr>
            <p:cNvSpPr>
              <a:spLocks/>
            </p:cNvSpPr>
            <p:nvPr/>
          </p:nvSpPr>
          <p:spPr bwMode="auto">
            <a:xfrm>
              <a:off x="2706" y="2382"/>
              <a:ext cx="50" cy="45"/>
            </a:xfrm>
            <a:custGeom>
              <a:avLst/>
              <a:gdLst>
                <a:gd name="T0" fmla="*/ 16 w 50"/>
                <a:gd name="T1" fmla="*/ 21 h 45"/>
                <a:gd name="T2" fmla="*/ 0 w 50"/>
                <a:gd name="T3" fmla="*/ 0 h 45"/>
                <a:gd name="T4" fmla="*/ 14 w 50"/>
                <a:gd name="T5" fmla="*/ 0 h 45"/>
                <a:gd name="T6" fmla="*/ 23 w 50"/>
                <a:gd name="T7" fmla="*/ 14 h 45"/>
                <a:gd name="T8" fmla="*/ 33 w 50"/>
                <a:gd name="T9" fmla="*/ 0 h 45"/>
                <a:gd name="T10" fmla="*/ 47 w 50"/>
                <a:gd name="T11" fmla="*/ 0 h 45"/>
                <a:gd name="T12" fmla="*/ 33 w 50"/>
                <a:gd name="T13" fmla="*/ 21 h 45"/>
                <a:gd name="T14" fmla="*/ 50 w 50"/>
                <a:gd name="T15" fmla="*/ 45 h 45"/>
                <a:gd name="T16" fmla="*/ 33 w 50"/>
                <a:gd name="T17" fmla="*/ 45 h 45"/>
                <a:gd name="T18" fmla="*/ 23 w 50"/>
                <a:gd name="T19" fmla="*/ 31 h 45"/>
                <a:gd name="T20" fmla="*/ 14 w 50"/>
                <a:gd name="T21" fmla="*/ 45 h 45"/>
                <a:gd name="T22" fmla="*/ 0 w 50"/>
                <a:gd name="T23" fmla="*/ 45 h 45"/>
                <a:gd name="T24" fmla="*/ 16 w 50"/>
                <a:gd name="T25"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5">
                  <a:moveTo>
                    <a:pt x="16" y="21"/>
                  </a:moveTo>
                  <a:lnTo>
                    <a:pt x="0" y="0"/>
                  </a:lnTo>
                  <a:lnTo>
                    <a:pt x="14" y="0"/>
                  </a:lnTo>
                  <a:lnTo>
                    <a:pt x="23" y="14"/>
                  </a:lnTo>
                  <a:lnTo>
                    <a:pt x="33" y="0"/>
                  </a:lnTo>
                  <a:lnTo>
                    <a:pt x="47" y="0"/>
                  </a:lnTo>
                  <a:lnTo>
                    <a:pt x="33" y="21"/>
                  </a:lnTo>
                  <a:lnTo>
                    <a:pt x="50" y="45"/>
                  </a:lnTo>
                  <a:lnTo>
                    <a:pt x="33" y="45"/>
                  </a:lnTo>
                  <a:lnTo>
                    <a:pt x="23" y="31"/>
                  </a:lnTo>
                  <a:lnTo>
                    <a:pt x="14" y="45"/>
                  </a:lnTo>
                  <a:lnTo>
                    <a:pt x="0" y="45"/>
                  </a:lnTo>
                  <a:lnTo>
                    <a:pt x="16" y="21"/>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85">
              <a:extLst>
                <a:ext uri="{FF2B5EF4-FFF2-40B4-BE49-F238E27FC236}">
                  <a16:creationId xmlns:a16="http://schemas.microsoft.com/office/drawing/2014/main" id="{6D82EF12-2705-2237-B947-F32ECEE88871}"/>
                </a:ext>
              </a:extLst>
            </p:cNvPr>
            <p:cNvSpPr>
              <a:spLocks/>
            </p:cNvSpPr>
            <p:nvPr/>
          </p:nvSpPr>
          <p:spPr bwMode="auto">
            <a:xfrm>
              <a:off x="2765" y="2377"/>
              <a:ext cx="50" cy="50"/>
            </a:xfrm>
            <a:custGeom>
              <a:avLst/>
              <a:gdLst>
                <a:gd name="T0" fmla="*/ 29 w 50"/>
                <a:gd name="T1" fmla="*/ 0 h 50"/>
                <a:gd name="T2" fmla="*/ 29 w 50"/>
                <a:gd name="T3" fmla="*/ 19 h 50"/>
                <a:gd name="T4" fmla="*/ 50 w 50"/>
                <a:gd name="T5" fmla="*/ 19 h 50"/>
                <a:gd name="T6" fmla="*/ 50 w 50"/>
                <a:gd name="T7" fmla="*/ 29 h 50"/>
                <a:gd name="T8" fmla="*/ 29 w 50"/>
                <a:gd name="T9" fmla="*/ 29 h 50"/>
                <a:gd name="T10" fmla="*/ 29 w 50"/>
                <a:gd name="T11" fmla="*/ 50 h 50"/>
                <a:gd name="T12" fmla="*/ 19 w 50"/>
                <a:gd name="T13" fmla="*/ 50 h 50"/>
                <a:gd name="T14" fmla="*/ 19 w 50"/>
                <a:gd name="T15" fmla="*/ 29 h 50"/>
                <a:gd name="T16" fmla="*/ 0 w 50"/>
                <a:gd name="T17" fmla="*/ 29 h 50"/>
                <a:gd name="T18" fmla="*/ 0 w 50"/>
                <a:gd name="T19" fmla="*/ 19 h 50"/>
                <a:gd name="T20" fmla="*/ 19 w 50"/>
                <a:gd name="T21" fmla="*/ 19 h 50"/>
                <a:gd name="T22" fmla="*/ 19 w 50"/>
                <a:gd name="T23" fmla="*/ 0 h 50"/>
                <a:gd name="T24" fmla="*/ 29 w 50"/>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9" y="0"/>
                  </a:moveTo>
                  <a:lnTo>
                    <a:pt x="29" y="19"/>
                  </a:lnTo>
                  <a:lnTo>
                    <a:pt x="50" y="19"/>
                  </a:lnTo>
                  <a:lnTo>
                    <a:pt x="50" y="29"/>
                  </a:lnTo>
                  <a:lnTo>
                    <a:pt x="29" y="29"/>
                  </a:lnTo>
                  <a:lnTo>
                    <a:pt x="29" y="50"/>
                  </a:lnTo>
                  <a:lnTo>
                    <a:pt x="19" y="50"/>
                  </a:lnTo>
                  <a:lnTo>
                    <a:pt x="19" y="29"/>
                  </a:lnTo>
                  <a:lnTo>
                    <a:pt x="0" y="29"/>
                  </a:lnTo>
                  <a:lnTo>
                    <a:pt x="0" y="19"/>
                  </a:lnTo>
                  <a:lnTo>
                    <a:pt x="19" y="19"/>
                  </a:lnTo>
                  <a:lnTo>
                    <a:pt x="19" y="0"/>
                  </a:lnTo>
                  <a:lnTo>
                    <a:pt x="29" y="0"/>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86">
              <a:extLst>
                <a:ext uri="{FF2B5EF4-FFF2-40B4-BE49-F238E27FC236}">
                  <a16:creationId xmlns:a16="http://schemas.microsoft.com/office/drawing/2014/main" id="{59DA810D-45F4-B6FB-93A9-5D333AB4C151}"/>
                </a:ext>
              </a:extLst>
            </p:cNvPr>
            <p:cNvSpPr>
              <a:spLocks/>
            </p:cNvSpPr>
            <p:nvPr/>
          </p:nvSpPr>
          <p:spPr bwMode="auto">
            <a:xfrm>
              <a:off x="2832" y="2367"/>
              <a:ext cx="43" cy="60"/>
            </a:xfrm>
            <a:custGeom>
              <a:avLst/>
              <a:gdLst>
                <a:gd name="T0" fmla="*/ 0 w 43"/>
                <a:gd name="T1" fmla="*/ 48 h 60"/>
                <a:gd name="T2" fmla="*/ 14 w 43"/>
                <a:gd name="T3" fmla="*/ 48 h 60"/>
                <a:gd name="T4" fmla="*/ 14 w 43"/>
                <a:gd name="T5" fmla="*/ 10 h 60"/>
                <a:gd name="T6" fmla="*/ 0 w 43"/>
                <a:gd name="T7" fmla="*/ 15 h 60"/>
                <a:gd name="T8" fmla="*/ 0 w 43"/>
                <a:gd name="T9" fmla="*/ 3 h 60"/>
                <a:gd name="T10" fmla="*/ 14 w 43"/>
                <a:gd name="T11" fmla="*/ 0 h 60"/>
                <a:gd name="T12" fmla="*/ 29 w 43"/>
                <a:gd name="T13" fmla="*/ 0 h 60"/>
                <a:gd name="T14" fmla="*/ 29 w 43"/>
                <a:gd name="T15" fmla="*/ 48 h 60"/>
                <a:gd name="T16" fmla="*/ 43 w 43"/>
                <a:gd name="T17" fmla="*/ 48 h 60"/>
                <a:gd name="T18" fmla="*/ 43 w 43"/>
                <a:gd name="T19" fmla="*/ 60 h 60"/>
                <a:gd name="T20" fmla="*/ 0 w 43"/>
                <a:gd name="T21" fmla="*/ 60 h 60"/>
                <a:gd name="T22" fmla="*/ 0 w 43"/>
                <a:gd name="T23"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60">
                  <a:moveTo>
                    <a:pt x="0" y="48"/>
                  </a:moveTo>
                  <a:lnTo>
                    <a:pt x="14" y="48"/>
                  </a:lnTo>
                  <a:lnTo>
                    <a:pt x="14" y="10"/>
                  </a:lnTo>
                  <a:lnTo>
                    <a:pt x="0" y="15"/>
                  </a:lnTo>
                  <a:lnTo>
                    <a:pt x="0" y="3"/>
                  </a:lnTo>
                  <a:lnTo>
                    <a:pt x="14" y="0"/>
                  </a:lnTo>
                  <a:lnTo>
                    <a:pt x="29" y="0"/>
                  </a:lnTo>
                  <a:lnTo>
                    <a:pt x="29" y="48"/>
                  </a:lnTo>
                  <a:lnTo>
                    <a:pt x="43" y="48"/>
                  </a:lnTo>
                  <a:lnTo>
                    <a:pt x="43" y="60"/>
                  </a:lnTo>
                  <a:lnTo>
                    <a:pt x="0" y="60"/>
                  </a:lnTo>
                  <a:lnTo>
                    <a:pt x="0" y="48"/>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87">
              <a:extLst>
                <a:ext uri="{FF2B5EF4-FFF2-40B4-BE49-F238E27FC236}">
                  <a16:creationId xmlns:a16="http://schemas.microsoft.com/office/drawing/2014/main" id="{20F17479-309F-5B80-36A6-71719A34B16F}"/>
                </a:ext>
              </a:extLst>
            </p:cNvPr>
            <p:cNvSpPr>
              <a:spLocks noEditPoints="1"/>
            </p:cNvSpPr>
            <p:nvPr/>
          </p:nvSpPr>
          <p:spPr bwMode="auto">
            <a:xfrm>
              <a:off x="2884" y="2367"/>
              <a:ext cx="48" cy="60"/>
            </a:xfrm>
            <a:custGeom>
              <a:avLst/>
              <a:gdLst>
                <a:gd name="T0" fmla="*/ 20 w 20"/>
                <a:gd name="T1" fmla="*/ 13 h 25"/>
                <a:gd name="T2" fmla="*/ 17 w 20"/>
                <a:gd name="T3" fmla="*/ 22 h 25"/>
                <a:gd name="T4" fmla="*/ 10 w 20"/>
                <a:gd name="T5" fmla="*/ 25 h 25"/>
                <a:gd name="T6" fmla="*/ 2 w 20"/>
                <a:gd name="T7" fmla="*/ 22 h 25"/>
                <a:gd name="T8" fmla="*/ 0 w 20"/>
                <a:gd name="T9" fmla="*/ 13 h 25"/>
                <a:gd name="T10" fmla="*/ 2 w 20"/>
                <a:gd name="T11" fmla="*/ 3 h 25"/>
                <a:gd name="T12" fmla="*/ 10 w 20"/>
                <a:gd name="T13" fmla="*/ 0 h 25"/>
                <a:gd name="T14" fmla="*/ 17 w 20"/>
                <a:gd name="T15" fmla="*/ 3 h 25"/>
                <a:gd name="T16" fmla="*/ 20 w 20"/>
                <a:gd name="T17" fmla="*/ 13 h 25"/>
                <a:gd name="T18" fmla="*/ 14 w 20"/>
                <a:gd name="T19" fmla="*/ 12 h 25"/>
                <a:gd name="T20" fmla="*/ 13 w 20"/>
                <a:gd name="T21" fmla="*/ 6 h 25"/>
                <a:gd name="T22" fmla="*/ 10 w 20"/>
                <a:gd name="T23" fmla="*/ 4 h 25"/>
                <a:gd name="T24" fmla="*/ 7 w 20"/>
                <a:gd name="T25" fmla="*/ 6 h 25"/>
                <a:gd name="T26" fmla="*/ 6 w 20"/>
                <a:gd name="T27" fmla="*/ 12 h 25"/>
                <a:gd name="T28" fmla="*/ 7 w 20"/>
                <a:gd name="T29" fmla="*/ 19 h 25"/>
                <a:gd name="T30" fmla="*/ 10 w 20"/>
                <a:gd name="T31" fmla="*/ 21 h 25"/>
                <a:gd name="T32" fmla="*/ 13 w 20"/>
                <a:gd name="T33" fmla="*/ 19 h 25"/>
                <a:gd name="T34" fmla="*/ 14 w 20"/>
                <a:gd name="T3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5">
                  <a:moveTo>
                    <a:pt x="20" y="13"/>
                  </a:moveTo>
                  <a:cubicBezTo>
                    <a:pt x="20" y="17"/>
                    <a:pt x="19" y="20"/>
                    <a:pt x="17" y="22"/>
                  </a:cubicBezTo>
                  <a:cubicBezTo>
                    <a:pt x="16" y="24"/>
                    <a:pt x="13" y="25"/>
                    <a:pt x="10" y="25"/>
                  </a:cubicBezTo>
                  <a:cubicBezTo>
                    <a:pt x="7" y="25"/>
                    <a:pt x="4" y="24"/>
                    <a:pt x="2" y="22"/>
                  </a:cubicBezTo>
                  <a:cubicBezTo>
                    <a:pt x="1" y="20"/>
                    <a:pt x="0" y="17"/>
                    <a:pt x="0" y="13"/>
                  </a:cubicBezTo>
                  <a:cubicBezTo>
                    <a:pt x="0" y="8"/>
                    <a:pt x="1" y="5"/>
                    <a:pt x="2" y="3"/>
                  </a:cubicBezTo>
                  <a:cubicBezTo>
                    <a:pt x="4" y="1"/>
                    <a:pt x="7" y="0"/>
                    <a:pt x="10" y="0"/>
                  </a:cubicBezTo>
                  <a:cubicBezTo>
                    <a:pt x="13" y="0"/>
                    <a:pt x="16" y="1"/>
                    <a:pt x="17" y="3"/>
                  </a:cubicBezTo>
                  <a:cubicBezTo>
                    <a:pt x="19" y="5"/>
                    <a:pt x="20" y="8"/>
                    <a:pt x="20" y="13"/>
                  </a:cubicBezTo>
                  <a:close/>
                  <a:moveTo>
                    <a:pt x="14" y="12"/>
                  </a:moveTo>
                  <a:cubicBezTo>
                    <a:pt x="14" y="9"/>
                    <a:pt x="13" y="7"/>
                    <a:pt x="13" y="6"/>
                  </a:cubicBezTo>
                  <a:cubicBezTo>
                    <a:pt x="12" y="5"/>
                    <a:pt x="11" y="4"/>
                    <a:pt x="10" y="4"/>
                  </a:cubicBezTo>
                  <a:cubicBezTo>
                    <a:pt x="8" y="4"/>
                    <a:pt x="7" y="5"/>
                    <a:pt x="7" y="6"/>
                  </a:cubicBezTo>
                  <a:cubicBezTo>
                    <a:pt x="6" y="7"/>
                    <a:pt x="6" y="9"/>
                    <a:pt x="6" y="12"/>
                  </a:cubicBezTo>
                  <a:cubicBezTo>
                    <a:pt x="6" y="16"/>
                    <a:pt x="6" y="18"/>
                    <a:pt x="7" y="19"/>
                  </a:cubicBezTo>
                  <a:cubicBezTo>
                    <a:pt x="7" y="20"/>
                    <a:pt x="8" y="21"/>
                    <a:pt x="10" y="21"/>
                  </a:cubicBezTo>
                  <a:cubicBezTo>
                    <a:pt x="11" y="21"/>
                    <a:pt x="12" y="20"/>
                    <a:pt x="13" y="19"/>
                  </a:cubicBezTo>
                  <a:cubicBezTo>
                    <a:pt x="13" y="18"/>
                    <a:pt x="14" y="16"/>
                    <a:pt x="14" y="12"/>
                  </a:cubicBez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88">
              <a:extLst>
                <a:ext uri="{FF2B5EF4-FFF2-40B4-BE49-F238E27FC236}">
                  <a16:creationId xmlns:a16="http://schemas.microsoft.com/office/drawing/2014/main" id="{8C9D249C-0BF1-EBA5-C63E-E1CE1F48CD16}"/>
                </a:ext>
              </a:extLst>
            </p:cNvPr>
            <p:cNvSpPr>
              <a:spLocks noEditPoints="1"/>
            </p:cNvSpPr>
            <p:nvPr/>
          </p:nvSpPr>
          <p:spPr bwMode="auto">
            <a:xfrm>
              <a:off x="2944" y="2389"/>
              <a:ext cx="50" cy="26"/>
            </a:xfrm>
            <a:custGeom>
              <a:avLst/>
              <a:gdLst>
                <a:gd name="T0" fmla="*/ 0 w 50"/>
                <a:gd name="T1" fmla="*/ 0 h 26"/>
                <a:gd name="T2" fmla="*/ 50 w 50"/>
                <a:gd name="T3" fmla="*/ 0 h 26"/>
                <a:gd name="T4" fmla="*/ 50 w 50"/>
                <a:gd name="T5" fmla="*/ 7 h 26"/>
                <a:gd name="T6" fmla="*/ 0 w 50"/>
                <a:gd name="T7" fmla="*/ 7 h 26"/>
                <a:gd name="T8" fmla="*/ 0 w 50"/>
                <a:gd name="T9" fmla="*/ 0 h 26"/>
                <a:gd name="T10" fmla="*/ 0 w 50"/>
                <a:gd name="T11" fmla="*/ 17 h 26"/>
                <a:gd name="T12" fmla="*/ 50 w 50"/>
                <a:gd name="T13" fmla="*/ 17 h 26"/>
                <a:gd name="T14" fmla="*/ 50 w 50"/>
                <a:gd name="T15" fmla="*/ 26 h 26"/>
                <a:gd name="T16" fmla="*/ 0 w 50"/>
                <a:gd name="T17" fmla="*/ 26 h 26"/>
                <a:gd name="T18" fmla="*/ 0 w 50"/>
                <a:gd name="T1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6">
                  <a:moveTo>
                    <a:pt x="0" y="0"/>
                  </a:moveTo>
                  <a:lnTo>
                    <a:pt x="50" y="0"/>
                  </a:lnTo>
                  <a:lnTo>
                    <a:pt x="50" y="7"/>
                  </a:lnTo>
                  <a:lnTo>
                    <a:pt x="0" y="7"/>
                  </a:lnTo>
                  <a:lnTo>
                    <a:pt x="0" y="0"/>
                  </a:lnTo>
                  <a:close/>
                  <a:moveTo>
                    <a:pt x="0" y="17"/>
                  </a:moveTo>
                  <a:lnTo>
                    <a:pt x="50" y="17"/>
                  </a:lnTo>
                  <a:lnTo>
                    <a:pt x="50" y="26"/>
                  </a:lnTo>
                  <a:lnTo>
                    <a:pt x="0" y="26"/>
                  </a:lnTo>
                  <a:lnTo>
                    <a:pt x="0" y="17"/>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89">
              <a:extLst>
                <a:ext uri="{FF2B5EF4-FFF2-40B4-BE49-F238E27FC236}">
                  <a16:creationId xmlns:a16="http://schemas.microsoft.com/office/drawing/2014/main" id="{D314E302-0335-27F0-081F-FCF5DAE8EDC1}"/>
                </a:ext>
              </a:extLst>
            </p:cNvPr>
            <p:cNvSpPr>
              <a:spLocks/>
            </p:cNvSpPr>
            <p:nvPr/>
          </p:nvSpPr>
          <p:spPr bwMode="auto">
            <a:xfrm>
              <a:off x="3004" y="2382"/>
              <a:ext cx="50" cy="62"/>
            </a:xfrm>
            <a:custGeom>
              <a:avLst/>
              <a:gdLst>
                <a:gd name="T0" fmla="*/ 0 w 21"/>
                <a:gd name="T1" fmla="*/ 0 h 26"/>
                <a:gd name="T2" fmla="*/ 6 w 21"/>
                <a:gd name="T3" fmla="*/ 0 h 26"/>
                <a:gd name="T4" fmla="*/ 11 w 21"/>
                <a:gd name="T5" fmla="*/ 13 h 26"/>
                <a:gd name="T6" fmla="*/ 15 w 21"/>
                <a:gd name="T7" fmla="*/ 0 h 26"/>
                <a:gd name="T8" fmla="*/ 21 w 21"/>
                <a:gd name="T9" fmla="*/ 0 h 26"/>
                <a:gd name="T10" fmla="*/ 14 w 21"/>
                <a:gd name="T11" fmla="*/ 21 h 26"/>
                <a:gd name="T12" fmla="*/ 11 w 21"/>
                <a:gd name="T13" fmla="*/ 25 h 26"/>
                <a:gd name="T14" fmla="*/ 7 w 21"/>
                <a:gd name="T15" fmla="*/ 26 h 26"/>
                <a:gd name="T16" fmla="*/ 3 w 21"/>
                <a:gd name="T17" fmla="*/ 26 h 26"/>
                <a:gd name="T18" fmla="*/ 3 w 21"/>
                <a:gd name="T19" fmla="*/ 22 h 26"/>
                <a:gd name="T20" fmla="*/ 5 w 21"/>
                <a:gd name="T21" fmla="*/ 22 h 26"/>
                <a:gd name="T22" fmla="*/ 7 w 21"/>
                <a:gd name="T23" fmla="*/ 22 h 26"/>
                <a:gd name="T24" fmla="*/ 8 w 21"/>
                <a:gd name="T25" fmla="*/ 20 h 26"/>
                <a:gd name="T26" fmla="*/ 9 w 21"/>
                <a:gd name="T27" fmla="*/ 20 h 26"/>
                <a:gd name="T28" fmla="*/ 0 w 21"/>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6">
                  <a:moveTo>
                    <a:pt x="0" y="0"/>
                  </a:moveTo>
                  <a:cubicBezTo>
                    <a:pt x="6" y="0"/>
                    <a:pt x="6" y="0"/>
                    <a:pt x="6" y="0"/>
                  </a:cubicBezTo>
                  <a:cubicBezTo>
                    <a:pt x="11" y="13"/>
                    <a:pt x="11" y="13"/>
                    <a:pt x="11" y="13"/>
                  </a:cubicBezTo>
                  <a:cubicBezTo>
                    <a:pt x="15" y="0"/>
                    <a:pt x="15" y="0"/>
                    <a:pt x="15" y="0"/>
                  </a:cubicBezTo>
                  <a:cubicBezTo>
                    <a:pt x="21" y="0"/>
                    <a:pt x="21" y="0"/>
                    <a:pt x="21" y="0"/>
                  </a:cubicBezTo>
                  <a:cubicBezTo>
                    <a:pt x="14" y="21"/>
                    <a:pt x="14" y="21"/>
                    <a:pt x="14" y="21"/>
                  </a:cubicBezTo>
                  <a:cubicBezTo>
                    <a:pt x="13" y="23"/>
                    <a:pt x="12" y="24"/>
                    <a:pt x="11" y="25"/>
                  </a:cubicBezTo>
                  <a:cubicBezTo>
                    <a:pt x="10" y="26"/>
                    <a:pt x="8" y="26"/>
                    <a:pt x="7" y="26"/>
                  </a:cubicBezTo>
                  <a:cubicBezTo>
                    <a:pt x="3" y="26"/>
                    <a:pt x="3" y="26"/>
                    <a:pt x="3" y="26"/>
                  </a:cubicBezTo>
                  <a:cubicBezTo>
                    <a:pt x="3" y="22"/>
                    <a:pt x="3" y="22"/>
                    <a:pt x="3" y="22"/>
                  </a:cubicBezTo>
                  <a:cubicBezTo>
                    <a:pt x="5" y="22"/>
                    <a:pt x="5" y="22"/>
                    <a:pt x="5" y="22"/>
                  </a:cubicBezTo>
                  <a:cubicBezTo>
                    <a:pt x="6" y="22"/>
                    <a:pt x="7" y="22"/>
                    <a:pt x="7" y="22"/>
                  </a:cubicBezTo>
                  <a:cubicBezTo>
                    <a:pt x="8" y="21"/>
                    <a:pt x="8" y="21"/>
                    <a:pt x="8" y="20"/>
                  </a:cubicBezTo>
                  <a:cubicBezTo>
                    <a:pt x="9" y="20"/>
                    <a:pt x="9" y="20"/>
                    <a:pt x="9" y="20"/>
                  </a:cubicBezTo>
                  <a:lnTo>
                    <a:pt x="0" y="0"/>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90">
              <a:extLst>
                <a:ext uri="{FF2B5EF4-FFF2-40B4-BE49-F238E27FC236}">
                  <a16:creationId xmlns:a16="http://schemas.microsoft.com/office/drawing/2014/main" id="{8D97EB44-BE49-F85B-3804-CDFDAA3D3B61}"/>
                </a:ext>
              </a:extLst>
            </p:cNvPr>
            <p:cNvSpPr>
              <a:spLocks noChangeArrowheads="1"/>
            </p:cNvSpPr>
            <p:nvPr/>
          </p:nvSpPr>
          <p:spPr bwMode="auto">
            <a:xfrm>
              <a:off x="3259" y="2308"/>
              <a:ext cx="35" cy="236"/>
            </a:xfrm>
            <a:prstGeom prst="rect">
              <a:avLst/>
            </a:prstGeom>
            <a:solidFill>
              <a:srgbClr val="FF9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91">
              <a:extLst>
                <a:ext uri="{FF2B5EF4-FFF2-40B4-BE49-F238E27FC236}">
                  <a16:creationId xmlns:a16="http://schemas.microsoft.com/office/drawing/2014/main" id="{807BC23F-DB7A-B858-733A-DAEA885B0A5C}"/>
                </a:ext>
              </a:extLst>
            </p:cNvPr>
            <p:cNvSpPr>
              <a:spLocks noChangeArrowheads="1"/>
            </p:cNvSpPr>
            <p:nvPr/>
          </p:nvSpPr>
          <p:spPr bwMode="auto">
            <a:xfrm>
              <a:off x="3480" y="2308"/>
              <a:ext cx="36" cy="236"/>
            </a:xfrm>
            <a:prstGeom prst="rect">
              <a:avLst/>
            </a:prstGeom>
            <a:solidFill>
              <a:srgbClr val="FF9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92">
              <a:extLst>
                <a:ext uri="{FF2B5EF4-FFF2-40B4-BE49-F238E27FC236}">
                  <a16:creationId xmlns:a16="http://schemas.microsoft.com/office/drawing/2014/main" id="{E63CCF8C-DD10-C794-A591-71D9AA3B8FB4}"/>
                </a:ext>
              </a:extLst>
            </p:cNvPr>
            <p:cNvSpPr>
              <a:spLocks noChangeArrowheads="1"/>
            </p:cNvSpPr>
            <p:nvPr/>
          </p:nvSpPr>
          <p:spPr bwMode="auto">
            <a:xfrm>
              <a:off x="3294" y="2336"/>
              <a:ext cx="186" cy="19"/>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93">
              <a:extLst>
                <a:ext uri="{FF2B5EF4-FFF2-40B4-BE49-F238E27FC236}">
                  <a16:creationId xmlns:a16="http://schemas.microsoft.com/office/drawing/2014/main" id="{FA9C2BBE-A979-E0D3-F8C6-A2BF52C17CF9}"/>
                </a:ext>
              </a:extLst>
            </p:cNvPr>
            <p:cNvSpPr>
              <a:spLocks noChangeArrowheads="1"/>
            </p:cNvSpPr>
            <p:nvPr/>
          </p:nvSpPr>
          <p:spPr bwMode="auto">
            <a:xfrm>
              <a:off x="3294" y="2389"/>
              <a:ext cx="186" cy="19"/>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94">
              <a:extLst>
                <a:ext uri="{FF2B5EF4-FFF2-40B4-BE49-F238E27FC236}">
                  <a16:creationId xmlns:a16="http://schemas.microsoft.com/office/drawing/2014/main" id="{54181AF0-C14D-EAD1-F960-08EDBEF7D9AC}"/>
                </a:ext>
              </a:extLst>
            </p:cNvPr>
            <p:cNvSpPr>
              <a:spLocks noChangeArrowheads="1"/>
            </p:cNvSpPr>
            <p:nvPr/>
          </p:nvSpPr>
          <p:spPr bwMode="auto">
            <a:xfrm>
              <a:off x="3294" y="2444"/>
              <a:ext cx="186" cy="19"/>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95">
              <a:extLst>
                <a:ext uri="{FF2B5EF4-FFF2-40B4-BE49-F238E27FC236}">
                  <a16:creationId xmlns:a16="http://schemas.microsoft.com/office/drawing/2014/main" id="{692CE58C-5F59-4BB2-25C7-544403F44713}"/>
                </a:ext>
              </a:extLst>
            </p:cNvPr>
            <p:cNvSpPr>
              <a:spLocks noChangeArrowheads="1"/>
            </p:cNvSpPr>
            <p:nvPr/>
          </p:nvSpPr>
          <p:spPr bwMode="auto">
            <a:xfrm>
              <a:off x="3294" y="2496"/>
              <a:ext cx="186" cy="20"/>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Oval 96">
              <a:extLst>
                <a:ext uri="{FF2B5EF4-FFF2-40B4-BE49-F238E27FC236}">
                  <a16:creationId xmlns:a16="http://schemas.microsoft.com/office/drawing/2014/main" id="{65182A8F-DAF2-DD20-2601-B8774EBB1F4F}"/>
                </a:ext>
              </a:extLst>
            </p:cNvPr>
            <p:cNvSpPr>
              <a:spLocks noChangeArrowheads="1"/>
            </p:cNvSpPr>
            <p:nvPr/>
          </p:nvSpPr>
          <p:spPr bwMode="auto">
            <a:xfrm>
              <a:off x="3363" y="2322"/>
              <a:ext cx="48" cy="48"/>
            </a:xfrm>
            <a:prstGeom prst="ellipse">
              <a:avLst/>
            </a:prstGeom>
            <a:solidFill>
              <a:srgbClr val="FF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Oval 97">
              <a:extLst>
                <a:ext uri="{FF2B5EF4-FFF2-40B4-BE49-F238E27FC236}">
                  <a16:creationId xmlns:a16="http://schemas.microsoft.com/office/drawing/2014/main" id="{742AD73F-B334-EEC5-A73C-63980DDD445B}"/>
                </a:ext>
              </a:extLst>
            </p:cNvPr>
            <p:cNvSpPr>
              <a:spLocks noChangeArrowheads="1"/>
            </p:cNvSpPr>
            <p:nvPr/>
          </p:nvSpPr>
          <p:spPr bwMode="auto">
            <a:xfrm>
              <a:off x="3316" y="2322"/>
              <a:ext cx="47" cy="48"/>
            </a:xfrm>
            <a:prstGeom prst="ellipse">
              <a:avLst/>
            </a:prstGeom>
            <a:solidFill>
              <a:srgbClr val="FF3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Oval 98">
              <a:extLst>
                <a:ext uri="{FF2B5EF4-FFF2-40B4-BE49-F238E27FC236}">
                  <a16:creationId xmlns:a16="http://schemas.microsoft.com/office/drawing/2014/main" id="{D43665F4-236B-719F-F2A7-48B6445FF254}"/>
                </a:ext>
              </a:extLst>
            </p:cNvPr>
            <p:cNvSpPr>
              <a:spLocks noChangeArrowheads="1"/>
            </p:cNvSpPr>
            <p:nvPr/>
          </p:nvSpPr>
          <p:spPr bwMode="auto">
            <a:xfrm>
              <a:off x="3294" y="2430"/>
              <a:ext cx="48" cy="47"/>
            </a:xfrm>
            <a:prstGeom prst="ellipse">
              <a:avLst/>
            </a:prstGeom>
            <a:solidFill>
              <a:srgbClr val="FF3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Oval 99">
              <a:extLst>
                <a:ext uri="{FF2B5EF4-FFF2-40B4-BE49-F238E27FC236}">
                  <a16:creationId xmlns:a16="http://schemas.microsoft.com/office/drawing/2014/main" id="{8739BB28-4970-1EA9-C153-86858FC928EF}"/>
                </a:ext>
              </a:extLst>
            </p:cNvPr>
            <p:cNvSpPr>
              <a:spLocks noChangeArrowheads="1"/>
            </p:cNvSpPr>
            <p:nvPr/>
          </p:nvSpPr>
          <p:spPr bwMode="auto">
            <a:xfrm>
              <a:off x="3383" y="2482"/>
              <a:ext cx="47" cy="48"/>
            </a:xfrm>
            <a:prstGeom prst="ellipse">
              <a:avLst/>
            </a:prstGeom>
            <a:solidFill>
              <a:srgbClr val="00A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Oval 100">
              <a:extLst>
                <a:ext uri="{FF2B5EF4-FFF2-40B4-BE49-F238E27FC236}">
                  <a16:creationId xmlns:a16="http://schemas.microsoft.com/office/drawing/2014/main" id="{33551864-446D-5444-A8F4-9C4CCA103685}"/>
                </a:ext>
              </a:extLst>
            </p:cNvPr>
            <p:cNvSpPr>
              <a:spLocks noChangeArrowheads="1"/>
            </p:cNvSpPr>
            <p:nvPr/>
          </p:nvSpPr>
          <p:spPr bwMode="auto">
            <a:xfrm>
              <a:off x="3430" y="2482"/>
              <a:ext cx="48" cy="48"/>
            </a:xfrm>
            <a:prstGeom prst="ellipse">
              <a:avLst/>
            </a:prstGeom>
            <a:solidFill>
              <a:srgbClr val="00A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Oval 101">
              <a:extLst>
                <a:ext uri="{FF2B5EF4-FFF2-40B4-BE49-F238E27FC236}">
                  <a16:creationId xmlns:a16="http://schemas.microsoft.com/office/drawing/2014/main" id="{BEB84E8D-0EAE-0092-1DFB-6129E004EF8D}"/>
                </a:ext>
              </a:extLst>
            </p:cNvPr>
            <p:cNvSpPr>
              <a:spLocks noChangeArrowheads="1"/>
            </p:cNvSpPr>
            <p:nvPr/>
          </p:nvSpPr>
          <p:spPr bwMode="auto">
            <a:xfrm>
              <a:off x="3430" y="2375"/>
              <a:ext cx="48" cy="47"/>
            </a:xfrm>
            <a:prstGeom prst="ellipse">
              <a:avLst/>
            </a:prstGeom>
            <a:solidFill>
              <a:srgbClr val="16D0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Oval 102">
              <a:extLst>
                <a:ext uri="{FF2B5EF4-FFF2-40B4-BE49-F238E27FC236}">
                  <a16:creationId xmlns:a16="http://schemas.microsoft.com/office/drawing/2014/main" id="{317B4ACA-B71D-D26A-D738-87418404C0D4}"/>
                </a:ext>
              </a:extLst>
            </p:cNvPr>
            <p:cNvSpPr>
              <a:spLocks noChangeArrowheads="1"/>
            </p:cNvSpPr>
            <p:nvPr/>
          </p:nvSpPr>
          <p:spPr bwMode="auto">
            <a:xfrm>
              <a:off x="3383" y="2375"/>
              <a:ext cx="47" cy="47"/>
            </a:xfrm>
            <a:prstGeom prst="ellipse">
              <a:avLst/>
            </a:prstGeom>
            <a:solidFill>
              <a:srgbClr val="16D0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Oval 103">
              <a:extLst>
                <a:ext uri="{FF2B5EF4-FFF2-40B4-BE49-F238E27FC236}">
                  <a16:creationId xmlns:a16="http://schemas.microsoft.com/office/drawing/2014/main" id="{55304F10-1215-01C4-FFE9-A598E4D4934E}"/>
                </a:ext>
              </a:extLst>
            </p:cNvPr>
            <p:cNvSpPr>
              <a:spLocks noChangeArrowheads="1"/>
            </p:cNvSpPr>
            <p:nvPr/>
          </p:nvSpPr>
          <p:spPr bwMode="auto">
            <a:xfrm>
              <a:off x="3335" y="2375"/>
              <a:ext cx="48" cy="47"/>
            </a:xfrm>
            <a:prstGeom prst="ellipse">
              <a:avLst/>
            </a:prstGeom>
            <a:solidFill>
              <a:srgbClr val="00A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Oval 104">
              <a:extLst>
                <a:ext uri="{FF2B5EF4-FFF2-40B4-BE49-F238E27FC236}">
                  <a16:creationId xmlns:a16="http://schemas.microsoft.com/office/drawing/2014/main" id="{C61EC3E4-A732-48F1-1F07-FEDF8A0B0A15}"/>
                </a:ext>
              </a:extLst>
            </p:cNvPr>
            <p:cNvSpPr>
              <a:spLocks noChangeArrowheads="1"/>
            </p:cNvSpPr>
            <p:nvPr/>
          </p:nvSpPr>
          <p:spPr bwMode="auto">
            <a:xfrm>
              <a:off x="2961" y="2171"/>
              <a:ext cx="69" cy="70"/>
            </a:xfrm>
            <a:prstGeom prst="ellipse">
              <a:avLst/>
            </a:prstGeom>
            <a:solidFill>
              <a:srgbClr val="FC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Oval 105">
              <a:extLst>
                <a:ext uri="{FF2B5EF4-FFF2-40B4-BE49-F238E27FC236}">
                  <a16:creationId xmlns:a16="http://schemas.microsoft.com/office/drawing/2014/main" id="{15BD7A9B-3091-B82D-A743-9AC39AB576B4}"/>
                </a:ext>
              </a:extLst>
            </p:cNvPr>
            <p:cNvSpPr>
              <a:spLocks noChangeArrowheads="1"/>
            </p:cNvSpPr>
            <p:nvPr/>
          </p:nvSpPr>
          <p:spPr bwMode="auto">
            <a:xfrm>
              <a:off x="3108" y="2088"/>
              <a:ext cx="70" cy="69"/>
            </a:xfrm>
            <a:prstGeom prst="ellipse">
              <a:avLst/>
            </a:prstGeom>
            <a:solidFill>
              <a:srgbClr val="FC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Star: 6 Points 7">
            <a:extLst>
              <a:ext uri="{FF2B5EF4-FFF2-40B4-BE49-F238E27FC236}">
                <a16:creationId xmlns:a16="http://schemas.microsoft.com/office/drawing/2014/main" id="{DEDF9BDB-4042-0630-8FEE-FD967025570E}"/>
              </a:ext>
            </a:extLst>
          </p:cNvPr>
          <p:cNvSpPr/>
          <p:nvPr/>
        </p:nvSpPr>
        <p:spPr>
          <a:xfrm rot="5400000">
            <a:off x="5391290" y="1712344"/>
            <a:ext cx="3073673" cy="3327681"/>
          </a:xfrm>
          <a:custGeom>
            <a:avLst/>
            <a:gdLst>
              <a:gd name="connsiteX0" fmla="*/ 1 w 2467971"/>
              <a:gd name="connsiteY0" fmla="*/ 649665 h 2598661"/>
              <a:gd name="connsiteX1" fmla="*/ 822650 w 2467971"/>
              <a:gd name="connsiteY1" fmla="*/ 649654 h 2598661"/>
              <a:gd name="connsiteX2" fmla="*/ 1233986 w 2467971"/>
              <a:gd name="connsiteY2" fmla="*/ 0 h 2598661"/>
              <a:gd name="connsiteX3" fmla="*/ 1645321 w 2467971"/>
              <a:gd name="connsiteY3" fmla="*/ 649654 h 2598661"/>
              <a:gd name="connsiteX4" fmla="*/ 2467970 w 2467971"/>
              <a:gd name="connsiteY4" fmla="*/ 649665 h 2598661"/>
              <a:gd name="connsiteX5" fmla="*/ 2056656 w 2467971"/>
              <a:gd name="connsiteY5" fmla="*/ 1299331 h 2598661"/>
              <a:gd name="connsiteX6" fmla="*/ 2467970 w 2467971"/>
              <a:gd name="connsiteY6" fmla="*/ 1948996 h 2598661"/>
              <a:gd name="connsiteX7" fmla="*/ 1645321 w 2467971"/>
              <a:gd name="connsiteY7" fmla="*/ 1949007 h 2598661"/>
              <a:gd name="connsiteX8" fmla="*/ 1233986 w 2467971"/>
              <a:gd name="connsiteY8" fmla="*/ 2598661 h 2598661"/>
              <a:gd name="connsiteX9" fmla="*/ 822650 w 2467971"/>
              <a:gd name="connsiteY9" fmla="*/ 1949007 h 2598661"/>
              <a:gd name="connsiteX10" fmla="*/ 1 w 2467971"/>
              <a:gd name="connsiteY10" fmla="*/ 1948996 h 2598661"/>
              <a:gd name="connsiteX11" fmla="*/ 411315 w 2467971"/>
              <a:gd name="connsiteY11" fmla="*/ 1299331 h 2598661"/>
              <a:gd name="connsiteX12" fmla="*/ 1 w 2467971"/>
              <a:gd name="connsiteY12" fmla="*/ 649665 h 2598661"/>
              <a:gd name="connsiteX0" fmla="*/ 0 w 2467969"/>
              <a:gd name="connsiteY0" fmla="*/ 649665 h 2598661"/>
              <a:gd name="connsiteX1" fmla="*/ 822649 w 2467969"/>
              <a:gd name="connsiteY1" fmla="*/ 649654 h 2598661"/>
              <a:gd name="connsiteX2" fmla="*/ 1233985 w 2467969"/>
              <a:gd name="connsiteY2" fmla="*/ 0 h 2598661"/>
              <a:gd name="connsiteX3" fmla="*/ 1645320 w 2467969"/>
              <a:gd name="connsiteY3" fmla="*/ 649654 h 2598661"/>
              <a:gd name="connsiteX4" fmla="*/ 2467969 w 2467969"/>
              <a:gd name="connsiteY4" fmla="*/ 649665 h 2598661"/>
              <a:gd name="connsiteX5" fmla="*/ 2056655 w 2467969"/>
              <a:gd name="connsiteY5" fmla="*/ 1299331 h 2598661"/>
              <a:gd name="connsiteX6" fmla="*/ 2467969 w 2467969"/>
              <a:gd name="connsiteY6" fmla="*/ 1948996 h 2598661"/>
              <a:gd name="connsiteX7" fmla="*/ 1645320 w 2467969"/>
              <a:gd name="connsiteY7" fmla="*/ 1949007 h 2598661"/>
              <a:gd name="connsiteX8" fmla="*/ 1233985 w 2467969"/>
              <a:gd name="connsiteY8" fmla="*/ 2598661 h 2598661"/>
              <a:gd name="connsiteX9" fmla="*/ 822649 w 2467969"/>
              <a:gd name="connsiteY9" fmla="*/ 1949007 h 2598661"/>
              <a:gd name="connsiteX10" fmla="*/ 0 w 2467969"/>
              <a:gd name="connsiteY10" fmla="*/ 1948996 h 2598661"/>
              <a:gd name="connsiteX11" fmla="*/ 319239 w 2467969"/>
              <a:gd name="connsiteY11" fmla="*/ 1308856 h 2598661"/>
              <a:gd name="connsiteX12" fmla="*/ 0 w 2467969"/>
              <a:gd name="connsiteY12" fmla="*/ 649665 h 2598661"/>
              <a:gd name="connsiteX0" fmla="*/ 0 w 2467969"/>
              <a:gd name="connsiteY0" fmla="*/ 649665 h 2598661"/>
              <a:gd name="connsiteX1" fmla="*/ 822649 w 2467969"/>
              <a:gd name="connsiteY1" fmla="*/ 649654 h 2598661"/>
              <a:gd name="connsiteX2" fmla="*/ 1233985 w 2467969"/>
              <a:gd name="connsiteY2" fmla="*/ 0 h 2598661"/>
              <a:gd name="connsiteX3" fmla="*/ 1645320 w 2467969"/>
              <a:gd name="connsiteY3" fmla="*/ 649654 h 2598661"/>
              <a:gd name="connsiteX4" fmla="*/ 2467969 w 2467969"/>
              <a:gd name="connsiteY4" fmla="*/ 649665 h 2598661"/>
              <a:gd name="connsiteX5" fmla="*/ 2134744 w 2467969"/>
              <a:gd name="connsiteY5" fmla="*/ 1312031 h 2598661"/>
              <a:gd name="connsiteX6" fmla="*/ 2467969 w 2467969"/>
              <a:gd name="connsiteY6" fmla="*/ 1948996 h 2598661"/>
              <a:gd name="connsiteX7" fmla="*/ 1645320 w 2467969"/>
              <a:gd name="connsiteY7" fmla="*/ 1949007 h 2598661"/>
              <a:gd name="connsiteX8" fmla="*/ 1233985 w 2467969"/>
              <a:gd name="connsiteY8" fmla="*/ 2598661 h 2598661"/>
              <a:gd name="connsiteX9" fmla="*/ 822649 w 2467969"/>
              <a:gd name="connsiteY9" fmla="*/ 1949007 h 2598661"/>
              <a:gd name="connsiteX10" fmla="*/ 0 w 2467969"/>
              <a:gd name="connsiteY10" fmla="*/ 1948996 h 2598661"/>
              <a:gd name="connsiteX11" fmla="*/ 319239 w 2467969"/>
              <a:gd name="connsiteY11" fmla="*/ 1308856 h 2598661"/>
              <a:gd name="connsiteX12" fmla="*/ 0 w 2467969"/>
              <a:gd name="connsiteY12" fmla="*/ 649665 h 2598661"/>
              <a:gd name="connsiteX0" fmla="*/ 0 w 2467969"/>
              <a:gd name="connsiteY0" fmla="*/ 649665 h 2598661"/>
              <a:gd name="connsiteX1" fmla="*/ 822649 w 2467969"/>
              <a:gd name="connsiteY1" fmla="*/ 649654 h 2598661"/>
              <a:gd name="connsiteX2" fmla="*/ 1233985 w 2467969"/>
              <a:gd name="connsiteY2" fmla="*/ 0 h 2598661"/>
              <a:gd name="connsiteX3" fmla="*/ 1645320 w 2467969"/>
              <a:gd name="connsiteY3" fmla="*/ 649654 h 2598661"/>
              <a:gd name="connsiteX4" fmla="*/ 2467969 w 2467969"/>
              <a:gd name="connsiteY4" fmla="*/ 649665 h 2598661"/>
              <a:gd name="connsiteX5" fmla="*/ 2134744 w 2467969"/>
              <a:gd name="connsiteY5" fmla="*/ 1312031 h 2598661"/>
              <a:gd name="connsiteX6" fmla="*/ 2467969 w 2467969"/>
              <a:gd name="connsiteY6" fmla="*/ 1948996 h 2598661"/>
              <a:gd name="connsiteX7" fmla="*/ 1645320 w 2467969"/>
              <a:gd name="connsiteY7" fmla="*/ 1949007 h 2598661"/>
              <a:gd name="connsiteX8" fmla="*/ 1233985 w 2467969"/>
              <a:gd name="connsiteY8" fmla="*/ 2598661 h 2598661"/>
              <a:gd name="connsiteX9" fmla="*/ 897733 w 2467969"/>
              <a:gd name="connsiteY9" fmla="*/ 1949007 h 2598661"/>
              <a:gd name="connsiteX10" fmla="*/ 0 w 2467969"/>
              <a:gd name="connsiteY10" fmla="*/ 1948996 h 2598661"/>
              <a:gd name="connsiteX11" fmla="*/ 319239 w 2467969"/>
              <a:gd name="connsiteY11" fmla="*/ 1308856 h 2598661"/>
              <a:gd name="connsiteX12" fmla="*/ 0 w 2467969"/>
              <a:gd name="connsiteY12" fmla="*/ 649665 h 2598661"/>
              <a:gd name="connsiteX0" fmla="*/ 0 w 2467969"/>
              <a:gd name="connsiteY0" fmla="*/ 649665 h 2598661"/>
              <a:gd name="connsiteX1" fmla="*/ 822649 w 2467969"/>
              <a:gd name="connsiteY1" fmla="*/ 649654 h 2598661"/>
              <a:gd name="connsiteX2" fmla="*/ 1233985 w 2467969"/>
              <a:gd name="connsiteY2" fmla="*/ 0 h 2598661"/>
              <a:gd name="connsiteX3" fmla="*/ 1645320 w 2467969"/>
              <a:gd name="connsiteY3" fmla="*/ 649654 h 2598661"/>
              <a:gd name="connsiteX4" fmla="*/ 2467969 w 2467969"/>
              <a:gd name="connsiteY4" fmla="*/ 649665 h 2598661"/>
              <a:gd name="connsiteX5" fmla="*/ 2134744 w 2467969"/>
              <a:gd name="connsiteY5" fmla="*/ 1312031 h 2598661"/>
              <a:gd name="connsiteX6" fmla="*/ 2467969 w 2467969"/>
              <a:gd name="connsiteY6" fmla="*/ 1948996 h 2598661"/>
              <a:gd name="connsiteX7" fmla="*/ 1570237 w 2467969"/>
              <a:gd name="connsiteY7" fmla="*/ 1949007 h 2598661"/>
              <a:gd name="connsiteX8" fmla="*/ 1233985 w 2467969"/>
              <a:gd name="connsiteY8" fmla="*/ 2598661 h 2598661"/>
              <a:gd name="connsiteX9" fmla="*/ 897733 w 2467969"/>
              <a:gd name="connsiteY9" fmla="*/ 1949007 h 2598661"/>
              <a:gd name="connsiteX10" fmla="*/ 0 w 2467969"/>
              <a:gd name="connsiteY10" fmla="*/ 1948996 h 2598661"/>
              <a:gd name="connsiteX11" fmla="*/ 319239 w 2467969"/>
              <a:gd name="connsiteY11" fmla="*/ 1308856 h 2598661"/>
              <a:gd name="connsiteX12" fmla="*/ 0 w 2467969"/>
              <a:gd name="connsiteY12" fmla="*/ 649665 h 2598661"/>
              <a:gd name="connsiteX0" fmla="*/ 0 w 2467969"/>
              <a:gd name="connsiteY0" fmla="*/ 649665 h 2598661"/>
              <a:gd name="connsiteX1" fmla="*/ 822649 w 2467969"/>
              <a:gd name="connsiteY1" fmla="*/ 649654 h 2598661"/>
              <a:gd name="connsiteX2" fmla="*/ 1233985 w 2467969"/>
              <a:gd name="connsiteY2" fmla="*/ 0 h 2598661"/>
              <a:gd name="connsiteX3" fmla="*/ 1566975 w 2467969"/>
              <a:gd name="connsiteY3" fmla="*/ 649654 h 2598661"/>
              <a:gd name="connsiteX4" fmla="*/ 2467969 w 2467969"/>
              <a:gd name="connsiteY4" fmla="*/ 649665 h 2598661"/>
              <a:gd name="connsiteX5" fmla="*/ 2134744 w 2467969"/>
              <a:gd name="connsiteY5" fmla="*/ 1312031 h 2598661"/>
              <a:gd name="connsiteX6" fmla="*/ 2467969 w 2467969"/>
              <a:gd name="connsiteY6" fmla="*/ 1948996 h 2598661"/>
              <a:gd name="connsiteX7" fmla="*/ 1570237 w 2467969"/>
              <a:gd name="connsiteY7" fmla="*/ 1949007 h 2598661"/>
              <a:gd name="connsiteX8" fmla="*/ 1233985 w 2467969"/>
              <a:gd name="connsiteY8" fmla="*/ 2598661 h 2598661"/>
              <a:gd name="connsiteX9" fmla="*/ 897733 w 2467969"/>
              <a:gd name="connsiteY9" fmla="*/ 1949007 h 2598661"/>
              <a:gd name="connsiteX10" fmla="*/ 0 w 2467969"/>
              <a:gd name="connsiteY10" fmla="*/ 1948996 h 2598661"/>
              <a:gd name="connsiteX11" fmla="*/ 319239 w 2467969"/>
              <a:gd name="connsiteY11" fmla="*/ 1308856 h 2598661"/>
              <a:gd name="connsiteX12" fmla="*/ 0 w 2467969"/>
              <a:gd name="connsiteY12" fmla="*/ 649665 h 2598661"/>
              <a:gd name="connsiteX0" fmla="*/ 0 w 2467969"/>
              <a:gd name="connsiteY0" fmla="*/ 649665 h 2598661"/>
              <a:gd name="connsiteX1" fmla="*/ 894471 w 2467969"/>
              <a:gd name="connsiteY1" fmla="*/ 652829 h 2598661"/>
              <a:gd name="connsiteX2" fmla="*/ 1233985 w 2467969"/>
              <a:gd name="connsiteY2" fmla="*/ 0 h 2598661"/>
              <a:gd name="connsiteX3" fmla="*/ 1566975 w 2467969"/>
              <a:gd name="connsiteY3" fmla="*/ 649654 h 2598661"/>
              <a:gd name="connsiteX4" fmla="*/ 2467969 w 2467969"/>
              <a:gd name="connsiteY4" fmla="*/ 649665 h 2598661"/>
              <a:gd name="connsiteX5" fmla="*/ 2134744 w 2467969"/>
              <a:gd name="connsiteY5" fmla="*/ 1312031 h 2598661"/>
              <a:gd name="connsiteX6" fmla="*/ 2467969 w 2467969"/>
              <a:gd name="connsiteY6" fmla="*/ 1948996 h 2598661"/>
              <a:gd name="connsiteX7" fmla="*/ 1570237 w 2467969"/>
              <a:gd name="connsiteY7" fmla="*/ 1949007 h 2598661"/>
              <a:gd name="connsiteX8" fmla="*/ 1233985 w 2467969"/>
              <a:gd name="connsiteY8" fmla="*/ 2598661 h 2598661"/>
              <a:gd name="connsiteX9" fmla="*/ 897733 w 2467969"/>
              <a:gd name="connsiteY9" fmla="*/ 1949007 h 2598661"/>
              <a:gd name="connsiteX10" fmla="*/ 0 w 2467969"/>
              <a:gd name="connsiteY10" fmla="*/ 1948996 h 2598661"/>
              <a:gd name="connsiteX11" fmla="*/ 319239 w 2467969"/>
              <a:gd name="connsiteY11" fmla="*/ 1308856 h 2598661"/>
              <a:gd name="connsiteX12" fmla="*/ 0 w 2467969"/>
              <a:gd name="connsiteY12" fmla="*/ 649665 h 259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7969" h="2598661">
                <a:moveTo>
                  <a:pt x="0" y="649665"/>
                </a:moveTo>
                <a:lnTo>
                  <a:pt x="894471" y="652829"/>
                </a:lnTo>
                <a:lnTo>
                  <a:pt x="1233985" y="0"/>
                </a:lnTo>
                <a:lnTo>
                  <a:pt x="1566975" y="649654"/>
                </a:lnTo>
                <a:lnTo>
                  <a:pt x="2467969" y="649665"/>
                </a:lnTo>
                <a:lnTo>
                  <a:pt x="2134744" y="1312031"/>
                </a:lnTo>
                <a:lnTo>
                  <a:pt x="2467969" y="1948996"/>
                </a:lnTo>
                <a:lnTo>
                  <a:pt x="1570237" y="1949007"/>
                </a:lnTo>
                <a:lnTo>
                  <a:pt x="1233985" y="2598661"/>
                </a:lnTo>
                <a:lnTo>
                  <a:pt x="897733" y="1949007"/>
                </a:lnTo>
                <a:lnTo>
                  <a:pt x="0" y="1948996"/>
                </a:lnTo>
                <a:lnTo>
                  <a:pt x="319239" y="1308856"/>
                </a:lnTo>
                <a:lnTo>
                  <a:pt x="0" y="649665"/>
                </a:lnTo>
                <a:close/>
              </a:path>
            </a:pathLst>
          </a:custGeom>
          <a:noFill/>
          <a:ln w="57150">
            <a:gradFill>
              <a:gsLst>
                <a:gs pos="20191">
                  <a:schemeClr val="accent6"/>
                </a:gs>
                <a:gs pos="6000">
                  <a:schemeClr val="accent5"/>
                </a:gs>
                <a:gs pos="34000">
                  <a:schemeClr val="accent4"/>
                </a:gs>
                <a:gs pos="55000">
                  <a:schemeClr val="accent3"/>
                </a:gs>
                <a:gs pos="80000">
                  <a:schemeClr val="accent2"/>
                </a:gs>
                <a:gs pos="100000">
                  <a:schemeClr val="accent1"/>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43" name="Imagen 25">
            <a:extLst>
              <a:ext uri="{FF2B5EF4-FFF2-40B4-BE49-F238E27FC236}">
                <a16:creationId xmlns:a16="http://schemas.microsoft.com/office/drawing/2014/main" id="{2ABDBF84-418D-E8A6-0108-5A026A2B124F}"/>
              </a:ext>
            </a:extLst>
          </p:cNvPr>
          <p:cNvPicPr>
            <a:picLocks noChangeAspect="1"/>
          </p:cNvPicPr>
          <p:nvPr/>
        </p:nvPicPr>
        <p:blipFill>
          <a:blip r:embed="rId2"/>
          <a:stretch>
            <a:fillRect/>
          </a:stretch>
        </p:blipFill>
        <p:spPr>
          <a:xfrm>
            <a:off x="6667857" y="3312369"/>
            <a:ext cx="643467" cy="632178"/>
          </a:xfrm>
          <a:prstGeom prst="rect">
            <a:avLst/>
          </a:prstGeom>
        </p:spPr>
      </p:pic>
      <p:sp>
        <p:nvSpPr>
          <p:cNvPr id="244" name="Text Placeholder 12">
            <a:extLst>
              <a:ext uri="{FF2B5EF4-FFF2-40B4-BE49-F238E27FC236}">
                <a16:creationId xmlns:a16="http://schemas.microsoft.com/office/drawing/2014/main" id="{AE10FB9C-E23E-BD24-85F9-AAEAD0D4DA63}"/>
              </a:ext>
            </a:extLst>
          </p:cNvPr>
          <p:cNvSpPr txBox="1">
            <a:spLocks/>
          </p:cNvSpPr>
          <p:nvPr/>
        </p:nvSpPr>
        <p:spPr>
          <a:xfrm>
            <a:off x="6138931" y="2748520"/>
            <a:ext cx="1629617" cy="705618"/>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dirty="0">
                <a:solidFill>
                  <a:schemeClr val="tx2"/>
                </a:solidFill>
                <a:latin typeface="Montserrat ExtraBold" pitchFamily="2" charset="77"/>
              </a:rPr>
              <a:t>LESSON</a:t>
            </a:r>
          </a:p>
          <a:p>
            <a:pPr marL="0" indent="0" algn="ctr">
              <a:buNone/>
            </a:pPr>
            <a:r>
              <a:rPr lang="en-US" sz="1600" b="1" dirty="0">
                <a:solidFill>
                  <a:schemeClr val="accent1"/>
                </a:solidFill>
                <a:latin typeface="Montserrat ExtraBold" pitchFamily="2" charset="77"/>
              </a:rPr>
              <a:t>OBJECTIVES</a:t>
            </a:r>
          </a:p>
        </p:txBody>
      </p:sp>
      <p:sp>
        <p:nvSpPr>
          <p:cNvPr id="251" name="Picture Placeholder 250">
            <a:extLst>
              <a:ext uri="{FF2B5EF4-FFF2-40B4-BE49-F238E27FC236}">
                <a16:creationId xmlns:a16="http://schemas.microsoft.com/office/drawing/2014/main" id="{EDD59607-F125-5C25-257B-A7E188E12994}"/>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2062884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D998834-F99E-9489-D91D-57AAA089E466}"/>
              </a:ext>
            </a:extLst>
          </p:cNvPr>
          <p:cNvSpPr>
            <a:spLocks noGrp="1"/>
          </p:cNvSpPr>
          <p:nvPr>
            <p:ph type="pic" sz="quarter" idx="10"/>
          </p:nvPr>
        </p:nvSpPr>
        <p:spPr/>
        <p:txBody>
          <a:bodyPr/>
          <a:lstStyle/>
          <a:p>
            <a:endParaRPr lang="es-CO"/>
          </a:p>
        </p:txBody>
      </p:sp>
      <p:sp>
        <p:nvSpPr>
          <p:cNvPr id="14" name="Freeform: Shape 13">
            <a:extLst>
              <a:ext uri="{FF2B5EF4-FFF2-40B4-BE49-F238E27FC236}">
                <a16:creationId xmlns:a16="http://schemas.microsoft.com/office/drawing/2014/main" id="{3727425C-10FB-42CD-BD7F-4D00A8C803E1}"/>
              </a:ext>
            </a:extLst>
          </p:cNvPr>
          <p:cNvSpPr/>
          <p:nvPr/>
        </p:nvSpPr>
        <p:spPr>
          <a:xfrm>
            <a:off x="-555" y="0"/>
            <a:ext cx="5692775" cy="6858000"/>
          </a:xfrm>
          <a:custGeom>
            <a:avLst/>
            <a:gdLst/>
            <a:ahLst/>
            <a:cxnLst>
              <a:cxn ang="3cd4">
                <a:pos x="hc" y="t"/>
              </a:cxn>
              <a:cxn ang="cd2">
                <a:pos x="l" y="vc"/>
              </a:cxn>
              <a:cxn ang="cd4">
                <a:pos x="hc" y="b"/>
              </a:cxn>
              <a:cxn ang="0">
                <a:pos x="r" y="vc"/>
              </a:cxn>
            </a:cxnLst>
            <a:rect l="l" t="t" r="r" b="b"/>
            <a:pathLst>
              <a:path w="9137" h="11007">
                <a:moveTo>
                  <a:pt x="0" y="11007"/>
                </a:moveTo>
                <a:lnTo>
                  <a:pt x="9137" y="11007"/>
                </a:lnTo>
                <a:lnTo>
                  <a:pt x="9137" y="0"/>
                </a:lnTo>
                <a:lnTo>
                  <a:pt x="0" y="0"/>
                </a:ln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5" name="Freeform: Shape 14">
            <a:extLst>
              <a:ext uri="{FF2B5EF4-FFF2-40B4-BE49-F238E27FC236}">
                <a16:creationId xmlns:a16="http://schemas.microsoft.com/office/drawing/2014/main" id="{283B04FE-8CC3-478D-8129-47F2365B882D}"/>
              </a:ext>
            </a:extLst>
          </p:cNvPr>
          <p:cNvSpPr/>
          <p:nvPr/>
        </p:nvSpPr>
        <p:spPr>
          <a:xfrm>
            <a:off x="6096625" y="379477"/>
            <a:ext cx="5708978" cy="6102160"/>
          </a:xfrm>
          <a:custGeom>
            <a:avLst/>
            <a:gdLst/>
            <a:ahLst/>
            <a:cxnLst>
              <a:cxn ang="3cd4">
                <a:pos x="hc" y="t"/>
              </a:cxn>
              <a:cxn ang="cd2">
                <a:pos x="l" y="vc"/>
              </a:cxn>
              <a:cxn ang="cd4">
                <a:pos x="hc" y="b"/>
              </a:cxn>
              <a:cxn ang="0">
                <a:pos x="r" y="vc"/>
              </a:cxn>
            </a:cxnLst>
            <a:rect l="l" t="t" r="r" b="b"/>
            <a:pathLst>
              <a:path w="9163" h="9794">
                <a:moveTo>
                  <a:pt x="9163" y="9794"/>
                </a:moveTo>
                <a:lnTo>
                  <a:pt x="0" y="9794"/>
                </a:lnTo>
                <a:lnTo>
                  <a:pt x="0" y="0"/>
                </a:lnTo>
                <a:lnTo>
                  <a:pt x="9163" y="0"/>
                </a:lnTo>
                <a:close/>
              </a:path>
            </a:pathLst>
          </a:custGeom>
          <a:solidFill>
            <a:schemeClr val="bg2">
              <a:lumMod val="95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77" name="Freeform: Shape 276">
            <a:extLst>
              <a:ext uri="{FF2B5EF4-FFF2-40B4-BE49-F238E27FC236}">
                <a16:creationId xmlns:a16="http://schemas.microsoft.com/office/drawing/2014/main" id="{C70577A2-0323-4B29-BA03-765F7FA5FC83}"/>
              </a:ext>
            </a:extLst>
          </p:cNvPr>
          <p:cNvSpPr/>
          <p:nvPr/>
        </p:nvSpPr>
        <p:spPr>
          <a:xfrm>
            <a:off x="-555" y="5725801"/>
            <a:ext cx="1143418" cy="1073004"/>
          </a:xfrm>
          <a:custGeom>
            <a:avLst/>
            <a:gdLst>
              <a:gd name="connsiteX0" fmla="*/ 2286835 w 2286835"/>
              <a:gd name="connsiteY0" fmla="*/ 1132819 h 2146007"/>
              <a:gd name="connsiteX1" fmla="*/ 2286835 w 2286835"/>
              <a:gd name="connsiteY1" fmla="*/ 1354375 h 2146007"/>
              <a:gd name="connsiteX2" fmla="*/ 1830442 w 2286835"/>
              <a:gd name="connsiteY2" fmla="*/ 2146003 h 2146007"/>
              <a:gd name="connsiteX3" fmla="*/ 1702353 w 2286835"/>
              <a:gd name="connsiteY3" fmla="*/ 2146003 h 2146007"/>
              <a:gd name="connsiteX4" fmla="*/ 2286834 w 2286835"/>
              <a:gd name="connsiteY4" fmla="*/ 118392 h 2146007"/>
              <a:gd name="connsiteX5" fmla="*/ 2286834 w 2286835"/>
              <a:gd name="connsiteY5" fmla="*/ 340085 h 2146007"/>
              <a:gd name="connsiteX6" fmla="*/ 1244850 w 2286835"/>
              <a:gd name="connsiteY6" fmla="*/ 2146007 h 2146007"/>
              <a:gd name="connsiteX7" fmla="*/ 1116625 w 2286835"/>
              <a:gd name="connsiteY7" fmla="*/ 2146007 h 2146007"/>
              <a:gd name="connsiteX8" fmla="*/ 1769762 w 2286835"/>
              <a:gd name="connsiteY8" fmla="*/ 0 h 2146007"/>
              <a:gd name="connsiteX9" fmla="*/ 1896762 w 2286835"/>
              <a:gd name="connsiteY9" fmla="*/ 0 h 2146007"/>
              <a:gd name="connsiteX10" fmla="*/ 657894 w 2286835"/>
              <a:gd name="connsiteY10" fmla="*/ 2146007 h 2146007"/>
              <a:gd name="connsiteX11" fmla="*/ 530894 w 2286835"/>
              <a:gd name="connsiteY11" fmla="*/ 2146007 h 2146007"/>
              <a:gd name="connsiteX12" fmla="*/ 1182793 w 2286835"/>
              <a:gd name="connsiteY12" fmla="*/ 0 h 2146007"/>
              <a:gd name="connsiteX13" fmla="*/ 1311033 w 2286835"/>
              <a:gd name="connsiteY13" fmla="*/ 0 h 2146007"/>
              <a:gd name="connsiteX14" fmla="*/ 72213 w 2286835"/>
              <a:gd name="connsiteY14" fmla="*/ 2146007 h 2146007"/>
              <a:gd name="connsiteX15" fmla="*/ 0 w 2286835"/>
              <a:gd name="connsiteY15" fmla="*/ 2146007 h 2146007"/>
              <a:gd name="connsiteX16" fmla="*/ 0 w 2286835"/>
              <a:gd name="connsiteY16" fmla="*/ 2050103 h 2146007"/>
              <a:gd name="connsiteX17" fmla="*/ 597165 w 2286835"/>
              <a:gd name="connsiteY17" fmla="*/ 0 h 2146007"/>
              <a:gd name="connsiteX18" fmla="*/ 725306 w 2286835"/>
              <a:gd name="connsiteY18" fmla="*/ 0 h 2146007"/>
              <a:gd name="connsiteX19" fmla="*/ 0 w 2286835"/>
              <a:gd name="connsiteY19" fmla="*/ 1257442 h 2146007"/>
              <a:gd name="connsiteX20" fmla="*/ 0 w 2286835"/>
              <a:gd name="connsiteY20" fmla="*/ 1034588 h 214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835" h="2146007">
                <a:moveTo>
                  <a:pt x="2286835" y="1132819"/>
                </a:moveTo>
                <a:lnTo>
                  <a:pt x="2286835" y="1354375"/>
                </a:lnTo>
                <a:lnTo>
                  <a:pt x="1830442" y="2146003"/>
                </a:lnTo>
                <a:lnTo>
                  <a:pt x="1702353" y="2146003"/>
                </a:lnTo>
                <a:close/>
                <a:moveTo>
                  <a:pt x="2286834" y="118392"/>
                </a:moveTo>
                <a:lnTo>
                  <a:pt x="2286834" y="340085"/>
                </a:lnTo>
                <a:lnTo>
                  <a:pt x="1244850" y="2146007"/>
                </a:lnTo>
                <a:lnTo>
                  <a:pt x="1116625" y="2146007"/>
                </a:lnTo>
                <a:close/>
                <a:moveTo>
                  <a:pt x="1769762" y="0"/>
                </a:moveTo>
                <a:lnTo>
                  <a:pt x="1896762" y="0"/>
                </a:lnTo>
                <a:lnTo>
                  <a:pt x="657894" y="2146007"/>
                </a:lnTo>
                <a:lnTo>
                  <a:pt x="530894" y="2146007"/>
                </a:lnTo>
                <a:close/>
                <a:moveTo>
                  <a:pt x="1182793" y="0"/>
                </a:moveTo>
                <a:lnTo>
                  <a:pt x="1311033" y="0"/>
                </a:lnTo>
                <a:lnTo>
                  <a:pt x="72213" y="2146007"/>
                </a:lnTo>
                <a:lnTo>
                  <a:pt x="0" y="2146007"/>
                </a:lnTo>
                <a:lnTo>
                  <a:pt x="0" y="2050103"/>
                </a:lnTo>
                <a:close/>
                <a:moveTo>
                  <a:pt x="597165" y="0"/>
                </a:moveTo>
                <a:lnTo>
                  <a:pt x="725306" y="0"/>
                </a:lnTo>
                <a:lnTo>
                  <a:pt x="0" y="1257442"/>
                </a:lnTo>
                <a:lnTo>
                  <a:pt x="0" y="1034588"/>
                </a:lnTo>
                <a:close/>
              </a:path>
            </a:pathLst>
          </a:custGeom>
          <a:solidFill>
            <a:schemeClr val="bg1"/>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
        <p:nvSpPr>
          <p:cNvPr id="256" name="Freeform: Shape 255">
            <a:extLst>
              <a:ext uri="{FF2B5EF4-FFF2-40B4-BE49-F238E27FC236}">
                <a16:creationId xmlns:a16="http://schemas.microsoft.com/office/drawing/2014/main" id="{66E4F96E-5DE0-496A-8A70-CA7B31CE917A}"/>
              </a:ext>
            </a:extLst>
          </p:cNvPr>
          <p:cNvSpPr/>
          <p:nvPr/>
        </p:nvSpPr>
        <p:spPr>
          <a:xfrm>
            <a:off x="1327303" y="2648859"/>
            <a:ext cx="47357" cy="659879"/>
          </a:xfrm>
          <a:custGeom>
            <a:avLst/>
            <a:gdLst/>
            <a:ahLst/>
            <a:cxnLst>
              <a:cxn ang="3cd4">
                <a:pos x="hc" y="t"/>
              </a:cxn>
              <a:cxn ang="cd2">
                <a:pos x="l" y="vc"/>
              </a:cxn>
              <a:cxn ang="cd4">
                <a:pos x="hc" y="b"/>
              </a:cxn>
              <a:cxn ang="0">
                <a:pos x="r" y="vc"/>
              </a:cxn>
            </a:cxnLst>
            <a:rect l="l" t="t" r="r" b="b"/>
            <a:pathLst>
              <a:path w="77" h="1060">
                <a:moveTo>
                  <a:pt x="77" y="1060"/>
                </a:moveTo>
                <a:lnTo>
                  <a:pt x="0" y="1060"/>
                </a:lnTo>
                <a:lnTo>
                  <a:pt x="0" y="0"/>
                </a:lnTo>
                <a:lnTo>
                  <a:pt x="77" y="0"/>
                </a:ln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57" name="Freeform: Shape 256">
            <a:extLst>
              <a:ext uri="{FF2B5EF4-FFF2-40B4-BE49-F238E27FC236}">
                <a16:creationId xmlns:a16="http://schemas.microsoft.com/office/drawing/2014/main" id="{A4853FC7-FC96-414B-83A6-1C5E67DD5D03}"/>
              </a:ext>
            </a:extLst>
          </p:cNvPr>
          <p:cNvSpPr/>
          <p:nvPr/>
        </p:nvSpPr>
        <p:spPr>
          <a:xfrm>
            <a:off x="1350983" y="3781683"/>
            <a:ext cx="47980" cy="659256"/>
          </a:xfrm>
          <a:custGeom>
            <a:avLst/>
            <a:gdLst/>
            <a:ahLst/>
            <a:cxnLst>
              <a:cxn ang="3cd4">
                <a:pos x="hc" y="t"/>
              </a:cxn>
              <a:cxn ang="cd2">
                <a:pos x="l" y="vc"/>
              </a:cxn>
              <a:cxn ang="cd4">
                <a:pos x="hc" y="b"/>
              </a:cxn>
              <a:cxn ang="0">
                <a:pos x="r" y="vc"/>
              </a:cxn>
            </a:cxnLst>
            <a:rect l="l" t="t" r="r" b="b"/>
            <a:pathLst>
              <a:path w="78" h="1059">
                <a:moveTo>
                  <a:pt x="78" y="1059"/>
                </a:moveTo>
                <a:lnTo>
                  <a:pt x="0" y="1059"/>
                </a:lnTo>
                <a:lnTo>
                  <a:pt x="0" y="0"/>
                </a:lnTo>
                <a:lnTo>
                  <a:pt x="78" y="0"/>
                </a:ln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58" name="Freeform: Shape 257">
            <a:extLst>
              <a:ext uri="{FF2B5EF4-FFF2-40B4-BE49-F238E27FC236}">
                <a16:creationId xmlns:a16="http://schemas.microsoft.com/office/drawing/2014/main" id="{13E51049-7D5A-44CD-990A-266625462299}"/>
              </a:ext>
            </a:extLst>
          </p:cNvPr>
          <p:cNvSpPr/>
          <p:nvPr/>
        </p:nvSpPr>
        <p:spPr>
          <a:xfrm>
            <a:off x="1375284" y="4914506"/>
            <a:ext cx="47980" cy="659879"/>
          </a:xfrm>
          <a:custGeom>
            <a:avLst/>
            <a:gdLst/>
            <a:ahLst/>
            <a:cxnLst>
              <a:cxn ang="3cd4">
                <a:pos x="hc" y="t"/>
              </a:cxn>
              <a:cxn ang="cd2">
                <a:pos x="l" y="vc"/>
              </a:cxn>
              <a:cxn ang="cd4">
                <a:pos x="hc" y="b"/>
              </a:cxn>
              <a:cxn ang="0">
                <a:pos x="r" y="vc"/>
              </a:cxn>
            </a:cxnLst>
            <a:rect l="l" t="t" r="r" b="b"/>
            <a:pathLst>
              <a:path w="78" h="1060">
                <a:moveTo>
                  <a:pt x="78" y="1060"/>
                </a:moveTo>
                <a:lnTo>
                  <a:pt x="0" y="1060"/>
                </a:lnTo>
                <a:lnTo>
                  <a:pt x="0" y="0"/>
                </a:lnTo>
                <a:lnTo>
                  <a:pt x="78" y="0"/>
                </a:ln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78" name="Freeform: Shape 277">
            <a:extLst>
              <a:ext uri="{FF2B5EF4-FFF2-40B4-BE49-F238E27FC236}">
                <a16:creationId xmlns:a16="http://schemas.microsoft.com/office/drawing/2014/main" id="{0F89AC4D-09AC-4690-ACC4-9C9C4035E735}"/>
              </a:ext>
            </a:extLst>
          </p:cNvPr>
          <p:cNvSpPr/>
          <p:nvPr/>
        </p:nvSpPr>
        <p:spPr>
          <a:xfrm>
            <a:off x="11049141" y="2004560"/>
            <a:ext cx="1143415" cy="1073627"/>
          </a:xfrm>
          <a:custGeom>
            <a:avLst/>
            <a:gdLst>
              <a:gd name="connsiteX0" fmla="*/ 2286830 w 2286830"/>
              <a:gd name="connsiteY0" fmla="*/ 1132822 h 2147253"/>
              <a:gd name="connsiteX1" fmla="*/ 2286830 w 2286830"/>
              <a:gd name="connsiteY1" fmla="*/ 1355624 h 2147253"/>
              <a:gd name="connsiteX2" fmla="*/ 1830438 w 2286830"/>
              <a:gd name="connsiteY2" fmla="*/ 2147253 h 2147253"/>
              <a:gd name="connsiteX3" fmla="*/ 1702350 w 2286830"/>
              <a:gd name="connsiteY3" fmla="*/ 2147253 h 2147253"/>
              <a:gd name="connsiteX4" fmla="*/ 2286830 w 2286830"/>
              <a:gd name="connsiteY4" fmla="*/ 118392 h 2147253"/>
              <a:gd name="connsiteX5" fmla="*/ 2286830 w 2286830"/>
              <a:gd name="connsiteY5" fmla="*/ 341330 h 2147253"/>
              <a:gd name="connsiteX6" fmla="*/ 1244848 w 2286830"/>
              <a:gd name="connsiteY6" fmla="*/ 2147253 h 2147253"/>
              <a:gd name="connsiteX7" fmla="*/ 1116622 w 2286830"/>
              <a:gd name="connsiteY7" fmla="*/ 2147253 h 2147253"/>
              <a:gd name="connsiteX8" fmla="*/ 1768518 w 2286830"/>
              <a:gd name="connsiteY8" fmla="*/ 0 h 2147253"/>
              <a:gd name="connsiteX9" fmla="*/ 1898006 w 2286830"/>
              <a:gd name="connsiteY9" fmla="*/ 0 h 2147253"/>
              <a:gd name="connsiteX10" fmla="*/ 659136 w 2286830"/>
              <a:gd name="connsiteY10" fmla="*/ 2147253 h 2147253"/>
              <a:gd name="connsiteX11" fmla="*/ 529646 w 2286830"/>
              <a:gd name="connsiteY11" fmla="*/ 2147253 h 2147253"/>
              <a:gd name="connsiteX12" fmla="*/ 1182794 w 2286830"/>
              <a:gd name="connsiteY12" fmla="*/ 0 h 2147253"/>
              <a:gd name="connsiteX13" fmla="*/ 1311034 w 2286830"/>
              <a:gd name="connsiteY13" fmla="*/ 0 h 2147253"/>
              <a:gd name="connsiteX14" fmla="*/ 73458 w 2286830"/>
              <a:gd name="connsiteY14" fmla="*/ 2147253 h 2147253"/>
              <a:gd name="connsiteX15" fmla="*/ 0 w 2286830"/>
              <a:gd name="connsiteY15" fmla="*/ 2147253 h 2147253"/>
              <a:gd name="connsiteX16" fmla="*/ 0 w 2286830"/>
              <a:gd name="connsiteY16" fmla="*/ 2050104 h 2147253"/>
              <a:gd name="connsiteX17" fmla="*/ 597164 w 2286830"/>
              <a:gd name="connsiteY17" fmla="*/ 0 h 2147253"/>
              <a:gd name="connsiteX18" fmla="*/ 725306 w 2286830"/>
              <a:gd name="connsiteY18" fmla="*/ 0 h 2147253"/>
              <a:gd name="connsiteX19" fmla="*/ 0 w 2286830"/>
              <a:gd name="connsiteY19" fmla="*/ 1258692 h 2147253"/>
              <a:gd name="connsiteX20" fmla="*/ 0 w 2286830"/>
              <a:gd name="connsiteY20" fmla="*/ 1034592 h 214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830" h="2147253">
                <a:moveTo>
                  <a:pt x="2286830" y="1132822"/>
                </a:moveTo>
                <a:lnTo>
                  <a:pt x="2286830" y="1355624"/>
                </a:lnTo>
                <a:lnTo>
                  <a:pt x="1830438" y="2147253"/>
                </a:lnTo>
                <a:lnTo>
                  <a:pt x="1702350" y="2147253"/>
                </a:lnTo>
                <a:close/>
                <a:moveTo>
                  <a:pt x="2286830" y="118392"/>
                </a:moveTo>
                <a:lnTo>
                  <a:pt x="2286830" y="341330"/>
                </a:lnTo>
                <a:lnTo>
                  <a:pt x="1244848" y="2147253"/>
                </a:lnTo>
                <a:lnTo>
                  <a:pt x="1116622" y="2147253"/>
                </a:lnTo>
                <a:close/>
                <a:moveTo>
                  <a:pt x="1768518" y="0"/>
                </a:moveTo>
                <a:lnTo>
                  <a:pt x="1898006" y="0"/>
                </a:lnTo>
                <a:lnTo>
                  <a:pt x="659136" y="2147253"/>
                </a:lnTo>
                <a:lnTo>
                  <a:pt x="529646" y="2147253"/>
                </a:lnTo>
                <a:close/>
                <a:moveTo>
                  <a:pt x="1182794" y="0"/>
                </a:moveTo>
                <a:lnTo>
                  <a:pt x="1311034" y="0"/>
                </a:lnTo>
                <a:lnTo>
                  <a:pt x="73458" y="2147253"/>
                </a:lnTo>
                <a:lnTo>
                  <a:pt x="0" y="2147253"/>
                </a:lnTo>
                <a:lnTo>
                  <a:pt x="0" y="2050104"/>
                </a:lnTo>
                <a:close/>
                <a:moveTo>
                  <a:pt x="597164" y="0"/>
                </a:moveTo>
                <a:lnTo>
                  <a:pt x="725306" y="0"/>
                </a:lnTo>
                <a:lnTo>
                  <a:pt x="0" y="1258692"/>
                </a:lnTo>
                <a:lnTo>
                  <a:pt x="0" y="1034592"/>
                </a:lnTo>
                <a:close/>
              </a:path>
            </a:pathLst>
          </a:custGeom>
          <a:solidFill>
            <a:schemeClr val="accent1"/>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
        <p:nvSpPr>
          <p:cNvPr id="280" name="TextBox 279">
            <a:extLst>
              <a:ext uri="{FF2B5EF4-FFF2-40B4-BE49-F238E27FC236}">
                <a16:creationId xmlns:a16="http://schemas.microsoft.com/office/drawing/2014/main" id="{1F341D73-889E-493C-80E5-664A22DC2C72}"/>
              </a:ext>
            </a:extLst>
          </p:cNvPr>
          <p:cNvSpPr txBox="1"/>
          <p:nvPr/>
        </p:nvSpPr>
        <p:spPr>
          <a:xfrm>
            <a:off x="1281550" y="1110707"/>
            <a:ext cx="3857507" cy="1077987"/>
          </a:xfrm>
          <a:prstGeom prst="rect">
            <a:avLst/>
          </a:prstGeom>
          <a:noFill/>
        </p:spPr>
        <p:txBody>
          <a:bodyPr wrap="square" rtlCol="0" anchor="b">
            <a:spAutoFit/>
          </a:bodyPr>
          <a:lstStyle>
            <a:defPPr>
              <a:defRPr lang="en-US"/>
            </a:defPPr>
            <a:lvl1pPr>
              <a:lnSpc>
                <a:spcPct val="100000"/>
              </a:lnSpc>
              <a:defRPr sz="7400" b="1" spc="-290">
                <a:solidFill>
                  <a:schemeClr val="bg1"/>
                </a:solidFill>
                <a:latin typeface="Poppins" panose="00000500000000000000" pitchFamily="2" charset="0"/>
                <a:cs typeface="Poppins" panose="00000500000000000000" pitchFamily="2" charset="0"/>
              </a:defRPr>
            </a:lvl1pPr>
          </a:lstStyle>
          <a:p>
            <a:pPr>
              <a:lnSpc>
                <a:spcPts val="3800"/>
              </a:lnSpc>
            </a:pPr>
            <a:r>
              <a:rPr lang="en-US" sz="3700" dirty="0"/>
              <a:t>INTRODUCTION SLIDE</a:t>
            </a:r>
          </a:p>
        </p:txBody>
      </p:sp>
      <p:sp>
        <p:nvSpPr>
          <p:cNvPr id="281" name="TextBox 280">
            <a:extLst>
              <a:ext uri="{FF2B5EF4-FFF2-40B4-BE49-F238E27FC236}">
                <a16:creationId xmlns:a16="http://schemas.microsoft.com/office/drawing/2014/main" id="{67277E94-4BAD-4034-B695-F2D91B45D2A4}"/>
              </a:ext>
            </a:extLst>
          </p:cNvPr>
          <p:cNvSpPr txBox="1"/>
          <p:nvPr/>
        </p:nvSpPr>
        <p:spPr>
          <a:xfrm>
            <a:off x="1480074" y="2536608"/>
            <a:ext cx="3657394" cy="353943"/>
          </a:xfrm>
          <a:prstGeom prst="rect">
            <a:avLst/>
          </a:prstGeom>
          <a:noFill/>
        </p:spPr>
        <p:txBody>
          <a:bodyPr wrap="square" rtlCol="0" anchor="b">
            <a:spAutoFit/>
          </a:bodyPr>
          <a:lstStyle/>
          <a:p>
            <a:r>
              <a:rPr lang="en-US" sz="1700" b="1" spc="-15" dirty="0">
                <a:solidFill>
                  <a:schemeClr val="bg1"/>
                </a:solidFill>
                <a:latin typeface="Poppins" panose="00000500000000000000" pitchFamily="2" charset="0"/>
                <a:cs typeface="Poppins" panose="00000500000000000000" pitchFamily="2" charset="0"/>
              </a:rPr>
              <a:t>TITLE 01</a:t>
            </a:r>
          </a:p>
        </p:txBody>
      </p:sp>
      <p:sp>
        <p:nvSpPr>
          <p:cNvPr id="282" name="TextBox 281">
            <a:extLst>
              <a:ext uri="{FF2B5EF4-FFF2-40B4-BE49-F238E27FC236}">
                <a16:creationId xmlns:a16="http://schemas.microsoft.com/office/drawing/2014/main" id="{263BAF8B-2B80-4451-A6C4-3C6AAC405259}"/>
              </a:ext>
            </a:extLst>
          </p:cNvPr>
          <p:cNvSpPr txBox="1"/>
          <p:nvPr/>
        </p:nvSpPr>
        <p:spPr>
          <a:xfrm>
            <a:off x="1481661" y="2917685"/>
            <a:ext cx="3657395" cy="539378"/>
          </a:xfrm>
          <a:prstGeom prst="rect">
            <a:avLst/>
          </a:prstGeom>
          <a:noFill/>
        </p:spPr>
        <p:txBody>
          <a:bodyPr wrap="square" rtlCol="0">
            <a:spAutoFit/>
          </a:bodyPr>
          <a:lstStyle/>
          <a:p>
            <a:pPr>
              <a:lnSpc>
                <a:spcPts val="1800"/>
              </a:lnSpc>
            </a:pPr>
            <a:r>
              <a:rPr lang="en-US" sz="1200" spc="-10" dirty="0">
                <a:solidFill>
                  <a:schemeClr val="bg1"/>
                </a:solidFill>
                <a:latin typeface="Lato Light" panose="020F0302020204030203" pitchFamily="34" charset="0"/>
                <a:cs typeface="Poppins" panose="00000500000000000000" pitchFamily="2" charset="0"/>
              </a:rPr>
              <a:t>Make a big impact with professional slides, charts, infographics and more.</a:t>
            </a:r>
          </a:p>
        </p:txBody>
      </p:sp>
      <p:sp>
        <p:nvSpPr>
          <p:cNvPr id="283" name="TextBox 282">
            <a:extLst>
              <a:ext uri="{FF2B5EF4-FFF2-40B4-BE49-F238E27FC236}">
                <a16:creationId xmlns:a16="http://schemas.microsoft.com/office/drawing/2014/main" id="{A5A8D95B-9DDE-4F44-9F1C-AC5A060911E7}"/>
              </a:ext>
            </a:extLst>
          </p:cNvPr>
          <p:cNvSpPr txBox="1"/>
          <p:nvPr/>
        </p:nvSpPr>
        <p:spPr>
          <a:xfrm>
            <a:off x="1480074" y="3654208"/>
            <a:ext cx="3657394" cy="353943"/>
          </a:xfrm>
          <a:prstGeom prst="rect">
            <a:avLst/>
          </a:prstGeom>
          <a:noFill/>
        </p:spPr>
        <p:txBody>
          <a:bodyPr wrap="square" rtlCol="0" anchor="b">
            <a:spAutoFit/>
          </a:bodyPr>
          <a:lstStyle/>
          <a:p>
            <a:r>
              <a:rPr lang="en-US" sz="1700" b="1" spc="-15" dirty="0">
                <a:solidFill>
                  <a:schemeClr val="bg1"/>
                </a:solidFill>
                <a:latin typeface="Poppins" panose="00000500000000000000" pitchFamily="2" charset="0"/>
                <a:cs typeface="Poppins" panose="00000500000000000000" pitchFamily="2" charset="0"/>
              </a:rPr>
              <a:t>TITLE 02</a:t>
            </a:r>
          </a:p>
        </p:txBody>
      </p:sp>
      <p:sp>
        <p:nvSpPr>
          <p:cNvPr id="284" name="TextBox 283">
            <a:extLst>
              <a:ext uri="{FF2B5EF4-FFF2-40B4-BE49-F238E27FC236}">
                <a16:creationId xmlns:a16="http://schemas.microsoft.com/office/drawing/2014/main" id="{0A56D90B-26F1-447A-A72B-AC474279F823}"/>
              </a:ext>
            </a:extLst>
          </p:cNvPr>
          <p:cNvSpPr txBox="1"/>
          <p:nvPr/>
        </p:nvSpPr>
        <p:spPr>
          <a:xfrm>
            <a:off x="1481661" y="4028935"/>
            <a:ext cx="3657395" cy="539378"/>
          </a:xfrm>
          <a:prstGeom prst="rect">
            <a:avLst/>
          </a:prstGeom>
          <a:noFill/>
        </p:spPr>
        <p:txBody>
          <a:bodyPr wrap="square" rtlCol="0">
            <a:spAutoFit/>
          </a:bodyPr>
          <a:lstStyle/>
          <a:p>
            <a:pPr>
              <a:lnSpc>
                <a:spcPts val="1800"/>
              </a:lnSpc>
            </a:pPr>
            <a:r>
              <a:rPr lang="en-US" sz="1200" spc="-10" dirty="0">
                <a:solidFill>
                  <a:schemeClr val="bg1"/>
                </a:solidFill>
                <a:latin typeface="Lato Light" panose="020F0302020204030203" pitchFamily="34" charset="0"/>
                <a:cs typeface="Poppins" panose="00000500000000000000" pitchFamily="2" charset="0"/>
              </a:rPr>
              <a:t>Make a big impact with professional slides, charts, infographics and more.</a:t>
            </a:r>
          </a:p>
        </p:txBody>
      </p:sp>
      <p:sp>
        <p:nvSpPr>
          <p:cNvPr id="285" name="TextBox 284">
            <a:extLst>
              <a:ext uri="{FF2B5EF4-FFF2-40B4-BE49-F238E27FC236}">
                <a16:creationId xmlns:a16="http://schemas.microsoft.com/office/drawing/2014/main" id="{8DA99254-89A1-49B3-A5DA-0F69296C1DF0}"/>
              </a:ext>
            </a:extLst>
          </p:cNvPr>
          <p:cNvSpPr txBox="1"/>
          <p:nvPr/>
        </p:nvSpPr>
        <p:spPr>
          <a:xfrm>
            <a:off x="1480074" y="4771808"/>
            <a:ext cx="3657394" cy="353943"/>
          </a:xfrm>
          <a:prstGeom prst="rect">
            <a:avLst/>
          </a:prstGeom>
          <a:noFill/>
        </p:spPr>
        <p:txBody>
          <a:bodyPr wrap="square" rtlCol="0" anchor="b">
            <a:spAutoFit/>
          </a:bodyPr>
          <a:lstStyle/>
          <a:p>
            <a:r>
              <a:rPr lang="en-US" sz="1700" b="1" spc="-15" dirty="0">
                <a:solidFill>
                  <a:schemeClr val="bg1"/>
                </a:solidFill>
                <a:latin typeface="Poppins" panose="00000500000000000000" pitchFamily="2" charset="0"/>
                <a:cs typeface="Poppins" panose="00000500000000000000" pitchFamily="2" charset="0"/>
              </a:rPr>
              <a:t>TITLE 03</a:t>
            </a:r>
          </a:p>
        </p:txBody>
      </p:sp>
      <p:sp>
        <p:nvSpPr>
          <p:cNvPr id="286" name="TextBox 285">
            <a:extLst>
              <a:ext uri="{FF2B5EF4-FFF2-40B4-BE49-F238E27FC236}">
                <a16:creationId xmlns:a16="http://schemas.microsoft.com/office/drawing/2014/main" id="{34016355-82A3-40BE-A58B-BEC5AE972003}"/>
              </a:ext>
            </a:extLst>
          </p:cNvPr>
          <p:cNvSpPr txBox="1"/>
          <p:nvPr/>
        </p:nvSpPr>
        <p:spPr>
          <a:xfrm>
            <a:off x="1481661" y="5146535"/>
            <a:ext cx="3657395" cy="539378"/>
          </a:xfrm>
          <a:prstGeom prst="rect">
            <a:avLst/>
          </a:prstGeom>
          <a:noFill/>
        </p:spPr>
        <p:txBody>
          <a:bodyPr wrap="square" rtlCol="0">
            <a:spAutoFit/>
          </a:bodyPr>
          <a:lstStyle/>
          <a:p>
            <a:pPr>
              <a:lnSpc>
                <a:spcPts val="1800"/>
              </a:lnSpc>
            </a:pPr>
            <a:r>
              <a:rPr lang="en-US" sz="1200" spc="-10" dirty="0">
                <a:solidFill>
                  <a:schemeClr val="bg1"/>
                </a:solidFill>
                <a:latin typeface="Lato Light" panose="020F0302020204030203" pitchFamily="34" charset="0"/>
                <a:cs typeface="Poppins" panose="00000500000000000000" pitchFamily="2" charset="0"/>
              </a:rPr>
              <a:t>Make a big impact with professional slides, charts, infographics and more.</a:t>
            </a:r>
          </a:p>
        </p:txBody>
      </p:sp>
    </p:spTree>
    <p:extLst>
      <p:ext uri="{BB962C8B-B14F-4D97-AF65-F5344CB8AC3E}">
        <p14:creationId xmlns:p14="http://schemas.microsoft.com/office/powerpoint/2010/main" val="255577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761F10D-9A88-439A-B765-3153CFAE0D98}"/>
              </a:ext>
            </a:extLst>
          </p:cNvPr>
          <p:cNvSpPr/>
          <p:nvPr/>
        </p:nvSpPr>
        <p:spPr>
          <a:xfrm>
            <a:off x="1588" y="0"/>
            <a:ext cx="1218882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4" name="Picture Placeholder 3">
            <a:extLst>
              <a:ext uri="{FF2B5EF4-FFF2-40B4-BE49-F238E27FC236}">
                <a16:creationId xmlns:a16="http://schemas.microsoft.com/office/drawing/2014/main" id="{1DCF3FBE-7423-0C45-8FCB-9E28DEF4153A}"/>
              </a:ext>
            </a:extLst>
          </p:cNvPr>
          <p:cNvSpPr>
            <a:spLocks noGrp="1"/>
          </p:cNvSpPr>
          <p:nvPr>
            <p:ph type="pic" sz="quarter" idx="10"/>
          </p:nvPr>
        </p:nvSpPr>
        <p:spPr/>
        <p:txBody>
          <a:bodyPr/>
          <a:lstStyle/>
          <a:p>
            <a:endParaRPr lang="es-CO"/>
          </a:p>
        </p:txBody>
      </p:sp>
      <p:sp>
        <p:nvSpPr>
          <p:cNvPr id="16" name="Rectangle 15">
            <a:extLst>
              <a:ext uri="{FF2B5EF4-FFF2-40B4-BE49-F238E27FC236}">
                <a16:creationId xmlns:a16="http://schemas.microsoft.com/office/drawing/2014/main" id="{E40687E3-1F6C-4807-A862-6E9FA3C96155}"/>
              </a:ext>
            </a:extLst>
          </p:cNvPr>
          <p:cNvSpPr/>
          <p:nvPr/>
        </p:nvSpPr>
        <p:spPr>
          <a:xfrm>
            <a:off x="1588" y="-1"/>
            <a:ext cx="12188825" cy="685800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6" name="TextBox 5">
            <a:extLst>
              <a:ext uri="{FF2B5EF4-FFF2-40B4-BE49-F238E27FC236}">
                <a16:creationId xmlns:a16="http://schemas.microsoft.com/office/drawing/2014/main" id="{D02C23A4-E476-4D59-807A-729E6BAA558C}"/>
              </a:ext>
            </a:extLst>
          </p:cNvPr>
          <p:cNvSpPr txBox="1"/>
          <p:nvPr/>
        </p:nvSpPr>
        <p:spPr>
          <a:xfrm>
            <a:off x="7464165" y="2878484"/>
            <a:ext cx="3175367" cy="539378"/>
          </a:xfrm>
          <a:prstGeom prst="rect">
            <a:avLst/>
          </a:prstGeom>
          <a:noFill/>
        </p:spPr>
        <p:txBody>
          <a:bodyPr wrap="square" rtlCol="0">
            <a:spAutoFit/>
          </a:bodyPr>
          <a:lstStyle/>
          <a:p>
            <a:pPr>
              <a:lnSpc>
                <a:spcPts val="1800"/>
              </a:lnSpc>
            </a:pPr>
            <a:r>
              <a:rPr lang="en-US" sz="1200" spc="-10" dirty="0">
                <a:latin typeface="Lato Light" panose="020F0302020204030203" pitchFamily="34" charset="0"/>
                <a:cs typeface="Poppins" pitchFamily="2" charset="77"/>
              </a:rPr>
              <a:t>Make a big impact with professional slides, charts, infographics and more.</a:t>
            </a:r>
          </a:p>
        </p:txBody>
      </p:sp>
      <p:sp>
        <p:nvSpPr>
          <p:cNvPr id="7" name="TextBox 6">
            <a:extLst>
              <a:ext uri="{FF2B5EF4-FFF2-40B4-BE49-F238E27FC236}">
                <a16:creationId xmlns:a16="http://schemas.microsoft.com/office/drawing/2014/main" id="{1F125F15-D66F-4180-8BE3-1F52DF2D4CAC}"/>
              </a:ext>
            </a:extLst>
          </p:cNvPr>
          <p:cNvSpPr txBox="1"/>
          <p:nvPr/>
        </p:nvSpPr>
        <p:spPr>
          <a:xfrm>
            <a:off x="7464165" y="5496142"/>
            <a:ext cx="3175367" cy="539378"/>
          </a:xfrm>
          <a:prstGeom prst="rect">
            <a:avLst/>
          </a:prstGeom>
          <a:noFill/>
        </p:spPr>
        <p:txBody>
          <a:bodyPr wrap="square" rtlCol="0">
            <a:spAutoFit/>
          </a:bodyPr>
          <a:lstStyle/>
          <a:p>
            <a:pPr>
              <a:lnSpc>
                <a:spcPts val="1800"/>
              </a:lnSpc>
            </a:pPr>
            <a:r>
              <a:rPr lang="en-US" sz="1200" spc="-10" dirty="0">
                <a:latin typeface="Lato Light" panose="020F0302020204030203" pitchFamily="34" charset="0"/>
                <a:cs typeface="Poppins" pitchFamily="2" charset="77"/>
              </a:rPr>
              <a:t>Make a big impact with professional slides, charts, infographics and more.</a:t>
            </a:r>
          </a:p>
        </p:txBody>
      </p:sp>
      <p:sp>
        <p:nvSpPr>
          <p:cNvPr id="9" name="TextBox 8">
            <a:extLst>
              <a:ext uri="{FF2B5EF4-FFF2-40B4-BE49-F238E27FC236}">
                <a16:creationId xmlns:a16="http://schemas.microsoft.com/office/drawing/2014/main" id="{C3C02A21-672C-4917-B9C7-362BDA9A9943}"/>
              </a:ext>
            </a:extLst>
          </p:cNvPr>
          <p:cNvSpPr txBox="1"/>
          <p:nvPr/>
        </p:nvSpPr>
        <p:spPr>
          <a:xfrm>
            <a:off x="7464165" y="4187313"/>
            <a:ext cx="3175367" cy="539378"/>
          </a:xfrm>
          <a:prstGeom prst="rect">
            <a:avLst/>
          </a:prstGeom>
          <a:noFill/>
        </p:spPr>
        <p:txBody>
          <a:bodyPr wrap="square" rtlCol="0">
            <a:spAutoFit/>
          </a:bodyPr>
          <a:lstStyle/>
          <a:p>
            <a:pPr>
              <a:lnSpc>
                <a:spcPts val="1800"/>
              </a:lnSpc>
            </a:pPr>
            <a:r>
              <a:rPr lang="en-US" sz="1200" spc="-10" dirty="0">
                <a:latin typeface="Lato Light" panose="020F0302020204030203" pitchFamily="34" charset="0"/>
                <a:cs typeface="Poppins" pitchFamily="2" charset="77"/>
              </a:rPr>
              <a:t>Make a big impact with professional slides, charts, infographics and more.</a:t>
            </a:r>
          </a:p>
        </p:txBody>
      </p:sp>
      <p:sp>
        <p:nvSpPr>
          <p:cNvPr id="12" name="TextBox 11">
            <a:extLst>
              <a:ext uri="{FF2B5EF4-FFF2-40B4-BE49-F238E27FC236}">
                <a16:creationId xmlns:a16="http://schemas.microsoft.com/office/drawing/2014/main" id="{F910D1C5-96E9-4146-8CB1-0D0D0C2B385A}"/>
              </a:ext>
            </a:extLst>
          </p:cNvPr>
          <p:cNvSpPr txBox="1"/>
          <p:nvPr/>
        </p:nvSpPr>
        <p:spPr>
          <a:xfrm>
            <a:off x="1552469" y="5496142"/>
            <a:ext cx="3175367" cy="539378"/>
          </a:xfrm>
          <a:prstGeom prst="rect">
            <a:avLst/>
          </a:prstGeom>
          <a:noFill/>
        </p:spPr>
        <p:txBody>
          <a:bodyPr wrap="square" rtlCol="0">
            <a:spAutoFit/>
          </a:bodyPr>
          <a:lstStyle/>
          <a:p>
            <a:pPr>
              <a:lnSpc>
                <a:spcPts val="1800"/>
              </a:lnSpc>
            </a:pPr>
            <a:r>
              <a:rPr lang="en-US" sz="1200" spc="-10" dirty="0">
                <a:latin typeface="Lato Light" panose="020F0302020204030203" pitchFamily="34" charset="0"/>
                <a:cs typeface="Poppins" pitchFamily="2" charset="77"/>
              </a:rPr>
              <a:t>Make a big impact with professional slides, charts, infographics and more.</a:t>
            </a:r>
          </a:p>
        </p:txBody>
      </p:sp>
      <p:sp>
        <p:nvSpPr>
          <p:cNvPr id="13" name="TextBox 12">
            <a:extLst>
              <a:ext uri="{FF2B5EF4-FFF2-40B4-BE49-F238E27FC236}">
                <a16:creationId xmlns:a16="http://schemas.microsoft.com/office/drawing/2014/main" id="{3DA608FC-9564-48EF-A184-6FAD3E364ABD}"/>
              </a:ext>
            </a:extLst>
          </p:cNvPr>
          <p:cNvSpPr txBox="1"/>
          <p:nvPr/>
        </p:nvSpPr>
        <p:spPr>
          <a:xfrm>
            <a:off x="1552469" y="4187313"/>
            <a:ext cx="3175367" cy="539378"/>
          </a:xfrm>
          <a:prstGeom prst="rect">
            <a:avLst/>
          </a:prstGeom>
          <a:noFill/>
        </p:spPr>
        <p:txBody>
          <a:bodyPr wrap="square" rtlCol="0">
            <a:spAutoFit/>
          </a:bodyPr>
          <a:lstStyle/>
          <a:p>
            <a:pPr>
              <a:lnSpc>
                <a:spcPts val="1800"/>
              </a:lnSpc>
            </a:pPr>
            <a:r>
              <a:rPr lang="en-US" sz="1200" spc="-10" dirty="0">
                <a:latin typeface="Lato Light" panose="020F0302020204030203" pitchFamily="34" charset="0"/>
                <a:cs typeface="Poppins" pitchFamily="2" charset="77"/>
              </a:rPr>
              <a:t>Make a big impact with professional slides, charts, infographics and more.</a:t>
            </a:r>
          </a:p>
        </p:txBody>
      </p:sp>
      <p:sp>
        <p:nvSpPr>
          <p:cNvPr id="17" name="Freeform: Shape 16">
            <a:extLst>
              <a:ext uri="{FF2B5EF4-FFF2-40B4-BE49-F238E27FC236}">
                <a16:creationId xmlns:a16="http://schemas.microsoft.com/office/drawing/2014/main" id="{E2BB9BE2-64F4-4A2E-959D-BC0F8DA8D1D1}"/>
              </a:ext>
            </a:extLst>
          </p:cNvPr>
          <p:cNvSpPr/>
          <p:nvPr/>
        </p:nvSpPr>
        <p:spPr>
          <a:xfrm>
            <a:off x="1588" y="1"/>
            <a:ext cx="5867976" cy="2801811"/>
          </a:xfrm>
          <a:custGeom>
            <a:avLst/>
            <a:gdLst>
              <a:gd name="connsiteX0" fmla="*/ 0 w 11735951"/>
              <a:gd name="connsiteY0" fmla="*/ 0 h 5603621"/>
              <a:gd name="connsiteX1" fmla="*/ 11735951 w 11735951"/>
              <a:gd name="connsiteY1" fmla="*/ 0 h 5603621"/>
              <a:gd name="connsiteX2" fmla="*/ 9104159 w 11735951"/>
              <a:gd name="connsiteY2" fmla="*/ 4555538 h 5603621"/>
              <a:gd name="connsiteX3" fmla="*/ 7313151 w 11735951"/>
              <a:gd name="connsiteY3" fmla="*/ 5603621 h 5603621"/>
              <a:gd name="connsiteX4" fmla="*/ 0 w 11735951"/>
              <a:gd name="connsiteY4" fmla="*/ 5603621 h 5603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5951" h="5603621">
                <a:moveTo>
                  <a:pt x="0" y="0"/>
                </a:moveTo>
                <a:lnTo>
                  <a:pt x="11735951" y="0"/>
                </a:lnTo>
                <a:lnTo>
                  <a:pt x="9104159" y="4555538"/>
                </a:lnTo>
                <a:cubicBezTo>
                  <a:pt x="8727640" y="5196599"/>
                  <a:pt x="8045836" y="5603621"/>
                  <a:pt x="7313151" y="5603621"/>
                </a:cubicBezTo>
                <a:lnTo>
                  <a:pt x="0" y="5603621"/>
                </a:lnTo>
                <a:close/>
              </a:path>
            </a:pathLst>
          </a:custGeom>
          <a:solidFill>
            <a:schemeClr val="accent2"/>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
        <p:nvSpPr>
          <p:cNvPr id="3" name="TextBox 2">
            <a:extLst>
              <a:ext uri="{FF2B5EF4-FFF2-40B4-BE49-F238E27FC236}">
                <a16:creationId xmlns:a16="http://schemas.microsoft.com/office/drawing/2014/main" id="{0C85DF5F-144A-4BDB-9831-CD51EB41F079}"/>
              </a:ext>
            </a:extLst>
          </p:cNvPr>
          <p:cNvSpPr txBox="1"/>
          <p:nvPr/>
        </p:nvSpPr>
        <p:spPr>
          <a:xfrm>
            <a:off x="472664" y="539373"/>
            <a:ext cx="5334976" cy="1569660"/>
          </a:xfrm>
          <a:prstGeom prst="rect">
            <a:avLst/>
          </a:prstGeom>
          <a:noFill/>
        </p:spPr>
        <p:txBody>
          <a:bodyPr wrap="square" rtlCol="0" anchor="b">
            <a:spAutoFit/>
          </a:bodyPr>
          <a:lstStyle/>
          <a:p>
            <a:r>
              <a:rPr lang="en-US" sz="4800" b="1" spc="-145" dirty="0">
                <a:solidFill>
                  <a:schemeClr val="bg1"/>
                </a:solidFill>
                <a:latin typeface="Poppins" pitchFamily="2" charset="77"/>
                <a:cs typeface="Poppins" pitchFamily="2" charset="77"/>
              </a:rPr>
              <a:t>EXPLANATION TOPIC</a:t>
            </a:r>
          </a:p>
        </p:txBody>
      </p:sp>
      <p:sp>
        <p:nvSpPr>
          <p:cNvPr id="2" name="TextBox 1">
            <a:extLst>
              <a:ext uri="{FF2B5EF4-FFF2-40B4-BE49-F238E27FC236}">
                <a16:creationId xmlns:a16="http://schemas.microsoft.com/office/drawing/2014/main" id="{BCD61305-736A-729B-4B30-46473B50F0CC}"/>
              </a:ext>
            </a:extLst>
          </p:cNvPr>
          <p:cNvSpPr txBox="1"/>
          <p:nvPr/>
        </p:nvSpPr>
        <p:spPr>
          <a:xfrm>
            <a:off x="7464165" y="1839344"/>
            <a:ext cx="3175367" cy="539378"/>
          </a:xfrm>
          <a:prstGeom prst="rect">
            <a:avLst/>
          </a:prstGeom>
          <a:noFill/>
        </p:spPr>
        <p:txBody>
          <a:bodyPr wrap="square" rtlCol="0">
            <a:spAutoFit/>
          </a:bodyPr>
          <a:lstStyle/>
          <a:p>
            <a:pPr>
              <a:lnSpc>
                <a:spcPts val="1800"/>
              </a:lnSpc>
            </a:pPr>
            <a:r>
              <a:rPr lang="en-US" sz="1200" spc="-10" dirty="0">
                <a:latin typeface="Lato Light" panose="020F0302020204030203" pitchFamily="34" charset="0"/>
                <a:cs typeface="Poppins" pitchFamily="2" charset="77"/>
              </a:rPr>
              <a:t>Make a big impact with professional slides, charts, infographics and more.</a:t>
            </a:r>
          </a:p>
        </p:txBody>
      </p:sp>
    </p:spTree>
    <p:extLst>
      <p:ext uri="{BB962C8B-B14F-4D97-AF65-F5344CB8AC3E}">
        <p14:creationId xmlns:p14="http://schemas.microsoft.com/office/powerpoint/2010/main" val="355400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B7DEAD39-2AE1-4399-8AC4-D0BAD6432FC0}"/>
              </a:ext>
            </a:extLst>
          </p:cNvPr>
          <p:cNvGrpSpPr>
            <a:grpSpLocks noChangeAspect="1"/>
          </p:cNvGrpSpPr>
          <p:nvPr/>
        </p:nvGrpSpPr>
        <p:grpSpPr bwMode="auto">
          <a:xfrm>
            <a:off x="1154113" y="1866900"/>
            <a:ext cx="9698038" cy="3394075"/>
            <a:chOff x="787" y="1284"/>
            <a:chExt cx="6109" cy="2138"/>
          </a:xfrm>
        </p:grpSpPr>
        <p:sp>
          <p:nvSpPr>
            <p:cNvPr id="5" name="Freeform 5">
              <a:extLst>
                <a:ext uri="{FF2B5EF4-FFF2-40B4-BE49-F238E27FC236}">
                  <a16:creationId xmlns:a16="http://schemas.microsoft.com/office/drawing/2014/main" id="{050857F0-EF09-47D2-8F88-245C43D5BBC7}"/>
                </a:ext>
              </a:extLst>
            </p:cNvPr>
            <p:cNvSpPr>
              <a:spLocks/>
            </p:cNvSpPr>
            <p:nvPr/>
          </p:nvSpPr>
          <p:spPr bwMode="auto">
            <a:xfrm>
              <a:off x="787" y="1355"/>
              <a:ext cx="6109" cy="440"/>
            </a:xfrm>
            <a:custGeom>
              <a:avLst/>
              <a:gdLst>
                <a:gd name="T0" fmla="*/ 2564 w 2574"/>
                <a:gd name="T1" fmla="*/ 104 h 185"/>
                <a:gd name="T2" fmla="*/ 2564 w 2574"/>
                <a:gd name="T3" fmla="*/ 81 h 185"/>
                <a:gd name="T4" fmla="*/ 2434 w 2574"/>
                <a:gd name="T5" fmla="*/ 6 h 185"/>
                <a:gd name="T6" fmla="*/ 2414 w 2574"/>
                <a:gd name="T7" fmla="*/ 17 h 185"/>
                <a:gd name="T8" fmla="*/ 2414 w 2574"/>
                <a:gd name="T9" fmla="*/ 36 h 185"/>
                <a:gd name="T10" fmla="*/ 2391 w 2574"/>
                <a:gd name="T11" fmla="*/ 59 h 185"/>
                <a:gd name="T12" fmla="*/ 23 w 2574"/>
                <a:gd name="T13" fmla="*/ 59 h 185"/>
                <a:gd name="T14" fmla="*/ 0 w 2574"/>
                <a:gd name="T15" fmla="*/ 81 h 185"/>
                <a:gd name="T16" fmla="*/ 0 w 2574"/>
                <a:gd name="T17" fmla="*/ 104 h 185"/>
                <a:gd name="T18" fmla="*/ 23 w 2574"/>
                <a:gd name="T19" fmla="*/ 126 h 185"/>
                <a:gd name="T20" fmla="*/ 2391 w 2574"/>
                <a:gd name="T21" fmla="*/ 126 h 185"/>
                <a:gd name="T22" fmla="*/ 2414 w 2574"/>
                <a:gd name="T23" fmla="*/ 149 h 185"/>
                <a:gd name="T24" fmla="*/ 2414 w 2574"/>
                <a:gd name="T25" fmla="*/ 167 h 185"/>
                <a:gd name="T26" fmla="*/ 2434 w 2574"/>
                <a:gd name="T27" fmla="*/ 179 h 185"/>
                <a:gd name="T28" fmla="*/ 2564 w 2574"/>
                <a:gd name="T29" fmla="*/ 10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74" h="185">
                  <a:moveTo>
                    <a:pt x="2564" y="104"/>
                  </a:moveTo>
                  <a:cubicBezTo>
                    <a:pt x="2574" y="97"/>
                    <a:pt x="2574" y="87"/>
                    <a:pt x="2564" y="81"/>
                  </a:cubicBezTo>
                  <a:cubicBezTo>
                    <a:pt x="2434" y="6"/>
                    <a:pt x="2434" y="6"/>
                    <a:pt x="2434" y="6"/>
                  </a:cubicBezTo>
                  <a:cubicBezTo>
                    <a:pt x="2423" y="0"/>
                    <a:pt x="2414" y="5"/>
                    <a:pt x="2414" y="17"/>
                  </a:cubicBezTo>
                  <a:cubicBezTo>
                    <a:pt x="2414" y="36"/>
                    <a:pt x="2414" y="36"/>
                    <a:pt x="2414" y="36"/>
                  </a:cubicBezTo>
                  <a:cubicBezTo>
                    <a:pt x="2414" y="48"/>
                    <a:pt x="2404" y="59"/>
                    <a:pt x="2391" y="59"/>
                  </a:cubicBezTo>
                  <a:cubicBezTo>
                    <a:pt x="23" y="59"/>
                    <a:pt x="23" y="59"/>
                    <a:pt x="23" y="59"/>
                  </a:cubicBezTo>
                  <a:cubicBezTo>
                    <a:pt x="11" y="59"/>
                    <a:pt x="0" y="69"/>
                    <a:pt x="0" y="81"/>
                  </a:cubicBezTo>
                  <a:cubicBezTo>
                    <a:pt x="0" y="104"/>
                    <a:pt x="0" y="104"/>
                    <a:pt x="0" y="104"/>
                  </a:cubicBezTo>
                  <a:cubicBezTo>
                    <a:pt x="0" y="116"/>
                    <a:pt x="11" y="126"/>
                    <a:pt x="23" y="126"/>
                  </a:cubicBezTo>
                  <a:cubicBezTo>
                    <a:pt x="2391" y="126"/>
                    <a:pt x="2391" y="126"/>
                    <a:pt x="2391" y="126"/>
                  </a:cubicBezTo>
                  <a:cubicBezTo>
                    <a:pt x="2404" y="126"/>
                    <a:pt x="2414" y="136"/>
                    <a:pt x="2414" y="149"/>
                  </a:cubicBezTo>
                  <a:cubicBezTo>
                    <a:pt x="2414" y="167"/>
                    <a:pt x="2414" y="167"/>
                    <a:pt x="2414" y="167"/>
                  </a:cubicBezTo>
                  <a:cubicBezTo>
                    <a:pt x="2414" y="180"/>
                    <a:pt x="2423" y="185"/>
                    <a:pt x="2434" y="179"/>
                  </a:cubicBezTo>
                  <a:lnTo>
                    <a:pt x="2564" y="10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18432D41-A039-4BB0-94DB-CE4F937F263A}"/>
                </a:ext>
              </a:extLst>
            </p:cNvPr>
            <p:cNvSpPr>
              <a:spLocks/>
            </p:cNvSpPr>
            <p:nvPr/>
          </p:nvSpPr>
          <p:spPr bwMode="auto">
            <a:xfrm>
              <a:off x="3290" y="1876"/>
              <a:ext cx="27" cy="26"/>
            </a:xfrm>
            <a:custGeom>
              <a:avLst/>
              <a:gdLst>
                <a:gd name="T0" fmla="*/ 6 w 11"/>
                <a:gd name="T1" fmla="*/ 11 h 11"/>
                <a:gd name="T2" fmla="*/ 2 w 11"/>
                <a:gd name="T3" fmla="*/ 9 h 11"/>
                <a:gd name="T4" fmla="*/ 0 w 11"/>
                <a:gd name="T5" fmla="*/ 5 h 11"/>
                <a:gd name="T6" fmla="*/ 2 w 11"/>
                <a:gd name="T7" fmla="*/ 2 h 11"/>
                <a:gd name="T8" fmla="*/ 9 w 11"/>
                <a:gd name="T9" fmla="*/ 2 h 11"/>
                <a:gd name="T10" fmla="*/ 11 w 11"/>
                <a:gd name="T11" fmla="*/ 5 h 11"/>
                <a:gd name="T12" fmla="*/ 9 w 11"/>
                <a:gd name="T13" fmla="*/ 9 h 11"/>
                <a:gd name="T14" fmla="*/ 6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6" y="11"/>
                  </a:moveTo>
                  <a:cubicBezTo>
                    <a:pt x="4" y="11"/>
                    <a:pt x="3" y="10"/>
                    <a:pt x="2" y="9"/>
                  </a:cubicBezTo>
                  <a:cubicBezTo>
                    <a:pt x="1" y="8"/>
                    <a:pt x="0" y="7"/>
                    <a:pt x="0" y="5"/>
                  </a:cubicBezTo>
                  <a:cubicBezTo>
                    <a:pt x="0" y="4"/>
                    <a:pt x="1" y="3"/>
                    <a:pt x="2" y="2"/>
                  </a:cubicBezTo>
                  <a:cubicBezTo>
                    <a:pt x="4" y="0"/>
                    <a:pt x="7" y="0"/>
                    <a:pt x="9" y="2"/>
                  </a:cubicBezTo>
                  <a:cubicBezTo>
                    <a:pt x="10" y="3"/>
                    <a:pt x="11" y="4"/>
                    <a:pt x="11" y="5"/>
                  </a:cubicBezTo>
                  <a:cubicBezTo>
                    <a:pt x="11" y="7"/>
                    <a:pt x="10" y="8"/>
                    <a:pt x="9" y="9"/>
                  </a:cubicBezTo>
                  <a:cubicBezTo>
                    <a:pt x="8" y="10"/>
                    <a:pt x="7" y="11"/>
                    <a:pt x="6" y="11"/>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EA1FA5FB-78BB-4543-BA16-7BC163D6B242}"/>
                </a:ext>
              </a:extLst>
            </p:cNvPr>
            <p:cNvSpPr>
              <a:spLocks noEditPoints="1"/>
            </p:cNvSpPr>
            <p:nvPr/>
          </p:nvSpPr>
          <p:spPr bwMode="auto">
            <a:xfrm>
              <a:off x="3290" y="1928"/>
              <a:ext cx="27" cy="542"/>
            </a:xfrm>
            <a:custGeom>
              <a:avLst/>
              <a:gdLst>
                <a:gd name="T0" fmla="*/ 6 w 11"/>
                <a:gd name="T1" fmla="*/ 218 h 228"/>
                <a:gd name="T2" fmla="*/ 11 w 11"/>
                <a:gd name="T3" fmla="*/ 223 h 228"/>
                <a:gd name="T4" fmla="*/ 6 w 11"/>
                <a:gd name="T5" fmla="*/ 228 h 228"/>
                <a:gd name="T6" fmla="*/ 0 w 11"/>
                <a:gd name="T7" fmla="*/ 223 h 228"/>
                <a:gd name="T8" fmla="*/ 6 w 11"/>
                <a:gd name="T9" fmla="*/ 196 h 228"/>
                <a:gd name="T10" fmla="*/ 11 w 11"/>
                <a:gd name="T11" fmla="*/ 201 h 228"/>
                <a:gd name="T12" fmla="*/ 6 w 11"/>
                <a:gd name="T13" fmla="*/ 207 h 228"/>
                <a:gd name="T14" fmla="*/ 0 w 11"/>
                <a:gd name="T15" fmla="*/ 201 h 228"/>
                <a:gd name="T16" fmla="*/ 6 w 11"/>
                <a:gd name="T17" fmla="*/ 174 h 228"/>
                <a:gd name="T18" fmla="*/ 11 w 11"/>
                <a:gd name="T19" fmla="*/ 179 h 228"/>
                <a:gd name="T20" fmla="*/ 6 w 11"/>
                <a:gd name="T21" fmla="*/ 185 h 228"/>
                <a:gd name="T22" fmla="*/ 0 w 11"/>
                <a:gd name="T23" fmla="*/ 179 h 228"/>
                <a:gd name="T24" fmla="*/ 6 w 11"/>
                <a:gd name="T25" fmla="*/ 152 h 228"/>
                <a:gd name="T26" fmla="*/ 11 w 11"/>
                <a:gd name="T27" fmla="*/ 158 h 228"/>
                <a:gd name="T28" fmla="*/ 6 w 11"/>
                <a:gd name="T29" fmla="*/ 163 h 228"/>
                <a:gd name="T30" fmla="*/ 0 w 11"/>
                <a:gd name="T31" fmla="*/ 158 h 228"/>
                <a:gd name="T32" fmla="*/ 6 w 11"/>
                <a:gd name="T33" fmla="*/ 131 h 228"/>
                <a:gd name="T34" fmla="*/ 11 w 11"/>
                <a:gd name="T35" fmla="*/ 136 h 228"/>
                <a:gd name="T36" fmla="*/ 6 w 11"/>
                <a:gd name="T37" fmla="*/ 141 h 228"/>
                <a:gd name="T38" fmla="*/ 0 w 11"/>
                <a:gd name="T39" fmla="*/ 136 h 228"/>
                <a:gd name="T40" fmla="*/ 6 w 11"/>
                <a:gd name="T41" fmla="*/ 109 h 228"/>
                <a:gd name="T42" fmla="*/ 11 w 11"/>
                <a:gd name="T43" fmla="*/ 114 h 228"/>
                <a:gd name="T44" fmla="*/ 6 w 11"/>
                <a:gd name="T45" fmla="*/ 120 h 228"/>
                <a:gd name="T46" fmla="*/ 0 w 11"/>
                <a:gd name="T47" fmla="*/ 114 h 228"/>
                <a:gd name="T48" fmla="*/ 6 w 11"/>
                <a:gd name="T49" fmla="*/ 87 h 228"/>
                <a:gd name="T50" fmla="*/ 11 w 11"/>
                <a:gd name="T51" fmla="*/ 92 h 228"/>
                <a:gd name="T52" fmla="*/ 6 w 11"/>
                <a:gd name="T53" fmla="*/ 98 h 228"/>
                <a:gd name="T54" fmla="*/ 0 w 11"/>
                <a:gd name="T55" fmla="*/ 92 h 228"/>
                <a:gd name="T56" fmla="*/ 6 w 11"/>
                <a:gd name="T57" fmla="*/ 65 h 228"/>
                <a:gd name="T58" fmla="*/ 11 w 11"/>
                <a:gd name="T59" fmla="*/ 71 h 228"/>
                <a:gd name="T60" fmla="*/ 6 w 11"/>
                <a:gd name="T61" fmla="*/ 76 h 228"/>
                <a:gd name="T62" fmla="*/ 0 w 11"/>
                <a:gd name="T63" fmla="*/ 71 h 228"/>
                <a:gd name="T64" fmla="*/ 6 w 11"/>
                <a:gd name="T65" fmla="*/ 43 h 228"/>
                <a:gd name="T66" fmla="*/ 11 w 11"/>
                <a:gd name="T67" fmla="*/ 49 h 228"/>
                <a:gd name="T68" fmla="*/ 6 w 11"/>
                <a:gd name="T69" fmla="*/ 54 h 228"/>
                <a:gd name="T70" fmla="*/ 0 w 11"/>
                <a:gd name="T71" fmla="*/ 49 h 228"/>
                <a:gd name="T72" fmla="*/ 6 w 11"/>
                <a:gd name="T73" fmla="*/ 22 h 228"/>
                <a:gd name="T74" fmla="*/ 11 w 11"/>
                <a:gd name="T75" fmla="*/ 27 h 228"/>
                <a:gd name="T76" fmla="*/ 6 w 11"/>
                <a:gd name="T77" fmla="*/ 32 h 228"/>
                <a:gd name="T78" fmla="*/ 0 w 11"/>
                <a:gd name="T79" fmla="*/ 27 h 228"/>
                <a:gd name="T80" fmla="*/ 6 w 11"/>
                <a:gd name="T81" fmla="*/ 0 h 228"/>
                <a:gd name="T82" fmla="*/ 11 w 11"/>
                <a:gd name="T83" fmla="*/ 5 h 228"/>
                <a:gd name="T84" fmla="*/ 6 w 11"/>
                <a:gd name="T85" fmla="*/ 11 h 228"/>
                <a:gd name="T86" fmla="*/ 0 w 11"/>
                <a:gd name="T87" fmla="*/ 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 h="228">
                  <a:moveTo>
                    <a:pt x="0" y="223"/>
                  </a:moveTo>
                  <a:cubicBezTo>
                    <a:pt x="0" y="220"/>
                    <a:pt x="3" y="218"/>
                    <a:pt x="6" y="218"/>
                  </a:cubicBezTo>
                  <a:cubicBezTo>
                    <a:pt x="6" y="218"/>
                    <a:pt x="6" y="218"/>
                    <a:pt x="6" y="218"/>
                  </a:cubicBezTo>
                  <a:cubicBezTo>
                    <a:pt x="9" y="218"/>
                    <a:pt x="11" y="220"/>
                    <a:pt x="11" y="223"/>
                  </a:cubicBezTo>
                  <a:cubicBezTo>
                    <a:pt x="11" y="223"/>
                    <a:pt x="11" y="223"/>
                    <a:pt x="11" y="223"/>
                  </a:cubicBezTo>
                  <a:cubicBezTo>
                    <a:pt x="11" y="226"/>
                    <a:pt x="9" y="228"/>
                    <a:pt x="6" y="228"/>
                  </a:cubicBezTo>
                  <a:cubicBezTo>
                    <a:pt x="6" y="228"/>
                    <a:pt x="6" y="228"/>
                    <a:pt x="6" y="228"/>
                  </a:cubicBezTo>
                  <a:cubicBezTo>
                    <a:pt x="3" y="228"/>
                    <a:pt x="0" y="226"/>
                    <a:pt x="0" y="223"/>
                  </a:cubicBezTo>
                  <a:close/>
                  <a:moveTo>
                    <a:pt x="0" y="201"/>
                  </a:moveTo>
                  <a:cubicBezTo>
                    <a:pt x="0" y="198"/>
                    <a:pt x="3" y="196"/>
                    <a:pt x="6" y="196"/>
                  </a:cubicBezTo>
                  <a:cubicBezTo>
                    <a:pt x="6" y="196"/>
                    <a:pt x="6" y="196"/>
                    <a:pt x="6" y="196"/>
                  </a:cubicBezTo>
                  <a:cubicBezTo>
                    <a:pt x="9" y="196"/>
                    <a:pt x="11" y="198"/>
                    <a:pt x="11" y="201"/>
                  </a:cubicBezTo>
                  <a:cubicBezTo>
                    <a:pt x="11" y="201"/>
                    <a:pt x="11" y="201"/>
                    <a:pt x="11" y="201"/>
                  </a:cubicBezTo>
                  <a:cubicBezTo>
                    <a:pt x="11" y="204"/>
                    <a:pt x="9" y="207"/>
                    <a:pt x="6" y="207"/>
                  </a:cubicBezTo>
                  <a:cubicBezTo>
                    <a:pt x="6" y="207"/>
                    <a:pt x="6" y="207"/>
                    <a:pt x="6" y="207"/>
                  </a:cubicBezTo>
                  <a:cubicBezTo>
                    <a:pt x="3" y="207"/>
                    <a:pt x="0" y="204"/>
                    <a:pt x="0" y="201"/>
                  </a:cubicBezTo>
                  <a:close/>
                  <a:moveTo>
                    <a:pt x="0" y="179"/>
                  </a:moveTo>
                  <a:cubicBezTo>
                    <a:pt x="0" y="176"/>
                    <a:pt x="3" y="174"/>
                    <a:pt x="6" y="174"/>
                  </a:cubicBezTo>
                  <a:cubicBezTo>
                    <a:pt x="6" y="174"/>
                    <a:pt x="6" y="174"/>
                    <a:pt x="6" y="174"/>
                  </a:cubicBezTo>
                  <a:cubicBezTo>
                    <a:pt x="9" y="174"/>
                    <a:pt x="11" y="176"/>
                    <a:pt x="11" y="179"/>
                  </a:cubicBezTo>
                  <a:cubicBezTo>
                    <a:pt x="11" y="179"/>
                    <a:pt x="11" y="179"/>
                    <a:pt x="11" y="179"/>
                  </a:cubicBezTo>
                  <a:cubicBezTo>
                    <a:pt x="11" y="182"/>
                    <a:pt x="9" y="185"/>
                    <a:pt x="6" y="185"/>
                  </a:cubicBezTo>
                  <a:cubicBezTo>
                    <a:pt x="6" y="185"/>
                    <a:pt x="6" y="185"/>
                    <a:pt x="6" y="185"/>
                  </a:cubicBezTo>
                  <a:cubicBezTo>
                    <a:pt x="3" y="185"/>
                    <a:pt x="0" y="182"/>
                    <a:pt x="0" y="179"/>
                  </a:cubicBezTo>
                  <a:close/>
                  <a:moveTo>
                    <a:pt x="0" y="158"/>
                  </a:moveTo>
                  <a:cubicBezTo>
                    <a:pt x="0" y="155"/>
                    <a:pt x="3" y="152"/>
                    <a:pt x="6" y="152"/>
                  </a:cubicBezTo>
                  <a:cubicBezTo>
                    <a:pt x="6" y="152"/>
                    <a:pt x="6" y="152"/>
                    <a:pt x="6" y="152"/>
                  </a:cubicBezTo>
                  <a:cubicBezTo>
                    <a:pt x="9" y="152"/>
                    <a:pt x="11" y="155"/>
                    <a:pt x="11" y="158"/>
                  </a:cubicBezTo>
                  <a:cubicBezTo>
                    <a:pt x="11" y="158"/>
                    <a:pt x="11" y="158"/>
                    <a:pt x="11" y="158"/>
                  </a:cubicBezTo>
                  <a:cubicBezTo>
                    <a:pt x="11" y="161"/>
                    <a:pt x="9" y="163"/>
                    <a:pt x="6" y="163"/>
                  </a:cubicBezTo>
                  <a:cubicBezTo>
                    <a:pt x="6" y="163"/>
                    <a:pt x="6" y="163"/>
                    <a:pt x="6" y="163"/>
                  </a:cubicBezTo>
                  <a:cubicBezTo>
                    <a:pt x="3" y="163"/>
                    <a:pt x="0" y="161"/>
                    <a:pt x="0" y="158"/>
                  </a:cubicBezTo>
                  <a:close/>
                  <a:moveTo>
                    <a:pt x="0" y="136"/>
                  </a:moveTo>
                  <a:cubicBezTo>
                    <a:pt x="0" y="133"/>
                    <a:pt x="3" y="131"/>
                    <a:pt x="6" y="131"/>
                  </a:cubicBezTo>
                  <a:cubicBezTo>
                    <a:pt x="6" y="131"/>
                    <a:pt x="6" y="131"/>
                    <a:pt x="6" y="131"/>
                  </a:cubicBezTo>
                  <a:cubicBezTo>
                    <a:pt x="9" y="131"/>
                    <a:pt x="11" y="133"/>
                    <a:pt x="11" y="136"/>
                  </a:cubicBezTo>
                  <a:cubicBezTo>
                    <a:pt x="11" y="136"/>
                    <a:pt x="11" y="136"/>
                    <a:pt x="11" y="136"/>
                  </a:cubicBezTo>
                  <a:cubicBezTo>
                    <a:pt x="11" y="139"/>
                    <a:pt x="9" y="141"/>
                    <a:pt x="6" y="141"/>
                  </a:cubicBezTo>
                  <a:cubicBezTo>
                    <a:pt x="6" y="141"/>
                    <a:pt x="6" y="141"/>
                    <a:pt x="6" y="141"/>
                  </a:cubicBezTo>
                  <a:cubicBezTo>
                    <a:pt x="3" y="141"/>
                    <a:pt x="0" y="139"/>
                    <a:pt x="0" y="136"/>
                  </a:cubicBezTo>
                  <a:close/>
                  <a:moveTo>
                    <a:pt x="0" y="114"/>
                  </a:moveTo>
                  <a:cubicBezTo>
                    <a:pt x="0" y="111"/>
                    <a:pt x="3" y="109"/>
                    <a:pt x="6" y="109"/>
                  </a:cubicBezTo>
                  <a:cubicBezTo>
                    <a:pt x="6" y="109"/>
                    <a:pt x="6" y="109"/>
                    <a:pt x="6" y="109"/>
                  </a:cubicBezTo>
                  <a:cubicBezTo>
                    <a:pt x="9" y="109"/>
                    <a:pt x="11" y="111"/>
                    <a:pt x="11" y="114"/>
                  </a:cubicBezTo>
                  <a:cubicBezTo>
                    <a:pt x="11" y="114"/>
                    <a:pt x="11" y="114"/>
                    <a:pt x="11" y="114"/>
                  </a:cubicBezTo>
                  <a:cubicBezTo>
                    <a:pt x="11" y="117"/>
                    <a:pt x="9" y="120"/>
                    <a:pt x="6" y="120"/>
                  </a:cubicBezTo>
                  <a:cubicBezTo>
                    <a:pt x="6" y="120"/>
                    <a:pt x="6" y="120"/>
                    <a:pt x="6" y="120"/>
                  </a:cubicBezTo>
                  <a:cubicBezTo>
                    <a:pt x="3" y="120"/>
                    <a:pt x="0" y="117"/>
                    <a:pt x="0" y="114"/>
                  </a:cubicBezTo>
                  <a:close/>
                  <a:moveTo>
                    <a:pt x="0" y="92"/>
                  </a:moveTo>
                  <a:cubicBezTo>
                    <a:pt x="0" y="89"/>
                    <a:pt x="3" y="87"/>
                    <a:pt x="6" y="87"/>
                  </a:cubicBezTo>
                  <a:cubicBezTo>
                    <a:pt x="6" y="87"/>
                    <a:pt x="6" y="87"/>
                    <a:pt x="6" y="87"/>
                  </a:cubicBezTo>
                  <a:cubicBezTo>
                    <a:pt x="9" y="87"/>
                    <a:pt x="11" y="89"/>
                    <a:pt x="11" y="92"/>
                  </a:cubicBezTo>
                  <a:cubicBezTo>
                    <a:pt x="11" y="92"/>
                    <a:pt x="11" y="92"/>
                    <a:pt x="11" y="92"/>
                  </a:cubicBezTo>
                  <a:cubicBezTo>
                    <a:pt x="11" y="95"/>
                    <a:pt x="9" y="98"/>
                    <a:pt x="6" y="98"/>
                  </a:cubicBezTo>
                  <a:cubicBezTo>
                    <a:pt x="6" y="98"/>
                    <a:pt x="6" y="98"/>
                    <a:pt x="6" y="98"/>
                  </a:cubicBezTo>
                  <a:cubicBezTo>
                    <a:pt x="3" y="98"/>
                    <a:pt x="0" y="95"/>
                    <a:pt x="0" y="92"/>
                  </a:cubicBezTo>
                  <a:close/>
                  <a:moveTo>
                    <a:pt x="0" y="71"/>
                  </a:moveTo>
                  <a:cubicBezTo>
                    <a:pt x="0" y="68"/>
                    <a:pt x="3" y="65"/>
                    <a:pt x="6" y="65"/>
                  </a:cubicBezTo>
                  <a:cubicBezTo>
                    <a:pt x="6" y="65"/>
                    <a:pt x="6" y="65"/>
                    <a:pt x="6" y="65"/>
                  </a:cubicBezTo>
                  <a:cubicBezTo>
                    <a:pt x="9" y="65"/>
                    <a:pt x="11" y="68"/>
                    <a:pt x="11" y="71"/>
                  </a:cubicBezTo>
                  <a:cubicBezTo>
                    <a:pt x="11" y="71"/>
                    <a:pt x="11" y="71"/>
                    <a:pt x="11" y="71"/>
                  </a:cubicBezTo>
                  <a:cubicBezTo>
                    <a:pt x="11" y="74"/>
                    <a:pt x="9" y="76"/>
                    <a:pt x="6" y="76"/>
                  </a:cubicBezTo>
                  <a:cubicBezTo>
                    <a:pt x="6" y="76"/>
                    <a:pt x="6" y="76"/>
                    <a:pt x="6" y="76"/>
                  </a:cubicBezTo>
                  <a:cubicBezTo>
                    <a:pt x="3" y="76"/>
                    <a:pt x="0" y="74"/>
                    <a:pt x="0" y="71"/>
                  </a:cubicBezTo>
                  <a:close/>
                  <a:moveTo>
                    <a:pt x="0" y="49"/>
                  </a:moveTo>
                  <a:cubicBezTo>
                    <a:pt x="0" y="46"/>
                    <a:pt x="3" y="43"/>
                    <a:pt x="6" y="43"/>
                  </a:cubicBezTo>
                  <a:cubicBezTo>
                    <a:pt x="6" y="43"/>
                    <a:pt x="6" y="43"/>
                    <a:pt x="6" y="43"/>
                  </a:cubicBezTo>
                  <a:cubicBezTo>
                    <a:pt x="9" y="43"/>
                    <a:pt x="11" y="46"/>
                    <a:pt x="11" y="49"/>
                  </a:cubicBezTo>
                  <a:cubicBezTo>
                    <a:pt x="11" y="49"/>
                    <a:pt x="11" y="49"/>
                    <a:pt x="11" y="49"/>
                  </a:cubicBezTo>
                  <a:cubicBezTo>
                    <a:pt x="11" y="52"/>
                    <a:pt x="9" y="54"/>
                    <a:pt x="6" y="54"/>
                  </a:cubicBezTo>
                  <a:cubicBezTo>
                    <a:pt x="6" y="54"/>
                    <a:pt x="6" y="54"/>
                    <a:pt x="6" y="54"/>
                  </a:cubicBezTo>
                  <a:cubicBezTo>
                    <a:pt x="3" y="54"/>
                    <a:pt x="0" y="52"/>
                    <a:pt x="0" y="49"/>
                  </a:cubicBezTo>
                  <a:close/>
                  <a:moveTo>
                    <a:pt x="0" y="27"/>
                  </a:moveTo>
                  <a:cubicBezTo>
                    <a:pt x="0" y="24"/>
                    <a:pt x="3" y="22"/>
                    <a:pt x="6" y="22"/>
                  </a:cubicBezTo>
                  <a:cubicBezTo>
                    <a:pt x="6" y="22"/>
                    <a:pt x="6" y="22"/>
                    <a:pt x="6" y="22"/>
                  </a:cubicBezTo>
                  <a:cubicBezTo>
                    <a:pt x="9" y="22"/>
                    <a:pt x="11" y="24"/>
                    <a:pt x="11" y="27"/>
                  </a:cubicBezTo>
                  <a:cubicBezTo>
                    <a:pt x="11" y="27"/>
                    <a:pt x="11" y="27"/>
                    <a:pt x="11" y="27"/>
                  </a:cubicBezTo>
                  <a:cubicBezTo>
                    <a:pt x="11" y="30"/>
                    <a:pt x="9" y="32"/>
                    <a:pt x="6" y="32"/>
                  </a:cubicBezTo>
                  <a:cubicBezTo>
                    <a:pt x="6" y="32"/>
                    <a:pt x="6" y="32"/>
                    <a:pt x="6" y="32"/>
                  </a:cubicBezTo>
                  <a:cubicBezTo>
                    <a:pt x="3" y="32"/>
                    <a:pt x="0" y="30"/>
                    <a:pt x="0" y="27"/>
                  </a:cubicBezTo>
                  <a:close/>
                  <a:moveTo>
                    <a:pt x="0" y="5"/>
                  </a:moveTo>
                  <a:cubicBezTo>
                    <a:pt x="0" y="2"/>
                    <a:pt x="3" y="0"/>
                    <a:pt x="6" y="0"/>
                  </a:cubicBezTo>
                  <a:cubicBezTo>
                    <a:pt x="6" y="0"/>
                    <a:pt x="6" y="0"/>
                    <a:pt x="6" y="0"/>
                  </a:cubicBezTo>
                  <a:cubicBezTo>
                    <a:pt x="9" y="0"/>
                    <a:pt x="11" y="2"/>
                    <a:pt x="11" y="5"/>
                  </a:cubicBezTo>
                  <a:cubicBezTo>
                    <a:pt x="11" y="5"/>
                    <a:pt x="11" y="5"/>
                    <a:pt x="11" y="5"/>
                  </a:cubicBezTo>
                  <a:cubicBezTo>
                    <a:pt x="11" y="8"/>
                    <a:pt x="9" y="11"/>
                    <a:pt x="6" y="11"/>
                  </a:cubicBezTo>
                  <a:cubicBezTo>
                    <a:pt x="6" y="11"/>
                    <a:pt x="6" y="11"/>
                    <a:pt x="6" y="11"/>
                  </a:cubicBezTo>
                  <a:cubicBezTo>
                    <a:pt x="3" y="11"/>
                    <a:pt x="0" y="8"/>
                    <a:pt x="0" y="5"/>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C2696B90-8ADC-4F0B-BE96-CA54D56D2519}"/>
                </a:ext>
              </a:extLst>
            </p:cNvPr>
            <p:cNvSpPr>
              <a:spLocks/>
            </p:cNvSpPr>
            <p:nvPr/>
          </p:nvSpPr>
          <p:spPr bwMode="auto">
            <a:xfrm>
              <a:off x="3290" y="2497"/>
              <a:ext cx="27" cy="26"/>
            </a:xfrm>
            <a:custGeom>
              <a:avLst/>
              <a:gdLst>
                <a:gd name="T0" fmla="*/ 6 w 11"/>
                <a:gd name="T1" fmla="*/ 11 h 11"/>
                <a:gd name="T2" fmla="*/ 2 w 11"/>
                <a:gd name="T3" fmla="*/ 10 h 11"/>
                <a:gd name="T4" fmla="*/ 0 w 11"/>
                <a:gd name="T5" fmla="*/ 6 h 11"/>
                <a:gd name="T6" fmla="*/ 2 w 11"/>
                <a:gd name="T7" fmla="*/ 2 h 11"/>
                <a:gd name="T8" fmla="*/ 9 w 11"/>
                <a:gd name="T9" fmla="*/ 2 h 11"/>
                <a:gd name="T10" fmla="*/ 11 w 11"/>
                <a:gd name="T11" fmla="*/ 6 h 11"/>
                <a:gd name="T12" fmla="*/ 9 w 11"/>
                <a:gd name="T13" fmla="*/ 10 h 11"/>
                <a:gd name="T14" fmla="*/ 6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6" y="11"/>
                  </a:moveTo>
                  <a:cubicBezTo>
                    <a:pt x="4" y="11"/>
                    <a:pt x="3" y="11"/>
                    <a:pt x="2" y="10"/>
                  </a:cubicBezTo>
                  <a:cubicBezTo>
                    <a:pt x="1" y="9"/>
                    <a:pt x="0" y="7"/>
                    <a:pt x="0" y="6"/>
                  </a:cubicBezTo>
                  <a:cubicBezTo>
                    <a:pt x="0" y="4"/>
                    <a:pt x="1" y="3"/>
                    <a:pt x="2" y="2"/>
                  </a:cubicBezTo>
                  <a:cubicBezTo>
                    <a:pt x="4" y="0"/>
                    <a:pt x="7" y="0"/>
                    <a:pt x="9" y="2"/>
                  </a:cubicBezTo>
                  <a:cubicBezTo>
                    <a:pt x="10" y="3"/>
                    <a:pt x="11" y="4"/>
                    <a:pt x="11" y="6"/>
                  </a:cubicBezTo>
                  <a:cubicBezTo>
                    <a:pt x="11" y="7"/>
                    <a:pt x="10" y="9"/>
                    <a:pt x="9" y="10"/>
                  </a:cubicBezTo>
                  <a:cubicBezTo>
                    <a:pt x="8" y="11"/>
                    <a:pt x="7" y="11"/>
                    <a:pt x="6" y="11"/>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0A70F216-7DFA-49FF-8346-EC0280CED974}"/>
                </a:ext>
              </a:extLst>
            </p:cNvPr>
            <p:cNvSpPr>
              <a:spLocks noEditPoints="1"/>
            </p:cNvSpPr>
            <p:nvPr/>
          </p:nvSpPr>
          <p:spPr bwMode="auto">
            <a:xfrm>
              <a:off x="3015" y="1284"/>
              <a:ext cx="577" cy="578"/>
            </a:xfrm>
            <a:custGeom>
              <a:avLst/>
              <a:gdLst>
                <a:gd name="T0" fmla="*/ 122 w 243"/>
                <a:gd name="T1" fmla="*/ 243 h 243"/>
                <a:gd name="T2" fmla="*/ 0 w 243"/>
                <a:gd name="T3" fmla="*/ 121 h 243"/>
                <a:gd name="T4" fmla="*/ 122 w 243"/>
                <a:gd name="T5" fmla="*/ 0 h 243"/>
                <a:gd name="T6" fmla="*/ 243 w 243"/>
                <a:gd name="T7" fmla="*/ 121 h 243"/>
                <a:gd name="T8" fmla="*/ 122 w 243"/>
                <a:gd name="T9" fmla="*/ 243 h 243"/>
                <a:gd name="T10" fmla="*/ 122 w 243"/>
                <a:gd name="T11" fmla="*/ 21 h 243"/>
                <a:gd name="T12" fmla="*/ 21 w 243"/>
                <a:gd name="T13" fmla="*/ 121 h 243"/>
                <a:gd name="T14" fmla="*/ 122 w 243"/>
                <a:gd name="T15" fmla="*/ 222 h 243"/>
                <a:gd name="T16" fmla="*/ 222 w 243"/>
                <a:gd name="T17" fmla="*/ 121 h 243"/>
                <a:gd name="T18" fmla="*/ 122 w 243"/>
                <a:gd name="T1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243">
                  <a:moveTo>
                    <a:pt x="122" y="243"/>
                  </a:moveTo>
                  <a:cubicBezTo>
                    <a:pt x="54" y="243"/>
                    <a:pt x="0" y="188"/>
                    <a:pt x="0" y="121"/>
                  </a:cubicBezTo>
                  <a:cubicBezTo>
                    <a:pt x="0" y="54"/>
                    <a:pt x="54" y="0"/>
                    <a:pt x="122" y="0"/>
                  </a:cubicBezTo>
                  <a:cubicBezTo>
                    <a:pt x="189" y="0"/>
                    <a:pt x="243" y="54"/>
                    <a:pt x="243" y="121"/>
                  </a:cubicBezTo>
                  <a:cubicBezTo>
                    <a:pt x="243" y="188"/>
                    <a:pt x="189" y="243"/>
                    <a:pt x="122" y="243"/>
                  </a:cubicBezTo>
                  <a:close/>
                  <a:moveTo>
                    <a:pt x="122" y="21"/>
                  </a:moveTo>
                  <a:cubicBezTo>
                    <a:pt x="66" y="21"/>
                    <a:pt x="21" y="66"/>
                    <a:pt x="21" y="121"/>
                  </a:cubicBezTo>
                  <a:cubicBezTo>
                    <a:pt x="21" y="177"/>
                    <a:pt x="66" y="222"/>
                    <a:pt x="122" y="222"/>
                  </a:cubicBezTo>
                  <a:cubicBezTo>
                    <a:pt x="177" y="222"/>
                    <a:pt x="222" y="177"/>
                    <a:pt x="222" y="121"/>
                  </a:cubicBezTo>
                  <a:cubicBezTo>
                    <a:pt x="222" y="66"/>
                    <a:pt x="177" y="21"/>
                    <a:pt x="12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10">
              <a:extLst>
                <a:ext uri="{FF2B5EF4-FFF2-40B4-BE49-F238E27FC236}">
                  <a16:creationId xmlns:a16="http://schemas.microsoft.com/office/drawing/2014/main" id="{DFF1F9D0-C768-47F3-AEA8-F9984DCED25C}"/>
                </a:ext>
              </a:extLst>
            </p:cNvPr>
            <p:cNvSpPr>
              <a:spLocks noChangeArrowheads="1"/>
            </p:cNvSpPr>
            <p:nvPr/>
          </p:nvSpPr>
          <p:spPr bwMode="auto">
            <a:xfrm>
              <a:off x="3124" y="1393"/>
              <a:ext cx="359" cy="35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2400" dirty="0">
                  <a:solidFill>
                    <a:schemeClr val="bg1"/>
                  </a:solidFill>
                </a:rPr>
                <a:t>B</a:t>
              </a:r>
            </a:p>
          </p:txBody>
        </p:sp>
        <p:sp>
          <p:nvSpPr>
            <p:cNvPr id="20" name="Freeform 11">
              <a:extLst>
                <a:ext uri="{FF2B5EF4-FFF2-40B4-BE49-F238E27FC236}">
                  <a16:creationId xmlns:a16="http://schemas.microsoft.com/office/drawing/2014/main" id="{F74BDF4D-7F46-43E5-ABCA-79FF65AD3988}"/>
                </a:ext>
              </a:extLst>
            </p:cNvPr>
            <p:cNvSpPr>
              <a:spLocks noEditPoints="1"/>
            </p:cNvSpPr>
            <p:nvPr/>
          </p:nvSpPr>
          <p:spPr bwMode="auto">
            <a:xfrm>
              <a:off x="2863" y="2537"/>
              <a:ext cx="883" cy="885"/>
            </a:xfrm>
            <a:custGeom>
              <a:avLst/>
              <a:gdLst>
                <a:gd name="T0" fmla="*/ 186 w 372"/>
                <a:gd name="T1" fmla="*/ 372 h 372"/>
                <a:gd name="T2" fmla="*/ 0 w 372"/>
                <a:gd name="T3" fmla="*/ 186 h 372"/>
                <a:gd name="T4" fmla="*/ 186 w 372"/>
                <a:gd name="T5" fmla="*/ 0 h 372"/>
                <a:gd name="T6" fmla="*/ 372 w 372"/>
                <a:gd name="T7" fmla="*/ 186 h 372"/>
                <a:gd name="T8" fmla="*/ 186 w 372"/>
                <a:gd name="T9" fmla="*/ 372 h 372"/>
                <a:gd name="T10" fmla="*/ 186 w 372"/>
                <a:gd name="T11" fmla="*/ 33 h 372"/>
                <a:gd name="T12" fmla="*/ 32 w 372"/>
                <a:gd name="T13" fmla="*/ 186 h 372"/>
                <a:gd name="T14" fmla="*/ 186 w 372"/>
                <a:gd name="T15" fmla="*/ 339 h 372"/>
                <a:gd name="T16" fmla="*/ 339 w 372"/>
                <a:gd name="T17" fmla="*/ 186 h 372"/>
                <a:gd name="T18" fmla="*/ 186 w 372"/>
                <a:gd name="T19" fmla="*/ 3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372">
                  <a:moveTo>
                    <a:pt x="186" y="372"/>
                  </a:moveTo>
                  <a:cubicBezTo>
                    <a:pt x="83" y="372"/>
                    <a:pt x="0" y="289"/>
                    <a:pt x="0" y="186"/>
                  </a:cubicBezTo>
                  <a:cubicBezTo>
                    <a:pt x="0" y="84"/>
                    <a:pt x="83" y="0"/>
                    <a:pt x="186" y="0"/>
                  </a:cubicBezTo>
                  <a:cubicBezTo>
                    <a:pt x="288" y="0"/>
                    <a:pt x="372" y="84"/>
                    <a:pt x="372" y="186"/>
                  </a:cubicBezTo>
                  <a:cubicBezTo>
                    <a:pt x="372" y="289"/>
                    <a:pt x="288" y="372"/>
                    <a:pt x="186" y="372"/>
                  </a:cubicBezTo>
                  <a:close/>
                  <a:moveTo>
                    <a:pt x="186" y="33"/>
                  </a:moveTo>
                  <a:cubicBezTo>
                    <a:pt x="101" y="33"/>
                    <a:pt x="32" y="102"/>
                    <a:pt x="32" y="186"/>
                  </a:cubicBezTo>
                  <a:cubicBezTo>
                    <a:pt x="32" y="271"/>
                    <a:pt x="101" y="339"/>
                    <a:pt x="186" y="339"/>
                  </a:cubicBezTo>
                  <a:cubicBezTo>
                    <a:pt x="270" y="339"/>
                    <a:pt x="339" y="271"/>
                    <a:pt x="339" y="186"/>
                  </a:cubicBezTo>
                  <a:cubicBezTo>
                    <a:pt x="339" y="102"/>
                    <a:pt x="270" y="33"/>
                    <a:pt x="186"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FC39D2CA-A456-4E02-A5A0-10ED0F5C3C57}"/>
                </a:ext>
              </a:extLst>
            </p:cNvPr>
            <p:cNvSpPr>
              <a:spLocks/>
            </p:cNvSpPr>
            <p:nvPr/>
          </p:nvSpPr>
          <p:spPr bwMode="auto">
            <a:xfrm>
              <a:off x="4361" y="1883"/>
              <a:ext cx="26" cy="26"/>
            </a:xfrm>
            <a:custGeom>
              <a:avLst/>
              <a:gdLst>
                <a:gd name="T0" fmla="*/ 6 w 11"/>
                <a:gd name="T1" fmla="*/ 11 h 11"/>
                <a:gd name="T2" fmla="*/ 2 w 11"/>
                <a:gd name="T3" fmla="*/ 9 h 11"/>
                <a:gd name="T4" fmla="*/ 0 w 11"/>
                <a:gd name="T5" fmla="*/ 5 h 11"/>
                <a:gd name="T6" fmla="*/ 2 w 11"/>
                <a:gd name="T7" fmla="*/ 2 h 11"/>
                <a:gd name="T8" fmla="*/ 9 w 11"/>
                <a:gd name="T9" fmla="*/ 2 h 11"/>
                <a:gd name="T10" fmla="*/ 11 w 11"/>
                <a:gd name="T11" fmla="*/ 5 h 11"/>
                <a:gd name="T12" fmla="*/ 9 w 11"/>
                <a:gd name="T13" fmla="*/ 9 h 11"/>
                <a:gd name="T14" fmla="*/ 6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6" y="11"/>
                  </a:moveTo>
                  <a:cubicBezTo>
                    <a:pt x="4" y="11"/>
                    <a:pt x="3" y="10"/>
                    <a:pt x="2" y="9"/>
                  </a:cubicBezTo>
                  <a:cubicBezTo>
                    <a:pt x="1" y="8"/>
                    <a:pt x="0" y="7"/>
                    <a:pt x="0" y="5"/>
                  </a:cubicBezTo>
                  <a:cubicBezTo>
                    <a:pt x="0" y="4"/>
                    <a:pt x="1" y="3"/>
                    <a:pt x="2" y="2"/>
                  </a:cubicBezTo>
                  <a:cubicBezTo>
                    <a:pt x="4" y="0"/>
                    <a:pt x="7" y="0"/>
                    <a:pt x="9" y="2"/>
                  </a:cubicBezTo>
                  <a:cubicBezTo>
                    <a:pt x="10" y="3"/>
                    <a:pt x="11" y="4"/>
                    <a:pt x="11" y="5"/>
                  </a:cubicBezTo>
                  <a:cubicBezTo>
                    <a:pt x="11" y="7"/>
                    <a:pt x="10" y="8"/>
                    <a:pt x="9" y="9"/>
                  </a:cubicBezTo>
                  <a:cubicBezTo>
                    <a:pt x="8" y="10"/>
                    <a:pt x="7" y="11"/>
                    <a:pt x="6" y="11"/>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2479D193-3194-48D9-8A33-6BA13E511878}"/>
                </a:ext>
              </a:extLst>
            </p:cNvPr>
            <p:cNvSpPr>
              <a:spLocks noEditPoints="1"/>
            </p:cNvSpPr>
            <p:nvPr/>
          </p:nvSpPr>
          <p:spPr bwMode="auto">
            <a:xfrm>
              <a:off x="4361" y="1935"/>
              <a:ext cx="26" cy="543"/>
            </a:xfrm>
            <a:custGeom>
              <a:avLst/>
              <a:gdLst>
                <a:gd name="T0" fmla="*/ 6 w 11"/>
                <a:gd name="T1" fmla="*/ 218 h 228"/>
                <a:gd name="T2" fmla="*/ 11 w 11"/>
                <a:gd name="T3" fmla="*/ 223 h 228"/>
                <a:gd name="T4" fmla="*/ 6 w 11"/>
                <a:gd name="T5" fmla="*/ 228 h 228"/>
                <a:gd name="T6" fmla="*/ 0 w 11"/>
                <a:gd name="T7" fmla="*/ 223 h 228"/>
                <a:gd name="T8" fmla="*/ 6 w 11"/>
                <a:gd name="T9" fmla="*/ 196 h 228"/>
                <a:gd name="T10" fmla="*/ 11 w 11"/>
                <a:gd name="T11" fmla="*/ 201 h 228"/>
                <a:gd name="T12" fmla="*/ 6 w 11"/>
                <a:gd name="T13" fmla="*/ 207 h 228"/>
                <a:gd name="T14" fmla="*/ 0 w 11"/>
                <a:gd name="T15" fmla="*/ 201 h 228"/>
                <a:gd name="T16" fmla="*/ 6 w 11"/>
                <a:gd name="T17" fmla="*/ 174 h 228"/>
                <a:gd name="T18" fmla="*/ 11 w 11"/>
                <a:gd name="T19" fmla="*/ 179 h 228"/>
                <a:gd name="T20" fmla="*/ 6 w 11"/>
                <a:gd name="T21" fmla="*/ 185 h 228"/>
                <a:gd name="T22" fmla="*/ 0 w 11"/>
                <a:gd name="T23" fmla="*/ 179 h 228"/>
                <a:gd name="T24" fmla="*/ 6 w 11"/>
                <a:gd name="T25" fmla="*/ 152 h 228"/>
                <a:gd name="T26" fmla="*/ 11 w 11"/>
                <a:gd name="T27" fmla="*/ 158 h 228"/>
                <a:gd name="T28" fmla="*/ 6 w 11"/>
                <a:gd name="T29" fmla="*/ 163 h 228"/>
                <a:gd name="T30" fmla="*/ 0 w 11"/>
                <a:gd name="T31" fmla="*/ 158 h 228"/>
                <a:gd name="T32" fmla="*/ 6 w 11"/>
                <a:gd name="T33" fmla="*/ 131 h 228"/>
                <a:gd name="T34" fmla="*/ 11 w 11"/>
                <a:gd name="T35" fmla="*/ 136 h 228"/>
                <a:gd name="T36" fmla="*/ 6 w 11"/>
                <a:gd name="T37" fmla="*/ 141 h 228"/>
                <a:gd name="T38" fmla="*/ 0 w 11"/>
                <a:gd name="T39" fmla="*/ 136 h 228"/>
                <a:gd name="T40" fmla="*/ 6 w 11"/>
                <a:gd name="T41" fmla="*/ 109 h 228"/>
                <a:gd name="T42" fmla="*/ 11 w 11"/>
                <a:gd name="T43" fmla="*/ 114 h 228"/>
                <a:gd name="T44" fmla="*/ 6 w 11"/>
                <a:gd name="T45" fmla="*/ 120 h 228"/>
                <a:gd name="T46" fmla="*/ 0 w 11"/>
                <a:gd name="T47" fmla="*/ 114 h 228"/>
                <a:gd name="T48" fmla="*/ 6 w 11"/>
                <a:gd name="T49" fmla="*/ 87 h 228"/>
                <a:gd name="T50" fmla="*/ 11 w 11"/>
                <a:gd name="T51" fmla="*/ 92 h 228"/>
                <a:gd name="T52" fmla="*/ 6 w 11"/>
                <a:gd name="T53" fmla="*/ 98 h 228"/>
                <a:gd name="T54" fmla="*/ 0 w 11"/>
                <a:gd name="T55" fmla="*/ 92 h 228"/>
                <a:gd name="T56" fmla="*/ 6 w 11"/>
                <a:gd name="T57" fmla="*/ 65 h 228"/>
                <a:gd name="T58" fmla="*/ 11 w 11"/>
                <a:gd name="T59" fmla="*/ 71 h 228"/>
                <a:gd name="T60" fmla="*/ 6 w 11"/>
                <a:gd name="T61" fmla="*/ 76 h 228"/>
                <a:gd name="T62" fmla="*/ 0 w 11"/>
                <a:gd name="T63" fmla="*/ 71 h 228"/>
                <a:gd name="T64" fmla="*/ 6 w 11"/>
                <a:gd name="T65" fmla="*/ 43 h 228"/>
                <a:gd name="T66" fmla="*/ 11 w 11"/>
                <a:gd name="T67" fmla="*/ 49 h 228"/>
                <a:gd name="T68" fmla="*/ 6 w 11"/>
                <a:gd name="T69" fmla="*/ 54 h 228"/>
                <a:gd name="T70" fmla="*/ 0 w 11"/>
                <a:gd name="T71" fmla="*/ 49 h 228"/>
                <a:gd name="T72" fmla="*/ 6 w 11"/>
                <a:gd name="T73" fmla="*/ 22 h 228"/>
                <a:gd name="T74" fmla="*/ 11 w 11"/>
                <a:gd name="T75" fmla="*/ 27 h 228"/>
                <a:gd name="T76" fmla="*/ 6 w 11"/>
                <a:gd name="T77" fmla="*/ 32 h 228"/>
                <a:gd name="T78" fmla="*/ 0 w 11"/>
                <a:gd name="T79" fmla="*/ 27 h 228"/>
                <a:gd name="T80" fmla="*/ 6 w 11"/>
                <a:gd name="T81" fmla="*/ 0 h 228"/>
                <a:gd name="T82" fmla="*/ 11 w 11"/>
                <a:gd name="T83" fmla="*/ 5 h 228"/>
                <a:gd name="T84" fmla="*/ 6 w 11"/>
                <a:gd name="T85" fmla="*/ 11 h 228"/>
                <a:gd name="T86" fmla="*/ 0 w 11"/>
                <a:gd name="T87" fmla="*/ 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 h="228">
                  <a:moveTo>
                    <a:pt x="0" y="223"/>
                  </a:moveTo>
                  <a:cubicBezTo>
                    <a:pt x="0" y="220"/>
                    <a:pt x="3" y="218"/>
                    <a:pt x="6" y="218"/>
                  </a:cubicBezTo>
                  <a:cubicBezTo>
                    <a:pt x="6" y="218"/>
                    <a:pt x="6" y="218"/>
                    <a:pt x="6" y="218"/>
                  </a:cubicBezTo>
                  <a:cubicBezTo>
                    <a:pt x="9" y="218"/>
                    <a:pt x="11" y="220"/>
                    <a:pt x="11" y="223"/>
                  </a:cubicBezTo>
                  <a:cubicBezTo>
                    <a:pt x="11" y="223"/>
                    <a:pt x="11" y="223"/>
                    <a:pt x="11" y="223"/>
                  </a:cubicBezTo>
                  <a:cubicBezTo>
                    <a:pt x="11" y="226"/>
                    <a:pt x="9" y="228"/>
                    <a:pt x="6" y="228"/>
                  </a:cubicBezTo>
                  <a:cubicBezTo>
                    <a:pt x="6" y="228"/>
                    <a:pt x="6" y="228"/>
                    <a:pt x="6" y="228"/>
                  </a:cubicBezTo>
                  <a:cubicBezTo>
                    <a:pt x="3" y="228"/>
                    <a:pt x="0" y="226"/>
                    <a:pt x="0" y="223"/>
                  </a:cubicBezTo>
                  <a:close/>
                  <a:moveTo>
                    <a:pt x="0" y="201"/>
                  </a:moveTo>
                  <a:cubicBezTo>
                    <a:pt x="0" y="198"/>
                    <a:pt x="3" y="196"/>
                    <a:pt x="6" y="196"/>
                  </a:cubicBezTo>
                  <a:cubicBezTo>
                    <a:pt x="6" y="196"/>
                    <a:pt x="6" y="196"/>
                    <a:pt x="6" y="196"/>
                  </a:cubicBezTo>
                  <a:cubicBezTo>
                    <a:pt x="9" y="196"/>
                    <a:pt x="11" y="198"/>
                    <a:pt x="11" y="201"/>
                  </a:cubicBezTo>
                  <a:cubicBezTo>
                    <a:pt x="11" y="201"/>
                    <a:pt x="11" y="201"/>
                    <a:pt x="11" y="201"/>
                  </a:cubicBezTo>
                  <a:cubicBezTo>
                    <a:pt x="11" y="204"/>
                    <a:pt x="9" y="207"/>
                    <a:pt x="6" y="207"/>
                  </a:cubicBezTo>
                  <a:cubicBezTo>
                    <a:pt x="6" y="207"/>
                    <a:pt x="6" y="207"/>
                    <a:pt x="6" y="207"/>
                  </a:cubicBezTo>
                  <a:cubicBezTo>
                    <a:pt x="3" y="207"/>
                    <a:pt x="0" y="204"/>
                    <a:pt x="0" y="201"/>
                  </a:cubicBezTo>
                  <a:close/>
                  <a:moveTo>
                    <a:pt x="0" y="179"/>
                  </a:moveTo>
                  <a:cubicBezTo>
                    <a:pt x="0" y="176"/>
                    <a:pt x="3" y="174"/>
                    <a:pt x="6" y="174"/>
                  </a:cubicBezTo>
                  <a:cubicBezTo>
                    <a:pt x="6" y="174"/>
                    <a:pt x="6" y="174"/>
                    <a:pt x="6" y="174"/>
                  </a:cubicBezTo>
                  <a:cubicBezTo>
                    <a:pt x="9" y="174"/>
                    <a:pt x="11" y="176"/>
                    <a:pt x="11" y="179"/>
                  </a:cubicBezTo>
                  <a:cubicBezTo>
                    <a:pt x="11" y="179"/>
                    <a:pt x="11" y="179"/>
                    <a:pt x="11" y="179"/>
                  </a:cubicBezTo>
                  <a:cubicBezTo>
                    <a:pt x="11" y="182"/>
                    <a:pt x="9" y="185"/>
                    <a:pt x="6" y="185"/>
                  </a:cubicBezTo>
                  <a:cubicBezTo>
                    <a:pt x="6" y="185"/>
                    <a:pt x="6" y="185"/>
                    <a:pt x="6" y="185"/>
                  </a:cubicBezTo>
                  <a:cubicBezTo>
                    <a:pt x="3" y="185"/>
                    <a:pt x="0" y="182"/>
                    <a:pt x="0" y="179"/>
                  </a:cubicBezTo>
                  <a:close/>
                  <a:moveTo>
                    <a:pt x="0" y="158"/>
                  </a:moveTo>
                  <a:cubicBezTo>
                    <a:pt x="0" y="155"/>
                    <a:pt x="3" y="152"/>
                    <a:pt x="6" y="152"/>
                  </a:cubicBezTo>
                  <a:cubicBezTo>
                    <a:pt x="6" y="152"/>
                    <a:pt x="6" y="152"/>
                    <a:pt x="6" y="152"/>
                  </a:cubicBezTo>
                  <a:cubicBezTo>
                    <a:pt x="9" y="152"/>
                    <a:pt x="11" y="155"/>
                    <a:pt x="11" y="158"/>
                  </a:cubicBezTo>
                  <a:cubicBezTo>
                    <a:pt x="11" y="158"/>
                    <a:pt x="11" y="158"/>
                    <a:pt x="11" y="158"/>
                  </a:cubicBezTo>
                  <a:cubicBezTo>
                    <a:pt x="11" y="161"/>
                    <a:pt x="9" y="163"/>
                    <a:pt x="6" y="163"/>
                  </a:cubicBezTo>
                  <a:cubicBezTo>
                    <a:pt x="6" y="163"/>
                    <a:pt x="6" y="163"/>
                    <a:pt x="6" y="163"/>
                  </a:cubicBezTo>
                  <a:cubicBezTo>
                    <a:pt x="3" y="163"/>
                    <a:pt x="0" y="161"/>
                    <a:pt x="0" y="158"/>
                  </a:cubicBezTo>
                  <a:close/>
                  <a:moveTo>
                    <a:pt x="0" y="136"/>
                  </a:moveTo>
                  <a:cubicBezTo>
                    <a:pt x="0" y="133"/>
                    <a:pt x="3" y="131"/>
                    <a:pt x="6" y="131"/>
                  </a:cubicBezTo>
                  <a:cubicBezTo>
                    <a:pt x="6" y="131"/>
                    <a:pt x="6" y="131"/>
                    <a:pt x="6" y="131"/>
                  </a:cubicBezTo>
                  <a:cubicBezTo>
                    <a:pt x="9" y="131"/>
                    <a:pt x="11" y="133"/>
                    <a:pt x="11" y="136"/>
                  </a:cubicBezTo>
                  <a:cubicBezTo>
                    <a:pt x="11" y="136"/>
                    <a:pt x="11" y="136"/>
                    <a:pt x="11" y="136"/>
                  </a:cubicBezTo>
                  <a:cubicBezTo>
                    <a:pt x="11" y="139"/>
                    <a:pt x="9" y="141"/>
                    <a:pt x="6" y="141"/>
                  </a:cubicBezTo>
                  <a:cubicBezTo>
                    <a:pt x="6" y="141"/>
                    <a:pt x="6" y="141"/>
                    <a:pt x="6" y="141"/>
                  </a:cubicBezTo>
                  <a:cubicBezTo>
                    <a:pt x="3" y="141"/>
                    <a:pt x="0" y="139"/>
                    <a:pt x="0" y="136"/>
                  </a:cubicBezTo>
                  <a:close/>
                  <a:moveTo>
                    <a:pt x="0" y="114"/>
                  </a:moveTo>
                  <a:cubicBezTo>
                    <a:pt x="0" y="111"/>
                    <a:pt x="3" y="109"/>
                    <a:pt x="6" y="109"/>
                  </a:cubicBezTo>
                  <a:cubicBezTo>
                    <a:pt x="6" y="109"/>
                    <a:pt x="6" y="109"/>
                    <a:pt x="6" y="109"/>
                  </a:cubicBezTo>
                  <a:cubicBezTo>
                    <a:pt x="9" y="109"/>
                    <a:pt x="11" y="111"/>
                    <a:pt x="11" y="114"/>
                  </a:cubicBezTo>
                  <a:cubicBezTo>
                    <a:pt x="11" y="114"/>
                    <a:pt x="11" y="114"/>
                    <a:pt x="11" y="114"/>
                  </a:cubicBezTo>
                  <a:cubicBezTo>
                    <a:pt x="11" y="117"/>
                    <a:pt x="9" y="120"/>
                    <a:pt x="6" y="120"/>
                  </a:cubicBezTo>
                  <a:cubicBezTo>
                    <a:pt x="6" y="120"/>
                    <a:pt x="6" y="120"/>
                    <a:pt x="6" y="120"/>
                  </a:cubicBezTo>
                  <a:cubicBezTo>
                    <a:pt x="3" y="120"/>
                    <a:pt x="0" y="117"/>
                    <a:pt x="0" y="114"/>
                  </a:cubicBezTo>
                  <a:close/>
                  <a:moveTo>
                    <a:pt x="0" y="92"/>
                  </a:moveTo>
                  <a:cubicBezTo>
                    <a:pt x="0" y="89"/>
                    <a:pt x="3" y="87"/>
                    <a:pt x="6" y="87"/>
                  </a:cubicBezTo>
                  <a:cubicBezTo>
                    <a:pt x="6" y="87"/>
                    <a:pt x="6" y="87"/>
                    <a:pt x="6" y="87"/>
                  </a:cubicBezTo>
                  <a:cubicBezTo>
                    <a:pt x="9" y="87"/>
                    <a:pt x="11" y="89"/>
                    <a:pt x="11" y="92"/>
                  </a:cubicBezTo>
                  <a:cubicBezTo>
                    <a:pt x="11" y="92"/>
                    <a:pt x="11" y="92"/>
                    <a:pt x="11" y="92"/>
                  </a:cubicBezTo>
                  <a:cubicBezTo>
                    <a:pt x="11" y="95"/>
                    <a:pt x="9" y="98"/>
                    <a:pt x="6" y="98"/>
                  </a:cubicBezTo>
                  <a:cubicBezTo>
                    <a:pt x="6" y="98"/>
                    <a:pt x="6" y="98"/>
                    <a:pt x="6" y="98"/>
                  </a:cubicBezTo>
                  <a:cubicBezTo>
                    <a:pt x="3" y="98"/>
                    <a:pt x="0" y="95"/>
                    <a:pt x="0" y="92"/>
                  </a:cubicBezTo>
                  <a:close/>
                  <a:moveTo>
                    <a:pt x="0" y="71"/>
                  </a:moveTo>
                  <a:cubicBezTo>
                    <a:pt x="0" y="68"/>
                    <a:pt x="3" y="65"/>
                    <a:pt x="6" y="65"/>
                  </a:cubicBezTo>
                  <a:cubicBezTo>
                    <a:pt x="6" y="65"/>
                    <a:pt x="6" y="65"/>
                    <a:pt x="6" y="65"/>
                  </a:cubicBezTo>
                  <a:cubicBezTo>
                    <a:pt x="9" y="65"/>
                    <a:pt x="11" y="68"/>
                    <a:pt x="11" y="71"/>
                  </a:cubicBezTo>
                  <a:cubicBezTo>
                    <a:pt x="11" y="71"/>
                    <a:pt x="11" y="71"/>
                    <a:pt x="11" y="71"/>
                  </a:cubicBezTo>
                  <a:cubicBezTo>
                    <a:pt x="11" y="74"/>
                    <a:pt x="9" y="76"/>
                    <a:pt x="6" y="76"/>
                  </a:cubicBezTo>
                  <a:cubicBezTo>
                    <a:pt x="6" y="76"/>
                    <a:pt x="6" y="76"/>
                    <a:pt x="6" y="76"/>
                  </a:cubicBezTo>
                  <a:cubicBezTo>
                    <a:pt x="3" y="76"/>
                    <a:pt x="0" y="74"/>
                    <a:pt x="0" y="71"/>
                  </a:cubicBezTo>
                  <a:close/>
                  <a:moveTo>
                    <a:pt x="0" y="49"/>
                  </a:moveTo>
                  <a:cubicBezTo>
                    <a:pt x="0" y="46"/>
                    <a:pt x="3" y="43"/>
                    <a:pt x="6" y="43"/>
                  </a:cubicBezTo>
                  <a:cubicBezTo>
                    <a:pt x="6" y="43"/>
                    <a:pt x="6" y="43"/>
                    <a:pt x="6" y="43"/>
                  </a:cubicBezTo>
                  <a:cubicBezTo>
                    <a:pt x="9" y="43"/>
                    <a:pt x="11" y="46"/>
                    <a:pt x="11" y="49"/>
                  </a:cubicBezTo>
                  <a:cubicBezTo>
                    <a:pt x="11" y="49"/>
                    <a:pt x="11" y="49"/>
                    <a:pt x="11" y="49"/>
                  </a:cubicBezTo>
                  <a:cubicBezTo>
                    <a:pt x="11" y="52"/>
                    <a:pt x="9" y="54"/>
                    <a:pt x="6" y="54"/>
                  </a:cubicBezTo>
                  <a:cubicBezTo>
                    <a:pt x="6" y="54"/>
                    <a:pt x="6" y="54"/>
                    <a:pt x="6" y="54"/>
                  </a:cubicBezTo>
                  <a:cubicBezTo>
                    <a:pt x="3" y="54"/>
                    <a:pt x="0" y="52"/>
                    <a:pt x="0" y="49"/>
                  </a:cubicBezTo>
                  <a:close/>
                  <a:moveTo>
                    <a:pt x="0" y="27"/>
                  </a:moveTo>
                  <a:cubicBezTo>
                    <a:pt x="0" y="24"/>
                    <a:pt x="3" y="22"/>
                    <a:pt x="6" y="22"/>
                  </a:cubicBezTo>
                  <a:cubicBezTo>
                    <a:pt x="6" y="22"/>
                    <a:pt x="6" y="22"/>
                    <a:pt x="6" y="22"/>
                  </a:cubicBezTo>
                  <a:cubicBezTo>
                    <a:pt x="9" y="22"/>
                    <a:pt x="11" y="24"/>
                    <a:pt x="11" y="27"/>
                  </a:cubicBezTo>
                  <a:cubicBezTo>
                    <a:pt x="11" y="27"/>
                    <a:pt x="11" y="27"/>
                    <a:pt x="11" y="27"/>
                  </a:cubicBezTo>
                  <a:cubicBezTo>
                    <a:pt x="11" y="30"/>
                    <a:pt x="9" y="32"/>
                    <a:pt x="6" y="32"/>
                  </a:cubicBezTo>
                  <a:cubicBezTo>
                    <a:pt x="6" y="32"/>
                    <a:pt x="6" y="32"/>
                    <a:pt x="6" y="32"/>
                  </a:cubicBezTo>
                  <a:cubicBezTo>
                    <a:pt x="3" y="32"/>
                    <a:pt x="0" y="30"/>
                    <a:pt x="0" y="27"/>
                  </a:cubicBezTo>
                  <a:close/>
                  <a:moveTo>
                    <a:pt x="0" y="5"/>
                  </a:moveTo>
                  <a:cubicBezTo>
                    <a:pt x="0" y="2"/>
                    <a:pt x="3" y="0"/>
                    <a:pt x="6" y="0"/>
                  </a:cubicBezTo>
                  <a:cubicBezTo>
                    <a:pt x="6" y="0"/>
                    <a:pt x="6" y="0"/>
                    <a:pt x="6" y="0"/>
                  </a:cubicBezTo>
                  <a:cubicBezTo>
                    <a:pt x="9" y="0"/>
                    <a:pt x="11" y="2"/>
                    <a:pt x="11" y="5"/>
                  </a:cubicBezTo>
                  <a:cubicBezTo>
                    <a:pt x="11" y="5"/>
                    <a:pt x="11" y="5"/>
                    <a:pt x="11" y="5"/>
                  </a:cubicBezTo>
                  <a:cubicBezTo>
                    <a:pt x="11" y="8"/>
                    <a:pt x="9" y="11"/>
                    <a:pt x="6" y="11"/>
                  </a:cubicBezTo>
                  <a:cubicBezTo>
                    <a:pt x="6" y="11"/>
                    <a:pt x="6" y="11"/>
                    <a:pt x="6" y="11"/>
                  </a:cubicBezTo>
                  <a:cubicBezTo>
                    <a:pt x="3" y="11"/>
                    <a:pt x="0" y="8"/>
                    <a:pt x="0" y="5"/>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46465B65-C1F2-4F67-ACF1-9503110A781C}"/>
                </a:ext>
              </a:extLst>
            </p:cNvPr>
            <p:cNvSpPr>
              <a:spLocks/>
            </p:cNvSpPr>
            <p:nvPr/>
          </p:nvSpPr>
          <p:spPr bwMode="auto">
            <a:xfrm>
              <a:off x="4361" y="2504"/>
              <a:ext cx="26" cy="26"/>
            </a:xfrm>
            <a:custGeom>
              <a:avLst/>
              <a:gdLst>
                <a:gd name="T0" fmla="*/ 6 w 11"/>
                <a:gd name="T1" fmla="*/ 11 h 11"/>
                <a:gd name="T2" fmla="*/ 2 w 11"/>
                <a:gd name="T3" fmla="*/ 10 h 11"/>
                <a:gd name="T4" fmla="*/ 0 w 11"/>
                <a:gd name="T5" fmla="*/ 6 h 11"/>
                <a:gd name="T6" fmla="*/ 2 w 11"/>
                <a:gd name="T7" fmla="*/ 2 h 11"/>
                <a:gd name="T8" fmla="*/ 9 w 11"/>
                <a:gd name="T9" fmla="*/ 2 h 11"/>
                <a:gd name="T10" fmla="*/ 11 w 11"/>
                <a:gd name="T11" fmla="*/ 6 h 11"/>
                <a:gd name="T12" fmla="*/ 9 w 11"/>
                <a:gd name="T13" fmla="*/ 10 h 11"/>
                <a:gd name="T14" fmla="*/ 6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6" y="11"/>
                  </a:moveTo>
                  <a:cubicBezTo>
                    <a:pt x="4" y="11"/>
                    <a:pt x="3" y="11"/>
                    <a:pt x="2" y="10"/>
                  </a:cubicBezTo>
                  <a:cubicBezTo>
                    <a:pt x="1" y="9"/>
                    <a:pt x="0" y="7"/>
                    <a:pt x="0" y="6"/>
                  </a:cubicBezTo>
                  <a:cubicBezTo>
                    <a:pt x="0" y="4"/>
                    <a:pt x="1" y="3"/>
                    <a:pt x="2" y="2"/>
                  </a:cubicBezTo>
                  <a:cubicBezTo>
                    <a:pt x="4" y="0"/>
                    <a:pt x="7" y="0"/>
                    <a:pt x="9" y="2"/>
                  </a:cubicBezTo>
                  <a:cubicBezTo>
                    <a:pt x="10" y="3"/>
                    <a:pt x="11" y="4"/>
                    <a:pt x="11" y="6"/>
                  </a:cubicBezTo>
                  <a:cubicBezTo>
                    <a:pt x="11" y="7"/>
                    <a:pt x="10" y="9"/>
                    <a:pt x="9" y="10"/>
                  </a:cubicBezTo>
                  <a:cubicBezTo>
                    <a:pt x="8" y="11"/>
                    <a:pt x="7" y="11"/>
                    <a:pt x="6" y="11"/>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2EA0CDB0-198B-48BA-85E6-89A43E451F03}"/>
                </a:ext>
              </a:extLst>
            </p:cNvPr>
            <p:cNvSpPr>
              <a:spLocks noEditPoints="1"/>
            </p:cNvSpPr>
            <p:nvPr/>
          </p:nvSpPr>
          <p:spPr bwMode="auto">
            <a:xfrm>
              <a:off x="4086" y="1284"/>
              <a:ext cx="576" cy="578"/>
            </a:xfrm>
            <a:custGeom>
              <a:avLst/>
              <a:gdLst>
                <a:gd name="T0" fmla="*/ 122 w 243"/>
                <a:gd name="T1" fmla="*/ 243 h 243"/>
                <a:gd name="T2" fmla="*/ 0 w 243"/>
                <a:gd name="T3" fmla="*/ 121 h 243"/>
                <a:gd name="T4" fmla="*/ 122 w 243"/>
                <a:gd name="T5" fmla="*/ 0 h 243"/>
                <a:gd name="T6" fmla="*/ 243 w 243"/>
                <a:gd name="T7" fmla="*/ 121 h 243"/>
                <a:gd name="T8" fmla="*/ 122 w 243"/>
                <a:gd name="T9" fmla="*/ 243 h 243"/>
                <a:gd name="T10" fmla="*/ 122 w 243"/>
                <a:gd name="T11" fmla="*/ 21 h 243"/>
                <a:gd name="T12" fmla="*/ 21 w 243"/>
                <a:gd name="T13" fmla="*/ 121 h 243"/>
                <a:gd name="T14" fmla="*/ 122 w 243"/>
                <a:gd name="T15" fmla="*/ 222 h 243"/>
                <a:gd name="T16" fmla="*/ 222 w 243"/>
                <a:gd name="T17" fmla="*/ 121 h 243"/>
                <a:gd name="T18" fmla="*/ 122 w 243"/>
                <a:gd name="T1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243">
                  <a:moveTo>
                    <a:pt x="122" y="243"/>
                  </a:moveTo>
                  <a:cubicBezTo>
                    <a:pt x="54" y="243"/>
                    <a:pt x="0" y="188"/>
                    <a:pt x="0" y="121"/>
                  </a:cubicBezTo>
                  <a:cubicBezTo>
                    <a:pt x="0" y="54"/>
                    <a:pt x="54" y="0"/>
                    <a:pt x="122" y="0"/>
                  </a:cubicBezTo>
                  <a:cubicBezTo>
                    <a:pt x="189" y="0"/>
                    <a:pt x="243" y="54"/>
                    <a:pt x="243" y="121"/>
                  </a:cubicBezTo>
                  <a:cubicBezTo>
                    <a:pt x="243" y="188"/>
                    <a:pt x="189" y="243"/>
                    <a:pt x="122" y="243"/>
                  </a:cubicBezTo>
                  <a:close/>
                  <a:moveTo>
                    <a:pt x="122" y="21"/>
                  </a:moveTo>
                  <a:cubicBezTo>
                    <a:pt x="66" y="21"/>
                    <a:pt x="21" y="66"/>
                    <a:pt x="21" y="121"/>
                  </a:cubicBezTo>
                  <a:cubicBezTo>
                    <a:pt x="21" y="177"/>
                    <a:pt x="66" y="222"/>
                    <a:pt x="122" y="222"/>
                  </a:cubicBezTo>
                  <a:cubicBezTo>
                    <a:pt x="177" y="222"/>
                    <a:pt x="222" y="177"/>
                    <a:pt x="222" y="121"/>
                  </a:cubicBezTo>
                  <a:cubicBezTo>
                    <a:pt x="222" y="66"/>
                    <a:pt x="177" y="21"/>
                    <a:pt x="122" y="2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16">
              <a:extLst>
                <a:ext uri="{FF2B5EF4-FFF2-40B4-BE49-F238E27FC236}">
                  <a16:creationId xmlns:a16="http://schemas.microsoft.com/office/drawing/2014/main" id="{59969CD5-7EDB-4AC4-AB49-619D3BD93452}"/>
                </a:ext>
              </a:extLst>
            </p:cNvPr>
            <p:cNvSpPr>
              <a:spLocks noChangeArrowheads="1"/>
            </p:cNvSpPr>
            <p:nvPr/>
          </p:nvSpPr>
          <p:spPr bwMode="auto">
            <a:xfrm>
              <a:off x="4195" y="1393"/>
              <a:ext cx="358" cy="359"/>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2400" dirty="0">
                  <a:solidFill>
                    <a:schemeClr val="bg1"/>
                  </a:solidFill>
                </a:rPr>
                <a:t>C</a:t>
              </a:r>
            </a:p>
          </p:txBody>
        </p:sp>
        <p:sp>
          <p:nvSpPr>
            <p:cNvPr id="41" name="Freeform 17">
              <a:extLst>
                <a:ext uri="{FF2B5EF4-FFF2-40B4-BE49-F238E27FC236}">
                  <a16:creationId xmlns:a16="http://schemas.microsoft.com/office/drawing/2014/main" id="{1DD5CF78-1A4D-477D-962A-8EE4879E3D81}"/>
                </a:ext>
              </a:extLst>
            </p:cNvPr>
            <p:cNvSpPr>
              <a:spLocks noEditPoints="1"/>
            </p:cNvSpPr>
            <p:nvPr/>
          </p:nvSpPr>
          <p:spPr bwMode="auto">
            <a:xfrm>
              <a:off x="3934" y="2537"/>
              <a:ext cx="883" cy="885"/>
            </a:xfrm>
            <a:custGeom>
              <a:avLst/>
              <a:gdLst>
                <a:gd name="T0" fmla="*/ 186 w 372"/>
                <a:gd name="T1" fmla="*/ 372 h 372"/>
                <a:gd name="T2" fmla="*/ 0 w 372"/>
                <a:gd name="T3" fmla="*/ 186 h 372"/>
                <a:gd name="T4" fmla="*/ 186 w 372"/>
                <a:gd name="T5" fmla="*/ 0 h 372"/>
                <a:gd name="T6" fmla="*/ 372 w 372"/>
                <a:gd name="T7" fmla="*/ 186 h 372"/>
                <a:gd name="T8" fmla="*/ 186 w 372"/>
                <a:gd name="T9" fmla="*/ 372 h 372"/>
                <a:gd name="T10" fmla="*/ 186 w 372"/>
                <a:gd name="T11" fmla="*/ 33 h 372"/>
                <a:gd name="T12" fmla="*/ 32 w 372"/>
                <a:gd name="T13" fmla="*/ 186 h 372"/>
                <a:gd name="T14" fmla="*/ 186 w 372"/>
                <a:gd name="T15" fmla="*/ 339 h 372"/>
                <a:gd name="T16" fmla="*/ 339 w 372"/>
                <a:gd name="T17" fmla="*/ 186 h 372"/>
                <a:gd name="T18" fmla="*/ 186 w 372"/>
                <a:gd name="T19" fmla="*/ 3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372">
                  <a:moveTo>
                    <a:pt x="186" y="372"/>
                  </a:moveTo>
                  <a:cubicBezTo>
                    <a:pt x="83" y="372"/>
                    <a:pt x="0" y="289"/>
                    <a:pt x="0" y="186"/>
                  </a:cubicBezTo>
                  <a:cubicBezTo>
                    <a:pt x="0" y="84"/>
                    <a:pt x="83" y="0"/>
                    <a:pt x="186" y="0"/>
                  </a:cubicBezTo>
                  <a:cubicBezTo>
                    <a:pt x="288" y="0"/>
                    <a:pt x="372" y="84"/>
                    <a:pt x="372" y="186"/>
                  </a:cubicBezTo>
                  <a:cubicBezTo>
                    <a:pt x="372" y="289"/>
                    <a:pt x="288" y="372"/>
                    <a:pt x="186" y="372"/>
                  </a:cubicBezTo>
                  <a:close/>
                  <a:moveTo>
                    <a:pt x="186" y="33"/>
                  </a:moveTo>
                  <a:cubicBezTo>
                    <a:pt x="101" y="33"/>
                    <a:pt x="32" y="102"/>
                    <a:pt x="32" y="186"/>
                  </a:cubicBezTo>
                  <a:cubicBezTo>
                    <a:pt x="32" y="271"/>
                    <a:pt x="101" y="339"/>
                    <a:pt x="186" y="339"/>
                  </a:cubicBezTo>
                  <a:cubicBezTo>
                    <a:pt x="270" y="339"/>
                    <a:pt x="339" y="271"/>
                    <a:pt x="339" y="186"/>
                  </a:cubicBezTo>
                  <a:cubicBezTo>
                    <a:pt x="339" y="102"/>
                    <a:pt x="270" y="33"/>
                    <a:pt x="186" y="3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8">
              <a:extLst>
                <a:ext uri="{FF2B5EF4-FFF2-40B4-BE49-F238E27FC236}">
                  <a16:creationId xmlns:a16="http://schemas.microsoft.com/office/drawing/2014/main" id="{161C124F-AC29-4F9A-BA64-48CCFC13D986}"/>
                </a:ext>
              </a:extLst>
            </p:cNvPr>
            <p:cNvSpPr>
              <a:spLocks/>
            </p:cNvSpPr>
            <p:nvPr/>
          </p:nvSpPr>
          <p:spPr bwMode="auto">
            <a:xfrm>
              <a:off x="5431" y="1883"/>
              <a:ext cx="26" cy="26"/>
            </a:xfrm>
            <a:custGeom>
              <a:avLst/>
              <a:gdLst>
                <a:gd name="T0" fmla="*/ 6 w 11"/>
                <a:gd name="T1" fmla="*/ 11 h 11"/>
                <a:gd name="T2" fmla="*/ 2 w 11"/>
                <a:gd name="T3" fmla="*/ 9 h 11"/>
                <a:gd name="T4" fmla="*/ 0 w 11"/>
                <a:gd name="T5" fmla="*/ 5 h 11"/>
                <a:gd name="T6" fmla="*/ 2 w 11"/>
                <a:gd name="T7" fmla="*/ 2 h 11"/>
                <a:gd name="T8" fmla="*/ 9 w 11"/>
                <a:gd name="T9" fmla="*/ 2 h 11"/>
                <a:gd name="T10" fmla="*/ 11 w 11"/>
                <a:gd name="T11" fmla="*/ 5 h 11"/>
                <a:gd name="T12" fmla="*/ 9 w 11"/>
                <a:gd name="T13" fmla="*/ 9 h 11"/>
                <a:gd name="T14" fmla="*/ 6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6" y="11"/>
                  </a:moveTo>
                  <a:cubicBezTo>
                    <a:pt x="4" y="11"/>
                    <a:pt x="3" y="10"/>
                    <a:pt x="2" y="9"/>
                  </a:cubicBezTo>
                  <a:cubicBezTo>
                    <a:pt x="1" y="8"/>
                    <a:pt x="0" y="7"/>
                    <a:pt x="0" y="5"/>
                  </a:cubicBezTo>
                  <a:cubicBezTo>
                    <a:pt x="0" y="4"/>
                    <a:pt x="1" y="3"/>
                    <a:pt x="2" y="2"/>
                  </a:cubicBezTo>
                  <a:cubicBezTo>
                    <a:pt x="4" y="0"/>
                    <a:pt x="7" y="0"/>
                    <a:pt x="9" y="2"/>
                  </a:cubicBezTo>
                  <a:cubicBezTo>
                    <a:pt x="10" y="3"/>
                    <a:pt x="11" y="4"/>
                    <a:pt x="11" y="5"/>
                  </a:cubicBezTo>
                  <a:cubicBezTo>
                    <a:pt x="11" y="7"/>
                    <a:pt x="10" y="8"/>
                    <a:pt x="9" y="9"/>
                  </a:cubicBezTo>
                  <a:cubicBezTo>
                    <a:pt x="8" y="10"/>
                    <a:pt x="7" y="11"/>
                    <a:pt x="6" y="11"/>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9">
              <a:extLst>
                <a:ext uri="{FF2B5EF4-FFF2-40B4-BE49-F238E27FC236}">
                  <a16:creationId xmlns:a16="http://schemas.microsoft.com/office/drawing/2014/main" id="{6EA8C980-A10C-4832-9B58-C90CBDA051C2}"/>
                </a:ext>
              </a:extLst>
            </p:cNvPr>
            <p:cNvSpPr>
              <a:spLocks noEditPoints="1"/>
            </p:cNvSpPr>
            <p:nvPr/>
          </p:nvSpPr>
          <p:spPr bwMode="auto">
            <a:xfrm>
              <a:off x="5431" y="1935"/>
              <a:ext cx="26" cy="543"/>
            </a:xfrm>
            <a:custGeom>
              <a:avLst/>
              <a:gdLst>
                <a:gd name="T0" fmla="*/ 6 w 11"/>
                <a:gd name="T1" fmla="*/ 218 h 228"/>
                <a:gd name="T2" fmla="*/ 11 w 11"/>
                <a:gd name="T3" fmla="*/ 223 h 228"/>
                <a:gd name="T4" fmla="*/ 6 w 11"/>
                <a:gd name="T5" fmla="*/ 228 h 228"/>
                <a:gd name="T6" fmla="*/ 0 w 11"/>
                <a:gd name="T7" fmla="*/ 223 h 228"/>
                <a:gd name="T8" fmla="*/ 6 w 11"/>
                <a:gd name="T9" fmla="*/ 196 h 228"/>
                <a:gd name="T10" fmla="*/ 11 w 11"/>
                <a:gd name="T11" fmla="*/ 201 h 228"/>
                <a:gd name="T12" fmla="*/ 6 w 11"/>
                <a:gd name="T13" fmla="*/ 207 h 228"/>
                <a:gd name="T14" fmla="*/ 0 w 11"/>
                <a:gd name="T15" fmla="*/ 201 h 228"/>
                <a:gd name="T16" fmla="*/ 6 w 11"/>
                <a:gd name="T17" fmla="*/ 174 h 228"/>
                <a:gd name="T18" fmla="*/ 11 w 11"/>
                <a:gd name="T19" fmla="*/ 179 h 228"/>
                <a:gd name="T20" fmla="*/ 6 w 11"/>
                <a:gd name="T21" fmla="*/ 185 h 228"/>
                <a:gd name="T22" fmla="*/ 0 w 11"/>
                <a:gd name="T23" fmla="*/ 179 h 228"/>
                <a:gd name="T24" fmla="*/ 6 w 11"/>
                <a:gd name="T25" fmla="*/ 152 h 228"/>
                <a:gd name="T26" fmla="*/ 11 w 11"/>
                <a:gd name="T27" fmla="*/ 158 h 228"/>
                <a:gd name="T28" fmla="*/ 6 w 11"/>
                <a:gd name="T29" fmla="*/ 163 h 228"/>
                <a:gd name="T30" fmla="*/ 0 w 11"/>
                <a:gd name="T31" fmla="*/ 158 h 228"/>
                <a:gd name="T32" fmla="*/ 6 w 11"/>
                <a:gd name="T33" fmla="*/ 131 h 228"/>
                <a:gd name="T34" fmla="*/ 11 w 11"/>
                <a:gd name="T35" fmla="*/ 136 h 228"/>
                <a:gd name="T36" fmla="*/ 6 w 11"/>
                <a:gd name="T37" fmla="*/ 141 h 228"/>
                <a:gd name="T38" fmla="*/ 0 w 11"/>
                <a:gd name="T39" fmla="*/ 136 h 228"/>
                <a:gd name="T40" fmla="*/ 6 w 11"/>
                <a:gd name="T41" fmla="*/ 109 h 228"/>
                <a:gd name="T42" fmla="*/ 11 w 11"/>
                <a:gd name="T43" fmla="*/ 114 h 228"/>
                <a:gd name="T44" fmla="*/ 6 w 11"/>
                <a:gd name="T45" fmla="*/ 120 h 228"/>
                <a:gd name="T46" fmla="*/ 0 w 11"/>
                <a:gd name="T47" fmla="*/ 114 h 228"/>
                <a:gd name="T48" fmla="*/ 6 w 11"/>
                <a:gd name="T49" fmla="*/ 87 h 228"/>
                <a:gd name="T50" fmla="*/ 11 w 11"/>
                <a:gd name="T51" fmla="*/ 92 h 228"/>
                <a:gd name="T52" fmla="*/ 6 w 11"/>
                <a:gd name="T53" fmla="*/ 98 h 228"/>
                <a:gd name="T54" fmla="*/ 0 w 11"/>
                <a:gd name="T55" fmla="*/ 92 h 228"/>
                <a:gd name="T56" fmla="*/ 6 w 11"/>
                <a:gd name="T57" fmla="*/ 65 h 228"/>
                <a:gd name="T58" fmla="*/ 11 w 11"/>
                <a:gd name="T59" fmla="*/ 71 h 228"/>
                <a:gd name="T60" fmla="*/ 6 w 11"/>
                <a:gd name="T61" fmla="*/ 76 h 228"/>
                <a:gd name="T62" fmla="*/ 0 w 11"/>
                <a:gd name="T63" fmla="*/ 71 h 228"/>
                <a:gd name="T64" fmla="*/ 6 w 11"/>
                <a:gd name="T65" fmla="*/ 43 h 228"/>
                <a:gd name="T66" fmla="*/ 11 w 11"/>
                <a:gd name="T67" fmla="*/ 49 h 228"/>
                <a:gd name="T68" fmla="*/ 6 w 11"/>
                <a:gd name="T69" fmla="*/ 54 h 228"/>
                <a:gd name="T70" fmla="*/ 0 w 11"/>
                <a:gd name="T71" fmla="*/ 49 h 228"/>
                <a:gd name="T72" fmla="*/ 6 w 11"/>
                <a:gd name="T73" fmla="*/ 22 h 228"/>
                <a:gd name="T74" fmla="*/ 11 w 11"/>
                <a:gd name="T75" fmla="*/ 27 h 228"/>
                <a:gd name="T76" fmla="*/ 6 w 11"/>
                <a:gd name="T77" fmla="*/ 32 h 228"/>
                <a:gd name="T78" fmla="*/ 0 w 11"/>
                <a:gd name="T79" fmla="*/ 27 h 228"/>
                <a:gd name="T80" fmla="*/ 6 w 11"/>
                <a:gd name="T81" fmla="*/ 0 h 228"/>
                <a:gd name="T82" fmla="*/ 11 w 11"/>
                <a:gd name="T83" fmla="*/ 5 h 228"/>
                <a:gd name="T84" fmla="*/ 6 w 11"/>
                <a:gd name="T85" fmla="*/ 11 h 228"/>
                <a:gd name="T86" fmla="*/ 0 w 11"/>
                <a:gd name="T87" fmla="*/ 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 h="228">
                  <a:moveTo>
                    <a:pt x="0" y="223"/>
                  </a:moveTo>
                  <a:cubicBezTo>
                    <a:pt x="0" y="220"/>
                    <a:pt x="3" y="218"/>
                    <a:pt x="6" y="218"/>
                  </a:cubicBezTo>
                  <a:cubicBezTo>
                    <a:pt x="6" y="218"/>
                    <a:pt x="6" y="218"/>
                    <a:pt x="6" y="218"/>
                  </a:cubicBezTo>
                  <a:cubicBezTo>
                    <a:pt x="9" y="218"/>
                    <a:pt x="11" y="220"/>
                    <a:pt x="11" y="223"/>
                  </a:cubicBezTo>
                  <a:cubicBezTo>
                    <a:pt x="11" y="223"/>
                    <a:pt x="11" y="223"/>
                    <a:pt x="11" y="223"/>
                  </a:cubicBezTo>
                  <a:cubicBezTo>
                    <a:pt x="11" y="226"/>
                    <a:pt x="9" y="228"/>
                    <a:pt x="6" y="228"/>
                  </a:cubicBezTo>
                  <a:cubicBezTo>
                    <a:pt x="6" y="228"/>
                    <a:pt x="6" y="228"/>
                    <a:pt x="6" y="228"/>
                  </a:cubicBezTo>
                  <a:cubicBezTo>
                    <a:pt x="3" y="228"/>
                    <a:pt x="0" y="226"/>
                    <a:pt x="0" y="223"/>
                  </a:cubicBezTo>
                  <a:close/>
                  <a:moveTo>
                    <a:pt x="0" y="201"/>
                  </a:moveTo>
                  <a:cubicBezTo>
                    <a:pt x="0" y="198"/>
                    <a:pt x="3" y="196"/>
                    <a:pt x="6" y="196"/>
                  </a:cubicBezTo>
                  <a:cubicBezTo>
                    <a:pt x="6" y="196"/>
                    <a:pt x="6" y="196"/>
                    <a:pt x="6" y="196"/>
                  </a:cubicBezTo>
                  <a:cubicBezTo>
                    <a:pt x="9" y="196"/>
                    <a:pt x="11" y="198"/>
                    <a:pt x="11" y="201"/>
                  </a:cubicBezTo>
                  <a:cubicBezTo>
                    <a:pt x="11" y="201"/>
                    <a:pt x="11" y="201"/>
                    <a:pt x="11" y="201"/>
                  </a:cubicBezTo>
                  <a:cubicBezTo>
                    <a:pt x="11" y="204"/>
                    <a:pt x="9" y="207"/>
                    <a:pt x="6" y="207"/>
                  </a:cubicBezTo>
                  <a:cubicBezTo>
                    <a:pt x="6" y="207"/>
                    <a:pt x="6" y="207"/>
                    <a:pt x="6" y="207"/>
                  </a:cubicBezTo>
                  <a:cubicBezTo>
                    <a:pt x="3" y="207"/>
                    <a:pt x="0" y="204"/>
                    <a:pt x="0" y="201"/>
                  </a:cubicBezTo>
                  <a:close/>
                  <a:moveTo>
                    <a:pt x="0" y="179"/>
                  </a:moveTo>
                  <a:cubicBezTo>
                    <a:pt x="0" y="176"/>
                    <a:pt x="3" y="174"/>
                    <a:pt x="6" y="174"/>
                  </a:cubicBezTo>
                  <a:cubicBezTo>
                    <a:pt x="6" y="174"/>
                    <a:pt x="6" y="174"/>
                    <a:pt x="6" y="174"/>
                  </a:cubicBezTo>
                  <a:cubicBezTo>
                    <a:pt x="9" y="174"/>
                    <a:pt x="11" y="176"/>
                    <a:pt x="11" y="179"/>
                  </a:cubicBezTo>
                  <a:cubicBezTo>
                    <a:pt x="11" y="179"/>
                    <a:pt x="11" y="179"/>
                    <a:pt x="11" y="179"/>
                  </a:cubicBezTo>
                  <a:cubicBezTo>
                    <a:pt x="11" y="182"/>
                    <a:pt x="9" y="185"/>
                    <a:pt x="6" y="185"/>
                  </a:cubicBezTo>
                  <a:cubicBezTo>
                    <a:pt x="6" y="185"/>
                    <a:pt x="6" y="185"/>
                    <a:pt x="6" y="185"/>
                  </a:cubicBezTo>
                  <a:cubicBezTo>
                    <a:pt x="3" y="185"/>
                    <a:pt x="0" y="182"/>
                    <a:pt x="0" y="179"/>
                  </a:cubicBezTo>
                  <a:close/>
                  <a:moveTo>
                    <a:pt x="0" y="158"/>
                  </a:moveTo>
                  <a:cubicBezTo>
                    <a:pt x="0" y="155"/>
                    <a:pt x="3" y="152"/>
                    <a:pt x="6" y="152"/>
                  </a:cubicBezTo>
                  <a:cubicBezTo>
                    <a:pt x="6" y="152"/>
                    <a:pt x="6" y="152"/>
                    <a:pt x="6" y="152"/>
                  </a:cubicBezTo>
                  <a:cubicBezTo>
                    <a:pt x="9" y="152"/>
                    <a:pt x="11" y="155"/>
                    <a:pt x="11" y="158"/>
                  </a:cubicBezTo>
                  <a:cubicBezTo>
                    <a:pt x="11" y="158"/>
                    <a:pt x="11" y="158"/>
                    <a:pt x="11" y="158"/>
                  </a:cubicBezTo>
                  <a:cubicBezTo>
                    <a:pt x="11" y="161"/>
                    <a:pt x="9" y="163"/>
                    <a:pt x="6" y="163"/>
                  </a:cubicBezTo>
                  <a:cubicBezTo>
                    <a:pt x="6" y="163"/>
                    <a:pt x="6" y="163"/>
                    <a:pt x="6" y="163"/>
                  </a:cubicBezTo>
                  <a:cubicBezTo>
                    <a:pt x="3" y="163"/>
                    <a:pt x="0" y="161"/>
                    <a:pt x="0" y="158"/>
                  </a:cubicBezTo>
                  <a:close/>
                  <a:moveTo>
                    <a:pt x="0" y="136"/>
                  </a:moveTo>
                  <a:cubicBezTo>
                    <a:pt x="0" y="133"/>
                    <a:pt x="3" y="131"/>
                    <a:pt x="6" y="131"/>
                  </a:cubicBezTo>
                  <a:cubicBezTo>
                    <a:pt x="6" y="131"/>
                    <a:pt x="6" y="131"/>
                    <a:pt x="6" y="131"/>
                  </a:cubicBezTo>
                  <a:cubicBezTo>
                    <a:pt x="9" y="131"/>
                    <a:pt x="11" y="133"/>
                    <a:pt x="11" y="136"/>
                  </a:cubicBezTo>
                  <a:cubicBezTo>
                    <a:pt x="11" y="136"/>
                    <a:pt x="11" y="136"/>
                    <a:pt x="11" y="136"/>
                  </a:cubicBezTo>
                  <a:cubicBezTo>
                    <a:pt x="11" y="139"/>
                    <a:pt x="9" y="141"/>
                    <a:pt x="6" y="141"/>
                  </a:cubicBezTo>
                  <a:cubicBezTo>
                    <a:pt x="6" y="141"/>
                    <a:pt x="6" y="141"/>
                    <a:pt x="6" y="141"/>
                  </a:cubicBezTo>
                  <a:cubicBezTo>
                    <a:pt x="3" y="141"/>
                    <a:pt x="0" y="139"/>
                    <a:pt x="0" y="136"/>
                  </a:cubicBezTo>
                  <a:close/>
                  <a:moveTo>
                    <a:pt x="0" y="114"/>
                  </a:moveTo>
                  <a:cubicBezTo>
                    <a:pt x="0" y="111"/>
                    <a:pt x="3" y="109"/>
                    <a:pt x="6" y="109"/>
                  </a:cubicBezTo>
                  <a:cubicBezTo>
                    <a:pt x="6" y="109"/>
                    <a:pt x="6" y="109"/>
                    <a:pt x="6" y="109"/>
                  </a:cubicBezTo>
                  <a:cubicBezTo>
                    <a:pt x="9" y="109"/>
                    <a:pt x="11" y="111"/>
                    <a:pt x="11" y="114"/>
                  </a:cubicBezTo>
                  <a:cubicBezTo>
                    <a:pt x="11" y="114"/>
                    <a:pt x="11" y="114"/>
                    <a:pt x="11" y="114"/>
                  </a:cubicBezTo>
                  <a:cubicBezTo>
                    <a:pt x="11" y="117"/>
                    <a:pt x="9" y="120"/>
                    <a:pt x="6" y="120"/>
                  </a:cubicBezTo>
                  <a:cubicBezTo>
                    <a:pt x="6" y="120"/>
                    <a:pt x="6" y="120"/>
                    <a:pt x="6" y="120"/>
                  </a:cubicBezTo>
                  <a:cubicBezTo>
                    <a:pt x="3" y="120"/>
                    <a:pt x="0" y="117"/>
                    <a:pt x="0" y="114"/>
                  </a:cubicBezTo>
                  <a:close/>
                  <a:moveTo>
                    <a:pt x="0" y="92"/>
                  </a:moveTo>
                  <a:cubicBezTo>
                    <a:pt x="0" y="89"/>
                    <a:pt x="3" y="87"/>
                    <a:pt x="6" y="87"/>
                  </a:cubicBezTo>
                  <a:cubicBezTo>
                    <a:pt x="6" y="87"/>
                    <a:pt x="6" y="87"/>
                    <a:pt x="6" y="87"/>
                  </a:cubicBezTo>
                  <a:cubicBezTo>
                    <a:pt x="9" y="87"/>
                    <a:pt x="11" y="89"/>
                    <a:pt x="11" y="92"/>
                  </a:cubicBezTo>
                  <a:cubicBezTo>
                    <a:pt x="11" y="92"/>
                    <a:pt x="11" y="92"/>
                    <a:pt x="11" y="92"/>
                  </a:cubicBezTo>
                  <a:cubicBezTo>
                    <a:pt x="11" y="95"/>
                    <a:pt x="9" y="98"/>
                    <a:pt x="6" y="98"/>
                  </a:cubicBezTo>
                  <a:cubicBezTo>
                    <a:pt x="6" y="98"/>
                    <a:pt x="6" y="98"/>
                    <a:pt x="6" y="98"/>
                  </a:cubicBezTo>
                  <a:cubicBezTo>
                    <a:pt x="3" y="98"/>
                    <a:pt x="0" y="95"/>
                    <a:pt x="0" y="92"/>
                  </a:cubicBezTo>
                  <a:close/>
                  <a:moveTo>
                    <a:pt x="0" y="71"/>
                  </a:moveTo>
                  <a:cubicBezTo>
                    <a:pt x="0" y="68"/>
                    <a:pt x="3" y="65"/>
                    <a:pt x="6" y="65"/>
                  </a:cubicBezTo>
                  <a:cubicBezTo>
                    <a:pt x="6" y="65"/>
                    <a:pt x="6" y="65"/>
                    <a:pt x="6" y="65"/>
                  </a:cubicBezTo>
                  <a:cubicBezTo>
                    <a:pt x="9" y="65"/>
                    <a:pt x="11" y="68"/>
                    <a:pt x="11" y="71"/>
                  </a:cubicBezTo>
                  <a:cubicBezTo>
                    <a:pt x="11" y="71"/>
                    <a:pt x="11" y="71"/>
                    <a:pt x="11" y="71"/>
                  </a:cubicBezTo>
                  <a:cubicBezTo>
                    <a:pt x="11" y="74"/>
                    <a:pt x="9" y="76"/>
                    <a:pt x="6" y="76"/>
                  </a:cubicBezTo>
                  <a:cubicBezTo>
                    <a:pt x="6" y="76"/>
                    <a:pt x="6" y="76"/>
                    <a:pt x="6" y="76"/>
                  </a:cubicBezTo>
                  <a:cubicBezTo>
                    <a:pt x="3" y="76"/>
                    <a:pt x="0" y="74"/>
                    <a:pt x="0" y="71"/>
                  </a:cubicBezTo>
                  <a:close/>
                  <a:moveTo>
                    <a:pt x="0" y="49"/>
                  </a:moveTo>
                  <a:cubicBezTo>
                    <a:pt x="0" y="46"/>
                    <a:pt x="3" y="43"/>
                    <a:pt x="6" y="43"/>
                  </a:cubicBezTo>
                  <a:cubicBezTo>
                    <a:pt x="6" y="43"/>
                    <a:pt x="6" y="43"/>
                    <a:pt x="6" y="43"/>
                  </a:cubicBezTo>
                  <a:cubicBezTo>
                    <a:pt x="9" y="43"/>
                    <a:pt x="11" y="46"/>
                    <a:pt x="11" y="49"/>
                  </a:cubicBezTo>
                  <a:cubicBezTo>
                    <a:pt x="11" y="49"/>
                    <a:pt x="11" y="49"/>
                    <a:pt x="11" y="49"/>
                  </a:cubicBezTo>
                  <a:cubicBezTo>
                    <a:pt x="11" y="52"/>
                    <a:pt x="9" y="54"/>
                    <a:pt x="6" y="54"/>
                  </a:cubicBezTo>
                  <a:cubicBezTo>
                    <a:pt x="6" y="54"/>
                    <a:pt x="6" y="54"/>
                    <a:pt x="6" y="54"/>
                  </a:cubicBezTo>
                  <a:cubicBezTo>
                    <a:pt x="3" y="54"/>
                    <a:pt x="0" y="52"/>
                    <a:pt x="0" y="49"/>
                  </a:cubicBezTo>
                  <a:close/>
                  <a:moveTo>
                    <a:pt x="0" y="27"/>
                  </a:moveTo>
                  <a:cubicBezTo>
                    <a:pt x="0" y="24"/>
                    <a:pt x="3" y="22"/>
                    <a:pt x="6" y="22"/>
                  </a:cubicBezTo>
                  <a:cubicBezTo>
                    <a:pt x="6" y="22"/>
                    <a:pt x="6" y="22"/>
                    <a:pt x="6" y="22"/>
                  </a:cubicBezTo>
                  <a:cubicBezTo>
                    <a:pt x="9" y="22"/>
                    <a:pt x="11" y="24"/>
                    <a:pt x="11" y="27"/>
                  </a:cubicBezTo>
                  <a:cubicBezTo>
                    <a:pt x="11" y="27"/>
                    <a:pt x="11" y="27"/>
                    <a:pt x="11" y="27"/>
                  </a:cubicBezTo>
                  <a:cubicBezTo>
                    <a:pt x="11" y="30"/>
                    <a:pt x="9" y="32"/>
                    <a:pt x="6" y="32"/>
                  </a:cubicBezTo>
                  <a:cubicBezTo>
                    <a:pt x="6" y="32"/>
                    <a:pt x="6" y="32"/>
                    <a:pt x="6" y="32"/>
                  </a:cubicBezTo>
                  <a:cubicBezTo>
                    <a:pt x="3" y="32"/>
                    <a:pt x="0" y="30"/>
                    <a:pt x="0" y="27"/>
                  </a:cubicBezTo>
                  <a:close/>
                  <a:moveTo>
                    <a:pt x="0" y="5"/>
                  </a:moveTo>
                  <a:cubicBezTo>
                    <a:pt x="0" y="2"/>
                    <a:pt x="3" y="0"/>
                    <a:pt x="6" y="0"/>
                  </a:cubicBezTo>
                  <a:cubicBezTo>
                    <a:pt x="6" y="0"/>
                    <a:pt x="6" y="0"/>
                    <a:pt x="6" y="0"/>
                  </a:cubicBezTo>
                  <a:cubicBezTo>
                    <a:pt x="9" y="0"/>
                    <a:pt x="11" y="2"/>
                    <a:pt x="11" y="5"/>
                  </a:cubicBezTo>
                  <a:cubicBezTo>
                    <a:pt x="11" y="5"/>
                    <a:pt x="11" y="5"/>
                    <a:pt x="11" y="5"/>
                  </a:cubicBezTo>
                  <a:cubicBezTo>
                    <a:pt x="11" y="8"/>
                    <a:pt x="9" y="11"/>
                    <a:pt x="6" y="11"/>
                  </a:cubicBezTo>
                  <a:cubicBezTo>
                    <a:pt x="6" y="11"/>
                    <a:pt x="6" y="11"/>
                    <a:pt x="6" y="11"/>
                  </a:cubicBezTo>
                  <a:cubicBezTo>
                    <a:pt x="3" y="11"/>
                    <a:pt x="0" y="8"/>
                    <a:pt x="0" y="5"/>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0">
              <a:extLst>
                <a:ext uri="{FF2B5EF4-FFF2-40B4-BE49-F238E27FC236}">
                  <a16:creationId xmlns:a16="http://schemas.microsoft.com/office/drawing/2014/main" id="{6A5F27EC-FDCE-4760-B0CB-D81819C7A583}"/>
                </a:ext>
              </a:extLst>
            </p:cNvPr>
            <p:cNvSpPr>
              <a:spLocks/>
            </p:cNvSpPr>
            <p:nvPr/>
          </p:nvSpPr>
          <p:spPr bwMode="auto">
            <a:xfrm>
              <a:off x="5431" y="2504"/>
              <a:ext cx="26" cy="26"/>
            </a:xfrm>
            <a:custGeom>
              <a:avLst/>
              <a:gdLst>
                <a:gd name="T0" fmla="*/ 6 w 11"/>
                <a:gd name="T1" fmla="*/ 11 h 11"/>
                <a:gd name="T2" fmla="*/ 2 w 11"/>
                <a:gd name="T3" fmla="*/ 10 h 11"/>
                <a:gd name="T4" fmla="*/ 0 w 11"/>
                <a:gd name="T5" fmla="*/ 6 h 11"/>
                <a:gd name="T6" fmla="*/ 2 w 11"/>
                <a:gd name="T7" fmla="*/ 2 h 11"/>
                <a:gd name="T8" fmla="*/ 9 w 11"/>
                <a:gd name="T9" fmla="*/ 2 h 11"/>
                <a:gd name="T10" fmla="*/ 11 w 11"/>
                <a:gd name="T11" fmla="*/ 6 h 11"/>
                <a:gd name="T12" fmla="*/ 9 w 11"/>
                <a:gd name="T13" fmla="*/ 10 h 11"/>
                <a:gd name="T14" fmla="*/ 6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6" y="11"/>
                  </a:moveTo>
                  <a:cubicBezTo>
                    <a:pt x="4" y="11"/>
                    <a:pt x="3" y="11"/>
                    <a:pt x="2" y="10"/>
                  </a:cubicBezTo>
                  <a:cubicBezTo>
                    <a:pt x="1" y="9"/>
                    <a:pt x="0" y="7"/>
                    <a:pt x="0" y="6"/>
                  </a:cubicBezTo>
                  <a:cubicBezTo>
                    <a:pt x="0" y="4"/>
                    <a:pt x="1" y="3"/>
                    <a:pt x="2" y="2"/>
                  </a:cubicBezTo>
                  <a:cubicBezTo>
                    <a:pt x="4" y="0"/>
                    <a:pt x="7" y="0"/>
                    <a:pt x="9" y="2"/>
                  </a:cubicBezTo>
                  <a:cubicBezTo>
                    <a:pt x="10" y="3"/>
                    <a:pt x="11" y="4"/>
                    <a:pt x="11" y="6"/>
                  </a:cubicBezTo>
                  <a:cubicBezTo>
                    <a:pt x="11" y="7"/>
                    <a:pt x="10" y="9"/>
                    <a:pt x="9" y="10"/>
                  </a:cubicBezTo>
                  <a:cubicBezTo>
                    <a:pt x="8" y="11"/>
                    <a:pt x="7" y="11"/>
                    <a:pt x="6" y="11"/>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
              <a:extLst>
                <a:ext uri="{FF2B5EF4-FFF2-40B4-BE49-F238E27FC236}">
                  <a16:creationId xmlns:a16="http://schemas.microsoft.com/office/drawing/2014/main" id="{345B4858-53EF-48DB-A910-5BA98F4169A8}"/>
                </a:ext>
              </a:extLst>
            </p:cNvPr>
            <p:cNvSpPr>
              <a:spLocks noEditPoints="1"/>
            </p:cNvSpPr>
            <p:nvPr/>
          </p:nvSpPr>
          <p:spPr bwMode="auto">
            <a:xfrm>
              <a:off x="5156" y="1284"/>
              <a:ext cx="577" cy="578"/>
            </a:xfrm>
            <a:custGeom>
              <a:avLst/>
              <a:gdLst>
                <a:gd name="T0" fmla="*/ 122 w 243"/>
                <a:gd name="T1" fmla="*/ 243 h 243"/>
                <a:gd name="T2" fmla="*/ 0 w 243"/>
                <a:gd name="T3" fmla="*/ 121 h 243"/>
                <a:gd name="T4" fmla="*/ 122 w 243"/>
                <a:gd name="T5" fmla="*/ 0 h 243"/>
                <a:gd name="T6" fmla="*/ 243 w 243"/>
                <a:gd name="T7" fmla="*/ 121 h 243"/>
                <a:gd name="T8" fmla="*/ 122 w 243"/>
                <a:gd name="T9" fmla="*/ 243 h 243"/>
                <a:gd name="T10" fmla="*/ 122 w 243"/>
                <a:gd name="T11" fmla="*/ 21 h 243"/>
                <a:gd name="T12" fmla="*/ 21 w 243"/>
                <a:gd name="T13" fmla="*/ 121 h 243"/>
                <a:gd name="T14" fmla="*/ 122 w 243"/>
                <a:gd name="T15" fmla="*/ 222 h 243"/>
                <a:gd name="T16" fmla="*/ 222 w 243"/>
                <a:gd name="T17" fmla="*/ 121 h 243"/>
                <a:gd name="T18" fmla="*/ 122 w 243"/>
                <a:gd name="T1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243">
                  <a:moveTo>
                    <a:pt x="122" y="243"/>
                  </a:moveTo>
                  <a:cubicBezTo>
                    <a:pt x="54" y="243"/>
                    <a:pt x="0" y="188"/>
                    <a:pt x="0" y="121"/>
                  </a:cubicBezTo>
                  <a:cubicBezTo>
                    <a:pt x="0" y="54"/>
                    <a:pt x="54" y="0"/>
                    <a:pt x="122" y="0"/>
                  </a:cubicBezTo>
                  <a:cubicBezTo>
                    <a:pt x="189" y="0"/>
                    <a:pt x="243" y="54"/>
                    <a:pt x="243" y="121"/>
                  </a:cubicBezTo>
                  <a:cubicBezTo>
                    <a:pt x="243" y="188"/>
                    <a:pt x="189" y="243"/>
                    <a:pt x="122" y="243"/>
                  </a:cubicBezTo>
                  <a:close/>
                  <a:moveTo>
                    <a:pt x="122" y="21"/>
                  </a:moveTo>
                  <a:cubicBezTo>
                    <a:pt x="66" y="21"/>
                    <a:pt x="21" y="66"/>
                    <a:pt x="21" y="121"/>
                  </a:cubicBezTo>
                  <a:cubicBezTo>
                    <a:pt x="21" y="177"/>
                    <a:pt x="66" y="222"/>
                    <a:pt x="122" y="222"/>
                  </a:cubicBezTo>
                  <a:cubicBezTo>
                    <a:pt x="177" y="222"/>
                    <a:pt x="222" y="177"/>
                    <a:pt x="222" y="121"/>
                  </a:cubicBezTo>
                  <a:cubicBezTo>
                    <a:pt x="222" y="66"/>
                    <a:pt x="177" y="21"/>
                    <a:pt x="122" y="2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22">
              <a:extLst>
                <a:ext uri="{FF2B5EF4-FFF2-40B4-BE49-F238E27FC236}">
                  <a16:creationId xmlns:a16="http://schemas.microsoft.com/office/drawing/2014/main" id="{20DC10CC-5728-49FA-B244-1EA944233985}"/>
                </a:ext>
              </a:extLst>
            </p:cNvPr>
            <p:cNvSpPr>
              <a:spLocks noChangeArrowheads="1"/>
            </p:cNvSpPr>
            <p:nvPr/>
          </p:nvSpPr>
          <p:spPr bwMode="auto">
            <a:xfrm>
              <a:off x="5265" y="1393"/>
              <a:ext cx="359" cy="359"/>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2400" dirty="0">
                  <a:solidFill>
                    <a:schemeClr val="bg1"/>
                  </a:solidFill>
                </a:rPr>
                <a:t>D</a:t>
              </a:r>
            </a:p>
          </p:txBody>
        </p:sp>
        <p:sp>
          <p:nvSpPr>
            <p:cNvPr id="47" name="Freeform 23">
              <a:extLst>
                <a:ext uri="{FF2B5EF4-FFF2-40B4-BE49-F238E27FC236}">
                  <a16:creationId xmlns:a16="http://schemas.microsoft.com/office/drawing/2014/main" id="{2E661482-A324-4CA5-BD93-1628CCB71341}"/>
                </a:ext>
              </a:extLst>
            </p:cNvPr>
            <p:cNvSpPr>
              <a:spLocks noEditPoints="1"/>
            </p:cNvSpPr>
            <p:nvPr/>
          </p:nvSpPr>
          <p:spPr bwMode="auto">
            <a:xfrm>
              <a:off x="5004" y="2537"/>
              <a:ext cx="883" cy="885"/>
            </a:xfrm>
            <a:custGeom>
              <a:avLst/>
              <a:gdLst>
                <a:gd name="T0" fmla="*/ 186 w 372"/>
                <a:gd name="T1" fmla="*/ 372 h 372"/>
                <a:gd name="T2" fmla="*/ 0 w 372"/>
                <a:gd name="T3" fmla="*/ 186 h 372"/>
                <a:gd name="T4" fmla="*/ 186 w 372"/>
                <a:gd name="T5" fmla="*/ 0 h 372"/>
                <a:gd name="T6" fmla="*/ 372 w 372"/>
                <a:gd name="T7" fmla="*/ 186 h 372"/>
                <a:gd name="T8" fmla="*/ 186 w 372"/>
                <a:gd name="T9" fmla="*/ 372 h 372"/>
                <a:gd name="T10" fmla="*/ 186 w 372"/>
                <a:gd name="T11" fmla="*/ 33 h 372"/>
                <a:gd name="T12" fmla="*/ 32 w 372"/>
                <a:gd name="T13" fmla="*/ 186 h 372"/>
                <a:gd name="T14" fmla="*/ 186 w 372"/>
                <a:gd name="T15" fmla="*/ 339 h 372"/>
                <a:gd name="T16" fmla="*/ 339 w 372"/>
                <a:gd name="T17" fmla="*/ 186 h 372"/>
                <a:gd name="T18" fmla="*/ 186 w 372"/>
                <a:gd name="T19" fmla="*/ 3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372">
                  <a:moveTo>
                    <a:pt x="186" y="372"/>
                  </a:moveTo>
                  <a:cubicBezTo>
                    <a:pt x="83" y="372"/>
                    <a:pt x="0" y="289"/>
                    <a:pt x="0" y="186"/>
                  </a:cubicBezTo>
                  <a:cubicBezTo>
                    <a:pt x="0" y="84"/>
                    <a:pt x="83" y="0"/>
                    <a:pt x="186" y="0"/>
                  </a:cubicBezTo>
                  <a:cubicBezTo>
                    <a:pt x="288" y="0"/>
                    <a:pt x="372" y="84"/>
                    <a:pt x="372" y="186"/>
                  </a:cubicBezTo>
                  <a:cubicBezTo>
                    <a:pt x="372" y="289"/>
                    <a:pt x="288" y="372"/>
                    <a:pt x="186" y="372"/>
                  </a:cubicBezTo>
                  <a:close/>
                  <a:moveTo>
                    <a:pt x="186" y="33"/>
                  </a:moveTo>
                  <a:cubicBezTo>
                    <a:pt x="101" y="33"/>
                    <a:pt x="32" y="102"/>
                    <a:pt x="32" y="186"/>
                  </a:cubicBezTo>
                  <a:cubicBezTo>
                    <a:pt x="32" y="271"/>
                    <a:pt x="101" y="339"/>
                    <a:pt x="186" y="339"/>
                  </a:cubicBezTo>
                  <a:cubicBezTo>
                    <a:pt x="270" y="339"/>
                    <a:pt x="339" y="271"/>
                    <a:pt x="339" y="186"/>
                  </a:cubicBezTo>
                  <a:cubicBezTo>
                    <a:pt x="339" y="102"/>
                    <a:pt x="270" y="33"/>
                    <a:pt x="186" y="3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4">
              <a:extLst>
                <a:ext uri="{FF2B5EF4-FFF2-40B4-BE49-F238E27FC236}">
                  <a16:creationId xmlns:a16="http://schemas.microsoft.com/office/drawing/2014/main" id="{5E3F26D5-8173-4255-A077-5F8A3B223604}"/>
                </a:ext>
              </a:extLst>
            </p:cNvPr>
            <p:cNvSpPr>
              <a:spLocks/>
            </p:cNvSpPr>
            <p:nvPr/>
          </p:nvSpPr>
          <p:spPr bwMode="auto">
            <a:xfrm>
              <a:off x="2220" y="1876"/>
              <a:ext cx="26" cy="26"/>
            </a:xfrm>
            <a:custGeom>
              <a:avLst/>
              <a:gdLst>
                <a:gd name="T0" fmla="*/ 6 w 11"/>
                <a:gd name="T1" fmla="*/ 11 h 11"/>
                <a:gd name="T2" fmla="*/ 2 w 11"/>
                <a:gd name="T3" fmla="*/ 9 h 11"/>
                <a:gd name="T4" fmla="*/ 0 w 11"/>
                <a:gd name="T5" fmla="*/ 5 h 11"/>
                <a:gd name="T6" fmla="*/ 2 w 11"/>
                <a:gd name="T7" fmla="*/ 2 h 11"/>
                <a:gd name="T8" fmla="*/ 9 w 11"/>
                <a:gd name="T9" fmla="*/ 2 h 11"/>
                <a:gd name="T10" fmla="*/ 11 w 11"/>
                <a:gd name="T11" fmla="*/ 5 h 11"/>
                <a:gd name="T12" fmla="*/ 9 w 11"/>
                <a:gd name="T13" fmla="*/ 9 h 11"/>
                <a:gd name="T14" fmla="*/ 6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6" y="11"/>
                  </a:moveTo>
                  <a:cubicBezTo>
                    <a:pt x="4" y="11"/>
                    <a:pt x="3" y="10"/>
                    <a:pt x="2" y="9"/>
                  </a:cubicBezTo>
                  <a:cubicBezTo>
                    <a:pt x="1" y="8"/>
                    <a:pt x="0" y="7"/>
                    <a:pt x="0" y="5"/>
                  </a:cubicBezTo>
                  <a:cubicBezTo>
                    <a:pt x="0" y="4"/>
                    <a:pt x="1" y="3"/>
                    <a:pt x="2" y="2"/>
                  </a:cubicBezTo>
                  <a:cubicBezTo>
                    <a:pt x="4" y="0"/>
                    <a:pt x="7" y="0"/>
                    <a:pt x="9" y="2"/>
                  </a:cubicBezTo>
                  <a:cubicBezTo>
                    <a:pt x="10" y="3"/>
                    <a:pt x="11" y="4"/>
                    <a:pt x="11" y="5"/>
                  </a:cubicBezTo>
                  <a:cubicBezTo>
                    <a:pt x="11" y="7"/>
                    <a:pt x="10" y="8"/>
                    <a:pt x="9" y="9"/>
                  </a:cubicBezTo>
                  <a:cubicBezTo>
                    <a:pt x="8" y="10"/>
                    <a:pt x="7" y="11"/>
                    <a:pt x="6" y="11"/>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a:extLst>
                <a:ext uri="{FF2B5EF4-FFF2-40B4-BE49-F238E27FC236}">
                  <a16:creationId xmlns:a16="http://schemas.microsoft.com/office/drawing/2014/main" id="{B4F46ADD-8D8D-42FC-81C5-DB9F9691C853}"/>
                </a:ext>
              </a:extLst>
            </p:cNvPr>
            <p:cNvSpPr>
              <a:spLocks noEditPoints="1"/>
            </p:cNvSpPr>
            <p:nvPr/>
          </p:nvSpPr>
          <p:spPr bwMode="auto">
            <a:xfrm>
              <a:off x="2220" y="1928"/>
              <a:ext cx="26" cy="542"/>
            </a:xfrm>
            <a:custGeom>
              <a:avLst/>
              <a:gdLst>
                <a:gd name="T0" fmla="*/ 6 w 11"/>
                <a:gd name="T1" fmla="*/ 218 h 228"/>
                <a:gd name="T2" fmla="*/ 11 w 11"/>
                <a:gd name="T3" fmla="*/ 223 h 228"/>
                <a:gd name="T4" fmla="*/ 6 w 11"/>
                <a:gd name="T5" fmla="*/ 228 h 228"/>
                <a:gd name="T6" fmla="*/ 0 w 11"/>
                <a:gd name="T7" fmla="*/ 223 h 228"/>
                <a:gd name="T8" fmla="*/ 6 w 11"/>
                <a:gd name="T9" fmla="*/ 196 h 228"/>
                <a:gd name="T10" fmla="*/ 11 w 11"/>
                <a:gd name="T11" fmla="*/ 201 h 228"/>
                <a:gd name="T12" fmla="*/ 6 w 11"/>
                <a:gd name="T13" fmla="*/ 207 h 228"/>
                <a:gd name="T14" fmla="*/ 0 w 11"/>
                <a:gd name="T15" fmla="*/ 201 h 228"/>
                <a:gd name="T16" fmla="*/ 6 w 11"/>
                <a:gd name="T17" fmla="*/ 174 h 228"/>
                <a:gd name="T18" fmla="*/ 11 w 11"/>
                <a:gd name="T19" fmla="*/ 179 h 228"/>
                <a:gd name="T20" fmla="*/ 6 w 11"/>
                <a:gd name="T21" fmla="*/ 185 h 228"/>
                <a:gd name="T22" fmla="*/ 0 w 11"/>
                <a:gd name="T23" fmla="*/ 179 h 228"/>
                <a:gd name="T24" fmla="*/ 6 w 11"/>
                <a:gd name="T25" fmla="*/ 152 h 228"/>
                <a:gd name="T26" fmla="*/ 11 w 11"/>
                <a:gd name="T27" fmla="*/ 158 h 228"/>
                <a:gd name="T28" fmla="*/ 6 w 11"/>
                <a:gd name="T29" fmla="*/ 163 h 228"/>
                <a:gd name="T30" fmla="*/ 0 w 11"/>
                <a:gd name="T31" fmla="*/ 158 h 228"/>
                <a:gd name="T32" fmla="*/ 6 w 11"/>
                <a:gd name="T33" fmla="*/ 131 h 228"/>
                <a:gd name="T34" fmla="*/ 11 w 11"/>
                <a:gd name="T35" fmla="*/ 136 h 228"/>
                <a:gd name="T36" fmla="*/ 6 w 11"/>
                <a:gd name="T37" fmla="*/ 141 h 228"/>
                <a:gd name="T38" fmla="*/ 0 w 11"/>
                <a:gd name="T39" fmla="*/ 136 h 228"/>
                <a:gd name="T40" fmla="*/ 6 w 11"/>
                <a:gd name="T41" fmla="*/ 109 h 228"/>
                <a:gd name="T42" fmla="*/ 11 w 11"/>
                <a:gd name="T43" fmla="*/ 114 h 228"/>
                <a:gd name="T44" fmla="*/ 6 w 11"/>
                <a:gd name="T45" fmla="*/ 120 h 228"/>
                <a:gd name="T46" fmla="*/ 0 w 11"/>
                <a:gd name="T47" fmla="*/ 114 h 228"/>
                <a:gd name="T48" fmla="*/ 6 w 11"/>
                <a:gd name="T49" fmla="*/ 87 h 228"/>
                <a:gd name="T50" fmla="*/ 11 w 11"/>
                <a:gd name="T51" fmla="*/ 92 h 228"/>
                <a:gd name="T52" fmla="*/ 6 w 11"/>
                <a:gd name="T53" fmla="*/ 98 h 228"/>
                <a:gd name="T54" fmla="*/ 0 w 11"/>
                <a:gd name="T55" fmla="*/ 92 h 228"/>
                <a:gd name="T56" fmla="*/ 6 w 11"/>
                <a:gd name="T57" fmla="*/ 65 h 228"/>
                <a:gd name="T58" fmla="*/ 11 w 11"/>
                <a:gd name="T59" fmla="*/ 71 h 228"/>
                <a:gd name="T60" fmla="*/ 6 w 11"/>
                <a:gd name="T61" fmla="*/ 76 h 228"/>
                <a:gd name="T62" fmla="*/ 0 w 11"/>
                <a:gd name="T63" fmla="*/ 71 h 228"/>
                <a:gd name="T64" fmla="*/ 6 w 11"/>
                <a:gd name="T65" fmla="*/ 43 h 228"/>
                <a:gd name="T66" fmla="*/ 11 w 11"/>
                <a:gd name="T67" fmla="*/ 49 h 228"/>
                <a:gd name="T68" fmla="*/ 6 w 11"/>
                <a:gd name="T69" fmla="*/ 54 h 228"/>
                <a:gd name="T70" fmla="*/ 0 w 11"/>
                <a:gd name="T71" fmla="*/ 49 h 228"/>
                <a:gd name="T72" fmla="*/ 6 w 11"/>
                <a:gd name="T73" fmla="*/ 22 h 228"/>
                <a:gd name="T74" fmla="*/ 11 w 11"/>
                <a:gd name="T75" fmla="*/ 27 h 228"/>
                <a:gd name="T76" fmla="*/ 6 w 11"/>
                <a:gd name="T77" fmla="*/ 32 h 228"/>
                <a:gd name="T78" fmla="*/ 0 w 11"/>
                <a:gd name="T79" fmla="*/ 27 h 228"/>
                <a:gd name="T80" fmla="*/ 6 w 11"/>
                <a:gd name="T81" fmla="*/ 0 h 228"/>
                <a:gd name="T82" fmla="*/ 11 w 11"/>
                <a:gd name="T83" fmla="*/ 5 h 228"/>
                <a:gd name="T84" fmla="*/ 6 w 11"/>
                <a:gd name="T85" fmla="*/ 11 h 228"/>
                <a:gd name="T86" fmla="*/ 0 w 11"/>
                <a:gd name="T87" fmla="*/ 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 h="228">
                  <a:moveTo>
                    <a:pt x="0" y="223"/>
                  </a:moveTo>
                  <a:cubicBezTo>
                    <a:pt x="0" y="220"/>
                    <a:pt x="3" y="218"/>
                    <a:pt x="6" y="218"/>
                  </a:cubicBezTo>
                  <a:cubicBezTo>
                    <a:pt x="6" y="218"/>
                    <a:pt x="6" y="218"/>
                    <a:pt x="6" y="218"/>
                  </a:cubicBezTo>
                  <a:cubicBezTo>
                    <a:pt x="9" y="218"/>
                    <a:pt x="11" y="220"/>
                    <a:pt x="11" y="223"/>
                  </a:cubicBezTo>
                  <a:cubicBezTo>
                    <a:pt x="11" y="223"/>
                    <a:pt x="11" y="223"/>
                    <a:pt x="11" y="223"/>
                  </a:cubicBezTo>
                  <a:cubicBezTo>
                    <a:pt x="11" y="226"/>
                    <a:pt x="9" y="228"/>
                    <a:pt x="6" y="228"/>
                  </a:cubicBezTo>
                  <a:cubicBezTo>
                    <a:pt x="6" y="228"/>
                    <a:pt x="6" y="228"/>
                    <a:pt x="6" y="228"/>
                  </a:cubicBezTo>
                  <a:cubicBezTo>
                    <a:pt x="3" y="228"/>
                    <a:pt x="0" y="226"/>
                    <a:pt x="0" y="223"/>
                  </a:cubicBezTo>
                  <a:close/>
                  <a:moveTo>
                    <a:pt x="0" y="201"/>
                  </a:moveTo>
                  <a:cubicBezTo>
                    <a:pt x="0" y="198"/>
                    <a:pt x="3" y="196"/>
                    <a:pt x="6" y="196"/>
                  </a:cubicBezTo>
                  <a:cubicBezTo>
                    <a:pt x="6" y="196"/>
                    <a:pt x="6" y="196"/>
                    <a:pt x="6" y="196"/>
                  </a:cubicBezTo>
                  <a:cubicBezTo>
                    <a:pt x="9" y="196"/>
                    <a:pt x="11" y="198"/>
                    <a:pt x="11" y="201"/>
                  </a:cubicBezTo>
                  <a:cubicBezTo>
                    <a:pt x="11" y="201"/>
                    <a:pt x="11" y="201"/>
                    <a:pt x="11" y="201"/>
                  </a:cubicBezTo>
                  <a:cubicBezTo>
                    <a:pt x="11" y="204"/>
                    <a:pt x="9" y="207"/>
                    <a:pt x="6" y="207"/>
                  </a:cubicBezTo>
                  <a:cubicBezTo>
                    <a:pt x="6" y="207"/>
                    <a:pt x="6" y="207"/>
                    <a:pt x="6" y="207"/>
                  </a:cubicBezTo>
                  <a:cubicBezTo>
                    <a:pt x="3" y="207"/>
                    <a:pt x="0" y="204"/>
                    <a:pt x="0" y="201"/>
                  </a:cubicBezTo>
                  <a:close/>
                  <a:moveTo>
                    <a:pt x="0" y="179"/>
                  </a:moveTo>
                  <a:cubicBezTo>
                    <a:pt x="0" y="176"/>
                    <a:pt x="3" y="174"/>
                    <a:pt x="6" y="174"/>
                  </a:cubicBezTo>
                  <a:cubicBezTo>
                    <a:pt x="6" y="174"/>
                    <a:pt x="6" y="174"/>
                    <a:pt x="6" y="174"/>
                  </a:cubicBezTo>
                  <a:cubicBezTo>
                    <a:pt x="9" y="174"/>
                    <a:pt x="11" y="176"/>
                    <a:pt x="11" y="179"/>
                  </a:cubicBezTo>
                  <a:cubicBezTo>
                    <a:pt x="11" y="179"/>
                    <a:pt x="11" y="179"/>
                    <a:pt x="11" y="179"/>
                  </a:cubicBezTo>
                  <a:cubicBezTo>
                    <a:pt x="11" y="182"/>
                    <a:pt x="9" y="185"/>
                    <a:pt x="6" y="185"/>
                  </a:cubicBezTo>
                  <a:cubicBezTo>
                    <a:pt x="6" y="185"/>
                    <a:pt x="6" y="185"/>
                    <a:pt x="6" y="185"/>
                  </a:cubicBezTo>
                  <a:cubicBezTo>
                    <a:pt x="3" y="185"/>
                    <a:pt x="0" y="182"/>
                    <a:pt x="0" y="179"/>
                  </a:cubicBezTo>
                  <a:close/>
                  <a:moveTo>
                    <a:pt x="0" y="158"/>
                  </a:moveTo>
                  <a:cubicBezTo>
                    <a:pt x="0" y="155"/>
                    <a:pt x="3" y="152"/>
                    <a:pt x="6" y="152"/>
                  </a:cubicBezTo>
                  <a:cubicBezTo>
                    <a:pt x="6" y="152"/>
                    <a:pt x="6" y="152"/>
                    <a:pt x="6" y="152"/>
                  </a:cubicBezTo>
                  <a:cubicBezTo>
                    <a:pt x="9" y="152"/>
                    <a:pt x="11" y="155"/>
                    <a:pt x="11" y="158"/>
                  </a:cubicBezTo>
                  <a:cubicBezTo>
                    <a:pt x="11" y="158"/>
                    <a:pt x="11" y="158"/>
                    <a:pt x="11" y="158"/>
                  </a:cubicBezTo>
                  <a:cubicBezTo>
                    <a:pt x="11" y="161"/>
                    <a:pt x="9" y="163"/>
                    <a:pt x="6" y="163"/>
                  </a:cubicBezTo>
                  <a:cubicBezTo>
                    <a:pt x="6" y="163"/>
                    <a:pt x="6" y="163"/>
                    <a:pt x="6" y="163"/>
                  </a:cubicBezTo>
                  <a:cubicBezTo>
                    <a:pt x="3" y="163"/>
                    <a:pt x="0" y="161"/>
                    <a:pt x="0" y="158"/>
                  </a:cubicBezTo>
                  <a:close/>
                  <a:moveTo>
                    <a:pt x="0" y="136"/>
                  </a:moveTo>
                  <a:cubicBezTo>
                    <a:pt x="0" y="133"/>
                    <a:pt x="3" y="131"/>
                    <a:pt x="6" y="131"/>
                  </a:cubicBezTo>
                  <a:cubicBezTo>
                    <a:pt x="6" y="131"/>
                    <a:pt x="6" y="131"/>
                    <a:pt x="6" y="131"/>
                  </a:cubicBezTo>
                  <a:cubicBezTo>
                    <a:pt x="9" y="131"/>
                    <a:pt x="11" y="133"/>
                    <a:pt x="11" y="136"/>
                  </a:cubicBezTo>
                  <a:cubicBezTo>
                    <a:pt x="11" y="136"/>
                    <a:pt x="11" y="136"/>
                    <a:pt x="11" y="136"/>
                  </a:cubicBezTo>
                  <a:cubicBezTo>
                    <a:pt x="11" y="139"/>
                    <a:pt x="9" y="141"/>
                    <a:pt x="6" y="141"/>
                  </a:cubicBezTo>
                  <a:cubicBezTo>
                    <a:pt x="6" y="141"/>
                    <a:pt x="6" y="141"/>
                    <a:pt x="6" y="141"/>
                  </a:cubicBezTo>
                  <a:cubicBezTo>
                    <a:pt x="3" y="141"/>
                    <a:pt x="0" y="139"/>
                    <a:pt x="0" y="136"/>
                  </a:cubicBezTo>
                  <a:close/>
                  <a:moveTo>
                    <a:pt x="0" y="114"/>
                  </a:moveTo>
                  <a:cubicBezTo>
                    <a:pt x="0" y="111"/>
                    <a:pt x="3" y="109"/>
                    <a:pt x="6" y="109"/>
                  </a:cubicBezTo>
                  <a:cubicBezTo>
                    <a:pt x="6" y="109"/>
                    <a:pt x="6" y="109"/>
                    <a:pt x="6" y="109"/>
                  </a:cubicBezTo>
                  <a:cubicBezTo>
                    <a:pt x="9" y="109"/>
                    <a:pt x="11" y="111"/>
                    <a:pt x="11" y="114"/>
                  </a:cubicBezTo>
                  <a:cubicBezTo>
                    <a:pt x="11" y="114"/>
                    <a:pt x="11" y="114"/>
                    <a:pt x="11" y="114"/>
                  </a:cubicBezTo>
                  <a:cubicBezTo>
                    <a:pt x="11" y="117"/>
                    <a:pt x="9" y="120"/>
                    <a:pt x="6" y="120"/>
                  </a:cubicBezTo>
                  <a:cubicBezTo>
                    <a:pt x="6" y="120"/>
                    <a:pt x="6" y="120"/>
                    <a:pt x="6" y="120"/>
                  </a:cubicBezTo>
                  <a:cubicBezTo>
                    <a:pt x="3" y="120"/>
                    <a:pt x="0" y="117"/>
                    <a:pt x="0" y="114"/>
                  </a:cubicBezTo>
                  <a:close/>
                  <a:moveTo>
                    <a:pt x="0" y="92"/>
                  </a:moveTo>
                  <a:cubicBezTo>
                    <a:pt x="0" y="89"/>
                    <a:pt x="3" y="87"/>
                    <a:pt x="6" y="87"/>
                  </a:cubicBezTo>
                  <a:cubicBezTo>
                    <a:pt x="6" y="87"/>
                    <a:pt x="6" y="87"/>
                    <a:pt x="6" y="87"/>
                  </a:cubicBezTo>
                  <a:cubicBezTo>
                    <a:pt x="9" y="87"/>
                    <a:pt x="11" y="89"/>
                    <a:pt x="11" y="92"/>
                  </a:cubicBezTo>
                  <a:cubicBezTo>
                    <a:pt x="11" y="92"/>
                    <a:pt x="11" y="92"/>
                    <a:pt x="11" y="92"/>
                  </a:cubicBezTo>
                  <a:cubicBezTo>
                    <a:pt x="11" y="95"/>
                    <a:pt x="9" y="98"/>
                    <a:pt x="6" y="98"/>
                  </a:cubicBezTo>
                  <a:cubicBezTo>
                    <a:pt x="6" y="98"/>
                    <a:pt x="6" y="98"/>
                    <a:pt x="6" y="98"/>
                  </a:cubicBezTo>
                  <a:cubicBezTo>
                    <a:pt x="3" y="98"/>
                    <a:pt x="0" y="95"/>
                    <a:pt x="0" y="92"/>
                  </a:cubicBezTo>
                  <a:close/>
                  <a:moveTo>
                    <a:pt x="0" y="71"/>
                  </a:moveTo>
                  <a:cubicBezTo>
                    <a:pt x="0" y="68"/>
                    <a:pt x="3" y="65"/>
                    <a:pt x="6" y="65"/>
                  </a:cubicBezTo>
                  <a:cubicBezTo>
                    <a:pt x="6" y="65"/>
                    <a:pt x="6" y="65"/>
                    <a:pt x="6" y="65"/>
                  </a:cubicBezTo>
                  <a:cubicBezTo>
                    <a:pt x="9" y="65"/>
                    <a:pt x="11" y="68"/>
                    <a:pt x="11" y="71"/>
                  </a:cubicBezTo>
                  <a:cubicBezTo>
                    <a:pt x="11" y="71"/>
                    <a:pt x="11" y="71"/>
                    <a:pt x="11" y="71"/>
                  </a:cubicBezTo>
                  <a:cubicBezTo>
                    <a:pt x="11" y="74"/>
                    <a:pt x="9" y="76"/>
                    <a:pt x="6" y="76"/>
                  </a:cubicBezTo>
                  <a:cubicBezTo>
                    <a:pt x="6" y="76"/>
                    <a:pt x="6" y="76"/>
                    <a:pt x="6" y="76"/>
                  </a:cubicBezTo>
                  <a:cubicBezTo>
                    <a:pt x="3" y="76"/>
                    <a:pt x="0" y="74"/>
                    <a:pt x="0" y="71"/>
                  </a:cubicBezTo>
                  <a:close/>
                  <a:moveTo>
                    <a:pt x="0" y="49"/>
                  </a:moveTo>
                  <a:cubicBezTo>
                    <a:pt x="0" y="46"/>
                    <a:pt x="3" y="43"/>
                    <a:pt x="6" y="43"/>
                  </a:cubicBezTo>
                  <a:cubicBezTo>
                    <a:pt x="6" y="43"/>
                    <a:pt x="6" y="43"/>
                    <a:pt x="6" y="43"/>
                  </a:cubicBezTo>
                  <a:cubicBezTo>
                    <a:pt x="9" y="43"/>
                    <a:pt x="11" y="46"/>
                    <a:pt x="11" y="49"/>
                  </a:cubicBezTo>
                  <a:cubicBezTo>
                    <a:pt x="11" y="49"/>
                    <a:pt x="11" y="49"/>
                    <a:pt x="11" y="49"/>
                  </a:cubicBezTo>
                  <a:cubicBezTo>
                    <a:pt x="11" y="52"/>
                    <a:pt x="9" y="54"/>
                    <a:pt x="6" y="54"/>
                  </a:cubicBezTo>
                  <a:cubicBezTo>
                    <a:pt x="6" y="54"/>
                    <a:pt x="6" y="54"/>
                    <a:pt x="6" y="54"/>
                  </a:cubicBezTo>
                  <a:cubicBezTo>
                    <a:pt x="3" y="54"/>
                    <a:pt x="0" y="52"/>
                    <a:pt x="0" y="49"/>
                  </a:cubicBezTo>
                  <a:close/>
                  <a:moveTo>
                    <a:pt x="0" y="27"/>
                  </a:moveTo>
                  <a:cubicBezTo>
                    <a:pt x="0" y="24"/>
                    <a:pt x="3" y="22"/>
                    <a:pt x="6" y="22"/>
                  </a:cubicBezTo>
                  <a:cubicBezTo>
                    <a:pt x="6" y="22"/>
                    <a:pt x="6" y="22"/>
                    <a:pt x="6" y="22"/>
                  </a:cubicBezTo>
                  <a:cubicBezTo>
                    <a:pt x="9" y="22"/>
                    <a:pt x="11" y="24"/>
                    <a:pt x="11" y="27"/>
                  </a:cubicBezTo>
                  <a:cubicBezTo>
                    <a:pt x="11" y="27"/>
                    <a:pt x="11" y="27"/>
                    <a:pt x="11" y="27"/>
                  </a:cubicBezTo>
                  <a:cubicBezTo>
                    <a:pt x="11" y="30"/>
                    <a:pt x="9" y="32"/>
                    <a:pt x="6" y="32"/>
                  </a:cubicBezTo>
                  <a:cubicBezTo>
                    <a:pt x="6" y="32"/>
                    <a:pt x="6" y="32"/>
                    <a:pt x="6" y="32"/>
                  </a:cubicBezTo>
                  <a:cubicBezTo>
                    <a:pt x="3" y="32"/>
                    <a:pt x="0" y="30"/>
                    <a:pt x="0" y="27"/>
                  </a:cubicBezTo>
                  <a:close/>
                  <a:moveTo>
                    <a:pt x="0" y="5"/>
                  </a:moveTo>
                  <a:cubicBezTo>
                    <a:pt x="0" y="2"/>
                    <a:pt x="3" y="0"/>
                    <a:pt x="6" y="0"/>
                  </a:cubicBezTo>
                  <a:cubicBezTo>
                    <a:pt x="6" y="0"/>
                    <a:pt x="6" y="0"/>
                    <a:pt x="6" y="0"/>
                  </a:cubicBezTo>
                  <a:cubicBezTo>
                    <a:pt x="9" y="0"/>
                    <a:pt x="11" y="2"/>
                    <a:pt x="11" y="5"/>
                  </a:cubicBezTo>
                  <a:cubicBezTo>
                    <a:pt x="11" y="5"/>
                    <a:pt x="11" y="5"/>
                    <a:pt x="11" y="5"/>
                  </a:cubicBezTo>
                  <a:cubicBezTo>
                    <a:pt x="11" y="8"/>
                    <a:pt x="9" y="11"/>
                    <a:pt x="6" y="11"/>
                  </a:cubicBezTo>
                  <a:cubicBezTo>
                    <a:pt x="6" y="11"/>
                    <a:pt x="6" y="11"/>
                    <a:pt x="6" y="11"/>
                  </a:cubicBezTo>
                  <a:cubicBezTo>
                    <a:pt x="3" y="11"/>
                    <a:pt x="0" y="8"/>
                    <a:pt x="0" y="5"/>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6">
              <a:extLst>
                <a:ext uri="{FF2B5EF4-FFF2-40B4-BE49-F238E27FC236}">
                  <a16:creationId xmlns:a16="http://schemas.microsoft.com/office/drawing/2014/main" id="{E5FAB391-BF14-4E52-9421-1594EF4FFAEF}"/>
                </a:ext>
              </a:extLst>
            </p:cNvPr>
            <p:cNvSpPr>
              <a:spLocks/>
            </p:cNvSpPr>
            <p:nvPr/>
          </p:nvSpPr>
          <p:spPr bwMode="auto">
            <a:xfrm>
              <a:off x="2220" y="2497"/>
              <a:ext cx="26" cy="26"/>
            </a:xfrm>
            <a:custGeom>
              <a:avLst/>
              <a:gdLst>
                <a:gd name="T0" fmla="*/ 6 w 11"/>
                <a:gd name="T1" fmla="*/ 11 h 11"/>
                <a:gd name="T2" fmla="*/ 2 w 11"/>
                <a:gd name="T3" fmla="*/ 10 h 11"/>
                <a:gd name="T4" fmla="*/ 0 w 11"/>
                <a:gd name="T5" fmla="*/ 6 h 11"/>
                <a:gd name="T6" fmla="*/ 2 w 11"/>
                <a:gd name="T7" fmla="*/ 2 h 11"/>
                <a:gd name="T8" fmla="*/ 9 w 11"/>
                <a:gd name="T9" fmla="*/ 2 h 11"/>
                <a:gd name="T10" fmla="*/ 11 w 11"/>
                <a:gd name="T11" fmla="*/ 6 h 11"/>
                <a:gd name="T12" fmla="*/ 9 w 11"/>
                <a:gd name="T13" fmla="*/ 10 h 11"/>
                <a:gd name="T14" fmla="*/ 6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6" y="11"/>
                  </a:moveTo>
                  <a:cubicBezTo>
                    <a:pt x="4" y="11"/>
                    <a:pt x="3" y="11"/>
                    <a:pt x="2" y="10"/>
                  </a:cubicBezTo>
                  <a:cubicBezTo>
                    <a:pt x="1" y="9"/>
                    <a:pt x="0" y="7"/>
                    <a:pt x="0" y="6"/>
                  </a:cubicBezTo>
                  <a:cubicBezTo>
                    <a:pt x="0" y="4"/>
                    <a:pt x="1" y="3"/>
                    <a:pt x="2" y="2"/>
                  </a:cubicBezTo>
                  <a:cubicBezTo>
                    <a:pt x="4" y="0"/>
                    <a:pt x="7" y="0"/>
                    <a:pt x="9" y="2"/>
                  </a:cubicBezTo>
                  <a:cubicBezTo>
                    <a:pt x="10" y="3"/>
                    <a:pt x="11" y="4"/>
                    <a:pt x="11" y="6"/>
                  </a:cubicBezTo>
                  <a:cubicBezTo>
                    <a:pt x="11" y="7"/>
                    <a:pt x="10" y="9"/>
                    <a:pt x="9" y="10"/>
                  </a:cubicBezTo>
                  <a:cubicBezTo>
                    <a:pt x="8" y="11"/>
                    <a:pt x="7" y="11"/>
                    <a:pt x="6" y="11"/>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7">
              <a:extLst>
                <a:ext uri="{FF2B5EF4-FFF2-40B4-BE49-F238E27FC236}">
                  <a16:creationId xmlns:a16="http://schemas.microsoft.com/office/drawing/2014/main" id="{081D514E-1F34-434E-92D2-AC7D5E83CDE6}"/>
                </a:ext>
              </a:extLst>
            </p:cNvPr>
            <p:cNvSpPr>
              <a:spLocks noEditPoints="1"/>
            </p:cNvSpPr>
            <p:nvPr/>
          </p:nvSpPr>
          <p:spPr bwMode="auto">
            <a:xfrm>
              <a:off x="1945" y="1284"/>
              <a:ext cx="576" cy="578"/>
            </a:xfrm>
            <a:custGeom>
              <a:avLst/>
              <a:gdLst>
                <a:gd name="T0" fmla="*/ 122 w 243"/>
                <a:gd name="T1" fmla="*/ 243 h 243"/>
                <a:gd name="T2" fmla="*/ 0 w 243"/>
                <a:gd name="T3" fmla="*/ 121 h 243"/>
                <a:gd name="T4" fmla="*/ 122 w 243"/>
                <a:gd name="T5" fmla="*/ 0 h 243"/>
                <a:gd name="T6" fmla="*/ 243 w 243"/>
                <a:gd name="T7" fmla="*/ 121 h 243"/>
                <a:gd name="T8" fmla="*/ 122 w 243"/>
                <a:gd name="T9" fmla="*/ 243 h 243"/>
                <a:gd name="T10" fmla="*/ 122 w 243"/>
                <a:gd name="T11" fmla="*/ 21 h 243"/>
                <a:gd name="T12" fmla="*/ 21 w 243"/>
                <a:gd name="T13" fmla="*/ 121 h 243"/>
                <a:gd name="T14" fmla="*/ 122 w 243"/>
                <a:gd name="T15" fmla="*/ 222 h 243"/>
                <a:gd name="T16" fmla="*/ 222 w 243"/>
                <a:gd name="T17" fmla="*/ 121 h 243"/>
                <a:gd name="T18" fmla="*/ 122 w 243"/>
                <a:gd name="T1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243">
                  <a:moveTo>
                    <a:pt x="122" y="243"/>
                  </a:moveTo>
                  <a:cubicBezTo>
                    <a:pt x="54" y="243"/>
                    <a:pt x="0" y="188"/>
                    <a:pt x="0" y="121"/>
                  </a:cubicBezTo>
                  <a:cubicBezTo>
                    <a:pt x="0" y="54"/>
                    <a:pt x="54" y="0"/>
                    <a:pt x="122" y="0"/>
                  </a:cubicBezTo>
                  <a:cubicBezTo>
                    <a:pt x="189" y="0"/>
                    <a:pt x="243" y="54"/>
                    <a:pt x="243" y="121"/>
                  </a:cubicBezTo>
                  <a:cubicBezTo>
                    <a:pt x="243" y="188"/>
                    <a:pt x="189" y="243"/>
                    <a:pt x="122" y="243"/>
                  </a:cubicBezTo>
                  <a:close/>
                  <a:moveTo>
                    <a:pt x="122" y="21"/>
                  </a:moveTo>
                  <a:cubicBezTo>
                    <a:pt x="66" y="21"/>
                    <a:pt x="21" y="66"/>
                    <a:pt x="21" y="121"/>
                  </a:cubicBezTo>
                  <a:cubicBezTo>
                    <a:pt x="21" y="177"/>
                    <a:pt x="66" y="222"/>
                    <a:pt x="122" y="222"/>
                  </a:cubicBezTo>
                  <a:cubicBezTo>
                    <a:pt x="177" y="222"/>
                    <a:pt x="222" y="177"/>
                    <a:pt x="222" y="121"/>
                  </a:cubicBezTo>
                  <a:cubicBezTo>
                    <a:pt x="222" y="66"/>
                    <a:pt x="177" y="21"/>
                    <a:pt x="122"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28">
              <a:extLst>
                <a:ext uri="{FF2B5EF4-FFF2-40B4-BE49-F238E27FC236}">
                  <a16:creationId xmlns:a16="http://schemas.microsoft.com/office/drawing/2014/main" id="{66EF1993-C272-4D6B-A587-EBCF91E82AB6}"/>
                </a:ext>
              </a:extLst>
            </p:cNvPr>
            <p:cNvSpPr>
              <a:spLocks noChangeArrowheads="1"/>
            </p:cNvSpPr>
            <p:nvPr/>
          </p:nvSpPr>
          <p:spPr bwMode="auto">
            <a:xfrm>
              <a:off x="2054" y="1393"/>
              <a:ext cx="358" cy="35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2400" dirty="0">
                  <a:solidFill>
                    <a:schemeClr val="bg1"/>
                  </a:solidFill>
                </a:rPr>
                <a:t>A</a:t>
              </a:r>
            </a:p>
          </p:txBody>
        </p:sp>
        <p:sp>
          <p:nvSpPr>
            <p:cNvPr id="54" name="Freeform 29">
              <a:extLst>
                <a:ext uri="{FF2B5EF4-FFF2-40B4-BE49-F238E27FC236}">
                  <a16:creationId xmlns:a16="http://schemas.microsoft.com/office/drawing/2014/main" id="{160AC42F-1F18-4E39-906C-4E0EE69B2B7A}"/>
                </a:ext>
              </a:extLst>
            </p:cNvPr>
            <p:cNvSpPr>
              <a:spLocks noEditPoints="1"/>
            </p:cNvSpPr>
            <p:nvPr/>
          </p:nvSpPr>
          <p:spPr bwMode="auto">
            <a:xfrm>
              <a:off x="1790" y="2537"/>
              <a:ext cx="886" cy="885"/>
            </a:xfrm>
            <a:custGeom>
              <a:avLst/>
              <a:gdLst>
                <a:gd name="T0" fmla="*/ 187 w 373"/>
                <a:gd name="T1" fmla="*/ 372 h 372"/>
                <a:gd name="T2" fmla="*/ 0 w 373"/>
                <a:gd name="T3" fmla="*/ 186 h 372"/>
                <a:gd name="T4" fmla="*/ 187 w 373"/>
                <a:gd name="T5" fmla="*/ 0 h 372"/>
                <a:gd name="T6" fmla="*/ 373 w 373"/>
                <a:gd name="T7" fmla="*/ 186 h 372"/>
                <a:gd name="T8" fmla="*/ 187 w 373"/>
                <a:gd name="T9" fmla="*/ 372 h 372"/>
                <a:gd name="T10" fmla="*/ 187 w 373"/>
                <a:gd name="T11" fmla="*/ 33 h 372"/>
                <a:gd name="T12" fmla="*/ 33 w 373"/>
                <a:gd name="T13" fmla="*/ 186 h 372"/>
                <a:gd name="T14" fmla="*/ 187 w 373"/>
                <a:gd name="T15" fmla="*/ 339 h 372"/>
                <a:gd name="T16" fmla="*/ 340 w 373"/>
                <a:gd name="T17" fmla="*/ 186 h 372"/>
                <a:gd name="T18" fmla="*/ 187 w 373"/>
                <a:gd name="T19" fmla="*/ 3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3" h="372">
                  <a:moveTo>
                    <a:pt x="187" y="372"/>
                  </a:moveTo>
                  <a:cubicBezTo>
                    <a:pt x="84" y="372"/>
                    <a:pt x="0" y="289"/>
                    <a:pt x="0" y="186"/>
                  </a:cubicBezTo>
                  <a:cubicBezTo>
                    <a:pt x="0" y="84"/>
                    <a:pt x="84" y="0"/>
                    <a:pt x="187" y="0"/>
                  </a:cubicBezTo>
                  <a:cubicBezTo>
                    <a:pt x="289" y="0"/>
                    <a:pt x="373" y="84"/>
                    <a:pt x="373" y="186"/>
                  </a:cubicBezTo>
                  <a:cubicBezTo>
                    <a:pt x="373" y="289"/>
                    <a:pt x="289" y="372"/>
                    <a:pt x="187" y="372"/>
                  </a:cubicBezTo>
                  <a:close/>
                  <a:moveTo>
                    <a:pt x="187" y="33"/>
                  </a:moveTo>
                  <a:cubicBezTo>
                    <a:pt x="102" y="33"/>
                    <a:pt x="33" y="102"/>
                    <a:pt x="33" y="186"/>
                  </a:cubicBezTo>
                  <a:cubicBezTo>
                    <a:pt x="33" y="271"/>
                    <a:pt x="102" y="339"/>
                    <a:pt x="187" y="339"/>
                  </a:cubicBezTo>
                  <a:cubicBezTo>
                    <a:pt x="271" y="339"/>
                    <a:pt x="340" y="271"/>
                    <a:pt x="340" y="186"/>
                  </a:cubicBezTo>
                  <a:cubicBezTo>
                    <a:pt x="340" y="102"/>
                    <a:pt x="271" y="33"/>
                    <a:pt x="187" y="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 name="Group 11">
            <a:extLst>
              <a:ext uri="{FF2B5EF4-FFF2-40B4-BE49-F238E27FC236}">
                <a16:creationId xmlns:a16="http://schemas.microsoft.com/office/drawing/2014/main" id="{653FA9BC-C0AF-492B-A46C-238A6FDFBC3F}"/>
              </a:ext>
            </a:extLst>
          </p:cNvPr>
          <p:cNvGrpSpPr>
            <a:grpSpLocks noChangeAspect="1"/>
          </p:cNvGrpSpPr>
          <p:nvPr/>
        </p:nvGrpSpPr>
        <p:grpSpPr bwMode="auto">
          <a:xfrm>
            <a:off x="3257435" y="4252026"/>
            <a:ext cx="342153" cy="597078"/>
            <a:chOff x="908" y="1673"/>
            <a:chExt cx="557" cy="972"/>
          </a:xfrm>
        </p:grpSpPr>
        <p:sp>
          <p:nvSpPr>
            <p:cNvPr id="56" name="Freeform 12">
              <a:extLst>
                <a:ext uri="{FF2B5EF4-FFF2-40B4-BE49-F238E27FC236}">
                  <a16:creationId xmlns:a16="http://schemas.microsoft.com/office/drawing/2014/main" id="{9B0A4FDC-6D42-43FC-9C11-224ABFB78348}"/>
                </a:ext>
              </a:extLst>
            </p:cNvPr>
            <p:cNvSpPr>
              <a:spLocks/>
            </p:cNvSpPr>
            <p:nvPr/>
          </p:nvSpPr>
          <p:spPr bwMode="auto">
            <a:xfrm>
              <a:off x="963" y="1864"/>
              <a:ext cx="195" cy="599"/>
            </a:xfrm>
            <a:custGeom>
              <a:avLst/>
              <a:gdLst>
                <a:gd name="T0" fmla="*/ 140 w 195"/>
                <a:gd name="T1" fmla="*/ 599 h 599"/>
                <a:gd name="T2" fmla="*/ 0 w 195"/>
                <a:gd name="T3" fmla="*/ 10 h 599"/>
                <a:gd name="T4" fmla="*/ 58 w 195"/>
                <a:gd name="T5" fmla="*/ 0 h 599"/>
                <a:gd name="T6" fmla="*/ 195 w 195"/>
                <a:gd name="T7" fmla="*/ 590 h 599"/>
                <a:gd name="T8" fmla="*/ 140 w 195"/>
                <a:gd name="T9" fmla="*/ 599 h 599"/>
              </a:gdLst>
              <a:ahLst/>
              <a:cxnLst>
                <a:cxn ang="0">
                  <a:pos x="T0" y="T1"/>
                </a:cxn>
                <a:cxn ang="0">
                  <a:pos x="T2" y="T3"/>
                </a:cxn>
                <a:cxn ang="0">
                  <a:pos x="T4" y="T5"/>
                </a:cxn>
                <a:cxn ang="0">
                  <a:pos x="T6" y="T7"/>
                </a:cxn>
                <a:cxn ang="0">
                  <a:pos x="T8" y="T9"/>
                </a:cxn>
              </a:cxnLst>
              <a:rect l="0" t="0" r="r" b="b"/>
              <a:pathLst>
                <a:path w="195" h="599">
                  <a:moveTo>
                    <a:pt x="140" y="599"/>
                  </a:moveTo>
                  <a:lnTo>
                    <a:pt x="0" y="10"/>
                  </a:lnTo>
                  <a:lnTo>
                    <a:pt x="58" y="0"/>
                  </a:lnTo>
                  <a:lnTo>
                    <a:pt x="195" y="590"/>
                  </a:lnTo>
                  <a:lnTo>
                    <a:pt x="140" y="599"/>
                  </a:lnTo>
                  <a:close/>
                </a:path>
              </a:pathLst>
            </a:custGeom>
            <a:solidFill>
              <a:srgbClr val="FF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3">
              <a:extLst>
                <a:ext uri="{FF2B5EF4-FFF2-40B4-BE49-F238E27FC236}">
                  <a16:creationId xmlns:a16="http://schemas.microsoft.com/office/drawing/2014/main" id="{BDA451FB-F6A2-4ACD-BE53-38BC16C73545}"/>
                </a:ext>
              </a:extLst>
            </p:cNvPr>
            <p:cNvSpPr>
              <a:spLocks/>
            </p:cNvSpPr>
            <p:nvPr/>
          </p:nvSpPr>
          <p:spPr bwMode="auto">
            <a:xfrm>
              <a:off x="908" y="1885"/>
              <a:ext cx="195" cy="643"/>
            </a:xfrm>
            <a:custGeom>
              <a:avLst/>
              <a:gdLst>
                <a:gd name="T0" fmla="*/ 139 w 195"/>
                <a:gd name="T1" fmla="*/ 643 h 643"/>
                <a:gd name="T2" fmla="*/ 0 w 195"/>
                <a:gd name="T3" fmla="*/ 12 h 643"/>
                <a:gd name="T4" fmla="*/ 55 w 195"/>
                <a:gd name="T5" fmla="*/ 0 h 643"/>
                <a:gd name="T6" fmla="*/ 195 w 195"/>
                <a:gd name="T7" fmla="*/ 631 h 643"/>
                <a:gd name="T8" fmla="*/ 139 w 195"/>
                <a:gd name="T9" fmla="*/ 643 h 643"/>
              </a:gdLst>
              <a:ahLst/>
              <a:cxnLst>
                <a:cxn ang="0">
                  <a:pos x="T0" y="T1"/>
                </a:cxn>
                <a:cxn ang="0">
                  <a:pos x="T2" y="T3"/>
                </a:cxn>
                <a:cxn ang="0">
                  <a:pos x="T4" y="T5"/>
                </a:cxn>
                <a:cxn ang="0">
                  <a:pos x="T6" y="T7"/>
                </a:cxn>
                <a:cxn ang="0">
                  <a:pos x="T8" y="T9"/>
                </a:cxn>
              </a:cxnLst>
              <a:rect l="0" t="0" r="r" b="b"/>
              <a:pathLst>
                <a:path w="195" h="643">
                  <a:moveTo>
                    <a:pt x="139" y="643"/>
                  </a:moveTo>
                  <a:lnTo>
                    <a:pt x="0" y="12"/>
                  </a:lnTo>
                  <a:lnTo>
                    <a:pt x="55" y="0"/>
                  </a:lnTo>
                  <a:lnTo>
                    <a:pt x="195" y="631"/>
                  </a:lnTo>
                  <a:lnTo>
                    <a:pt x="139" y="643"/>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4">
              <a:extLst>
                <a:ext uri="{FF2B5EF4-FFF2-40B4-BE49-F238E27FC236}">
                  <a16:creationId xmlns:a16="http://schemas.microsoft.com/office/drawing/2014/main" id="{A507192F-5EBB-42B1-BDB7-5996AD2F9E22}"/>
                </a:ext>
              </a:extLst>
            </p:cNvPr>
            <p:cNvSpPr>
              <a:spLocks/>
            </p:cNvSpPr>
            <p:nvPr/>
          </p:nvSpPr>
          <p:spPr bwMode="auto">
            <a:xfrm>
              <a:off x="908" y="1735"/>
              <a:ext cx="113" cy="162"/>
            </a:xfrm>
            <a:custGeom>
              <a:avLst/>
              <a:gdLst>
                <a:gd name="T0" fmla="*/ 0 w 113"/>
                <a:gd name="T1" fmla="*/ 162 h 162"/>
                <a:gd name="T2" fmla="*/ 113 w 113"/>
                <a:gd name="T3" fmla="*/ 139 h 162"/>
                <a:gd name="T4" fmla="*/ 24 w 113"/>
                <a:gd name="T5" fmla="*/ 0 h 162"/>
                <a:gd name="T6" fmla="*/ 0 w 113"/>
                <a:gd name="T7" fmla="*/ 162 h 162"/>
              </a:gdLst>
              <a:ahLst/>
              <a:cxnLst>
                <a:cxn ang="0">
                  <a:pos x="T0" y="T1"/>
                </a:cxn>
                <a:cxn ang="0">
                  <a:pos x="T2" y="T3"/>
                </a:cxn>
                <a:cxn ang="0">
                  <a:pos x="T4" y="T5"/>
                </a:cxn>
                <a:cxn ang="0">
                  <a:pos x="T6" y="T7"/>
                </a:cxn>
              </a:cxnLst>
              <a:rect l="0" t="0" r="r" b="b"/>
              <a:pathLst>
                <a:path w="113" h="162">
                  <a:moveTo>
                    <a:pt x="0" y="162"/>
                  </a:moveTo>
                  <a:lnTo>
                    <a:pt x="113" y="139"/>
                  </a:lnTo>
                  <a:lnTo>
                    <a:pt x="24" y="0"/>
                  </a:lnTo>
                  <a:lnTo>
                    <a:pt x="0" y="162"/>
                  </a:lnTo>
                  <a:close/>
                </a:path>
              </a:pathLst>
            </a:custGeom>
            <a:solidFill>
              <a:srgbClr val="F9E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5">
              <a:extLst>
                <a:ext uri="{FF2B5EF4-FFF2-40B4-BE49-F238E27FC236}">
                  <a16:creationId xmlns:a16="http://schemas.microsoft.com/office/drawing/2014/main" id="{5BCDA377-0089-4621-ADE7-2829203808D6}"/>
                </a:ext>
              </a:extLst>
            </p:cNvPr>
            <p:cNvSpPr>
              <a:spLocks/>
            </p:cNvSpPr>
            <p:nvPr/>
          </p:nvSpPr>
          <p:spPr bwMode="auto">
            <a:xfrm>
              <a:off x="925" y="1735"/>
              <a:ext cx="36" cy="55"/>
            </a:xfrm>
            <a:custGeom>
              <a:avLst/>
              <a:gdLst>
                <a:gd name="T0" fmla="*/ 36 w 36"/>
                <a:gd name="T1" fmla="*/ 48 h 55"/>
                <a:gd name="T2" fmla="*/ 7 w 36"/>
                <a:gd name="T3" fmla="*/ 0 h 55"/>
                <a:gd name="T4" fmla="*/ 0 w 36"/>
                <a:gd name="T5" fmla="*/ 55 h 55"/>
                <a:gd name="T6" fmla="*/ 36 w 36"/>
                <a:gd name="T7" fmla="*/ 48 h 55"/>
              </a:gdLst>
              <a:ahLst/>
              <a:cxnLst>
                <a:cxn ang="0">
                  <a:pos x="T0" y="T1"/>
                </a:cxn>
                <a:cxn ang="0">
                  <a:pos x="T2" y="T3"/>
                </a:cxn>
                <a:cxn ang="0">
                  <a:pos x="T4" y="T5"/>
                </a:cxn>
                <a:cxn ang="0">
                  <a:pos x="T6" y="T7"/>
                </a:cxn>
              </a:cxnLst>
              <a:rect l="0" t="0" r="r" b="b"/>
              <a:pathLst>
                <a:path w="36" h="55">
                  <a:moveTo>
                    <a:pt x="36" y="48"/>
                  </a:moveTo>
                  <a:lnTo>
                    <a:pt x="7" y="0"/>
                  </a:lnTo>
                  <a:lnTo>
                    <a:pt x="0" y="55"/>
                  </a:lnTo>
                  <a:lnTo>
                    <a:pt x="36" y="48"/>
                  </a:lnTo>
                  <a:close/>
                </a:path>
              </a:pathLst>
            </a:custGeom>
            <a:solidFill>
              <a:srgbClr val="FC5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
              <a:extLst>
                <a:ext uri="{FF2B5EF4-FFF2-40B4-BE49-F238E27FC236}">
                  <a16:creationId xmlns:a16="http://schemas.microsoft.com/office/drawing/2014/main" id="{F0551B89-AB68-4B82-9B66-BED81EBA106B}"/>
                </a:ext>
              </a:extLst>
            </p:cNvPr>
            <p:cNvSpPr>
              <a:spLocks/>
            </p:cNvSpPr>
            <p:nvPr/>
          </p:nvSpPr>
          <p:spPr bwMode="auto">
            <a:xfrm>
              <a:off x="1206" y="1730"/>
              <a:ext cx="259" cy="755"/>
            </a:xfrm>
            <a:custGeom>
              <a:avLst/>
              <a:gdLst>
                <a:gd name="T0" fmla="*/ 120 w 259"/>
                <a:gd name="T1" fmla="*/ 755 h 755"/>
                <a:gd name="T2" fmla="*/ 0 w 259"/>
                <a:gd name="T3" fmla="*/ 736 h 755"/>
                <a:gd name="T4" fmla="*/ 139 w 259"/>
                <a:gd name="T5" fmla="*/ 0 h 755"/>
                <a:gd name="T6" fmla="*/ 259 w 259"/>
                <a:gd name="T7" fmla="*/ 19 h 755"/>
                <a:gd name="T8" fmla="*/ 120 w 259"/>
                <a:gd name="T9" fmla="*/ 755 h 755"/>
              </a:gdLst>
              <a:ahLst/>
              <a:cxnLst>
                <a:cxn ang="0">
                  <a:pos x="T0" y="T1"/>
                </a:cxn>
                <a:cxn ang="0">
                  <a:pos x="T2" y="T3"/>
                </a:cxn>
                <a:cxn ang="0">
                  <a:pos x="T4" y="T5"/>
                </a:cxn>
                <a:cxn ang="0">
                  <a:pos x="T6" y="T7"/>
                </a:cxn>
                <a:cxn ang="0">
                  <a:pos x="T8" y="T9"/>
                </a:cxn>
              </a:cxnLst>
              <a:rect l="0" t="0" r="r" b="b"/>
              <a:pathLst>
                <a:path w="259" h="755">
                  <a:moveTo>
                    <a:pt x="120" y="755"/>
                  </a:moveTo>
                  <a:lnTo>
                    <a:pt x="0" y="736"/>
                  </a:lnTo>
                  <a:lnTo>
                    <a:pt x="139" y="0"/>
                  </a:lnTo>
                  <a:lnTo>
                    <a:pt x="259" y="19"/>
                  </a:lnTo>
                  <a:lnTo>
                    <a:pt x="120" y="755"/>
                  </a:lnTo>
                  <a:close/>
                </a:path>
              </a:pathLst>
            </a:custGeom>
            <a:solidFill>
              <a:srgbClr val="FCEA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7">
              <a:extLst>
                <a:ext uri="{FF2B5EF4-FFF2-40B4-BE49-F238E27FC236}">
                  <a16:creationId xmlns:a16="http://schemas.microsoft.com/office/drawing/2014/main" id="{A4B7A1DD-B250-4288-8C9C-C5DBB4CF3219}"/>
                </a:ext>
              </a:extLst>
            </p:cNvPr>
            <p:cNvSpPr>
              <a:spLocks/>
            </p:cNvSpPr>
            <p:nvPr/>
          </p:nvSpPr>
          <p:spPr bwMode="auto">
            <a:xfrm>
              <a:off x="1338" y="1764"/>
              <a:ext cx="34" cy="16"/>
            </a:xfrm>
            <a:custGeom>
              <a:avLst/>
              <a:gdLst>
                <a:gd name="T0" fmla="*/ 31 w 34"/>
                <a:gd name="T1" fmla="*/ 16 h 16"/>
                <a:gd name="T2" fmla="*/ 0 w 34"/>
                <a:gd name="T3" fmla="*/ 12 h 16"/>
                <a:gd name="T4" fmla="*/ 0 w 34"/>
                <a:gd name="T5" fmla="*/ 0 h 16"/>
                <a:gd name="T6" fmla="*/ 34 w 34"/>
                <a:gd name="T7" fmla="*/ 7 h 16"/>
                <a:gd name="T8" fmla="*/ 31 w 34"/>
                <a:gd name="T9" fmla="*/ 16 h 16"/>
              </a:gdLst>
              <a:ahLst/>
              <a:cxnLst>
                <a:cxn ang="0">
                  <a:pos x="T0" y="T1"/>
                </a:cxn>
                <a:cxn ang="0">
                  <a:pos x="T2" y="T3"/>
                </a:cxn>
                <a:cxn ang="0">
                  <a:pos x="T4" y="T5"/>
                </a:cxn>
                <a:cxn ang="0">
                  <a:pos x="T6" y="T7"/>
                </a:cxn>
                <a:cxn ang="0">
                  <a:pos x="T8" y="T9"/>
                </a:cxn>
              </a:cxnLst>
              <a:rect l="0" t="0" r="r" b="b"/>
              <a:pathLst>
                <a:path w="34" h="16">
                  <a:moveTo>
                    <a:pt x="31" y="16"/>
                  </a:moveTo>
                  <a:lnTo>
                    <a:pt x="0" y="12"/>
                  </a:lnTo>
                  <a:lnTo>
                    <a:pt x="0" y="0"/>
                  </a:lnTo>
                  <a:lnTo>
                    <a:pt x="34" y="7"/>
                  </a:lnTo>
                  <a:lnTo>
                    <a:pt x="31" y="16"/>
                  </a:lnTo>
                  <a:close/>
                </a:path>
              </a:pathLst>
            </a:custGeom>
            <a:solidFill>
              <a:srgbClr val="75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8">
              <a:extLst>
                <a:ext uri="{FF2B5EF4-FFF2-40B4-BE49-F238E27FC236}">
                  <a16:creationId xmlns:a16="http://schemas.microsoft.com/office/drawing/2014/main" id="{36F7E57C-4772-483E-954D-5361FE722293}"/>
                </a:ext>
              </a:extLst>
            </p:cNvPr>
            <p:cNvSpPr>
              <a:spLocks/>
            </p:cNvSpPr>
            <p:nvPr/>
          </p:nvSpPr>
          <p:spPr bwMode="auto">
            <a:xfrm>
              <a:off x="1328" y="1816"/>
              <a:ext cx="34" cy="17"/>
            </a:xfrm>
            <a:custGeom>
              <a:avLst/>
              <a:gdLst>
                <a:gd name="T0" fmla="*/ 34 w 34"/>
                <a:gd name="T1" fmla="*/ 17 h 17"/>
                <a:gd name="T2" fmla="*/ 0 w 34"/>
                <a:gd name="T3" fmla="*/ 10 h 17"/>
                <a:gd name="T4" fmla="*/ 3 w 34"/>
                <a:gd name="T5" fmla="*/ 0 h 17"/>
                <a:gd name="T6" fmla="*/ 34 w 34"/>
                <a:gd name="T7" fmla="*/ 5 h 17"/>
                <a:gd name="T8" fmla="*/ 34 w 34"/>
                <a:gd name="T9" fmla="*/ 17 h 17"/>
              </a:gdLst>
              <a:ahLst/>
              <a:cxnLst>
                <a:cxn ang="0">
                  <a:pos x="T0" y="T1"/>
                </a:cxn>
                <a:cxn ang="0">
                  <a:pos x="T2" y="T3"/>
                </a:cxn>
                <a:cxn ang="0">
                  <a:pos x="T4" y="T5"/>
                </a:cxn>
                <a:cxn ang="0">
                  <a:pos x="T6" y="T7"/>
                </a:cxn>
                <a:cxn ang="0">
                  <a:pos x="T8" y="T9"/>
                </a:cxn>
              </a:cxnLst>
              <a:rect l="0" t="0" r="r" b="b"/>
              <a:pathLst>
                <a:path w="34" h="17">
                  <a:moveTo>
                    <a:pt x="34" y="17"/>
                  </a:moveTo>
                  <a:lnTo>
                    <a:pt x="0" y="10"/>
                  </a:lnTo>
                  <a:lnTo>
                    <a:pt x="3" y="0"/>
                  </a:lnTo>
                  <a:lnTo>
                    <a:pt x="34" y="5"/>
                  </a:lnTo>
                  <a:lnTo>
                    <a:pt x="34" y="17"/>
                  </a:lnTo>
                  <a:close/>
                </a:path>
              </a:pathLst>
            </a:custGeom>
            <a:solidFill>
              <a:srgbClr val="75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9">
              <a:extLst>
                <a:ext uri="{FF2B5EF4-FFF2-40B4-BE49-F238E27FC236}">
                  <a16:creationId xmlns:a16="http://schemas.microsoft.com/office/drawing/2014/main" id="{03DD08E3-E6A8-4CA7-878B-98652ADC09C5}"/>
                </a:ext>
              </a:extLst>
            </p:cNvPr>
            <p:cNvSpPr>
              <a:spLocks/>
            </p:cNvSpPr>
            <p:nvPr/>
          </p:nvSpPr>
          <p:spPr bwMode="auto">
            <a:xfrm>
              <a:off x="1319" y="1866"/>
              <a:ext cx="36" cy="17"/>
            </a:xfrm>
            <a:custGeom>
              <a:avLst/>
              <a:gdLst>
                <a:gd name="T0" fmla="*/ 34 w 36"/>
                <a:gd name="T1" fmla="*/ 17 h 17"/>
                <a:gd name="T2" fmla="*/ 0 w 36"/>
                <a:gd name="T3" fmla="*/ 12 h 17"/>
                <a:gd name="T4" fmla="*/ 2 w 36"/>
                <a:gd name="T5" fmla="*/ 0 h 17"/>
                <a:gd name="T6" fmla="*/ 36 w 36"/>
                <a:gd name="T7" fmla="*/ 8 h 17"/>
                <a:gd name="T8" fmla="*/ 34 w 36"/>
                <a:gd name="T9" fmla="*/ 17 h 17"/>
              </a:gdLst>
              <a:ahLst/>
              <a:cxnLst>
                <a:cxn ang="0">
                  <a:pos x="T0" y="T1"/>
                </a:cxn>
                <a:cxn ang="0">
                  <a:pos x="T2" y="T3"/>
                </a:cxn>
                <a:cxn ang="0">
                  <a:pos x="T4" y="T5"/>
                </a:cxn>
                <a:cxn ang="0">
                  <a:pos x="T6" y="T7"/>
                </a:cxn>
                <a:cxn ang="0">
                  <a:pos x="T8" y="T9"/>
                </a:cxn>
              </a:cxnLst>
              <a:rect l="0" t="0" r="r" b="b"/>
              <a:pathLst>
                <a:path w="36" h="17">
                  <a:moveTo>
                    <a:pt x="34" y="17"/>
                  </a:moveTo>
                  <a:lnTo>
                    <a:pt x="0" y="12"/>
                  </a:lnTo>
                  <a:lnTo>
                    <a:pt x="2" y="0"/>
                  </a:lnTo>
                  <a:lnTo>
                    <a:pt x="36" y="8"/>
                  </a:lnTo>
                  <a:lnTo>
                    <a:pt x="34" y="17"/>
                  </a:lnTo>
                  <a:close/>
                </a:path>
              </a:pathLst>
            </a:custGeom>
            <a:solidFill>
              <a:srgbClr val="75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0">
              <a:extLst>
                <a:ext uri="{FF2B5EF4-FFF2-40B4-BE49-F238E27FC236}">
                  <a16:creationId xmlns:a16="http://schemas.microsoft.com/office/drawing/2014/main" id="{7EAFCAAD-B32B-47C2-81EF-45AF0926A86C}"/>
                </a:ext>
              </a:extLst>
            </p:cNvPr>
            <p:cNvSpPr>
              <a:spLocks/>
            </p:cNvSpPr>
            <p:nvPr/>
          </p:nvSpPr>
          <p:spPr bwMode="auto">
            <a:xfrm>
              <a:off x="1309" y="1919"/>
              <a:ext cx="36" cy="17"/>
            </a:xfrm>
            <a:custGeom>
              <a:avLst/>
              <a:gdLst>
                <a:gd name="T0" fmla="*/ 34 w 36"/>
                <a:gd name="T1" fmla="*/ 17 h 17"/>
                <a:gd name="T2" fmla="*/ 0 w 36"/>
                <a:gd name="T3" fmla="*/ 9 h 17"/>
                <a:gd name="T4" fmla="*/ 3 w 36"/>
                <a:gd name="T5" fmla="*/ 0 h 17"/>
                <a:gd name="T6" fmla="*/ 36 w 36"/>
                <a:gd name="T7" fmla="*/ 5 h 17"/>
                <a:gd name="T8" fmla="*/ 34 w 36"/>
                <a:gd name="T9" fmla="*/ 17 h 17"/>
              </a:gdLst>
              <a:ahLst/>
              <a:cxnLst>
                <a:cxn ang="0">
                  <a:pos x="T0" y="T1"/>
                </a:cxn>
                <a:cxn ang="0">
                  <a:pos x="T2" y="T3"/>
                </a:cxn>
                <a:cxn ang="0">
                  <a:pos x="T4" y="T5"/>
                </a:cxn>
                <a:cxn ang="0">
                  <a:pos x="T6" y="T7"/>
                </a:cxn>
                <a:cxn ang="0">
                  <a:pos x="T8" y="T9"/>
                </a:cxn>
              </a:cxnLst>
              <a:rect l="0" t="0" r="r" b="b"/>
              <a:pathLst>
                <a:path w="36" h="17">
                  <a:moveTo>
                    <a:pt x="34" y="17"/>
                  </a:moveTo>
                  <a:lnTo>
                    <a:pt x="0" y="9"/>
                  </a:lnTo>
                  <a:lnTo>
                    <a:pt x="3" y="0"/>
                  </a:lnTo>
                  <a:lnTo>
                    <a:pt x="36" y="5"/>
                  </a:lnTo>
                  <a:lnTo>
                    <a:pt x="34" y="17"/>
                  </a:lnTo>
                  <a:close/>
                </a:path>
              </a:pathLst>
            </a:custGeom>
            <a:solidFill>
              <a:srgbClr val="75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1">
              <a:extLst>
                <a:ext uri="{FF2B5EF4-FFF2-40B4-BE49-F238E27FC236}">
                  <a16:creationId xmlns:a16="http://schemas.microsoft.com/office/drawing/2014/main" id="{E5DB1906-D470-4DCC-BE6E-4DA9EA1C9F7E}"/>
                </a:ext>
              </a:extLst>
            </p:cNvPr>
            <p:cNvSpPr>
              <a:spLocks/>
            </p:cNvSpPr>
            <p:nvPr/>
          </p:nvSpPr>
          <p:spPr bwMode="auto">
            <a:xfrm>
              <a:off x="1300" y="1969"/>
              <a:ext cx="36" cy="17"/>
            </a:xfrm>
            <a:custGeom>
              <a:avLst/>
              <a:gdLst>
                <a:gd name="T0" fmla="*/ 33 w 36"/>
                <a:gd name="T1" fmla="*/ 17 h 17"/>
                <a:gd name="T2" fmla="*/ 0 w 36"/>
                <a:gd name="T3" fmla="*/ 12 h 17"/>
                <a:gd name="T4" fmla="*/ 2 w 36"/>
                <a:gd name="T5" fmla="*/ 0 h 17"/>
                <a:gd name="T6" fmla="*/ 36 w 36"/>
                <a:gd name="T7" fmla="*/ 7 h 17"/>
                <a:gd name="T8" fmla="*/ 33 w 36"/>
                <a:gd name="T9" fmla="*/ 17 h 17"/>
              </a:gdLst>
              <a:ahLst/>
              <a:cxnLst>
                <a:cxn ang="0">
                  <a:pos x="T0" y="T1"/>
                </a:cxn>
                <a:cxn ang="0">
                  <a:pos x="T2" y="T3"/>
                </a:cxn>
                <a:cxn ang="0">
                  <a:pos x="T4" y="T5"/>
                </a:cxn>
                <a:cxn ang="0">
                  <a:pos x="T6" y="T7"/>
                </a:cxn>
                <a:cxn ang="0">
                  <a:pos x="T8" y="T9"/>
                </a:cxn>
              </a:cxnLst>
              <a:rect l="0" t="0" r="r" b="b"/>
              <a:pathLst>
                <a:path w="36" h="17">
                  <a:moveTo>
                    <a:pt x="33" y="17"/>
                  </a:moveTo>
                  <a:lnTo>
                    <a:pt x="0" y="12"/>
                  </a:lnTo>
                  <a:lnTo>
                    <a:pt x="2" y="0"/>
                  </a:lnTo>
                  <a:lnTo>
                    <a:pt x="36" y="7"/>
                  </a:lnTo>
                  <a:lnTo>
                    <a:pt x="33" y="17"/>
                  </a:lnTo>
                  <a:close/>
                </a:path>
              </a:pathLst>
            </a:custGeom>
            <a:solidFill>
              <a:srgbClr val="75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2">
              <a:extLst>
                <a:ext uri="{FF2B5EF4-FFF2-40B4-BE49-F238E27FC236}">
                  <a16:creationId xmlns:a16="http://schemas.microsoft.com/office/drawing/2014/main" id="{CEBD8A82-F175-443C-BA67-C3F57AEC8C12}"/>
                </a:ext>
              </a:extLst>
            </p:cNvPr>
            <p:cNvSpPr>
              <a:spLocks/>
            </p:cNvSpPr>
            <p:nvPr/>
          </p:nvSpPr>
          <p:spPr bwMode="auto">
            <a:xfrm>
              <a:off x="1292" y="2022"/>
              <a:ext cx="34" cy="16"/>
            </a:xfrm>
            <a:custGeom>
              <a:avLst/>
              <a:gdLst>
                <a:gd name="T0" fmla="*/ 32 w 34"/>
                <a:gd name="T1" fmla="*/ 16 h 16"/>
                <a:gd name="T2" fmla="*/ 0 w 34"/>
                <a:gd name="T3" fmla="*/ 9 h 16"/>
                <a:gd name="T4" fmla="*/ 0 w 34"/>
                <a:gd name="T5" fmla="*/ 0 h 16"/>
                <a:gd name="T6" fmla="*/ 34 w 34"/>
                <a:gd name="T7" fmla="*/ 4 h 16"/>
                <a:gd name="T8" fmla="*/ 32 w 34"/>
                <a:gd name="T9" fmla="*/ 16 h 16"/>
              </a:gdLst>
              <a:ahLst/>
              <a:cxnLst>
                <a:cxn ang="0">
                  <a:pos x="T0" y="T1"/>
                </a:cxn>
                <a:cxn ang="0">
                  <a:pos x="T2" y="T3"/>
                </a:cxn>
                <a:cxn ang="0">
                  <a:pos x="T4" y="T5"/>
                </a:cxn>
                <a:cxn ang="0">
                  <a:pos x="T6" y="T7"/>
                </a:cxn>
                <a:cxn ang="0">
                  <a:pos x="T8" y="T9"/>
                </a:cxn>
              </a:cxnLst>
              <a:rect l="0" t="0" r="r" b="b"/>
              <a:pathLst>
                <a:path w="34" h="16">
                  <a:moveTo>
                    <a:pt x="32" y="16"/>
                  </a:moveTo>
                  <a:lnTo>
                    <a:pt x="0" y="9"/>
                  </a:lnTo>
                  <a:lnTo>
                    <a:pt x="0" y="0"/>
                  </a:lnTo>
                  <a:lnTo>
                    <a:pt x="34" y="4"/>
                  </a:lnTo>
                  <a:lnTo>
                    <a:pt x="32" y="16"/>
                  </a:lnTo>
                  <a:close/>
                </a:path>
              </a:pathLst>
            </a:custGeom>
            <a:solidFill>
              <a:srgbClr val="75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3">
              <a:extLst>
                <a:ext uri="{FF2B5EF4-FFF2-40B4-BE49-F238E27FC236}">
                  <a16:creationId xmlns:a16="http://schemas.microsoft.com/office/drawing/2014/main" id="{83C37571-D91D-4B2D-B361-119B70EDA2F3}"/>
                </a:ext>
              </a:extLst>
            </p:cNvPr>
            <p:cNvSpPr>
              <a:spLocks/>
            </p:cNvSpPr>
            <p:nvPr/>
          </p:nvSpPr>
          <p:spPr bwMode="auto">
            <a:xfrm>
              <a:off x="1283" y="2072"/>
              <a:ext cx="36" cy="16"/>
            </a:xfrm>
            <a:custGeom>
              <a:avLst/>
              <a:gdLst>
                <a:gd name="T0" fmla="*/ 33 w 36"/>
                <a:gd name="T1" fmla="*/ 16 h 16"/>
                <a:gd name="T2" fmla="*/ 0 w 36"/>
                <a:gd name="T3" fmla="*/ 12 h 16"/>
                <a:gd name="T4" fmla="*/ 2 w 36"/>
                <a:gd name="T5" fmla="*/ 0 h 16"/>
                <a:gd name="T6" fmla="*/ 36 w 36"/>
                <a:gd name="T7" fmla="*/ 7 h 16"/>
                <a:gd name="T8" fmla="*/ 33 w 36"/>
                <a:gd name="T9" fmla="*/ 16 h 16"/>
              </a:gdLst>
              <a:ahLst/>
              <a:cxnLst>
                <a:cxn ang="0">
                  <a:pos x="T0" y="T1"/>
                </a:cxn>
                <a:cxn ang="0">
                  <a:pos x="T2" y="T3"/>
                </a:cxn>
                <a:cxn ang="0">
                  <a:pos x="T4" y="T5"/>
                </a:cxn>
                <a:cxn ang="0">
                  <a:pos x="T6" y="T7"/>
                </a:cxn>
                <a:cxn ang="0">
                  <a:pos x="T8" y="T9"/>
                </a:cxn>
              </a:cxnLst>
              <a:rect l="0" t="0" r="r" b="b"/>
              <a:pathLst>
                <a:path w="36" h="16">
                  <a:moveTo>
                    <a:pt x="33" y="16"/>
                  </a:moveTo>
                  <a:lnTo>
                    <a:pt x="0" y="12"/>
                  </a:lnTo>
                  <a:lnTo>
                    <a:pt x="2" y="0"/>
                  </a:lnTo>
                  <a:lnTo>
                    <a:pt x="36" y="7"/>
                  </a:lnTo>
                  <a:lnTo>
                    <a:pt x="33" y="16"/>
                  </a:lnTo>
                  <a:close/>
                </a:path>
              </a:pathLst>
            </a:custGeom>
            <a:solidFill>
              <a:srgbClr val="75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4">
              <a:extLst>
                <a:ext uri="{FF2B5EF4-FFF2-40B4-BE49-F238E27FC236}">
                  <a16:creationId xmlns:a16="http://schemas.microsoft.com/office/drawing/2014/main" id="{107A877B-5A35-4E65-B244-2D493DBD306A}"/>
                </a:ext>
              </a:extLst>
            </p:cNvPr>
            <p:cNvSpPr>
              <a:spLocks/>
            </p:cNvSpPr>
            <p:nvPr/>
          </p:nvSpPr>
          <p:spPr bwMode="auto">
            <a:xfrm>
              <a:off x="1273" y="2124"/>
              <a:ext cx="36" cy="17"/>
            </a:xfrm>
            <a:custGeom>
              <a:avLst/>
              <a:gdLst>
                <a:gd name="T0" fmla="*/ 34 w 36"/>
                <a:gd name="T1" fmla="*/ 17 h 17"/>
                <a:gd name="T2" fmla="*/ 0 w 36"/>
                <a:gd name="T3" fmla="*/ 10 h 17"/>
                <a:gd name="T4" fmla="*/ 3 w 36"/>
                <a:gd name="T5" fmla="*/ 0 h 17"/>
                <a:gd name="T6" fmla="*/ 36 w 36"/>
                <a:gd name="T7" fmla="*/ 5 h 17"/>
                <a:gd name="T8" fmla="*/ 34 w 36"/>
                <a:gd name="T9" fmla="*/ 17 h 17"/>
              </a:gdLst>
              <a:ahLst/>
              <a:cxnLst>
                <a:cxn ang="0">
                  <a:pos x="T0" y="T1"/>
                </a:cxn>
                <a:cxn ang="0">
                  <a:pos x="T2" y="T3"/>
                </a:cxn>
                <a:cxn ang="0">
                  <a:pos x="T4" y="T5"/>
                </a:cxn>
                <a:cxn ang="0">
                  <a:pos x="T6" y="T7"/>
                </a:cxn>
                <a:cxn ang="0">
                  <a:pos x="T8" y="T9"/>
                </a:cxn>
              </a:cxnLst>
              <a:rect l="0" t="0" r="r" b="b"/>
              <a:pathLst>
                <a:path w="36" h="17">
                  <a:moveTo>
                    <a:pt x="34" y="17"/>
                  </a:moveTo>
                  <a:lnTo>
                    <a:pt x="0" y="10"/>
                  </a:lnTo>
                  <a:lnTo>
                    <a:pt x="3" y="0"/>
                  </a:lnTo>
                  <a:lnTo>
                    <a:pt x="36" y="5"/>
                  </a:lnTo>
                  <a:lnTo>
                    <a:pt x="34" y="17"/>
                  </a:lnTo>
                  <a:close/>
                </a:path>
              </a:pathLst>
            </a:custGeom>
            <a:solidFill>
              <a:srgbClr val="75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5">
              <a:extLst>
                <a:ext uri="{FF2B5EF4-FFF2-40B4-BE49-F238E27FC236}">
                  <a16:creationId xmlns:a16="http://schemas.microsoft.com/office/drawing/2014/main" id="{53F70D93-CC7C-4377-9271-FF553D30A4D4}"/>
                </a:ext>
              </a:extLst>
            </p:cNvPr>
            <p:cNvSpPr>
              <a:spLocks/>
            </p:cNvSpPr>
            <p:nvPr/>
          </p:nvSpPr>
          <p:spPr bwMode="auto">
            <a:xfrm>
              <a:off x="1268" y="1740"/>
              <a:ext cx="197" cy="745"/>
            </a:xfrm>
            <a:custGeom>
              <a:avLst/>
              <a:gdLst>
                <a:gd name="T0" fmla="*/ 58 w 197"/>
                <a:gd name="T1" fmla="*/ 745 h 745"/>
                <a:gd name="T2" fmla="*/ 0 w 197"/>
                <a:gd name="T3" fmla="*/ 735 h 745"/>
                <a:gd name="T4" fmla="*/ 140 w 197"/>
                <a:gd name="T5" fmla="*/ 0 h 745"/>
                <a:gd name="T6" fmla="*/ 197 w 197"/>
                <a:gd name="T7" fmla="*/ 9 h 745"/>
                <a:gd name="T8" fmla="*/ 58 w 197"/>
                <a:gd name="T9" fmla="*/ 745 h 745"/>
              </a:gdLst>
              <a:ahLst/>
              <a:cxnLst>
                <a:cxn ang="0">
                  <a:pos x="T0" y="T1"/>
                </a:cxn>
                <a:cxn ang="0">
                  <a:pos x="T2" y="T3"/>
                </a:cxn>
                <a:cxn ang="0">
                  <a:pos x="T4" y="T5"/>
                </a:cxn>
                <a:cxn ang="0">
                  <a:pos x="T6" y="T7"/>
                </a:cxn>
                <a:cxn ang="0">
                  <a:pos x="T8" y="T9"/>
                </a:cxn>
              </a:cxnLst>
              <a:rect l="0" t="0" r="r" b="b"/>
              <a:pathLst>
                <a:path w="197" h="745">
                  <a:moveTo>
                    <a:pt x="58" y="745"/>
                  </a:moveTo>
                  <a:lnTo>
                    <a:pt x="0" y="735"/>
                  </a:lnTo>
                  <a:lnTo>
                    <a:pt x="140" y="0"/>
                  </a:lnTo>
                  <a:lnTo>
                    <a:pt x="197" y="9"/>
                  </a:lnTo>
                  <a:lnTo>
                    <a:pt x="58" y="745"/>
                  </a:lnTo>
                  <a:close/>
                </a:path>
              </a:pathLst>
            </a:custGeom>
            <a:solidFill>
              <a:srgbClr val="D8BA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26">
              <a:extLst>
                <a:ext uri="{FF2B5EF4-FFF2-40B4-BE49-F238E27FC236}">
                  <a16:creationId xmlns:a16="http://schemas.microsoft.com/office/drawing/2014/main" id="{D3D37C22-3882-4035-9F55-BFB9E053098E}"/>
                </a:ext>
              </a:extLst>
            </p:cNvPr>
            <p:cNvSpPr>
              <a:spLocks noChangeArrowheads="1"/>
            </p:cNvSpPr>
            <p:nvPr/>
          </p:nvSpPr>
          <p:spPr bwMode="auto">
            <a:xfrm>
              <a:off x="1134" y="1821"/>
              <a:ext cx="94" cy="234"/>
            </a:xfrm>
            <a:prstGeom prst="rect">
              <a:avLst/>
            </a:prstGeom>
            <a:solidFill>
              <a:srgbClr val="FF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27">
              <a:extLst>
                <a:ext uri="{FF2B5EF4-FFF2-40B4-BE49-F238E27FC236}">
                  <a16:creationId xmlns:a16="http://schemas.microsoft.com/office/drawing/2014/main" id="{50AE2BA1-F48A-4422-A24D-0175B252229F}"/>
                </a:ext>
              </a:extLst>
            </p:cNvPr>
            <p:cNvSpPr>
              <a:spLocks noChangeArrowheads="1"/>
            </p:cNvSpPr>
            <p:nvPr/>
          </p:nvSpPr>
          <p:spPr bwMode="auto">
            <a:xfrm>
              <a:off x="1184" y="1821"/>
              <a:ext cx="46" cy="234"/>
            </a:xfrm>
            <a:prstGeom prst="rect">
              <a:avLst/>
            </a:prstGeom>
            <a:solidFill>
              <a:srgbClr val="DD17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28">
              <a:extLst>
                <a:ext uri="{FF2B5EF4-FFF2-40B4-BE49-F238E27FC236}">
                  <a16:creationId xmlns:a16="http://schemas.microsoft.com/office/drawing/2014/main" id="{E6D45802-836A-41D2-9281-C4B43EF6DDF8}"/>
                </a:ext>
              </a:extLst>
            </p:cNvPr>
            <p:cNvSpPr>
              <a:spLocks noChangeArrowheads="1"/>
            </p:cNvSpPr>
            <p:nvPr/>
          </p:nvSpPr>
          <p:spPr bwMode="auto">
            <a:xfrm>
              <a:off x="1119" y="2055"/>
              <a:ext cx="125" cy="272"/>
            </a:xfrm>
            <a:prstGeom prst="rect">
              <a:avLst/>
            </a:prstGeom>
            <a:solidFill>
              <a:srgbClr val="FF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29">
              <a:extLst>
                <a:ext uri="{FF2B5EF4-FFF2-40B4-BE49-F238E27FC236}">
                  <a16:creationId xmlns:a16="http://schemas.microsoft.com/office/drawing/2014/main" id="{C3472153-D8D5-479E-8022-C618C67B3BE6}"/>
                </a:ext>
              </a:extLst>
            </p:cNvPr>
            <p:cNvSpPr>
              <a:spLocks noChangeArrowheads="1"/>
            </p:cNvSpPr>
            <p:nvPr/>
          </p:nvSpPr>
          <p:spPr bwMode="auto">
            <a:xfrm>
              <a:off x="1182" y="2055"/>
              <a:ext cx="62" cy="272"/>
            </a:xfrm>
            <a:prstGeom prst="rect">
              <a:avLst/>
            </a:prstGeom>
            <a:solidFill>
              <a:srgbClr val="DD17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30">
              <a:extLst>
                <a:ext uri="{FF2B5EF4-FFF2-40B4-BE49-F238E27FC236}">
                  <a16:creationId xmlns:a16="http://schemas.microsoft.com/office/drawing/2014/main" id="{96416DC9-AF8A-4382-844F-C8EC193389BE}"/>
                </a:ext>
              </a:extLst>
            </p:cNvPr>
            <p:cNvSpPr>
              <a:spLocks noChangeArrowheads="1"/>
            </p:cNvSpPr>
            <p:nvPr/>
          </p:nvSpPr>
          <p:spPr bwMode="auto">
            <a:xfrm>
              <a:off x="1119" y="2072"/>
              <a:ext cx="125"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31">
              <a:extLst>
                <a:ext uri="{FF2B5EF4-FFF2-40B4-BE49-F238E27FC236}">
                  <a16:creationId xmlns:a16="http://schemas.microsoft.com/office/drawing/2014/main" id="{A9F850B9-5217-4C64-BDED-92F973720033}"/>
                </a:ext>
              </a:extLst>
            </p:cNvPr>
            <p:cNvSpPr>
              <a:spLocks noChangeArrowheads="1"/>
            </p:cNvSpPr>
            <p:nvPr/>
          </p:nvSpPr>
          <p:spPr bwMode="auto">
            <a:xfrm>
              <a:off x="1182" y="2072"/>
              <a:ext cx="62" cy="1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2">
              <a:extLst>
                <a:ext uri="{FF2B5EF4-FFF2-40B4-BE49-F238E27FC236}">
                  <a16:creationId xmlns:a16="http://schemas.microsoft.com/office/drawing/2014/main" id="{F5B048EB-F690-4B8D-93AA-FBBFD6706A14}"/>
                </a:ext>
              </a:extLst>
            </p:cNvPr>
            <p:cNvSpPr>
              <a:spLocks/>
            </p:cNvSpPr>
            <p:nvPr/>
          </p:nvSpPr>
          <p:spPr bwMode="auto">
            <a:xfrm>
              <a:off x="958" y="2148"/>
              <a:ext cx="447" cy="497"/>
            </a:xfrm>
            <a:custGeom>
              <a:avLst/>
              <a:gdLst>
                <a:gd name="T0" fmla="*/ 416 w 447"/>
                <a:gd name="T1" fmla="*/ 497 h 497"/>
                <a:gd name="T2" fmla="*/ 29 w 447"/>
                <a:gd name="T3" fmla="*/ 497 h 497"/>
                <a:gd name="T4" fmla="*/ 0 w 447"/>
                <a:gd name="T5" fmla="*/ 0 h 497"/>
                <a:gd name="T6" fmla="*/ 447 w 447"/>
                <a:gd name="T7" fmla="*/ 0 h 497"/>
                <a:gd name="T8" fmla="*/ 416 w 447"/>
                <a:gd name="T9" fmla="*/ 497 h 497"/>
              </a:gdLst>
              <a:ahLst/>
              <a:cxnLst>
                <a:cxn ang="0">
                  <a:pos x="T0" y="T1"/>
                </a:cxn>
                <a:cxn ang="0">
                  <a:pos x="T2" y="T3"/>
                </a:cxn>
                <a:cxn ang="0">
                  <a:pos x="T4" y="T5"/>
                </a:cxn>
                <a:cxn ang="0">
                  <a:pos x="T6" y="T7"/>
                </a:cxn>
                <a:cxn ang="0">
                  <a:pos x="T8" y="T9"/>
                </a:cxn>
              </a:cxnLst>
              <a:rect l="0" t="0" r="r" b="b"/>
              <a:pathLst>
                <a:path w="447" h="497">
                  <a:moveTo>
                    <a:pt x="416" y="497"/>
                  </a:moveTo>
                  <a:lnTo>
                    <a:pt x="29" y="497"/>
                  </a:lnTo>
                  <a:lnTo>
                    <a:pt x="0" y="0"/>
                  </a:lnTo>
                  <a:lnTo>
                    <a:pt x="447" y="0"/>
                  </a:lnTo>
                  <a:lnTo>
                    <a:pt x="416" y="497"/>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3">
              <a:extLst>
                <a:ext uri="{FF2B5EF4-FFF2-40B4-BE49-F238E27FC236}">
                  <a16:creationId xmlns:a16="http://schemas.microsoft.com/office/drawing/2014/main" id="{CD77F95B-BE18-4D4B-8732-28E6E6D27FCE}"/>
                </a:ext>
              </a:extLst>
            </p:cNvPr>
            <p:cNvSpPr>
              <a:spLocks/>
            </p:cNvSpPr>
            <p:nvPr/>
          </p:nvSpPr>
          <p:spPr bwMode="auto">
            <a:xfrm>
              <a:off x="982" y="2148"/>
              <a:ext cx="423" cy="497"/>
            </a:xfrm>
            <a:custGeom>
              <a:avLst/>
              <a:gdLst>
                <a:gd name="T0" fmla="*/ 158 w 176"/>
                <a:gd name="T1" fmla="*/ 0 h 208"/>
                <a:gd name="T2" fmla="*/ 24 w 176"/>
                <a:gd name="T3" fmla="*/ 180 h 208"/>
                <a:gd name="T4" fmla="*/ 0 w 176"/>
                <a:gd name="T5" fmla="*/ 176 h 208"/>
                <a:gd name="T6" fmla="*/ 2 w 176"/>
                <a:gd name="T7" fmla="*/ 208 h 208"/>
                <a:gd name="T8" fmla="*/ 163 w 176"/>
                <a:gd name="T9" fmla="*/ 208 h 208"/>
                <a:gd name="T10" fmla="*/ 176 w 176"/>
                <a:gd name="T11" fmla="*/ 0 h 208"/>
                <a:gd name="T12" fmla="*/ 158 w 176"/>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176" h="208">
                  <a:moveTo>
                    <a:pt x="158" y="0"/>
                  </a:moveTo>
                  <a:cubicBezTo>
                    <a:pt x="143" y="103"/>
                    <a:pt x="88" y="180"/>
                    <a:pt x="24" y="180"/>
                  </a:cubicBezTo>
                  <a:cubicBezTo>
                    <a:pt x="16" y="180"/>
                    <a:pt x="8" y="178"/>
                    <a:pt x="0" y="176"/>
                  </a:cubicBezTo>
                  <a:cubicBezTo>
                    <a:pt x="2" y="208"/>
                    <a:pt x="2" y="208"/>
                    <a:pt x="2" y="208"/>
                  </a:cubicBezTo>
                  <a:cubicBezTo>
                    <a:pt x="163" y="208"/>
                    <a:pt x="163" y="208"/>
                    <a:pt x="163" y="208"/>
                  </a:cubicBezTo>
                  <a:cubicBezTo>
                    <a:pt x="176" y="0"/>
                    <a:pt x="176" y="0"/>
                    <a:pt x="176" y="0"/>
                  </a:cubicBezTo>
                  <a:lnTo>
                    <a:pt x="158" y="0"/>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4">
              <a:extLst>
                <a:ext uri="{FF2B5EF4-FFF2-40B4-BE49-F238E27FC236}">
                  <a16:creationId xmlns:a16="http://schemas.microsoft.com/office/drawing/2014/main" id="{BCFFF942-16F7-431A-9174-B9F828BD9E6D}"/>
                </a:ext>
              </a:extLst>
            </p:cNvPr>
            <p:cNvSpPr>
              <a:spLocks/>
            </p:cNvSpPr>
            <p:nvPr/>
          </p:nvSpPr>
          <p:spPr bwMode="auto">
            <a:xfrm>
              <a:off x="1182" y="1673"/>
              <a:ext cx="41" cy="150"/>
            </a:xfrm>
            <a:custGeom>
              <a:avLst/>
              <a:gdLst>
                <a:gd name="T0" fmla="*/ 17 w 17"/>
                <a:gd name="T1" fmla="*/ 25 h 63"/>
                <a:gd name="T2" fmla="*/ 1 w 17"/>
                <a:gd name="T3" fmla="*/ 0 h 63"/>
                <a:gd name="T4" fmla="*/ 1 w 17"/>
                <a:gd name="T5" fmla="*/ 32 h 63"/>
                <a:gd name="T6" fmla="*/ 0 w 17"/>
                <a:gd name="T7" fmla="*/ 32 h 63"/>
                <a:gd name="T8" fmla="*/ 0 w 17"/>
                <a:gd name="T9" fmla="*/ 32 h 63"/>
                <a:gd name="T10" fmla="*/ 6 w 17"/>
                <a:gd name="T11" fmla="*/ 39 h 63"/>
                <a:gd name="T12" fmla="*/ 0 w 17"/>
                <a:gd name="T13" fmla="*/ 47 h 63"/>
                <a:gd name="T14" fmla="*/ 0 w 17"/>
                <a:gd name="T15" fmla="*/ 63 h 63"/>
                <a:gd name="T16" fmla="*/ 17 w 17"/>
                <a:gd name="T17" fmla="*/ 63 h 63"/>
                <a:gd name="T18" fmla="*/ 17 w 17"/>
                <a:gd name="T19" fmla="*/ 2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3">
                  <a:moveTo>
                    <a:pt x="17" y="25"/>
                  </a:moveTo>
                  <a:cubicBezTo>
                    <a:pt x="10" y="21"/>
                    <a:pt x="4" y="11"/>
                    <a:pt x="1" y="0"/>
                  </a:cubicBezTo>
                  <a:cubicBezTo>
                    <a:pt x="1" y="32"/>
                    <a:pt x="1" y="32"/>
                    <a:pt x="1" y="32"/>
                  </a:cubicBezTo>
                  <a:cubicBezTo>
                    <a:pt x="0" y="32"/>
                    <a:pt x="0" y="32"/>
                    <a:pt x="0" y="32"/>
                  </a:cubicBezTo>
                  <a:cubicBezTo>
                    <a:pt x="0" y="32"/>
                    <a:pt x="0" y="32"/>
                    <a:pt x="0" y="32"/>
                  </a:cubicBezTo>
                  <a:cubicBezTo>
                    <a:pt x="4" y="32"/>
                    <a:pt x="6" y="35"/>
                    <a:pt x="6" y="39"/>
                  </a:cubicBezTo>
                  <a:cubicBezTo>
                    <a:pt x="6" y="43"/>
                    <a:pt x="4" y="47"/>
                    <a:pt x="0" y="47"/>
                  </a:cubicBezTo>
                  <a:cubicBezTo>
                    <a:pt x="0" y="63"/>
                    <a:pt x="0" y="63"/>
                    <a:pt x="0" y="63"/>
                  </a:cubicBezTo>
                  <a:cubicBezTo>
                    <a:pt x="17" y="63"/>
                    <a:pt x="17" y="63"/>
                    <a:pt x="17" y="63"/>
                  </a:cubicBezTo>
                  <a:lnTo>
                    <a:pt x="17" y="25"/>
                  </a:lnTo>
                  <a:close/>
                </a:path>
              </a:pathLst>
            </a:custGeom>
            <a:solidFill>
              <a:srgbClr val="55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5">
              <a:extLst>
                <a:ext uri="{FF2B5EF4-FFF2-40B4-BE49-F238E27FC236}">
                  <a16:creationId xmlns:a16="http://schemas.microsoft.com/office/drawing/2014/main" id="{021A85B7-4A2E-436C-85D1-681F71873244}"/>
                </a:ext>
              </a:extLst>
            </p:cNvPr>
            <p:cNvSpPr>
              <a:spLocks/>
            </p:cNvSpPr>
            <p:nvPr/>
          </p:nvSpPr>
          <p:spPr bwMode="auto">
            <a:xfrm>
              <a:off x="1141" y="1673"/>
              <a:ext cx="41" cy="150"/>
            </a:xfrm>
            <a:custGeom>
              <a:avLst/>
              <a:gdLst>
                <a:gd name="T0" fmla="*/ 17 w 17"/>
                <a:gd name="T1" fmla="*/ 47 h 63"/>
                <a:gd name="T2" fmla="*/ 11 w 17"/>
                <a:gd name="T3" fmla="*/ 39 h 63"/>
                <a:gd name="T4" fmla="*/ 17 w 17"/>
                <a:gd name="T5" fmla="*/ 32 h 63"/>
                <a:gd name="T6" fmla="*/ 16 w 17"/>
                <a:gd name="T7" fmla="*/ 32 h 63"/>
                <a:gd name="T8" fmla="*/ 16 w 17"/>
                <a:gd name="T9" fmla="*/ 0 h 63"/>
                <a:gd name="T10" fmla="*/ 0 w 17"/>
                <a:gd name="T11" fmla="*/ 25 h 63"/>
                <a:gd name="T12" fmla="*/ 0 w 17"/>
                <a:gd name="T13" fmla="*/ 63 h 63"/>
                <a:gd name="T14" fmla="*/ 17 w 17"/>
                <a:gd name="T15" fmla="*/ 63 h 63"/>
                <a:gd name="T16" fmla="*/ 17 w 17"/>
                <a:gd name="T17" fmla="*/ 63 h 63"/>
                <a:gd name="T18" fmla="*/ 17 w 17"/>
                <a:gd name="T19" fmla="*/ 63 h 63"/>
                <a:gd name="T20" fmla="*/ 17 w 17"/>
                <a:gd name="T21" fmla="*/ 47 h 63"/>
                <a:gd name="T22" fmla="*/ 17 w 17"/>
                <a:gd name="T23"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63">
                  <a:moveTo>
                    <a:pt x="17" y="47"/>
                  </a:moveTo>
                  <a:cubicBezTo>
                    <a:pt x="14" y="47"/>
                    <a:pt x="11" y="43"/>
                    <a:pt x="11" y="39"/>
                  </a:cubicBezTo>
                  <a:cubicBezTo>
                    <a:pt x="11" y="35"/>
                    <a:pt x="14" y="32"/>
                    <a:pt x="17" y="32"/>
                  </a:cubicBezTo>
                  <a:cubicBezTo>
                    <a:pt x="16" y="32"/>
                    <a:pt x="16" y="32"/>
                    <a:pt x="16" y="32"/>
                  </a:cubicBezTo>
                  <a:cubicBezTo>
                    <a:pt x="16" y="0"/>
                    <a:pt x="16" y="0"/>
                    <a:pt x="16" y="0"/>
                  </a:cubicBezTo>
                  <a:cubicBezTo>
                    <a:pt x="13" y="11"/>
                    <a:pt x="7" y="21"/>
                    <a:pt x="0" y="25"/>
                  </a:cubicBezTo>
                  <a:cubicBezTo>
                    <a:pt x="0" y="63"/>
                    <a:pt x="0" y="63"/>
                    <a:pt x="0" y="63"/>
                  </a:cubicBezTo>
                  <a:cubicBezTo>
                    <a:pt x="17" y="63"/>
                    <a:pt x="17" y="63"/>
                    <a:pt x="17" y="63"/>
                  </a:cubicBezTo>
                  <a:cubicBezTo>
                    <a:pt x="17" y="63"/>
                    <a:pt x="17" y="63"/>
                    <a:pt x="17" y="63"/>
                  </a:cubicBezTo>
                  <a:cubicBezTo>
                    <a:pt x="17" y="63"/>
                    <a:pt x="17" y="63"/>
                    <a:pt x="17" y="63"/>
                  </a:cubicBezTo>
                  <a:cubicBezTo>
                    <a:pt x="17" y="47"/>
                    <a:pt x="17" y="47"/>
                    <a:pt x="17" y="47"/>
                  </a:cubicBezTo>
                  <a:cubicBezTo>
                    <a:pt x="17" y="47"/>
                    <a:pt x="17" y="47"/>
                    <a:pt x="17" y="47"/>
                  </a:cubicBez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38">
            <a:extLst>
              <a:ext uri="{FF2B5EF4-FFF2-40B4-BE49-F238E27FC236}">
                <a16:creationId xmlns:a16="http://schemas.microsoft.com/office/drawing/2014/main" id="{283F1DB4-2F16-4B85-8F09-C8BA03401B26}"/>
              </a:ext>
            </a:extLst>
          </p:cNvPr>
          <p:cNvGrpSpPr>
            <a:grpSpLocks noChangeAspect="1"/>
          </p:cNvGrpSpPr>
          <p:nvPr/>
        </p:nvGrpSpPr>
        <p:grpSpPr bwMode="auto">
          <a:xfrm>
            <a:off x="4666189" y="4224606"/>
            <a:ext cx="922873" cy="657445"/>
            <a:chOff x="2462" y="1842"/>
            <a:chExt cx="1130" cy="805"/>
          </a:xfrm>
        </p:grpSpPr>
        <p:sp>
          <p:nvSpPr>
            <p:cNvPr id="81" name="Freeform 39">
              <a:extLst>
                <a:ext uri="{FF2B5EF4-FFF2-40B4-BE49-F238E27FC236}">
                  <a16:creationId xmlns:a16="http://schemas.microsoft.com/office/drawing/2014/main" id="{48772B19-292D-495E-BC2F-787AD4731655}"/>
                </a:ext>
              </a:extLst>
            </p:cNvPr>
            <p:cNvSpPr>
              <a:spLocks/>
            </p:cNvSpPr>
            <p:nvPr/>
          </p:nvSpPr>
          <p:spPr bwMode="auto">
            <a:xfrm>
              <a:off x="2632" y="1878"/>
              <a:ext cx="462" cy="666"/>
            </a:xfrm>
            <a:custGeom>
              <a:avLst/>
              <a:gdLst>
                <a:gd name="T0" fmla="*/ 194 w 194"/>
                <a:gd name="T1" fmla="*/ 0 h 279"/>
                <a:gd name="T2" fmla="*/ 194 w 194"/>
                <a:gd name="T3" fmla="*/ 279 h 279"/>
                <a:gd name="T4" fmla="*/ 7 w 194"/>
                <a:gd name="T5" fmla="*/ 279 h 279"/>
                <a:gd name="T6" fmla="*/ 0 w 194"/>
                <a:gd name="T7" fmla="*/ 272 h 279"/>
                <a:gd name="T8" fmla="*/ 0 w 194"/>
                <a:gd name="T9" fmla="*/ 7 h 279"/>
                <a:gd name="T10" fmla="*/ 7 w 194"/>
                <a:gd name="T11" fmla="*/ 0 h 279"/>
                <a:gd name="T12" fmla="*/ 194 w 194"/>
                <a:gd name="T13" fmla="*/ 0 h 279"/>
              </a:gdLst>
              <a:ahLst/>
              <a:cxnLst>
                <a:cxn ang="0">
                  <a:pos x="T0" y="T1"/>
                </a:cxn>
                <a:cxn ang="0">
                  <a:pos x="T2" y="T3"/>
                </a:cxn>
                <a:cxn ang="0">
                  <a:pos x="T4" y="T5"/>
                </a:cxn>
                <a:cxn ang="0">
                  <a:pos x="T6" y="T7"/>
                </a:cxn>
                <a:cxn ang="0">
                  <a:pos x="T8" y="T9"/>
                </a:cxn>
                <a:cxn ang="0">
                  <a:pos x="T10" y="T11"/>
                </a:cxn>
                <a:cxn ang="0">
                  <a:pos x="T12" y="T13"/>
                </a:cxn>
              </a:cxnLst>
              <a:rect l="0" t="0" r="r" b="b"/>
              <a:pathLst>
                <a:path w="194" h="279">
                  <a:moveTo>
                    <a:pt x="194" y="0"/>
                  </a:moveTo>
                  <a:cubicBezTo>
                    <a:pt x="194" y="279"/>
                    <a:pt x="194" y="279"/>
                    <a:pt x="194" y="279"/>
                  </a:cubicBezTo>
                  <a:cubicBezTo>
                    <a:pt x="7" y="279"/>
                    <a:pt x="7" y="279"/>
                    <a:pt x="7" y="279"/>
                  </a:cubicBezTo>
                  <a:cubicBezTo>
                    <a:pt x="3" y="279"/>
                    <a:pt x="0" y="276"/>
                    <a:pt x="0" y="272"/>
                  </a:cubicBezTo>
                  <a:cubicBezTo>
                    <a:pt x="0" y="7"/>
                    <a:pt x="0" y="7"/>
                    <a:pt x="0" y="7"/>
                  </a:cubicBezTo>
                  <a:cubicBezTo>
                    <a:pt x="0" y="3"/>
                    <a:pt x="3" y="0"/>
                    <a:pt x="7" y="0"/>
                  </a:cubicBezTo>
                  <a:lnTo>
                    <a:pt x="194" y="0"/>
                  </a:lnTo>
                  <a:close/>
                </a:path>
              </a:pathLst>
            </a:custGeom>
            <a:solidFill>
              <a:srgbClr val="1A9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0">
              <a:extLst>
                <a:ext uri="{FF2B5EF4-FFF2-40B4-BE49-F238E27FC236}">
                  <a16:creationId xmlns:a16="http://schemas.microsoft.com/office/drawing/2014/main" id="{5DEA6BDA-580C-4465-A715-B7D2602CF71A}"/>
                </a:ext>
              </a:extLst>
            </p:cNvPr>
            <p:cNvSpPr>
              <a:spLocks noEditPoints="1"/>
            </p:cNvSpPr>
            <p:nvPr/>
          </p:nvSpPr>
          <p:spPr bwMode="auto">
            <a:xfrm>
              <a:off x="2594" y="1842"/>
              <a:ext cx="998" cy="738"/>
            </a:xfrm>
            <a:custGeom>
              <a:avLst/>
              <a:gdLst>
                <a:gd name="T0" fmla="*/ 397 w 419"/>
                <a:gd name="T1" fmla="*/ 0 h 309"/>
                <a:gd name="T2" fmla="*/ 23 w 419"/>
                <a:gd name="T3" fmla="*/ 0 h 309"/>
                <a:gd name="T4" fmla="*/ 0 w 419"/>
                <a:gd name="T5" fmla="*/ 22 h 309"/>
                <a:gd name="T6" fmla="*/ 0 w 419"/>
                <a:gd name="T7" fmla="*/ 287 h 309"/>
                <a:gd name="T8" fmla="*/ 23 w 419"/>
                <a:gd name="T9" fmla="*/ 309 h 309"/>
                <a:gd name="T10" fmla="*/ 397 w 419"/>
                <a:gd name="T11" fmla="*/ 309 h 309"/>
                <a:gd name="T12" fmla="*/ 419 w 419"/>
                <a:gd name="T13" fmla="*/ 287 h 309"/>
                <a:gd name="T14" fmla="*/ 419 w 419"/>
                <a:gd name="T15" fmla="*/ 22 h 309"/>
                <a:gd name="T16" fmla="*/ 397 w 419"/>
                <a:gd name="T17" fmla="*/ 0 h 309"/>
                <a:gd name="T18" fmla="*/ 404 w 419"/>
                <a:gd name="T19" fmla="*/ 287 h 309"/>
                <a:gd name="T20" fmla="*/ 397 w 419"/>
                <a:gd name="T21" fmla="*/ 294 h 309"/>
                <a:gd name="T22" fmla="*/ 23 w 419"/>
                <a:gd name="T23" fmla="*/ 294 h 309"/>
                <a:gd name="T24" fmla="*/ 16 w 419"/>
                <a:gd name="T25" fmla="*/ 287 h 309"/>
                <a:gd name="T26" fmla="*/ 16 w 419"/>
                <a:gd name="T27" fmla="*/ 22 h 309"/>
                <a:gd name="T28" fmla="*/ 23 w 419"/>
                <a:gd name="T29" fmla="*/ 15 h 309"/>
                <a:gd name="T30" fmla="*/ 397 w 419"/>
                <a:gd name="T31" fmla="*/ 15 h 309"/>
                <a:gd name="T32" fmla="*/ 404 w 419"/>
                <a:gd name="T33" fmla="*/ 22 h 309"/>
                <a:gd name="T34" fmla="*/ 404 w 419"/>
                <a:gd name="T35" fmla="*/ 28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9" h="309">
                  <a:moveTo>
                    <a:pt x="397" y="0"/>
                  </a:moveTo>
                  <a:cubicBezTo>
                    <a:pt x="23" y="0"/>
                    <a:pt x="23" y="0"/>
                    <a:pt x="23" y="0"/>
                  </a:cubicBezTo>
                  <a:cubicBezTo>
                    <a:pt x="10" y="0"/>
                    <a:pt x="0" y="10"/>
                    <a:pt x="0" y="22"/>
                  </a:cubicBezTo>
                  <a:cubicBezTo>
                    <a:pt x="0" y="287"/>
                    <a:pt x="0" y="287"/>
                    <a:pt x="0" y="287"/>
                  </a:cubicBezTo>
                  <a:cubicBezTo>
                    <a:pt x="0" y="299"/>
                    <a:pt x="10" y="309"/>
                    <a:pt x="23" y="309"/>
                  </a:cubicBezTo>
                  <a:cubicBezTo>
                    <a:pt x="397" y="309"/>
                    <a:pt x="397" y="309"/>
                    <a:pt x="397" y="309"/>
                  </a:cubicBezTo>
                  <a:cubicBezTo>
                    <a:pt x="409" y="309"/>
                    <a:pt x="419" y="299"/>
                    <a:pt x="419" y="287"/>
                  </a:cubicBezTo>
                  <a:cubicBezTo>
                    <a:pt x="419" y="22"/>
                    <a:pt x="419" y="22"/>
                    <a:pt x="419" y="22"/>
                  </a:cubicBezTo>
                  <a:cubicBezTo>
                    <a:pt x="419" y="10"/>
                    <a:pt x="409" y="0"/>
                    <a:pt x="397" y="0"/>
                  </a:cubicBezTo>
                  <a:close/>
                  <a:moveTo>
                    <a:pt x="404" y="287"/>
                  </a:moveTo>
                  <a:cubicBezTo>
                    <a:pt x="404" y="291"/>
                    <a:pt x="400" y="294"/>
                    <a:pt x="397" y="294"/>
                  </a:cubicBezTo>
                  <a:cubicBezTo>
                    <a:pt x="23" y="294"/>
                    <a:pt x="23" y="294"/>
                    <a:pt x="23" y="294"/>
                  </a:cubicBezTo>
                  <a:cubicBezTo>
                    <a:pt x="19" y="294"/>
                    <a:pt x="16" y="291"/>
                    <a:pt x="16" y="287"/>
                  </a:cubicBezTo>
                  <a:cubicBezTo>
                    <a:pt x="16" y="22"/>
                    <a:pt x="16" y="22"/>
                    <a:pt x="16" y="22"/>
                  </a:cubicBezTo>
                  <a:cubicBezTo>
                    <a:pt x="16" y="18"/>
                    <a:pt x="19" y="15"/>
                    <a:pt x="23" y="15"/>
                  </a:cubicBezTo>
                  <a:cubicBezTo>
                    <a:pt x="397" y="15"/>
                    <a:pt x="397" y="15"/>
                    <a:pt x="397" y="15"/>
                  </a:cubicBezTo>
                  <a:cubicBezTo>
                    <a:pt x="400" y="15"/>
                    <a:pt x="404" y="18"/>
                    <a:pt x="404" y="22"/>
                  </a:cubicBezTo>
                  <a:lnTo>
                    <a:pt x="404" y="287"/>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1">
              <a:extLst>
                <a:ext uri="{FF2B5EF4-FFF2-40B4-BE49-F238E27FC236}">
                  <a16:creationId xmlns:a16="http://schemas.microsoft.com/office/drawing/2014/main" id="{0AD84DF9-20CE-4789-9E1E-4830A4ECB6E7}"/>
                </a:ext>
              </a:extLst>
            </p:cNvPr>
            <p:cNvSpPr>
              <a:spLocks/>
            </p:cNvSpPr>
            <p:nvPr/>
          </p:nvSpPr>
          <p:spPr bwMode="auto">
            <a:xfrm>
              <a:off x="3094" y="1878"/>
              <a:ext cx="463" cy="666"/>
            </a:xfrm>
            <a:custGeom>
              <a:avLst/>
              <a:gdLst>
                <a:gd name="T0" fmla="*/ 194 w 194"/>
                <a:gd name="T1" fmla="*/ 7 h 279"/>
                <a:gd name="T2" fmla="*/ 194 w 194"/>
                <a:gd name="T3" fmla="*/ 272 h 279"/>
                <a:gd name="T4" fmla="*/ 187 w 194"/>
                <a:gd name="T5" fmla="*/ 279 h 279"/>
                <a:gd name="T6" fmla="*/ 0 w 194"/>
                <a:gd name="T7" fmla="*/ 279 h 279"/>
                <a:gd name="T8" fmla="*/ 0 w 194"/>
                <a:gd name="T9" fmla="*/ 0 h 279"/>
                <a:gd name="T10" fmla="*/ 187 w 194"/>
                <a:gd name="T11" fmla="*/ 0 h 279"/>
                <a:gd name="T12" fmla="*/ 194 w 194"/>
                <a:gd name="T13" fmla="*/ 7 h 279"/>
              </a:gdLst>
              <a:ahLst/>
              <a:cxnLst>
                <a:cxn ang="0">
                  <a:pos x="T0" y="T1"/>
                </a:cxn>
                <a:cxn ang="0">
                  <a:pos x="T2" y="T3"/>
                </a:cxn>
                <a:cxn ang="0">
                  <a:pos x="T4" y="T5"/>
                </a:cxn>
                <a:cxn ang="0">
                  <a:pos x="T6" y="T7"/>
                </a:cxn>
                <a:cxn ang="0">
                  <a:pos x="T8" y="T9"/>
                </a:cxn>
                <a:cxn ang="0">
                  <a:pos x="T10" y="T11"/>
                </a:cxn>
                <a:cxn ang="0">
                  <a:pos x="T12" y="T13"/>
                </a:cxn>
              </a:cxnLst>
              <a:rect l="0" t="0" r="r" b="b"/>
              <a:pathLst>
                <a:path w="194" h="279">
                  <a:moveTo>
                    <a:pt x="194" y="7"/>
                  </a:moveTo>
                  <a:cubicBezTo>
                    <a:pt x="194" y="272"/>
                    <a:pt x="194" y="272"/>
                    <a:pt x="194" y="272"/>
                  </a:cubicBezTo>
                  <a:cubicBezTo>
                    <a:pt x="194" y="276"/>
                    <a:pt x="190" y="279"/>
                    <a:pt x="187" y="279"/>
                  </a:cubicBezTo>
                  <a:cubicBezTo>
                    <a:pt x="0" y="279"/>
                    <a:pt x="0" y="279"/>
                    <a:pt x="0" y="279"/>
                  </a:cubicBezTo>
                  <a:cubicBezTo>
                    <a:pt x="0" y="0"/>
                    <a:pt x="0" y="0"/>
                    <a:pt x="0" y="0"/>
                  </a:cubicBezTo>
                  <a:cubicBezTo>
                    <a:pt x="187" y="0"/>
                    <a:pt x="187" y="0"/>
                    <a:pt x="187" y="0"/>
                  </a:cubicBezTo>
                  <a:cubicBezTo>
                    <a:pt x="190" y="0"/>
                    <a:pt x="194" y="3"/>
                    <a:pt x="194" y="7"/>
                  </a:cubicBezTo>
                  <a:close/>
                </a:path>
              </a:pathLst>
            </a:custGeom>
            <a:solidFill>
              <a:srgbClr val="03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2">
              <a:extLst>
                <a:ext uri="{FF2B5EF4-FFF2-40B4-BE49-F238E27FC236}">
                  <a16:creationId xmlns:a16="http://schemas.microsoft.com/office/drawing/2014/main" id="{0FA6244C-2AE7-4611-8F72-9E95E34E812F}"/>
                </a:ext>
              </a:extLst>
            </p:cNvPr>
            <p:cNvSpPr>
              <a:spLocks/>
            </p:cNvSpPr>
            <p:nvPr/>
          </p:nvSpPr>
          <p:spPr bwMode="auto">
            <a:xfrm>
              <a:off x="3015" y="2499"/>
              <a:ext cx="113" cy="45"/>
            </a:xfrm>
            <a:custGeom>
              <a:avLst/>
              <a:gdLst>
                <a:gd name="T0" fmla="*/ 47 w 47"/>
                <a:gd name="T1" fmla="*/ 0 h 19"/>
                <a:gd name="T2" fmla="*/ 10 w 47"/>
                <a:gd name="T3" fmla="*/ 0 h 19"/>
                <a:gd name="T4" fmla="*/ 0 w 47"/>
                <a:gd name="T5" fmla="*/ 10 h 19"/>
                <a:gd name="T6" fmla="*/ 10 w 47"/>
                <a:gd name="T7" fmla="*/ 19 h 19"/>
                <a:gd name="T8" fmla="*/ 41 w 47"/>
                <a:gd name="T9" fmla="*/ 19 h 19"/>
                <a:gd name="T10" fmla="*/ 47 w 47"/>
                <a:gd name="T11" fmla="*/ 0 h 19"/>
              </a:gdLst>
              <a:ahLst/>
              <a:cxnLst>
                <a:cxn ang="0">
                  <a:pos x="T0" y="T1"/>
                </a:cxn>
                <a:cxn ang="0">
                  <a:pos x="T2" y="T3"/>
                </a:cxn>
                <a:cxn ang="0">
                  <a:pos x="T4" y="T5"/>
                </a:cxn>
                <a:cxn ang="0">
                  <a:pos x="T6" y="T7"/>
                </a:cxn>
                <a:cxn ang="0">
                  <a:pos x="T8" y="T9"/>
                </a:cxn>
                <a:cxn ang="0">
                  <a:pos x="T10" y="T11"/>
                </a:cxn>
              </a:cxnLst>
              <a:rect l="0" t="0" r="r" b="b"/>
              <a:pathLst>
                <a:path w="47" h="19">
                  <a:moveTo>
                    <a:pt x="47" y="0"/>
                  </a:moveTo>
                  <a:cubicBezTo>
                    <a:pt x="10" y="0"/>
                    <a:pt x="10" y="0"/>
                    <a:pt x="10" y="0"/>
                  </a:cubicBezTo>
                  <a:cubicBezTo>
                    <a:pt x="4" y="0"/>
                    <a:pt x="0" y="5"/>
                    <a:pt x="0" y="10"/>
                  </a:cubicBezTo>
                  <a:cubicBezTo>
                    <a:pt x="0" y="15"/>
                    <a:pt x="4" y="19"/>
                    <a:pt x="10" y="19"/>
                  </a:cubicBezTo>
                  <a:cubicBezTo>
                    <a:pt x="41" y="19"/>
                    <a:pt x="41" y="19"/>
                    <a:pt x="41" y="19"/>
                  </a:cubicBezTo>
                  <a:lnTo>
                    <a:pt x="47" y="0"/>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43">
              <a:extLst>
                <a:ext uri="{FF2B5EF4-FFF2-40B4-BE49-F238E27FC236}">
                  <a16:creationId xmlns:a16="http://schemas.microsoft.com/office/drawing/2014/main" id="{1B1B5D00-0C20-4A54-AA36-88BA99C5D7A2}"/>
                </a:ext>
              </a:extLst>
            </p:cNvPr>
            <p:cNvSpPr>
              <a:spLocks noChangeArrowheads="1"/>
            </p:cNvSpPr>
            <p:nvPr/>
          </p:nvSpPr>
          <p:spPr bwMode="auto">
            <a:xfrm>
              <a:off x="2718" y="2523"/>
              <a:ext cx="243" cy="21"/>
            </a:xfrm>
            <a:prstGeom prst="rect">
              <a:avLst/>
            </a:prstGeom>
            <a:solidFill>
              <a:srgbClr val="16D0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44">
              <a:extLst>
                <a:ext uri="{FF2B5EF4-FFF2-40B4-BE49-F238E27FC236}">
                  <a16:creationId xmlns:a16="http://schemas.microsoft.com/office/drawing/2014/main" id="{B9F67F97-8C0C-4C35-9D52-A92B92806D4B}"/>
                </a:ext>
              </a:extLst>
            </p:cNvPr>
            <p:cNvSpPr>
              <a:spLocks/>
            </p:cNvSpPr>
            <p:nvPr/>
          </p:nvSpPr>
          <p:spPr bwMode="auto">
            <a:xfrm>
              <a:off x="2801" y="2523"/>
              <a:ext cx="160" cy="124"/>
            </a:xfrm>
            <a:custGeom>
              <a:avLst/>
              <a:gdLst>
                <a:gd name="T0" fmla="*/ 160 w 160"/>
                <a:gd name="T1" fmla="*/ 0 h 124"/>
                <a:gd name="T2" fmla="*/ 160 w 160"/>
                <a:gd name="T3" fmla="*/ 124 h 124"/>
                <a:gd name="T4" fmla="*/ 0 w 160"/>
                <a:gd name="T5" fmla="*/ 0 h 124"/>
                <a:gd name="T6" fmla="*/ 160 w 160"/>
                <a:gd name="T7" fmla="*/ 0 h 124"/>
              </a:gdLst>
              <a:ahLst/>
              <a:cxnLst>
                <a:cxn ang="0">
                  <a:pos x="T0" y="T1"/>
                </a:cxn>
                <a:cxn ang="0">
                  <a:pos x="T2" y="T3"/>
                </a:cxn>
                <a:cxn ang="0">
                  <a:pos x="T4" y="T5"/>
                </a:cxn>
                <a:cxn ang="0">
                  <a:pos x="T6" y="T7"/>
                </a:cxn>
              </a:cxnLst>
              <a:rect l="0" t="0" r="r" b="b"/>
              <a:pathLst>
                <a:path w="160" h="124">
                  <a:moveTo>
                    <a:pt x="160" y="0"/>
                  </a:moveTo>
                  <a:lnTo>
                    <a:pt x="160" y="124"/>
                  </a:lnTo>
                  <a:lnTo>
                    <a:pt x="0" y="0"/>
                  </a:lnTo>
                  <a:lnTo>
                    <a:pt x="160" y="0"/>
                  </a:lnTo>
                  <a:close/>
                </a:path>
              </a:pathLst>
            </a:custGeom>
            <a:solidFill>
              <a:srgbClr val="00A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45">
              <a:extLst>
                <a:ext uri="{FF2B5EF4-FFF2-40B4-BE49-F238E27FC236}">
                  <a16:creationId xmlns:a16="http://schemas.microsoft.com/office/drawing/2014/main" id="{47C980F6-B7CA-4602-ADCD-D1DFB8CF910B}"/>
                </a:ext>
              </a:extLst>
            </p:cNvPr>
            <p:cNvSpPr>
              <a:spLocks noChangeArrowheads="1"/>
            </p:cNvSpPr>
            <p:nvPr/>
          </p:nvSpPr>
          <p:spPr bwMode="auto">
            <a:xfrm>
              <a:off x="2739" y="1925"/>
              <a:ext cx="29"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46">
              <a:extLst>
                <a:ext uri="{FF2B5EF4-FFF2-40B4-BE49-F238E27FC236}">
                  <a16:creationId xmlns:a16="http://schemas.microsoft.com/office/drawing/2014/main" id="{0F2E4FCB-F761-4DD5-9109-5705A7DAD40B}"/>
                </a:ext>
              </a:extLst>
            </p:cNvPr>
            <p:cNvSpPr>
              <a:spLocks noChangeArrowheads="1"/>
            </p:cNvSpPr>
            <p:nvPr/>
          </p:nvSpPr>
          <p:spPr bwMode="auto">
            <a:xfrm>
              <a:off x="2837" y="1925"/>
              <a:ext cx="28"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47">
              <a:extLst>
                <a:ext uri="{FF2B5EF4-FFF2-40B4-BE49-F238E27FC236}">
                  <a16:creationId xmlns:a16="http://schemas.microsoft.com/office/drawing/2014/main" id="{E63E131F-1550-46F4-A625-45AB457003AB}"/>
                </a:ext>
              </a:extLst>
            </p:cNvPr>
            <p:cNvSpPr>
              <a:spLocks noChangeArrowheads="1"/>
            </p:cNvSpPr>
            <p:nvPr/>
          </p:nvSpPr>
          <p:spPr bwMode="auto">
            <a:xfrm>
              <a:off x="2934" y="1925"/>
              <a:ext cx="29"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48">
              <a:extLst>
                <a:ext uri="{FF2B5EF4-FFF2-40B4-BE49-F238E27FC236}">
                  <a16:creationId xmlns:a16="http://schemas.microsoft.com/office/drawing/2014/main" id="{F7205961-02FE-4A15-A704-89A65B621BE8}"/>
                </a:ext>
              </a:extLst>
            </p:cNvPr>
            <p:cNvSpPr>
              <a:spLocks noChangeArrowheads="1"/>
            </p:cNvSpPr>
            <p:nvPr/>
          </p:nvSpPr>
          <p:spPr bwMode="auto">
            <a:xfrm>
              <a:off x="3030" y="1925"/>
              <a:ext cx="28"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49">
              <a:extLst>
                <a:ext uri="{FF2B5EF4-FFF2-40B4-BE49-F238E27FC236}">
                  <a16:creationId xmlns:a16="http://schemas.microsoft.com/office/drawing/2014/main" id="{910BA110-0CA6-44B4-8BED-22C2018428E7}"/>
                </a:ext>
              </a:extLst>
            </p:cNvPr>
            <p:cNvSpPr>
              <a:spLocks noChangeArrowheads="1"/>
            </p:cNvSpPr>
            <p:nvPr/>
          </p:nvSpPr>
          <p:spPr bwMode="auto">
            <a:xfrm>
              <a:off x="3128" y="1925"/>
              <a:ext cx="28"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50">
              <a:extLst>
                <a:ext uri="{FF2B5EF4-FFF2-40B4-BE49-F238E27FC236}">
                  <a16:creationId xmlns:a16="http://schemas.microsoft.com/office/drawing/2014/main" id="{648AFF0C-E716-4D66-8EF5-A19C7CA1D63A}"/>
                </a:ext>
              </a:extLst>
            </p:cNvPr>
            <p:cNvSpPr>
              <a:spLocks noChangeArrowheads="1"/>
            </p:cNvSpPr>
            <p:nvPr/>
          </p:nvSpPr>
          <p:spPr bwMode="auto">
            <a:xfrm>
              <a:off x="3225" y="1925"/>
              <a:ext cx="29"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51">
              <a:extLst>
                <a:ext uri="{FF2B5EF4-FFF2-40B4-BE49-F238E27FC236}">
                  <a16:creationId xmlns:a16="http://schemas.microsoft.com/office/drawing/2014/main" id="{2E08CFC0-8FA8-4A3F-96F5-C3B83953F8B1}"/>
                </a:ext>
              </a:extLst>
            </p:cNvPr>
            <p:cNvSpPr>
              <a:spLocks noChangeArrowheads="1"/>
            </p:cNvSpPr>
            <p:nvPr/>
          </p:nvSpPr>
          <p:spPr bwMode="auto">
            <a:xfrm>
              <a:off x="3323" y="1925"/>
              <a:ext cx="26"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52">
              <a:extLst>
                <a:ext uri="{FF2B5EF4-FFF2-40B4-BE49-F238E27FC236}">
                  <a16:creationId xmlns:a16="http://schemas.microsoft.com/office/drawing/2014/main" id="{E46994F4-F4C6-4100-8A8A-1A7565FD6384}"/>
                </a:ext>
              </a:extLst>
            </p:cNvPr>
            <p:cNvSpPr>
              <a:spLocks noChangeArrowheads="1"/>
            </p:cNvSpPr>
            <p:nvPr/>
          </p:nvSpPr>
          <p:spPr bwMode="auto">
            <a:xfrm>
              <a:off x="3418" y="1925"/>
              <a:ext cx="29" cy="571"/>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53">
              <a:extLst>
                <a:ext uri="{FF2B5EF4-FFF2-40B4-BE49-F238E27FC236}">
                  <a16:creationId xmlns:a16="http://schemas.microsoft.com/office/drawing/2014/main" id="{5DE1A6DB-DC50-4540-8B1A-A0B4809C0F41}"/>
                </a:ext>
              </a:extLst>
            </p:cNvPr>
            <p:cNvSpPr>
              <a:spLocks noChangeArrowheads="1"/>
            </p:cNvSpPr>
            <p:nvPr/>
          </p:nvSpPr>
          <p:spPr bwMode="auto">
            <a:xfrm>
              <a:off x="2679" y="2391"/>
              <a:ext cx="830" cy="29"/>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54">
              <a:extLst>
                <a:ext uri="{FF2B5EF4-FFF2-40B4-BE49-F238E27FC236}">
                  <a16:creationId xmlns:a16="http://schemas.microsoft.com/office/drawing/2014/main" id="{142611F5-0C3E-482F-811B-34F77B502859}"/>
                </a:ext>
              </a:extLst>
            </p:cNvPr>
            <p:cNvSpPr>
              <a:spLocks noChangeArrowheads="1"/>
            </p:cNvSpPr>
            <p:nvPr/>
          </p:nvSpPr>
          <p:spPr bwMode="auto">
            <a:xfrm>
              <a:off x="2679" y="2293"/>
              <a:ext cx="830" cy="29"/>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55">
              <a:extLst>
                <a:ext uri="{FF2B5EF4-FFF2-40B4-BE49-F238E27FC236}">
                  <a16:creationId xmlns:a16="http://schemas.microsoft.com/office/drawing/2014/main" id="{DABD20AD-7C40-4658-B115-9959C2AAC2E8}"/>
                </a:ext>
              </a:extLst>
            </p:cNvPr>
            <p:cNvSpPr>
              <a:spLocks noChangeArrowheads="1"/>
            </p:cNvSpPr>
            <p:nvPr/>
          </p:nvSpPr>
          <p:spPr bwMode="auto">
            <a:xfrm>
              <a:off x="2679" y="2198"/>
              <a:ext cx="830" cy="26"/>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56">
              <a:extLst>
                <a:ext uri="{FF2B5EF4-FFF2-40B4-BE49-F238E27FC236}">
                  <a16:creationId xmlns:a16="http://schemas.microsoft.com/office/drawing/2014/main" id="{19702EEF-9C32-4B77-9588-140A97FAAB4A}"/>
                </a:ext>
              </a:extLst>
            </p:cNvPr>
            <p:cNvSpPr>
              <a:spLocks noChangeArrowheads="1"/>
            </p:cNvSpPr>
            <p:nvPr/>
          </p:nvSpPr>
          <p:spPr bwMode="auto">
            <a:xfrm>
              <a:off x="2679" y="2100"/>
              <a:ext cx="830" cy="28"/>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57">
              <a:extLst>
                <a:ext uri="{FF2B5EF4-FFF2-40B4-BE49-F238E27FC236}">
                  <a16:creationId xmlns:a16="http://schemas.microsoft.com/office/drawing/2014/main" id="{4D71AD74-A719-445B-8CEB-ED021D9181DC}"/>
                </a:ext>
              </a:extLst>
            </p:cNvPr>
            <p:cNvSpPr>
              <a:spLocks noChangeArrowheads="1"/>
            </p:cNvSpPr>
            <p:nvPr/>
          </p:nvSpPr>
          <p:spPr bwMode="auto">
            <a:xfrm>
              <a:off x="2679" y="2002"/>
              <a:ext cx="830" cy="28"/>
            </a:xfrm>
            <a:prstGeom prst="rect">
              <a:avLst/>
            </a:prstGeom>
            <a:solidFill>
              <a:srgbClr val="026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58">
              <a:extLst>
                <a:ext uri="{FF2B5EF4-FFF2-40B4-BE49-F238E27FC236}">
                  <a16:creationId xmlns:a16="http://schemas.microsoft.com/office/drawing/2014/main" id="{EA5CE29A-4D31-417D-B94B-209FEF07BC63}"/>
                </a:ext>
              </a:extLst>
            </p:cNvPr>
            <p:cNvSpPr>
              <a:spLocks/>
            </p:cNvSpPr>
            <p:nvPr/>
          </p:nvSpPr>
          <p:spPr bwMode="auto">
            <a:xfrm>
              <a:off x="2584" y="2045"/>
              <a:ext cx="122" cy="332"/>
            </a:xfrm>
            <a:custGeom>
              <a:avLst/>
              <a:gdLst>
                <a:gd name="T0" fmla="*/ 51 w 51"/>
                <a:gd name="T1" fmla="*/ 10 h 139"/>
                <a:gd name="T2" fmla="*/ 51 w 51"/>
                <a:gd name="T3" fmla="*/ 129 h 139"/>
                <a:gd name="T4" fmla="*/ 41 w 51"/>
                <a:gd name="T5" fmla="*/ 139 h 139"/>
                <a:gd name="T6" fmla="*/ 0 w 51"/>
                <a:gd name="T7" fmla="*/ 139 h 139"/>
                <a:gd name="T8" fmla="*/ 0 w 51"/>
                <a:gd name="T9" fmla="*/ 0 h 139"/>
                <a:gd name="T10" fmla="*/ 41 w 51"/>
                <a:gd name="T11" fmla="*/ 0 h 139"/>
                <a:gd name="T12" fmla="*/ 51 w 51"/>
                <a:gd name="T13" fmla="*/ 10 h 139"/>
              </a:gdLst>
              <a:ahLst/>
              <a:cxnLst>
                <a:cxn ang="0">
                  <a:pos x="T0" y="T1"/>
                </a:cxn>
                <a:cxn ang="0">
                  <a:pos x="T2" y="T3"/>
                </a:cxn>
                <a:cxn ang="0">
                  <a:pos x="T4" y="T5"/>
                </a:cxn>
                <a:cxn ang="0">
                  <a:pos x="T6" y="T7"/>
                </a:cxn>
                <a:cxn ang="0">
                  <a:pos x="T8" y="T9"/>
                </a:cxn>
                <a:cxn ang="0">
                  <a:pos x="T10" y="T11"/>
                </a:cxn>
                <a:cxn ang="0">
                  <a:pos x="T12" y="T13"/>
                </a:cxn>
              </a:cxnLst>
              <a:rect l="0" t="0" r="r" b="b"/>
              <a:pathLst>
                <a:path w="51" h="139">
                  <a:moveTo>
                    <a:pt x="51" y="10"/>
                  </a:moveTo>
                  <a:cubicBezTo>
                    <a:pt x="51" y="129"/>
                    <a:pt x="51" y="129"/>
                    <a:pt x="51" y="129"/>
                  </a:cubicBezTo>
                  <a:cubicBezTo>
                    <a:pt x="51" y="135"/>
                    <a:pt x="46" y="139"/>
                    <a:pt x="41" y="139"/>
                  </a:cubicBezTo>
                  <a:cubicBezTo>
                    <a:pt x="0" y="139"/>
                    <a:pt x="0" y="139"/>
                    <a:pt x="0" y="139"/>
                  </a:cubicBezTo>
                  <a:cubicBezTo>
                    <a:pt x="0" y="0"/>
                    <a:pt x="0" y="0"/>
                    <a:pt x="0" y="0"/>
                  </a:cubicBezTo>
                  <a:cubicBezTo>
                    <a:pt x="41" y="0"/>
                    <a:pt x="41" y="0"/>
                    <a:pt x="41" y="0"/>
                  </a:cubicBezTo>
                  <a:cubicBezTo>
                    <a:pt x="46" y="0"/>
                    <a:pt x="51" y="4"/>
                    <a:pt x="51" y="10"/>
                  </a:cubicBezTo>
                  <a:close/>
                </a:path>
              </a:pathLst>
            </a:custGeom>
            <a:solidFill>
              <a:srgbClr val="FF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59">
              <a:extLst>
                <a:ext uri="{FF2B5EF4-FFF2-40B4-BE49-F238E27FC236}">
                  <a16:creationId xmlns:a16="http://schemas.microsoft.com/office/drawing/2014/main" id="{CFCB15D7-3E99-47BA-863C-92FEB99E5211}"/>
                </a:ext>
              </a:extLst>
            </p:cNvPr>
            <p:cNvSpPr>
              <a:spLocks/>
            </p:cNvSpPr>
            <p:nvPr/>
          </p:nvSpPr>
          <p:spPr bwMode="auto">
            <a:xfrm>
              <a:off x="2462" y="2045"/>
              <a:ext cx="122" cy="332"/>
            </a:xfrm>
            <a:custGeom>
              <a:avLst/>
              <a:gdLst>
                <a:gd name="T0" fmla="*/ 51 w 51"/>
                <a:gd name="T1" fmla="*/ 0 h 139"/>
                <a:gd name="T2" fmla="*/ 51 w 51"/>
                <a:gd name="T3" fmla="*/ 139 h 139"/>
                <a:gd name="T4" fmla="*/ 10 w 51"/>
                <a:gd name="T5" fmla="*/ 139 h 139"/>
                <a:gd name="T6" fmla="*/ 0 w 51"/>
                <a:gd name="T7" fmla="*/ 129 h 139"/>
                <a:gd name="T8" fmla="*/ 0 w 51"/>
                <a:gd name="T9" fmla="*/ 10 h 139"/>
                <a:gd name="T10" fmla="*/ 10 w 51"/>
                <a:gd name="T11" fmla="*/ 0 h 139"/>
                <a:gd name="T12" fmla="*/ 51 w 51"/>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51" h="139">
                  <a:moveTo>
                    <a:pt x="51" y="0"/>
                  </a:moveTo>
                  <a:cubicBezTo>
                    <a:pt x="51" y="139"/>
                    <a:pt x="51" y="139"/>
                    <a:pt x="51" y="139"/>
                  </a:cubicBezTo>
                  <a:cubicBezTo>
                    <a:pt x="10" y="139"/>
                    <a:pt x="10" y="139"/>
                    <a:pt x="10" y="139"/>
                  </a:cubicBezTo>
                  <a:cubicBezTo>
                    <a:pt x="4" y="139"/>
                    <a:pt x="0" y="135"/>
                    <a:pt x="0" y="129"/>
                  </a:cubicBezTo>
                  <a:cubicBezTo>
                    <a:pt x="0" y="10"/>
                    <a:pt x="0" y="10"/>
                    <a:pt x="0" y="10"/>
                  </a:cubicBezTo>
                  <a:cubicBezTo>
                    <a:pt x="0" y="4"/>
                    <a:pt x="4" y="0"/>
                    <a:pt x="10" y="0"/>
                  </a:cubicBezTo>
                  <a:lnTo>
                    <a:pt x="51" y="0"/>
                  </a:lnTo>
                  <a:close/>
                </a:path>
              </a:pathLst>
            </a:custGeom>
            <a:solidFill>
              <a:srgbClr val="FF3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60">
              <a:extLst>
                <a:ext uri="{FF2B5EF4-FFF2-40B4-BE49-F238E27FC236}">
                  <a16:creationId xmlns:a16="http://schemas.microsoft.com/office/drawing/2014/main" id="{91C520BF-B05B-4407-B3D1-82AADB418A9D}"/>
                </a:ext>
              </a:extLst>
            </p:cNvPr>
            <p:cNvSpPr>
              <a:spLocks noChangeArrowheads="1"/>
            </p:cNvSpPr>
            <p:nvPr/>
          </p:nvSpPr>
          <p:spPr bwMode="auto">
            <a:xfrm>
              <a:off x="2486" y="2066"/>
              <a:ext cx="193" cy="58"/>
            </a:xfrm>
            <a:prstGeom prst="rect">
              <a:avLst/>
            </a:prstGeom>
            <a:solidFill>
              <a:srgbClr val="97C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1">
              <a:extLst>
                <a:ext uri="{FF2B5EF4-FFF2-40B4-BE49-F238E27FC236}">
                  <a16:creationId xmlns:a16="http://schemas.microsoft.com/office/drawing/2014/main" id="{7FD85AB9-7AEA-49C3-BD05-44DE5D4D9E5B}"/>
                </a:ext>
              </a:extLst>
            </p:cNvPr>
            <p:cNvSpPr>
              <a:spLocks/>
            </p:cNvSpPr>
            <p:nvPr/>
          </p:nvSpPr>
          <p:spPr bwMode="auto">
            <a:xfrm>
              <a:off x="2486" y="2152"/>
              <a:ext cx="38" cy="39"/>
            </a:xfrm>
            <a:custGeom>
              <a:avLst/>
              <a:gdLst>
                <a:gd name="T0" fmla="*/ 16 w 16"/>
                <a:gd name="T1" fmla="*/ 14 h 16"/>
                <a:gd name="T2" fmla="*/ 15 w 16"/>
                <a:gd name="T3" fmla="*/ 16 h 16"/>
                <a:gd name="T4" fmla="*/ 2 w 16"/>
                <a:gd name="T5" fmla="*/ 16 h 16"/>
                <a:gd name="T6" fmla="*/ 0 w 16"/>
                <a:gd name="T7" fmla="*/ 14 h 16"/>
                <a:gd name="T8" fmla="*/ 0 w 16"/>
                <a:gd name="T9" fmla="*/ 1 h 16"/>
                <a:gd name="T10" fmla="*/ 2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6" y="16"/>
                    <a:pt x="15" y="16"/>
                  </a:cubicBezTo>
                  <a:cubicBezTo>
                    <a:pt x="2" y="16"/>
                    <a:pt x="2" y="16"/>
                    <a:pt x="2" y="16"/>
                  </a:cubicBezTo>
                  <a:cubicBezTo>
                    <a:pt x="1" y="16"/>
                    <a:pt x="0" y="15"/>
                    <a:pt x="0" y="14"/>
                  </a:cubicBezTo>
                  <a:cubicBezTo>
                    <a:pt x="0" y="1"/>
                    <a:pt x="0" y="1"/>
                    <a:pt x="0" y="1"/>
                  </a:cubicBezTo>
                  <a:cubicBezTo>
                    <a:pt x="0" y="0"/>
                    <a:pt x="1" y="0"/>
                    <a:pt x="2" y="0"/>
                  </a:cubicBezTo>
                  <a:cubicBezTo>
                    <a:pt x="15" y="0"/>
                    <a:pt x="15" y="0"/>
                    <a:pt x="15" y="0"/>
                  </a:cubicBezTo>
                  <a:cubicBezTo>
                    <a:pt x="16" y="0"/>
                    <a:pt x="16" y="0"/>
                    <a:pt x="16" y="1"/>
                  </a:cubicBezTo>
                  <a:lnTo>
                    <a:pt x="16" y="14"/>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2">
              <a:extLst>
                <a:ext uri="{FF2B5EF4-FFF2-40B4-BE49-F238E27FC236}">
                  <a16:creationId xmlns:a16="http://schemas.microsoft.com/office/drawing/2014/main" id="{14D95A06-BB74-480C-8B55-66AF8EB002EE}"/>
                </a:ext>
              </a:extLst>
            </p:cNvPr>
            <p:cNvSpPr>
              <a:spLocks/>
            </p:cNvSpPr>
            <p:nvPr/>
          </p:nvSpPr>
          <p:spPr bwMode="auto">
            <a:xfrm>
              <a:off x="2539" y="2152"/>
              <a:ext cx="38" cy="39"/>
            </a:xfrm>
            <a:custGeom>
              <a:avLst/>
              <a:gdLst>
                <a:gd name="T0" fmla="*/ 16 w 16"/>
                <a:gd name="T1" fmla="*/ 14 h 16"/>
                <a:gd name="T2" fmla="*/ 14 w 16"/>
                <a:gd name="T3" fmla="*/ 16 h 16"/>
                <a:gd name="T4" fmla="*/ 1 w 16"/>
                <a:gd name="T5" fmla="*/ 16 h 16"/>
                <a:gd name="T6" fmla="*/ 0 w 16"/>
                <a:gd name="T7" fmla="*/ 14 h 16"/>
                <a:gd name="T8" fmla="*/ 0 w 16"/>
                <a:gd name="T9" fmla="*/ 1 h 16"/>
                <a:gd name="T10" fmla="*/ 1 w 16"/>
                <a:gd name="T11" fmla="*/ 0 h 16"/>
                <a:gd name="T12" fmla="*/ 14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5" y="16"/>
                    <a:pt x="14" y="16"/>
                  </a:cubicBezTo>
                  <a:cubicBezTo>
                    <a:pt x="1" y="16"/>
                    <a:pt x="1" y="16"/>
                    <a:pt x="1" y="16"/>
                  </a:cubicBezTo>
                  <a:cubicBezTo>
                    <a:pt x="0" y="16"/>
                    <a:pt x="0" y="15"/>
                    <a:pt x="0" y="14"/>
                  </a:cubicBezTo>
                  <a:cubicBezTo>
                    <a:pt x="0" y="1"/>
                    <a:pt x="0" y="1"/>
                    <a:pt x="0" y="1"/>
                  </a:cubicBezTo>
                  <a:cubicBezTo>
                    <a:pt x="0" y="0"/>
                    <a:pt x="0" y="0"/>
                    <a:pt x="1" y="0"/>
                  </a:cubicBezTo>
                  <a:cubicBezTo>
                    <a:pt x="14" y="0"/>
                    <a:pt x="14" y="0"/>
                    <a:pt x="14" y="0"/>
                  </a:cubicBezTo>
                  <a:cubicBezTo>
                    <a:pt x="15" y="0"/>
                    <a:pt x="16" y="0"/>
                    <a:pt x="16" y="1"/>
                  </a:cubicBezTo>
                  <a:lnTo>
                    <a:pt x="16" y="14"/>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3">
              <a:extLst>
                <a:ext uri="{FF2B5EF4-FFF2-40B4-BE49-F238E27FC236}">
                  <a16:creationId xmlns:a16="http://schemas.microsoft.com/office/drawing/2014/main" id="{ABAC23D1-9431-4C04-B22D-B51090275436}"/>
                </a:ext>
              </a:extLst>
            </p:cNvPr>
            <p:cNvSpPr>
              <a:spLocks/>
            </p:cNvSpPr>
            <p:nvPr/>
          </p:nvSpPr>
          <p:spPr bwMode="auto">
            <a:xfrm>
              <a:off x="2641" y="2152"/>
              <a:ext cx="38" cy="39"/>
            </a:xfrm>
            <a:custGeom>
              <a:avLst/>
              <a:gdLst>
                <a:gd name="T0" fmla="*/ 16 w 16"/>
                <a:gd name="T1" fmla="*/ 14 h 16"/>
                <a:gd name="T2" fmla="*/ 15 w 16"/>
                <a:gd name="T3" fmla="*/ 16 h 16"/>
                <a:gd name="T4" fmla="*/ 1 w 16"/>
                <a:gd name="T5" fmla="*/ 16 h 16"/>
                <a:gd name="T6" fmla="*/ 0 w 16"/>
                <a:gd name="T7" fmla="*/ 14 h 16"/>
                <a:gd name="T8" fmla="*/ 0 w 16"/>
                <a:gd name="T9" fmla="*/ 1 h 16"/>
                <a:gd name="T10" fmla="*/ 1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5" y="16"/>
                    <a:pt x="15" y="16"/>
                  </a:cubicBezTo>
                  <a:cubicBezTo>
                    <a:pt x="1" y="16"/>
                    <a:pt x="1" y="16"/>
                    <a:pt x="1" y="16"/>
                  </a:cubicBezTo>
                  <a:cubicBezTo>
                    <a:pt x="0" y="16"/>
                    <a:pt x="0" y="15"/>
                    <a:pt x="0" y="14"/>
                  </a:cubicBezTo>
                  <a:cubicBezTo>
                    <a:pt x="0" y="1"/>
                    <a:pt x="0" y="1"/>
                    <a:pt x="0" y="1"/>
                  </a:cubicBezTo>
                  <a:cubicBezTo>
                    <a:pt x="0" y="0"/>
                    <a:pt x="0" y="0"/>
                    <a:pt x="1" y="0"/>
                  </a:cubicBezTo>
                  <a:cubicBezTo>
                    <a:pt x="15" y="0"/>
                    <a:pt x="15" y="0"/>
                    <a:pt x="15" y="0"/>
                  </a:cubicBezTo>
                  <a:cubicBezTo>
                    <a:pt x="15" y="0"/>
                    <a:pt x="16" y="0"/>
                    <a:pt x="16" y="1"/>
                  </a:cubicBezTo>
                  <a:lnTo>
                    <a:pt x="16" y="14"/>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64">
              <a:extLst>
                <a:ext uri="{FF2B5EF4-FFF2-40B4-BE49-F238E27FC236}">
                  <a16:creationId xmlns:a16="http://schemas.microsoft.com/office/drawing/2014/main" id="{E38C30EF-53BD-4E38-A17F-60C4BCE89316}"/>
                </a:ext>
              </a:extLst>
            </p:cNvPr>
            <p:cNvSpPr>
              <a:spLocks/>
            </p:cNvSpPr>
            <p:nvPr/>
          </p:nvSpPr>
          <p:spPr bwMode="auto">
            <a:xfrm>
              <a:off x="2589" y="2152"/>
              <a:ext cx="38" cy="39"/>
            </a:xfrm>
            <a:custGeom>
              <a:avLst/>
              <a:gdLst>
                <a:gd name="T0" fmla="*/ 16 w 16"/>
                <a:gd name="T1" fmla="*/ 14 h 16"/>
                <a:gd name="T2" fmla="*/ 15 w 16"/>
                <a:gd name="T3" fmla="*/ 16 h 16"/>
                <a:gd name="T4" fmla="*/ 2 w 16"/>
                <a:gd name="T5" fmla="*/ 16 h 16"/>
                <a:gd name="T6" fmla="*/ 0 w 16"/>
                <a:gd name="T7" fmla="*/ 14 h 16"/>
                <a:gd name="T8" fmla="*/ 0 w 16"/>
                <a:gd name="T9" fmla="*/ 1 h 16"/>
                <a:gd name="T10" fmla="*/ 2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6" y="16"/>
                    <a:pt x="15" y="16"/>
                  </a:cubicBezTo>
                  <a:cubicBezTo>
                    <a:pt x="2" y="16"/>
                    <a:pt x="2" y="16"/>
                    <a:pt x="2" y="16"/>
                  </a:cubicBezTo>
                  <a:cubicBezTo>
                    <a:pt x="1" y="16"/>
                    <a:pt x="0" y="15"/>
                    <a:pt x="0" y="14"/>
                  </a:cubicBezTo>
                  <a:cubicBezTo>
                    <a:pt x="0" y="1"/>
                    <a:pt x="0" y="1"/>
                    <a:pt x="0" y="1"/>
                  </a:cubicBezTo>
                  <a:cubicBezTo>
                    <a:pt x="0" y="0"/>
                    <a:pt x="1" y="0"/>
                    <a:pt x="2" y="0"/>
                  </a:cubicBezTo>
                  <a:cubicBezTo>
                    <a:pt x="15" y="0"/>
                    <a:pt x="15" y="0"/>
                    <a:pt x="15" y="0"/>
                  </a:cubicBezTo>
                  <a:cubicBezTo>
                    <a:pt x="16" y="0"/>
                    <a:pt x="16" y="0"/>
                    <a:pt x="16" y="1"/>
                  </a:cubicBezTo>
                  <a:lnTo>
                    <a:pt x="16" y="14"/>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65">
              <a:extLst>
                <a:ext uri="{FF2B5EF4-FFF2-40B4-BE49-F238E27FC236}">
                  <a16:creationId xmlns:a16="http://schemas.microsoft.com/office/drawing/2014/main" id="{FA7FEB02-11B2-4107-A40F-81F2CECC859C}"/>
                </a:ext>
              </a:extLst>
            </p:cNvPr>
            <p:cNvSpPr>
              <a:spLocks/>
            </p:cNvSpPr>
            <p:nvPr/>
          </p:nvSpPr>
          <p:spPr bwMode="auto">
            <a:xfrm>
              <a:off x="2486" y="2203"/>
              <a:ext cx="38" cy="40"/>
            </a:xfrm>
            <a:custGeom>
              <a:avLst/>
              <a:gdLst>
                <a:gd name="T0" fmla="*/ 16 w 16"/>
                <a:gd name="T1" fmla="*/ 15 h 17"/>
                <a:gd name="T2" fmla="*/ 15 w 16"/>
                <a:gd name="T3" fmla="*/ 17 h 17"/>
                <a:gd name="T4" fmla="*/ 2 w 16"/>
                <a:gd name="T5" fmla="*/ 17 h 17"/>
                <a:gd name="T6" fmla="*/ 0 w 16"/>
                <a:gd name="T7" fmla="*/ 15 h 17"/>
                <a:gd name="T8" fmla="*/ 0 w 16"/>
                <a:gd name="T9" fmla="*/ 2 h 17"/>
                <a:gd name="T10" fmla="*/ 2 w 16"/>
                <a:gd name="T11" fmla="*/ 0 h 17"/>
                <a:gd name="T12" fmla="*/ 15 w 16"/>
                <a:gd name="T13" fmla="*/ 0 h 17"/>
                <a:gd name="T14" fmla="*/ 16 w 16"/>
                <a:gd name="T15" fmla="*/ 2 h 17"/>
                <a:gd name="T16" fmla="*/ 16 w 16"/>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5"/>
                  </a:moveTo>
                  <a:cubicBezTo>
                    <a:pt x="16" y="16"/>
                    <a:pt x="16" y="17"/>
                    <a:pt x="15" y="17"/>
                  </a:cubicBezTo>
                  <a:cubicBezTo>
                    <a:pt x="2" y="17"/>
                    <a:pt x="2" y="17"/>
                    <a:pt x="2" y="17"/>
                  </a:cubicBezTo>
                  <a:cubicBezTo>
                    <a:pt x="1" y="17"/>
                    <a:pt x="0" y="16"/>
                    <a:pt x="0" y="15"/>
                  </a:cubicBezTo>
                  <a:cubicBezTo>
                    <a:pt x="0" y="2"/>
                    <a:pt x="0" y="2"/>
                    <a:pt x="0" y="2"/>
                  </a:cubicBezTo>
                  <a:cubicBezTo>
                    <a:pt x="0" y="1"/>
                    <a:pt x="1" y="0"/>
                    <a:pt x="2" y="0"/>
                  </a:cubicBezTo>
                  <a:cubicBezTo>
                    <a:pt x="15" y="0"/>
                    <a:pt x="15" y="0"/>
                    <a:pt x="15" y="0"/>
                  </a:cubicBezTo>
                  <a:cubicBezTo>
                    <a:pt x="16" y="0"/>
                    <a:pt x="16" y="1"/>
                    <a:pt x="16" y="2"/>
                  </a:cubicBezTo>
                  <a:lnTo>
                    <a:pt x="16" y="15"/>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66">
              <a:extLst>
                <a:ext uri="{FF2B5EF4-FFF2-40B4-BE49-F238E27FC236}">
                  <a16:creationId xmlns:a16="http://schemas.microsoft.com/office/drawing/2014/main" id="{5446B5E7-0885-4FF3-80AD-4333E7137A5C}"/>
                </a:ext>
              </a:extLst>
            </p:cNvPr>
            <p:cNvSpPr>
              <a:spLocks/>
            </p:cNvSpPr>
            <p:nvPr/>
          </p:nvSpPr>
          <p:spPr bwMode="auto">
            <a:xfrm>
              <a:off x="2539" y="2203"/>
              <a:ext cx="38" cy="40"/>
            </a:xfrm>
            <a:custGeom>
              <a:avLst/>
              <a:gdLst>
                <a:gd name="T0" fmla="*/ 16 w 16"/>
                <a:gd name="T1" fmla="*/ 15 h 17"/>
                <a:gd name="T2" fmla="*/ 14 w 16"/>
                <a:gd name="T3" fmla="*/ 17 h 17"/>
                <a:gd name="T4" fmla="*/ 1 w 16"/>
                <a:gd name="T5" fmla="*/ 17 h 17"/>
                <a:gd name="T6" fmla="*/ 0 w 16"/>
                <a:gd name="T7" fmla="*/ 15 h 17"/>
                <a:gd name="T8" fmla="*/ 0 w 16"/>
                <a:gd name="T9" fmla="*/ 2 h 17"/>
                <a:gd name="T10" fmla="*/ 1 w 16"/>
                <a:gd name="T11" fmla="*/ 0 h 17"/>
                <a:gd name="T12" fmla="*/ 14 w 16"/>
                <a:gd name="T13" fmla="*/ 0 h 17"/>
                <a:gd name="T14" fmla="*/ 16 w 16"/>
                <a:gd name="T15" fmla="*/ 2 h 17"/>
                <a:gd name="T16" fmla="*/ 16 w 16"/>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5"/>
                  </a:moveTo>
                  <a:cubicBezTo>
                    <a:pt x="16" y="16"/>
                    <a:pt x="15" y="17"/>
                    <a:pt x="14" y="17"/>
                  </a:cubicBezTo>
                  <a:cubicBezTo>
                    <a:pt x="1" y="17"/>
                    <a:pt x="1" y="17"/>
                    <a:pt x="1" y="17"/>
                  </a:cubicBezTo>
                  <a:cubicBezTo>
                    <a:pt x="0" y="17"/>
                    <a:pt x="0" y="16"/>
                    <a:pt x="0" y="15"/>
                  </a:cubicBezTo>
                  <a:cubicBezTo>
                    <a:pt x="0" y="2"/>
                    <a:pt x="0" y="2"/>
                    <a:pt x="0" y="2"/>
                  </a:cubicBezTo>
                  <a:cubicBezTo>
                    <a:pt x="0" y="1"/>
                    <a:pt x="0" y="0"/>
                    <a:pt x="1" y="0"/>
                  </a:cubicBezTo>
                  <a:cubicBezTo>
                    <a:pt x="14" y="0"/>
                    <a:pt x="14" y="0"/>
                    <a:pt x="14" y="0"/>
                  </a:cubicBezTo>
                  <a:cubicBezTo>
                    <a:pt x="15" y="0"/>
                    <a:pt x="16" y="1"/>
                    <a:pt x="16" y="2"/>
                  </a:cubicBezTo>
                  <a:lnTo>
                    <a:pt x="16" y="15"/>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67">
              <a:extLst>
                <a:ext uri="{FF2B5EF4-FFF2-40B4-BE49-F238E27FC236}">
                  <a16:creationId xmlns:a16="http://schemas.microsoft.com/office/drawing/2014/main" id="{C5F05F74-4566-4BCB-9044-927B18714FC7}"/>
                </a:ext>
              </a:extLst>
            </p:cNvPr>
            <p:cNvSpPr>
              <a:spLocks/>
            </p:cNvSpPr>
            <p:nvPr/>
          </p:nvSpPr>
          <p:spPr bwMode="auto">
            <a:xfrm>
              <a:off x="2641" y="2203"/>
              <a:ext cx="38" cy="40"/>
            </a:xfrm>
            <a:custGeom>
              <a:avLst/>
              <a:gdLst>
                <a:gd name="T0" fmla="*/ 16 w 16"/>
                <a:gd name="T1" fmla="*/ 15 h 17"/>
                <a:gd name="T2" fmla="*/ 15 w 16"/>
                <a:gd name="T3" fmla="*/ 17 h 17"/>
                <a:gd name="T4" fmla="*/ 1 w 16"/>
                <a:gd name="T5" fmla="*/ 17 h 17"/>
                <a:gd name="T6" fmla="*/ 0 w 16"/>
                <a:gd name="T7" fmla="*/ 15 h 17"/>
                <a:gd name="T8" fmla="*/ 0 w 16"/>
                <a:gd name="T9" fmla="*/ 2 h 17"/>
                <a:gd name="T10" fmla="*/ 1 w 16"/>
                <a:gd name="T11" fmla="*/ 0 h 17"/>
                <a:gd name="T12" fmla="*/ 15 w 16"/>
                <a:gd name="T13" fmla="*/ 0 h 17"/>
                <a:gd name="T14" fmla="*/ 16 w 16"/>
                <a:gd name="T15" fmla="*/ 2 h 17"/>
                <a:gd name="T16" fmla="*/ 16 w 16"/>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5"/>
                  </a:moveTo>
                  <a:cubicBezTo>
                    <a:pt x="16" y="16"/>
                    <a:pt x="15" y="17"/>
                    <a:pt x="15" y="17"/>
                  </a:cubicBezTo>
                  <a:cubicBezTo>
                    <a:pt x="1" y="17"/>
                    <a:pt x="1" y="17"/>
                    <a:pt x="1" y="17"/>
                  </a:cubicBezTo>
                  <a:cubicBezTo>
                    <a:pt x="0" y="17"/>
                    <a:pt x="0" y="16"/>
                    <a:pt x="0" y="15"/>
                  </a:cubicBezTo>
                  <a:cubicBezTo>
                    <a:pt x="0" y="2"/>
                    <a:pt x="0" y="2"/>
                    <a:pt x="0" y="2"/>
                  </a:cubicBezTo>
                  <a:cubicBezTo>
                    <a:pt x="0" y="1"/>
                    <a:pt x="0" y="0"/>
                    <a:pt x="1" y="0"/>
                  </a:cubicBezTo>
                  <a:cubicBezTo>
                    <a:pt x="15" y="0"/>
                    <a:pt x="15" y="0"/>
                    <a:pt x="15" y="0"/>
                  </a:cubicBezTo>
                  <a:cubicBezTo>
                    <a:pt x="15" y="0"/>
                    <a:pt x="16" y="1"/>
                    <a:pt x="16" y="2"/>
                  </a:cubicBezTo>
                  <a:lnTo>
                    <a:pt x="16" y="15"/>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68">
              <a:extLst>
                <a:ext uri="{FF2B5EF4-FFF2-40B4-BE49-F238E27FC236}">
                  <a16:creationId xmlns:a16="http://schemas.microsoft.com/office/drawing/2014/main" id="{DBAE4528-8D6F-45C1-9EAE-F8D22A0029D2}"/>
                </a:ext>
              </a:extLst>
            </p:cNvPr>
            <p:cNvSpPr>
              <a:spLocks/>
            </p:cNvSpPr>
            <p:nvPr/>
          </p:nvSpPr>
          <p:spPr bwMode="auto">
            <a:xfrm>
              <a:off x="2589" y="2203"/>
              <a:ext cx="38" cy="40"/>
            </a:xfrm>
            <a:custGeom>
              <a:avLst/>
              <a:gdLst>
                <a:gd name="T0" fmla="*/ 16 w 16"/>
                <a:gd name="T1" fmla="*/ 15 h 17"/>
                <a:gd name="T2" fmla="*/ 15 w 16"/>
                <a:gd name="T3" fmla="*/ 17 h 17"/>
                <a:gd name="T4" fmla="*/ 2 w 16"/>
                <a:gd name="T5" fmla="*/ 17 h 17"/>
                <a:gd name="T6" fmla="*/ 0 w 16"/>
                <a:gd name="T7" fmla="*/ 15 h 17"/>
                <a:gd name="T8" fmla="*/ 0 w 16"/>
                <a:gd name="T9" fmla="*/ 2 h 17"/>
                <a:gd name="T10" fmla="*/ 2 w 16"/>
                <a:gd name="T11" fmla="*/ 0 h 17"/>
                <a:gd name="T12" fmla="*/ 15 w 16"/>
                <a:gd name="T13" fmla="*/ 0 h 17"/>
                <a:gd name="T14" fmla="*/ 16 w 16"/>
                <a:gd name="T15" fmla="*/ 2 h 17"/>
                <a:gd name="T16" fmla="*/ 16 w 16"/>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5"/>
                  </a:moveTo>
                  <a:cubicBezTo>
                    <a:pt x="16" y="16"/>
                    <a:pt x="16" y="17"/>
                    <a:pt x="15" y="17"/>
                  </a:cubicBezTo>
                  <a:cubicBezTo>
                    <a:pt x="2" y="17"/>
                    <a:pt x="2" y="17"/>
                    <a:pt x="2" y="17"/>
                  </a:cubicBezTo>
                  <a:cubicBezTo>
                    <a:pt x="1" y="17"/>
                    <a:pt x="0" y="16"/>
                    <a:pt x="0" y="15"/>
                  </a:cubicBezTo>
                  <a:cubicBezTo>
                    <a:pt x="0" y="2"/>
                    <a:pt x="0" y="2"/>
                    <a:pt x="0" y="2"/>
                  </a:cubicBezTo>
                  <a:cubicBezTo>
                    <a:pt x="0" y="1"/>
                    <a:pt x="1" y="0"/>
                    <a:pt x="2" y="0"/>
                  </a:cubicBezTo>
                  <a:cubicBezTo>
                    <a:pt x="15" y="0"/>
                    <a:pt x="15" y="0"/>
                    <a:pt x="15" y="0"/>
                  </a:cubicBezTo>
                  <a:cubicBezTo>
                    <a:pt x="16" y="0"/>
                    <a:pt x="16" y="1"/>
                    <a:pt x="16" y="2"/>
                  </a:cubicBezTo>
                  <a:lnTo>
                    <a:pt x="16" y="15"/>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69">
              <a:extLst>
                <a:ext uri="{FF2B5EF4-FFF2-40B4-BE49-F238E27FC236}">
                  <a16:creationId xmlns:a16="http://schemas.microsoft.com/office/drawing/2014/main" id="{B8B0284B-05CC-47E1-91B4-F09AF019B88B}"/>
                </a:ext>
              </a:extLst>
            </p:cNvPr>
            <p:cNvSpPr>
              <a:spLocks/>
            </p:cNvSpPr>
            <p:nvPr/>
          </p:nvSpPr>
          <p:spPr bwMode="auto">
            <a:xfrm>
              <a:off x="2486" y="2255"/>
              <a:ext cx="38" cy="38"/>
            </a:xfrm>
            <a:custGeom>
              <a:avLst/>
              <a:gdLst>
                <a:gd name="T0" fmla="*/ 16 w 16"/>
                <a:gd name="T1" fmla="*/ 15 h 16"/>
                <a:gd name="T2" fmla="*/ 15 w 16"/>
                <a:gd name="T3" fmla="*/ 16 h 16"/>
                <a:gd name="T4" fmla="*/ 2 w 16"/>
                <a:gd name="T5" fmla="*/ 16 h 16"/>
                <a:gd name="T6" fmla="*/ 0 w 16"/>
                <a:gd name="T7" fmla="*/ 15 h 16"/>
                <a:gd name="T8" fmla="*/ 0 w 16"/>
                <a:gd name="T9" fmla="*/ 2 h 16"/>
                <a:gd name="T10" fmla="*/ 2 w 16"/>
                <a:gd name="T11" fmla="*/ 0 h 16"/>
                <a:gd name="T12" fmla="*/ 15 w 16"/>
                <a:gd name="T13" fmla="*/ 0 h 16"/>
                <a:gd name="T14" fmla="*/ 16 w 16"/>
                <a:gd name="T15" fmla="*/ 2 h 16"/>
                <a:gd name="T16" fmla="*/ 16 w 16"/>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5"/>
                  </a:moveTo>
                  <a:cubicBezTo>
                    <a:pt x="16" y="16"/>
                    <a:pt x="16" y="16"/>
                    <a:pt x="15" y="16"/>
                  </a:cubicBezTo>
                  <a:cubicBezTo>
                    <a:pt x="2" y="16"/>
                    <a:pt x="2" y="16"/>
                    <a:pt x="2" y="16"/>
                  </a:cubicBezTo>
                  <a:cubicBezTo>
                    <a:pt x="1" y="16"/>
                    <a:pt x="0" y="16"/>
                    <a:pt x="0" y="15"/>
                  </a:cubicBezTo>
                  <a:cubicBezTo>
                    <a:pt x="0" y="2"/>
                    <a:pt x="0" y="2"/>
                    <a:pt x="0" y="2"/>
                  </a:cubicBezTo>
                  <a:cubicBezTo>
                    <a:pt x="0" y="1"/>
                    <a:pt x="1" y="0"/>
                    <a:pt x="2" y="0"/>
                  </a:cubicBezTo>
                  <a:cubicBezTo>
                    <a:pt x="15" y="0"/>
                    <a:pt x="15" y="0"/>
                    <a:pt x="15" y="0"/>
                  </a:cubicBezTo>
                  <a:cubicBezTo>
                    <a:pt x="16" y="0"/>
                    <a:pt x="16" y="1"/>
                    <a:pt x="16" y="2"/>
                  </a:cubicBezTo>
                  <a:lnTo>
                    <a:pt x="16" y="15"/>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0">
              <a:extLst>
                <a:ext uri="{FF2B5EF4-FFF2-40B4-BE49-F238E27FC236}">
                  <a16:creationId xmlns:a16="http://schemas.microsoft.com/office/drawing/2014/main" id="{96B37C2F-933A-4853-8115-73F18B9305E9}"/>
                </a:ext>
              </a:extLst>
            </p:cNvPr>
            <p:cNvSpPr>
              <a:spLocks/>
            </p:cNvSpPr>
            <p:nvPr/>
          </p:nvSpPr>
          <p:spPr bwMode="auto">
            <a:xfrm>
              <a:off x="2539" y="2255"/>
              <a:ext cx="38" cy="38"/>
            </a:xfrm>
            <a:custGeom>
              <a:avLst/>
              <a:gdLst>
                <a:gd name="T0" fmla="*/ 16 w 16"/>
                <a:gd name="T1" fmla="*/ 15 h 16"/>
                <a:gd name="T2" fmla="*/ 14 w 16"/>
                <a:gd name="T3" fmla="*/ 16 h 16"/>
                <a:gd name="T4" fmla="*/ 1 w 16"/>
                <a:gd name="T5" fmla="*/ 16 h 16"/>
                <a:gd name="T6" fmla="*/ 0 w 16"/>
                <a:gd name="T7" fmla="*/ 15 h 16"/>
                <a:gd name="T8" fmla="*/ 0 w 16"/>
                <a:gd name="T9" fmla="*/ 2 h 16"/>
                <a:gd name="T10" fmla="*/ 1 w 16"/>
                <a:gd name="T11" fmla="*/ 0 h 16"/>
                <a:gd name="T12" fmla="*/ 14 w 16"/>
                <a:gd name="T13" fmla="*/ 0 h 16"/>
                <a:gd name="T14" fmla="*/ 16 w 16"/>
                <a:gd name="T15" fmla="*/ 2 h 16"/>
                <a:gd name="T16" fmla="*/ 16 w 16"/>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5"/>
                  </a:moveTo>
                  <a:cubicBezTo>
                    <a:pt x="16" y="16"/>
                    <a:pt x="15" y="16"/>
                    <a:pt x="14" y="16"/>
                  </a:cubicBezTo>
                  <a:cubicBezTo>
                    <a:pt x="1" y="16"/>
                    <a:pt x="1" y="16"/>
                    <a:pt x="1" y="16"/>
                  </a:cubicBezTo>
                  <a:cubicBezTo>
                    <a:pt x="0" y="16"/>
                    <a:pt x="0" y="16"/>
                    <a:pt x="0" y="15"/>
                  </a:cubicBezTo>
                  <a:cubicBezTo>
                    <a:pt x="0" y="2"/>
                    <a:pt x="0" y="2"/>
                    <a:pt x="0" y="2"/>
                  </a:cubicBezTo>
                  <a:cubicBezTo>
                    <a:pt x="0" y="1"/>
                    <a:pt x="0" y="0"/>
                    <a:pt x="1" y="0"/>
                  </a:cubicBezTo>
                  <a:cubicBezTo>
                    <a:pt x="14" y="0"/>
                    <a:pt x="14" y="0"/>
                    <a:pt x="14" y="0"/>
                  </a:cubicBezTo>
                  <a:cubicBezTo>
                    <a:pt x="15" y="0"/>
                    <a:pt x="16" y="1"/>
                    <a:pt x="16" y="2"/>
                  </a:cubicBezTo>
                  <a:lnTo>
                    <a:pt x="16" y="15"/>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1">
              <a:extLst>
                <a:ext uri="{FF2B5EF4-FFF2-40B4-BE49-F238E27FC236}">
                  <a16:creationId xmlns:a16="http://schemas.microsoft.com/office/drawing/2014/main" id="{4A933725-BBFE-47D2-A75A-686FEE42B053}"/>
                </a:ext>
              </a:extLst>
            </p:cNvPr>
            <p:cNvSpPr>
              <a:spLocks/>
            </p:cNvSpPr>
            <p:nvPr/>
          </p:nvSpPr>
          <p:spPr bwMode="auto">
            <a:xfrm>
              <a:off x="2641" y="2255"/>
              <a:ext cx="38" cy="38"/>
            </a:xfrm>
            <a:custGeom>
              <a:avLst/>
              <a:gdLst>
                <a:gd name="T0" fmla="*/ 16 w 16"/>
                <a:gd name="T1" fmla="*/ 15 h 16"/>
                <a:gd name="T2" fmla="*/ 15 w 16"/>
                <a:gd name="T3" fmla="*/ 16 h 16"/>
                <a:gd name="T4" fmla="*/ 1 w 16"/>
                <a:gd name="T5" fmla="*/ 16 h 16"/>
                <a:gd name="T6" fmla="*/ 0 w 16"/>
                <a:gd name="T7" fmla="*/ 15 h 16"/>
                <a:gd name="T8" fmla="*/ 0 w 16"/>
                <a:gd name="T9" fmla="*/ 2 h 16"/>
                <a:gd name="T10" fmla="*/ 1 w 16"/>
                <a:gd name="T11" fmla="*/ 0 h 16"/>
                <a:gd name="T12" fmla="*/ 15 w 16"/>
                <a:gd name="T13" fmla="*/ 0 h 16"/>
                <a:gd name="T14" fmla="*/ 16 w 16"/>
                <a:gd name="T15" fmla="*/ 2 h 16"/>
                <a:gd name="T16" fmla="*/ 16 w 16"/>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5"/>
                  </a:moveTo>
                  <a:cubicBezTo>
                    <a:pt x="16" y="16"/>
                    <a:pt x="15" y="16"/>
                    <a:pt x="15" y="16"/>
                  </a:cubicBezTo>
                  <a:cubicBezTo>
                    <a:pt x="1" y="16"/>
                    <a:pt x="1" y="16"/>
                    <a:pt x="1" y="16"/>
                  </a:cubicBezTo>
                  <a:cubicBezTo>
                    <a:pt x="0" y="16"/>
                    <a:pt x="0" y="16"/>
                    <a:pt x="0" y="15"/>
                  </a:cubicBezTo>
                  <a:cubicBezTo>
                    <a:pt x="0" y="2"/>
                    <a:pt x="0" y="2"/>
                    <a:pt x="0" y="2"/>
                  </a:cubicBezTo>
                  <a:cubicBezTo>
                    <a:pt x="0" y="1"/>
                    <a:pt x="0" y="0"/>
                    <a:pt x="1" y="0"/>
                  </a:cubicBezTo>
                  <a:cubicBezTo>
                    <a:pt x="15" y="0"/>
                    <a:pt x="15" y="0"/>
                    <a:pt x="15" y="0"/>
                  </a:cubicBezTo>
                  <a:cubicBezTo>
                    <a:pt x="15" y="0"/>
                    <a:pt x="16" y="1"/>
                    <a:pt x="16" y="2"/>
                  </a:cubicBezTo>
                  <a:lnTo>
                    <a:pt x="16" y="15"/>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2">
              <a:extLst>
                <a:ext uri="{FF2B5EF4-FFF2-40B4-BE49-F238E27FC236}">
                  <a16:creationId xmlns:a16="http://schemas.microsoft.com/office/drawing/2014/main" id="{033E8244-A020-4D38-ABA3-0BB3F15A0EA6}"/>
                </a:ext>
              </a:extLst>
            </p:cNvPr>
            <p:cNvSpPr>
              <a:spLocks/>
            </p:cNvSpPr>
            <p:nvPr/>
          </p:nvSpPr>
          <p:spPr bwMode="auto">
            <a:xfrm>
              <a:off x="2589" y="2255"/>
              <a:ext cx="38" cy="38"/>
            </a:xfrm>
            <a:custGeom>
              <a:avLst/>
              <a:gdLst>
                <a:gd name="T0" fmla="*/ 16 w 16"/>
                <a:gd name="T1" fmla="*/ 15 h 16"/>
                <a:gd name="T2" fmla="*/ 15 w 16"/>
                <a:gd name="T3" fmla="*/ 16 h 16"/>
                <a:gd name="T4" fmla="*/ 2 w 16"/>
                <a:gd name="T5" fmla="*/ 16 h 16"/>
                <a:gd name="T6" fmla="*/ 0 w 16"/>
                <a:gd name="T7" fmla="*/ 15 h 16"/>
                <a:gd name="T8" fmla="*/ 0 w 16"/>
                <a:gd name="T9" fmla="*/ 2 h 16"/>
                <a:gd name="T10" fmla="*/ 2 w 16"/>
                <a:gd name="T11" fmla="*/ 0 h 16"/>
                <a:gd name="T12" fmla="*/ 15 w 16"/>
                <a:gd name="T13" fmla="*/ 0 h 16"/>
                <a:gd name="T14" fmla="*/ 16 w 16"/>
                <a:gd name="T15" fmla="*/ 2 h 16"/>
                <a:gd name="T16" fmla="*/ 16 w 16"/>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5"/>
                  </a:moveTo>
                  <a:cubicBezTo>
                    <a:pt x="16" y="16"/>
                    <a:pt x="16" y="16"/>
                    <a:pt x="15" y="16"/>
                  </a:cubicBezTo>
                  <a:cubicBezTo>
                    <a:pt x="2" y="16"/>
                    <a:pt x="2" y="16"/>
                    <a:pt x="2" y="16"/>
                  </a:cubicBezTo>
                  <a:cubicBezTo>
                    <a:pt x="1" y="16"/>
                    <a:pt x="0" y="16"/>
                    <a:pt x="0" y="15"/>
                  </a:cubicBezTo>
                  <a:cubicBezTo>
                    <a:pt x="0" y="2"/>
                    <a:pt x="0" y="2"/>
                    <a:pt x="0" y="2"/>
                  </a:cubicBezTo>
                  <a:cubicBezTo>
                    <a:pt x="0" y="1"/>
                    <a:pt x="1" y="0"/>
                    <a:pt x="2" y="0"/>
                  </a:cubicBezTo>
                  <a:cubicBezTo>
                    <a:pt x="15" y="0"/>
                    <a:pt x="15" y="0"/>
                    <a:pt x="15" y="0"/>
                  </a:cubicBezTo>
                  <a:cubicBezTo>
                    <a:pt x="16" y="0"/>
                    <a:pt x="16" y="1"/>
                    <a:pt x="16" y="2"/>
                  </a:cubicBezTo>
                  <a:lnTo>
                    <a:pt x="16" y="15"/>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3">
              <a:extLst>
                <a:ext uri="{FF2B5EF4-FFF2-40B4-BE49-F238E27FC236}">
                  <a16:creationId xmlns:a16="http://schemas.microsoft.com/office/drawing/2014/main" id="{33C06979-8A49-4CC9-A007-734007B2F542}"/>
                </a:ext>
              </a:extLst>
            </p:cNvPr>
            <p:cNvSpPr>
              <a:spLocks/>
            </p:cNvSpPr>
            <p:nvPr/>
          </p:nvSpPr>
          <p:spPr bwMode="auto">
            <a:xfrm>
              <a:off x="2486" y="2308"/>
              <a:ext cx="38" cy="38"/>
            </a:xfrm>
            <a:custGeom>
              <a:avLst/>
              <a:gdLst>
                <a:gd name="T0" fmla="*/ 16 w 16"/>
                <a:gd name="T1" fmla="*/ 14 h 16"/>
                <a:gd name="T2" fmla="*/ 15 w 16"/>
                <a:gd name="T3" fmla="*/ 16 h 16"/>
                <a:gd name="T4" fmla="*/ 2 w 16"/>
                <a:gd name="T5" fmla="*/ 16 h 16"/>
                <a:gd name="T6" fmla="*/ 0 w 16"/>
                <a:gd name="T7" fmla="*/ 14 h 16"/>
                <a:gd name="T8" fmla="*/ 0 w 16"/>
                <a:gd name="T9" fmla="*/ 1 h 16"/>
                <a:gd name="T10" fmla="*/ 2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6" y="16"/>
                    <a:pt x="15" y="16"/>
                  </a:cubicBezTo>
                  <a:cubicBezTo>
                    <a:pt x="2" y="16"/>
                    <a:pt x="2" y="16"/>
                    <a:pt x="2" y="16"/>
                  </a:cubicBezTo>
                  <a:cubicBezTo>
                    <a:pt x="1" y="16"/>
                    <a:pt x="0" y="15"/>
                    <a:pt x="0" y="14"/>
                  </a:cubicBezTo>
                  <a:cubicBezTo>
                    <a:pt x="0" y="1"/>
                    <a:pt x="0" y="1"/>
                    <a:pt x="0" y="1"/>
                  </a:cubicBezTo>
                  <a:cubicBezTo>
                    <a:pt x="0" y="0"/>
                    <a:pt x="1" y="0"/>
                    <a:pt x="2" y="0"/>
                  </a:cubicBezTo>
                  <a:cubicBezTo>
                    <a:pt x="15" y="0"/>
                    <a:pt x="15" y="0"/>
                    <a:pt x="15" y="0"/>
                  </a:cubicBezTo>
                  <a:cubicBezTo>
                    <a:pt x="16" y="0"/>
                    <a:pt x="16" y="0"/>
                    <a:pt x="16" y="1"/>
                  </a:cubicBezTo>
                  <a:lnTo>
                    <a:pt x="16" y="14"/>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74">
              <a:extLst>
                <a:ext uri="{FF2B5EF4-FFF2-40B4-BE49-F238E27FC236}">
                  <a16:creationId xmlns:a16="http://schemas.microsoft.com/office/drawing/2014/main" id="{7F2768F5-A3A9-4FC7-95C0-22B2891A3114}"/>
                </a:ext>
              </a:extLst>
            </p:cNvPr>
            <p:cNvSpPr>
              <a:spLocks/>
            </p:cNvSpPr>
            <p:nvPr/>
          </p:nvSpPr>
          <p:spPr bwMode="auto">
            <a:xfrm>
              <a:off x="2539" y="2308"/>
              <a:ext cx="38" cy="38"/>
            </a:xfrm>
            <a:custGeom>
              <a:avLst/>
              <a:gdLst>
                <a:gd name="T0" fmla="*/ 16 w 16"/>
                <a:gd name="T1" fmla="*/ 14 h 16"/>
                <a:gd name="T2" fmla="*/ 14 w 16"/>
                <a:gd name="T3" fmla="*/ 16 h 16"/>
                <a:gd name="T4" fmla="*/ 1 w 16"/>
                <a:gd name="T5" fmla="*/ 16 h 16"/>
                <a:gd name="T6" fmla="*/ 0 w 16"/>
                <a:gd name="T7" fmla="*/ 14 h 16"/>
                <a:gd name="T8" fmla="*/ 0 w 16"/>
                <a:gd name="T9" fmla="*/ 1 h 16"/>
                <a:gd name="T10" fmla="*/ 1 w 16"/>
                <a:gd name="T11" fmla="*/ 0 h 16"/>
                <a:gd name="T12" fmla="*/ 14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5" y="16"/>
                    <a:pt x="14" y="16"/>
                  </a:cubicBezTo>
                  <a:cubicBezTo>
                    <a:pt x="1" y="16"/>
                    <a:pt x="1" y="16"/>
                    <a:pt x="1" y="16"/>
                  </a:cubicBezTo>
                  <a:cubicBezTo>
                    <a:pt x="0" y="16"/>
                    <a:pt x="0" y="15"/>
                    <a:pt x="0" y="14"/>
                  </a:cubicBezTo>
                  <a:cubicBezTo>
                    <a:pt x="0" y="1"/>
                    <a:pt x="0" y="1"/>
                    <a:pt x="0" y="1"/>
                  </a:cubicBezTo>
                  <a:cubicBezTo>
                    <a:pt x="0" y="0"/>
                    <a:pt x="0" y="0"/>
                    <a:pt x="1" y="0"/>
                  </a:cubicBezTo>
                  <a:cubicBezTo>
                    <a:pt x="14" y="0"/>
                    <a:pt x="14" y="0"/>
                    <a:pt x="14" y="0"/>
                  </a:cubicBezTo>
                  <a:cubicBezTo>
                    <a:pt x="15" y="0"/>
                    <a:pt x="16" y="0"/>
                    <a:pt x="16" y="1"/>
                  </a:cubicBezTo>
                  <a:lnTo>
                    <a:pt x="16" y="14"/>
                  </a:lnTo>
                  <a:close/>
                </a:path>
              </a:pathLst>
            </a:custGeom>
            <a:solidFill>
              <a:srgbClr val="CC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75">
              <a:extLst>
                <a:ext uri="{FF2B5EF4-FFF2-40B4-BE49-F238E27FC236}">
                  <a16:creationId xmlns:a16="http://schemas.microsoft.com/office/drawing/2014/main" id="{818B53D9-D9D7-4935-9074-B70F5F2B0D7C}"/>
                </a:ext>
              </a:extLst>
            </p:cNvPr>
            <p:cNvSpPr>
              <a:spLocks/>
            </p:cNvSpPr>
            <p:nvPr/>
          </p:nvSpPr>
          <p:spPr bwMode="auto">
            <a:xfrm>
              <a:off x="2641" y="2308"/>
              <a:ext cx="38" cy="38"/>
            </a:xfrm>
            <a:custGeom>
              <a:avLst/>
              <a:gdLst>
                <a:gd name="T0" fmla="*/ 16 w 16"/>
                <a:gd name="T1" fmla="*/ 14 h 16"/>
                <a:gd name="T2" fmla="*/ 15 w 16"/>
                <a:gd name="T3" fmla="*/ 16 h 16"/>
                <a:gd name="T4" fmla="*/ 1 w 16"/>
                <a:gd name="T5" fmla="*/ 16 h 16"/>
                <a:gd name="T6" fmla="*/ 0 w 16"/>
                <a:gd name="T7" fmla="*/ 14 h 16"/>
                <a:gd name="T8" fmla="*/ 0 w 16"/>
                <a:gd name="T9" fmla="*/ 1 h 16"/>
                <a:gd name="T10" fmla="*/ 1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5" y="16"/>
                    <a:pt x="15" y="16"/>
                  </a:cubicBezTo>
                  <a:cubicBezTo>
                    <a:pt x="1" y="16"/>
                    <a:pt x="1" y="16"/>
                    <a:pt x="1" y="16"/>
                  </a:cubicBezTo>
                  <a:cubicBezTo>
                    <a:pt x="0" y="16"/>
                    <a:pt x="0" y="15"/>
                    <a:pt x="0" y="14"/>
                  </a:cubicBezTo>
                  <a:cubicBezTo>
                    <a:pt x="0" y="1"/>
                    <a:pt x="0" y="1"/>
                    <a:pt x="0" y="1"/>
                  </a:cubicBezTo>
                  <a:cubicBezTo>
                    <a:pt x="0" y="0"/>
                    <a:pt x="0" y="0"/>
                    <a:pt x="1" y="0"/>
                  </a:cubicBezTo>
                  <a:cubicBezTo>
                    <a:pt x="15" y="0"/>
                    <a:pt x="15" y="0"/>
                    <a:pt x="15" y="0"/>
                  </a:cubicBezTo>
                  <a:cubicBezTo>
                    <a:pt x="15" y="0"/>
                    <a:pt x="16" y="0"/>
                    <a:pt x="16" y="1"/>
                  </a:cubicBezTo>
                  <a:lnTo>
                    <a:pt x="16" y="14"/>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76">
              <a:extLst>
                <a:ext uri="{FF2B5EF4-FFF2-40B4-BE49-F238E27FC236}">
                  <a16:creationId xmlns:a16="http://schemas.microsoft.com/office/drawing/2014/main" id="{5BBF586C-6E8A-4E91-906F-1415D6221DF6}"/>
                </a:ext>
              </a:extLst>
            </p:cNvPr>
            <p:cNvSpPr>
              <a:spLocks/>
            </p:cNvSpPr>
            <p:nvPr/>
          </p:nvSpPr>
          <p:spPr bwMode="auto">
            <a:xfrm>
              <a:off x="2589" y="2308"/>
              <a:ext cx="38" cy="38"/>
            </a:xfrm>
            <a:custGeom>
              <a:avLst/>
              <a:gdLst>
                <a:gd name="T0" fmla="*/ 16 w 16"/>
                <a:gd name="T1" fmla="*/ 14 h 16"/>
                <a:gd name="T2" fmla="*/ 15 w 16"/>
                <a:gd name="T3" fmla="*/ 16 h 16"/>
                <a:gd name="T4" fmla="*/ 2 w 16"/>
                <a:gd name="T5" fmla="*/ 16 h 16"/>
                <a:gd name="T6" fmla="*/ 0 w 16"/>
                <a:gd name="T7" fmla="*/ 14 h 16"/>
                <a:gd name="T8" fmla="*/ 0 w 16"/>
                <a:gd name="T9" fmla="*/ 1 h 16"/>
                <a:gd name="T10" fmla="*/ 2 w 16"/>
                <a:gd name="T11" fmla="*/ 0 h 16"/>
                <a:gd name="T12" fmla="*/ 15 w 16"/>
                <a:gd name="T13" fmla="*/ 0 h 16"/>
                <a:gd name="T14" fmla="*/ 16 w 16"/>
                <a:gd name="T15" fmla="*/ 1 h 16"/>
                <a:gd name="T16" fmla="*/ 16 w 1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14"/>
                  </a:moveTo>
                  <a:cubicBezTo>
                    <a:pt x="16" y="15"/>
                    <a:pt x="16" y="16"/>
                    <a:pt x="15" y="16"/>
                  </a:cubicBezTo>
                  <a:cubicBezTo>
                    <a:pt x="2" y="16"/>
                    <a:pt x="2" y="16"/>
                    <a:pt x="2" y="16"/>
                  </a:cubicBezTo>
                  <a:cubicBezTo>
                    <a:pt x="1" y="16"/>
                    <a:pt x="0" y="15"/>
                    <a:pt x="0" y="14"/>
                  </a:cubicBezTo>
                  <a:cubicBezTo>
                    <a:pt x="0" y="1"/>
                    <a:pt x="0" y="1"/>
                    <a:pt x="0" y="1"/>
                  </a:cubicBezTo>
                  <a:cubicBezTo>
                    <a:pt x="0" y="0"/>
                    <a:pt x="1" y="0"/>
                    <a:pt x="2" y="0"/>
                  </a:cubicBezTo>
                  <a:cubicBezTo>
                    <a:pt x="15" y="0"/>
                    <a:pt x="15" y="0"/>
                    <a:pt x="15" y="0"/>
                  </a:cubicBezTo>
                  <a:cubicBezTo>
                    <a:pt x="16" y="0"/>
                    <a:pt x="16" y="0"/>
                    <a:pt x="16" y="1"/>
                  </a:cubicBezTo>
                  <a:lnTo>
                    <a:pt x="16" y="14"/>
                  </a:lnTo>
                  <a:close/>
                </a:path>
              </a:pathLst>
            </a:custGeom>
            <a:solidFill>
              <a:srgbClr val="A5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77">
              <a:extLst>
                <a:ext uri="{FF2B5EF4-FFF2-40B4-BE49-F238E27FC236}">
                  <a16:creationId xmlns:a16="http://schemas.microsoft.com/office/drawing/2014/main" id="{CBD70649-A228-46D7-A221-A63C45F1DCBC}"/>
                </a:ext>
              </a:extLst>
            </p:cNvPr>
            <p:cNvSpPr>
              <a:spLocks/>
            </p:cNvSpPr>
            <p:nvPr/>
          </p:nvSpPr>
          <p:spPr bwMode="auto">
            <a:xfrm>
              <a:off x="2486" y="2066"/>
              <a:ext cx="193" cy="58"/>
            </a:xfrm>
            <a:custGeom>
              <a:avLst/>
              <a:gdLst>
                <a:gd name="T0" fmla="*/ 0 w 193"/>
                <a:gd name="T1" fmla="*/ 58 h 58"/>
                <a:gd name="T2" fmla="*/ 193 w 193"/>
                <a:gd name="T3" fmla="*/ 0 h 58"/>
                <a:gd name="T4" fmla="*/ 193 w 193"/>
                <a:gd name="T5" fmla="*/ 58 h 58"/>
                <a:gd name="T6" fmla="*/ 0 w 193"/>
                <a:gd name="T7" fmla="*/ 58 h 58"/>
              </a:gdLst>
              <a:ahLst/>
              <a:cxnLst>
                <a:cxn ang="0">
                  <a:pos x="T0" y="T1"/>
                </a:cxn>
                <a:cxn ang="0">
                  <a:pos x="T2" y="T3"/>
                </a:cxn>
                <a:cxn ang="0">
                  <a:pos x="T4" y="T5"/>
                </a:cxn>
                <a:cxn ang="0">
                  <a:pos x="T6" y="T7"/>
                </a:cxn>
              </a:cxnLst>
              <a:rect l="0" t="0" r="r" b="b"/>
              <a:pathLst>
                <a:path w="193" h="58">
                  <a:moveTo>
                    <a:pt x="0" y="58"/>
                  </a:moveTo>
                  <a:lnTo>
                    <a:pt x="193" y="0"/>
                  </a:lnTo>
                  <a:lnTo>
                    <a:pt x="193" y="58"/>
                  </a:lnTo>
                  <a:lnTo>
                    <a:pt x="0" y="58"/>
                  </a:lnTo>
                  <a:close/>
                </a:path>
              </a:pathLst>
            </a:custGeom>
            <a:solidFill>
              <a:srgbClr val="7DB3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78">
              <a:extLst>
                <a:ext uri="{FF2B5EF4-FFF2-40B4-BE49-F238E27FC236}">
                  <a16:creationId xmlns:a16="http://schemas.microsoft.com/office/drawing/2014/main" id="{C3C4744C-585E-4744-86C4-DF36B99ECDDD}"/>
                </a:ext>
              </a:extLst>
            </p:cNvPr>
            <p:cNvSpPr>
              <a:spLocks noChangeArrowheads="1"/>
            </p:cNvSpPr>
            <p:nvPr/>
          </p:nvSpPr>
          <p:spPr bwMode="auto">
            <a:xfrm>
              <a:off x="3128" y="1983"/>
              <a:ext cx="28" cy="396"/>
            </a:xfrm>
            <a:prstGeom prst="rect">
              <a:avLst/>
            </a:prstGeom>
            <a:solidFill>
              <a:srgbClr val="EADD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79">
              <a:extLst>
                <a:ext uri="{FF2B5EF4-FFF2-40B4-BE49-F238E27FC236}">
                  <a16:creationId xmlns:a16="http://schemas.microsoft.com/office/drawing/2014/main" id="{4818F341-9A07-4C8F-B316-0F61C2845723}"/>
                </a:ext>
              </a:extLst>
            </p:cNvPr>
            <p:cNvSpPr>
              <a:spLocks/>
            </p:cNvSpPr>
            <p:nvPr/>
          </p:nvSpPr>
          <p:spPr bwMode="auto">
            <a:xfrm>
              <a:off x="3097" y="1947"/>
              <a:ext cx="90" cy="50"/>
            </a:xfrm>
            <a:custGeom>
              <a:avLst/>
              <a:gdLst>
                <a:gd name="T0" fmla="*/ 45 w 90"/>
                <a:gd name="T1" fmla="*/ 0 h 50"/>
                <a:gd name="T2" fmla="*/ 90 w 90"/>
                <a:gd name="T3" fmla="*/ 50 h 50"/>
                <a:gd name="T4" fmla="*/ 0 w 90"/>
                <a:gd name="T5" fmla="*/ 50 h 50"/>
                <a:gd name="T6" fmla="*/ 45 w 90"/>
                <a:gd name="T7" fmla="*/ 0 h 50"/>
              </a:gdLst>
              <a:ahLst/>
              <a:cxnLst>
                <a:cxn ang="0">
                  <a:pos x="T0" y="T1"/>
                </a:cxn>
                <a:cxn ang="0">
                  <a:pos x="T2" y="T3"/>
                </a:cxn>
                <a:cxn ang="0">
                  <a:pos x="T4" y="T5"/>
                </a:cxn>
                <a:cxn ang="0">
                  <a:pos x="T6" y="T7"/>
                </a:cxn>
              </a:cxnLst>
              <a:rect l="0" t="0" r="r" b="b"/>
              <a:pathLst>
                <a:path w="90" h="50">
                  <a:moveTo>
                    <a:pt x="45" y="0"/>
                  </a:moveTo>
                  <a:lnTo>
                    <a:pt x="90" y="50"/>
                  </a:lnTo>
                  <a:lnTo>
                    <a:pt x="0" y="50"/>
                  </a:lnTo>
                  <a:lnTo>
                    <a:pt x="45" y="0"/>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80">
              <a:extLst>
                <a:ext uri="{FF2B5EF4-FFF2-40B4-BE49-F238E27FC236}">
                  <a16:creationId xmlns:a16="http://schemas.microsoft.com/office/drawing/2014/main" id="{F5E3634A-CEB1-456B-9AD0-D30F520D3493}"/>
                </a:ext>
              </a:extLst>
            </p:cNvPr>
            <p:cNvSpPr>
              <a:spLocks noChangeArrowheads="1"/>
            </p:cNvSpPr>
            <p:nvPr/>
          </p:nvSpPr>
          <p:spPr bwMode="auto">
            <a:xfrm>
              <a:off x="2753" y="2198"/>
              <a:ext cx="701" cy="26"/>
            </a:xfrm>
            <a:prstGeom prst="rect">
              <a:avLst/>
            </a:prstGeom>
            <a:solidFill>
              <a:srgbClr val="EADD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1">
              <a:extLst>
                <a:ext uri="{FF2B5EF4-FFF2-40B4-BE49-F238E27FC236}">
                  <a16:creationId xmlns:a16="http://schemas.microsoft.com/office/drawing/2014/main" id="{33DCFBB9-D651-4269-80B1-8E1D37EB7582}"/>
                </a:ext>
              </a:extLst>
            </p:cNvPr>
            <p:cNvSpPr>
              <a:spLocks/>
            </p:cNvSpPr>
            <p:nvPr/>
          </p:nvSpPr>
          <p:spPr bwMode="auto">
            <a:xfrm>
              <a:off x="3440" y="2167"/>
              <a:ext cx="50" cy="88"/>
            </a:xfrm>
            <a:custGeom>
              <a:avLst/>
              <a:gdLst>
                <a:gd name="T0" fmla="*/ 50 w 50"/>
                <a:gd name="T1" fmla="*/ 45 h 88"/>
                <a:gd name="T2" fmla="*/ 0 w 50"/>
                <a:gd name="T3" fmla="*/ 88 h 88"/>
                <a:gd name="T4" fmla="*/ 0 w 50"/>
                <a:gd name="T5" fmla="*/ 0 h 88"/>
                <a:gd name="T6" fmla="*/ 50 w 50"/>
                <a:gd name="T7" fmla="*/ 45 h 88"/>
              </a:gdLst>
              <a:ahLst/>
              <a:cxnLst>
                <a:cxn ang="0">
                  <a:pos x="T0" y="T1"/>
                </a:cxn>
                <a:cxn ang="0">
                  <a:pos x="T2" y="T3"/>
                </a:cxn>
                <a:cxn ang="0">
                  <a:pos x="T4" y="T5"/>
                </a:cxn>
                <a:cxn ang="0">
                  <a:pos x="T6" y="T7"/>
                </a:cxn>
              </a:cxnLst>
              <a:rect l="0" t="0" r="r" b="b"/>
              <a:pathLst>
                <a:path w="50" h="88">
                  <a:moveTo>
                    <a:pt x="50" y="45"/>
                  </a:moveTo>
                  <a:lnTo>
                    <a:pt x="0" y="88"/>
                  </a:lnTo>
                  <a:lnTo>
                    <a:pt x="0" y="0"/>
                  </a:lnTo>
                  <a:lnTo>
                    <a:pt x="50" y="45"/>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2">
              <a:extLst>
                <a:ext uri="{FF2B5EF4-FFF2-40B4-BE49-F238E27FC236}">
                  <a16:creationId xmlns:a16="http://schemas.microsoft.com/office/drawing/2014/main" id="{C4CB24CA-8992-44A0-B253-63DE8F758684}"/>
                </a:ext>
              </a:extLst>
            </p:cNvPr>
            <p:cNvSpPr>
              <a:spLocks/>
            </p:cNvSpPr>
            <p:nvPr/>
          </p:nvSpPr>
          <p:spPr bwMode="auto">
            <a:xfrm>
              <a:off x="2806" y="1949"/>
              <a:ext cx="622" cy="375"/>
            </a:xfrm>
            <a:custGeom>
              <a:avLst/>
              <a:gdLst>
                <a:gd name="T0" fmla="*/ 14 w 622"/>
                <a:gd name="T1" fmla="*/ 375 h 375"/>
                <a:gd name="T2" fmla="*/ 0 w 622"/>
                <a:gd name="T3" fmla="*/ 352 h 375"/>
                <a:gd name="T4" fmla="*/ 608 w 622"/>
                <a:gd name="T5" fmla="*/ 0 h 375"/>
                <a:gd name="T6" fmla="*/ 622 w 622"/>
                <a:gd name="T7" fmla="*/ 27 h 375"/>
                <a:gd name="T8" fmla="*/ 14 w 622"/>
                <a:gd name="T9" fmla="*/ 375 h 375"/>
              </a:gdLst>
              <a:ahLst/>
              <a:cxnLst>
                <a:cxn ang="0">
                  <a:pos x="T0" y="T1"/>
                </a:cxn>
                <a:cxn ang="0">
                  <a:pos x="T2" y="T3"/>
                </a:cxn>
                <a:cxn ang="0">
                  <a:pos x="T4" y="T5"/>
                </a:cxn>
                <a:cxn ang="0">
                  <a:pos x="T6" y="T7"/>
                </a:cxn>
                <a:cxn ang="0">
                  <a:pos x="T8" y="T9"/>
                </a:cxn>
              </a:cxnLst>
              <a:rect l="0" t="0" r="r" b="b"/>
              <a:pathLst>
                <a:path w="622" h="375">
                  <a:moveTo>
                    <a:pt x="14" y="375"/>
                  </a:moveTo>
                  <a:lnTo>
                    <a:pt x="0" y="352"/>
                  </a:lnTo>
                  <a:lnTo>
                    <a:pt x="608" y="0"/>
                  </a:lnTo>
                  <a:lnTo>
                    <a:pt x="622" y="27"/>
                  </a:lnTo>
                  <a:lnTo>
                    <a:pt x="14" y="375"/>
                  </a:lnTo>
                  <a:close/>
                </a:path>
              </a:pathLst>
            </a:custGeom>
            <a:solidFill>
              <a:srgbClr val="FC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3">
              <a:extLst>
                <a:ext uri="{FF2B5EF4-FFF2-40B4-BE49-F238E27FC236}">
                  <a16:creationId xmlns:a16="http://schemas.microsoft.com/office/drawing/2014/main" id="{B36D37F9-A227-4EE1-B743-B8310E2263E6}"/>
                </a:ext>
              </a:extLst>
            </p:cNvPr>
            <p:cNvSpPr>
              <a:spLocks/>
            </p:cNvSpPr>
            <p:nvPr/>
          </p:nvSpPr>
          <p:spPr bwMode="auto">
            <a:xfrm>
              <a:off x="3385" y="1932"/>
              <a:ext cx="67" cy="77"/>
            </a:xfrm>
            <a:custGeom>
              <a:avLst/>
              <a:gdLst>
                <a:gd name="T0" fmla="*/ 67 w 67"/>
                <a:gd name="T1" fmla="*/ 12 h 77"/>
                <a:gd name="T2" fmla="*/ 43 w 67"/>
                <a:gd name="T3" fmla="*/ 77 h 77"/>
                <a:gd name="T4" fmla="*/ 0 w 67"/>
                <a:gd name="T5" fmla="*/ 0 h 77"/>
                <a:gd name="T6" fmla="*/ 67 w 67"/>
                <a:gd name="T7" fmla="*/ 12 h 77"/>
              </a:gdLst>
              <a:ahLst/>
              <a:cxnLst>
                <a:cxn ang="0">
                  <a:pos x="T0" y="T1"/>
                </a:cxn>
                <a:cxn ang="0">
                  <a:pos x="T2" y="T3"/>
                </a:cxn>
                <a:cxn ang="0">
                  <a:pos x="T4" y="T5"/>
                </a:cxn>
                <a:cxn ang="0">
                  <a:pos x="T6" y="T7"/>
                </a:cxn>
              </a:cxnLst>
              <a:rect l="0" t="0" r="r" b="b"/>
              <a:pathLst>
                <a:path w="67" h="77">
                  <a:moveTo>
                    <a:pt x="67" y="12"/>
                  </a:moveTo>
                  <a:lnTo>
                    <a:pt x="43" y="77"/>
                  </a:lnTo>
                  <a:lnTo>
                    <a:pt x="0" y="0"/>
                  </a:lnTo>
                  <a:lnTo>
                    <a:pt x="67" y="12"/>
                  </a:lnTo>
                  <a:close/>
                </a:path>
              </a:pathLst>
            </a:custGeom>
            <a:solidFill>
              <a:srgbClr val="FC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84">
              <a:extLst>
                <a:ext uri="{FF2B5EF4-FFF2-40B4-BE49-F238E27FC236}">
                  <a16:creationId xmlns:a16="http://schemas.microsoft.com/office/drawing/2014/main" id="{B1E35FB6-82DD-4FC7-A582-8ACDF33F818C}"/>
                </a:ext>
              </a:extLst>
            </p:cNvPr>
            <p:cNvSpPr>
              <a:spLocks/>
            </p:cNvSpPr>
            <p:nvPr/>
          </p:nvSpPr>
          <p:spPr bwMode="auto">
            <a:xfrm>
              <a:off x="2706" y="2382"/>
              <a:ext cx="50" cy="45"/>
            </a:xfrm>
            <a:custGeom>
              <a:avLst/>
              <a:gdLst>
                <a:gd name="T0" fmla="*/ 16 w 50"/>
                <a:gd name="T1" fmla="*/ 21 h 45"/>
                <a:gd name="T2" fmla="*/ 0 w 50"/>
                <a:gd name="T3" fmla="*/ 0 h 45"/>
                <a:gd name="T4" fmla="*/ 14 w 50"/>
                <a:gd name="T5" fmla="*/ 0 h 45"/>
                <a:gd name="T6" fmla="*/ 23 w 50"/>
                <a:gd name="T7" fmla="*/ 14 h 45"/>
                <a:gd name="T8" fmla="*/ 33 w 50"/>
                <a:gd name="T9" fmla="*/ 0 h 45"/>
                <a:gd name="T10" fmla="*/ 47 w 50"/>
                <a:gd name="T11" fmla="*/ 0 h 45"/>
                <a:gd name="T12" fmla="*/ 33 w 50"/>
                <a:gd name="T13" fmla="*/ 21 h 45"/>
                <a:gd name="T14" fmla="*/ 50 w 50"/>
                <a:gd name="T15" fmla="*/ 45 h 45"/>
                <a:gd name="T16" fmla="*/ 33 w 50"/>
                <a:gd name="T17" fmla="*/ 45 h 45"/>
                <a:gd name="T18" fmla="*/ 23 w 50"/>
                <a:gd name="T19" fmla="*/ 31 h 45"/>
                <a:gd name="T20" fmla="*/ 14 w 50"/>
                <a:gd name="T21" fmla="*/ 45 h 45"/>
                <a:gd name="T22" fmla="*/ 0 w 50"/>
                <a:gd name="T23" fmla="*/ 45 h 45"/>
                <a:gd name="T24" fmla="*/ 16 w 50"/>
                <a:gd name="T25"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5">
                  <a:moveTo>
                    <a:pt x="16" y="21"/>
                  </a:moveTo>
                  <a:lnTo>
                    <a:pt x="0" y="0"/>
                  </a:lnTo>
                  <a:lnTo>
                    <a:pt x="14" y="0"/>
                  </a:lnTo>
                  <a:lnTo>
                    <a:pt x="23" y="14"/>
                  </a:lnTo>
                  <a:lnTo>
                    <a:pt x="33" y="0"/>
                  </a:lnTo>
                  <a:lnTo>
                    <a:pt x="47" y="0"/>
                  </a:lnTo>
                  <a:lnTo>
                    <a:pt x="33" y="21"/>
                  </a:lnTo>
                  <a:lnTo>
                    <a:pt x="50" y="45"/>
                  </a:lnTo>
                  <a:lnTo>
                    <a:pt x="33" y="45"/>
                  </a:lnTo>
                  <a:lnTo>
                    <a:pt x="23" y="31"/>
                  </a:lnTo>
                  <a:lnTo>
                    <a:pt x="14" y="45"/>
                  </a:lnTo>
                  <a:lnTo>
                    <a:pt x="0" y="45"/>
                  </a:lnTo>
                  <a:lnTo>
                    <a:pt x="16" y="21"/>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85">
              <a:extLst>
                <a:ext uri="{FF2B5EF4-FFF2-40B4-BE49-F238E27FC236}">
                  <a16:creationId xmlns:a16="http://schemas.microsoft.com/office/drawing/2014/main" id="{E6DF726B-4332-43C7-8543-F8CEADC70F3C}"/>
                </a:ext>
              </a:extLst>
            </p:cNvPr>
            <p:cNvSpPr>
              <a:spLocks/>
            </p:cNvSpPr>
            <p:nvPr/>
          </p:nvSpPr>
          <p:spPr bwMode="auto">
            <a:xfrm>
              <a:off x="2765" y="2377"/>
              <a:ext cx="50" cy="50"/>
            </a:xfrm>
            <a:custGeom>
              <a:avLst/>
              <a:gdLst>
                <a:gd name="T0" fmla="*/ 29 w 50"/>
                <a:gd name="T1" fmla="*/ 0 h 50"/>
                <a:gd name="T2" fmla="*/ 29 w 50"/>
                <a:gd name="T3" fmla="*/ 19 h 50"/>
                <a:gd name="T4" fmla="*/ 50 w 50"/>
                <a:gd name="T5" fmla="*/ 19 h 50"/>
                <a:gd name="T6" fmla="*/ 50 w 50"/>
                <a:gd name="T7" fmla="*/ 29 h 50"/>
                <a:gd name="T8" fmla="*/ 29 w 50"/>
                <a:gd name="T9" fmla="*/ 29 h 50"/>
                <a:gd name="T10" fmla="*/ 29 w 50"/>
                <a:gd name="T11" fmla="*/ 50 h 50"/>
                <a:gd name="T12" fmla="*/ 19 w 50"/>
                <a:gd name="T13" fmla="*/ 50 h 50"/>
                <a:gd name="T14" fmla="*/ 19 w 50"/>
                <a:gd name="T15" fmla="*/ 29 h 50"/>
                <a:gd name="T16" fmla="*/ 0 w 50"/>
                <a:gd name="T17" fmla="*/ 29 h 50"/>
                <a:gd name="T18" fmla="*/ 0 w 50"/>
                <a:gd name="T19" fmla="*/ 19 h 50"/>
                <a:gd name="T20" fmla="*/ 19 w 50"/>
                <a:gd name="T21" fmla="*/ 19 h 50"/>
                <a:gd name="T22" fmla="*/ 19 w 50"/>
                <a:gd name="T23" fmla="*/ 0 h 50"/>
                <a:gd name="T24" fmla="*/ 29 w 50"/>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9" y="0"/>
                  </a:moveTo>
                  <a:lnTo>
                    <a:pt x="29" y="19"/>
                  </a:lnTo>
                  <a:lnTo>
                    <a:pt x="50" y="19"/>
                  </a:lnTo>
                  <a:lnTo>
                    <a:pt x="50" y="29"/>
                  </a:lnTo>
                  <a:lnTo>
                    <a:pt x="29" y="29"/>
                  </a:lnTo>
                  <a:lnTo>
                    <a:pt x="29" y="50"/>
                  </a:lnTo>
                  <a:lnTo>
                    <a:pt x="19" y="50"/>
                  </a:lnTo>
                  <a:lnTo>
                    <a:pt x="19" y="29"/>
                  </a:lnTo>
                  <a:lnTo>
                    <a:pt x="0" y="29"/>
                  </a:lnTo>
                  <a:lnTo>
                    <a:pt x="0" y="19"/>
                  </a:lnTo>
                  <a:lnTo>
                    <a:pt x="19" y="19"/>
                  </a:lnTo>
                  <a:lnTo>
                    <a:pt x="19" y="0"/>
                  </a:lnTo>
                  <a:lnTo>
                    <a:pt x="29" y="0"/>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86">
              <a:extLst>
                <a:ext uri="{FF2B5EF4-FFF2-40B4-BE49-F238E27FC236}">
                  <a16:creationId xmlns:a16="http://schemas.microsoft.com/office/drawing/2014/main" id="{814A61F2-B50C-4398-B39A-CEC1A6D8AFE0}"/>
                </a:ext>
              </a:extLst>
            </p:cNvPr>
            <p:cNvSpPr>
              <a:spLocks/>
            </p:cNvSpPr>
            <p:nvPr/>
          </p:nvSpPr>
          <p:spPr bwMode="auto">
            <a:xfrm>
              <a:off x="2832" y="2367"/>
              <a:ext cx="43" cy="60"/>
            </a:xfrm>
            <a:custGeom>
              <a:avLst/>
              <a:gdLst>
                <a:gd name="T0" fmla="*/ 0 w 43"/>
                <a:gd name="T1" fmla="*/ 48 h 60"/>
                <a:gd name="T2" fmla="*/ 14 w 43"/>
                <a:gd name="T3" fmla="*/ 48 h 60"/>
                <a:gd name="T4" fmla="*/ 14 w 43"/>
                <a:gd name="T5" fmla="*/ 10 h 60"/>
                <a:gd name="T6" fmla="*/ 0 w 43"/>
                <a:gd name="T7" fmla="*/ 15 h 60"/>
                <a:gd name="T8" fmla="*/ 0 w 43"/>
                <a:gd name="T9" fmla="*/ 3 h 60"/>
                <a:gd name="T10" fmla="*/ 14 w 43"/>
                <a:gd name="T11" fmla="*/ 0 h 60"/>
                <a:gd name="T12" fmla="*/ 29 w 43"/>
                <a:gd name="T13" fmla="*/ 0 h 60"/>
                <a:gd name="T14" fmla="*/ 29 w 43"/>
                <a:gd name="T15" fmla="*/ 48 h 60"/>
                <a:gd name="T16" fmla="*/ 43 w 43"/>
                <a:gd name="T17" fmla="*/ 48 h 60"/>
                <a:gd name="T18" fmla="*/ 43 w 43"/>
                <a:gd name="T19" fmla="*/ 60 h 60"/>
                <a:gd name="T20" fmla="*/ 0 w 43"/>
                <a:gd name="T21" fmla="*/ 60 h 60"/>
                <a:gd name="T22" fmla="*/ 0 w 43"/>
                <a:gd name="T23"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60">
                  <a:moveTo>
                    <a:pt x="0" y="48"/>
                  </a:moveTo>
                  <a:lnTo>
                    <a:pt x="14" y="48"/>
                  </a:lnTo>
                  <a:lnTo>
                    <a:pt x="14" y="10"/>
                  </a:lnTo>
                  <a:lnTo>
                    <a:pt x="0" y="15"/>
                  </a:lnTo>
                  <a:lnTo>
                    <a:pt x="0" y="3"/>
                  </a:lnTo>
                  <a:lnTo>
                    <a:pt x="14" y="0"/>
                  </a:lnTo>
                  <a:lnTo>
                    <a:pt x="29" y="0"/>
                  </a:lnTo>
                  <a:lnTo>
                    <a:pt x="29" y="48"/>
                  </a:lnTo>
                  <a:lnTo>
                    <a:pt x="43" y="48"/>
                  </a:lnTo>
                  <a:lnTo>
                    <a:pt x="43" y="60"/>
                  </a:lnTo>
                  <a:lnTo>
                    <a:pt x="0" y="60"/>
                  </a:lnTo>
                  <a:lnTo>
                    <a:pt x="0" y="48"/>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87">
              <a:extLst>
                <a:ext uri="{FF2B5EF4-FFF2-40B4-BE49-F238E27FC236}">
                  <a16:creationId xmlns:a16="http://schemas.microsoft.com/office/drawing/2014/main" id="{39A2C997-BED0-497C-AFDE-BF15CCE1A70E}"/>
                </a:ext>
              </a:extLst>
            </p:cNvPr>
            <p:cNvSpPr>
              <a:spLocks noEditPoints="1"/>
            </p:cNvSpPr>
            <p:nvPr/>
          </p:nvSpPr>
          <p:spPr bwMode="auto">
            <a:xfrm>
              <a:off x="2884" y="2367"/>
              <a:ext cx="48" cy="60"/>
            </a:xfrm>
            <a:custGeom>
              <a:avLst/>
              <a:gdLst>
                <a:gd name="T0" fmla="*/ 20 w 20"/>
                <a:gd name="T1" fmla="*/ 13 h 25"/>
                <a:gd name="T2" fmla="*/ 17 w 20"/>
                <a:gd name="T3" fmla="*/ 22 h 25"/>
                <a:gd name="T4" fmla="*/ 10 w 20"/>
                <a:gd name="T5" fmla="*/ 25 h 25"/>
                <a:gd name="T6" fmla="*/ 2 w 20"/>
                <a:gd name="T7" fmla="*/ 22 h 25"/>
                <a:gd name="T8" fmla="*/ 0 w 20"/>
                <a:gd name="T9" fmla="*/ 13 h 25"/>
                <a:gd name="T10" fmla="*/ 2 w 20"/>
                <a:gd name="T11" fmla="*/ 3 h 25"/>
                <a:gd name="T12" fmla="*/ 10 w 20"/>
                <a:gd name="T13" fmla="*/ 0 h 25"/>
                <a:gd name="T14" fmla="*/ 17 w 20"/>
                <a:gd name="T15" fmla="*/ 3 h 25"/>
                <a:gd name="T16" fmla="*/ 20 w 20"/>
                <a:gd name="T17" fmla="*/ 13 h 25"/>
                <a:gd name="T18" fmla="*/ 14 w 20"/>
                <a:gd name="T19" fmla="*/ 12 h 25"/>
                <a:gd name="T20" fmla="*/ 13 w 20"/>
                <a:gd name="T21" fmla="*/ 6 h 25"/>
                <a:gd name="T22" fmla="*/ 10 w 20"/>
                <a:gd name="T23" fmla="*/ 4 h 25"/>
                <a:gd name="T24" fmla="*/ 7 w 20"/>
                <a:gd name="T25" fmla="*/ 6 h 25"/>
                <a:gd name="T26" fmla="*/ 6 w 20"/>
                <a:gd name="T27" fmla="*/ 12 h 25"/>
                <a:gd name="T28" fmla="*/ 7 w 20"/>
                <a:gd name="T29" fmla="*/ 19 h 25"/>
                <a:gd name="T30" fmla="*/ 10 w 20"/>
                <a:gd name="T31" fmla="*/ 21 h 25"/>
                <a:gd name="T32" fmla="*/ 13 w 20"/>
                <a:gd name="T33" fmla="*/ 19 h 25"/>
                <a:gd name="T34" fmla="*/ 14 w 20"/>
                <a:gd name="T3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5">
                  <a:moveTo>
                    <a:pt x="20" y="13"/>
                  </a:moveTo>
                  <a:cubicBezTo>
                    <a:pt x="20" y="17"/>
                    <a:pt x="19" y="20"/>
                    <a:pt x="17" y="22"/>
                  </a:cubicBezTo>
                  <a:cubicBezTo>
                    <a:pt x="16" y="24"/>
                    <a:pt x="13" y="25"/>
                    <a:pt x="10" y="25"/>
                  </a:cubicBezTo>
                  <a:cubicBezTo>
                    <a:pt x="7" y="25"/>
                    <a:pt x="4" y="24"/>
                    <a:pt x="2" y="22"/>
                  </a:cubicBezTo>
                  <a:cubicBezTo>
                    <a:pt x="1" y="20"/>
                    <a:pt x="0" y="17"/>
                    <a:pt x="0" y="13"/>
                  </a:cubicBezTo>
                  <a:cubicBezTo>
                    <a:pt x="0" y="8"/>
                    <a:pt x="1" y="5"/>
                    <a:pt x="2" y="3"/>
                  </a:cubicBezTo>
                  <a:cubicBezTo>
                    <a:pt x="4" y="1"/>
                    <a:pt x="7" y="0"/>
                    <a:pt x="10" y="0"/>
                  </a:cubicBezTo>
                  <a:cubicBezTo>
                    <a:pt x="13" y="0"/>
                    <a:pt x="16" y="1"/>
                    <a:pt x="17" y="3"/>
                  </a:cubicBezTo>
                  <a:cubicBezTo>
                    <a:pt x="19" y="5"/>
                    <a:pt x="20" y="8"/>
                    <a:pt x="20" y="13"/>
                  </a:cubicBezTo>
                  <a:close/>
                  <a:moveTo>
                    <a:pt x="14" y="12"/>
                  </a:moveTo>
                  <a:cubicBezTo>
                    <a:pt x="14" y="9"/>
                    <a:pt x="13" y="7"/>
                    <a:pt x="13" y="6"/>
                  </a:cubicBezTo>
                  <a:cubicBezTo>
                    <a:pt x="12" y="5"/>
                    <a:pt x="11" y="4"/>
                    <a:pt x="10" y="4"/>
                  </a:cubicBezTo>
                  <a:cubicBezTo>
                    <a:pt x="8" y="4"/>
                    <a:pt x="7" y="5"/>
                    <a:pt x="7" y="6"/>
                  </a:cubicBezTo>
                  <a:cubicBezTo>
                    <a:pt x="6" y="7"/>
                    <a:pt x="6" y="9"/>
                    <a:pt x="6" y="12"/>
                  </a:cubicBezTo>
                  <a:cubicBezTo>
                    <a:pt x="6" y="16"/>
                    <a:pt x="6" y="18"/>
                    <a:pt x="7" y="19"/>
                  </a:cubicBezTo>
                  <a:cubicBezTo>
                    <a:pt x="7" y="20"/>
                    <a:pt x="8" y="21"/>
                    <a:pt x="10" y="21"/>
                  </a:cubicBezTo>
                  <a:cubicBezTo>
                    <a:pt x="11" y="21"/>
                    <a:pt x="12" y="20"/>
                    <a:pt x="13" y="19"/>
                  </a:cubicBezTo>
                  <a:cubicBezTo>
                    <a:pt x="13" y="18"/>
                    <a:pt x="14" y="16"/>
                    <a:pt x="14" y="12"/>
                  </a:cubicBez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88">
              <a:extLst>
                <a:ext uri="{FF2B5EF4-FFF2-40B4-BE49-F238E27FC236}">
                  <a16:creationId xmlns:a16="http://schemas.microsoft.com/office/drawing/2014/main" id="{B9DCA8FF-6621-44DE-BA25-E6D87CD901E4}"/>
                </a:ext>
              </a:extLst>
            </p:cNvPr>
            <p:cNvSpPr>
              <a:spLocks noEditPoints="1"/>
            </p:cNvSpPr>
            <p:nvPr/>
          </p:nvSpPr>
          <p:spPr bwMode="auto">
            <a:xfrm>
              <a:off x="2944" y="2389"/>
              <a:ext cx="50" cy="26"/>
            </a:xfrm>
            <a:custGeom>
              <a:avLst/>
              <a:gdLst>
                <a:gd name="T0" fmla="*/ 0 w 50"/>
                <a:gd name="T1" fmla="*/ 0 h 26"/>
                <a:gd name="T2" fmla="*/ 50 w 50"/>
                <a:gd name="T3" fmla="*/ 0 h 26"/>
                <a:gd name="T4" fmla="*/ 50 w 50"/>
                <a:gd name="T5" fmla="*/ 7 h 26"/>
                <a:gd name="T6" fmla="*/ 0 w 50"/>
                <a:gd name="T7" fmla="*/ 7 h 26"/>
                <a:gd name="T8" fmla="*/ 0 w 50"/>
                <a:gd name="T9" fmla="*/ 0 h 26"/>
                <a:gd name="T10" fmla="*/ 0 w 50"/>
                <a:gd name="T11" fmla="*/ 17 h 26"/>
                <a:gd name="T12" fmla="*/ 50 w 50"/>
                <a:gd name="T13" fmla="*/ 17 h 26"/>
                <a:gd name="T14" fmla="*/ 50 w 50"/>
                <a:gd name="T15" fmla="*/ 26 h 26"/>
                <a:gd name="T16" fmla="*/ 0 w 50"/>
                <a:gd name="T17" fmla="*/ 26 h 26"/>
                <a:gd name="T18" fmla="*/ 0 w 50"/>
                <a:gd name="T1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6">
                  <a:moveTo>
                    <a:pt x="0" y="0"/>
                  </a:moveTo>
                  <a:lnTo>
                    <a:pt x="50" y="0"/>
                  </a:lnTo>
                  <a:lnTo>
                    <a:pt x="50" y="7"/>
                  </a:lnTo>
                  <a:lnTo>
                    <a:pt x="0" y="7"/>
                  </a:lnTo>
                  <a:lnTo>
                    <a:pt x="0" y="0"/>
                  </a:lnTo>
                  <a:close/>
                  <a:moveTo>
                    <a:pt x="0" y="17"/>
                  </a:moveTo>
                  <a:lnTo>
                    <a:pt x="50" y="17"/>
                  </a:lnTo>
                  <a:lnTo>
                    <a:pt x="50" y="26"/>
                  </a:lnTo>
                  <a:lnTo>
                    <a:pt x="0" y="26"/>
                  </a:lnTo>
                  <a:lnTo>
                    <a:pt x="0" y="17"/>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89">
              <a:extLst>
                <a:ext uri="{FF2B5EF4-FFF2-40B4-BE49-F238E27FC236}">
                  <a16:creationId xmlns:a16="http://schemas.microsoft.com/office/drawing/2014/main" id="{714571AD-EA5F-414E-885F-100A8A575535}"/>
                </a:ext>
              </a:extLst>
            </p:cNvPr>
            <p:cNvSpPr>
              <a:spLocks/>
            </p:cNvSpPr>
            <p:nvPr/>
          </p:nvSpPr>
          <p:spPr bwMode="auto">
            <a:xfrm>
              <a:off x="3004" y="2382"/>
              <a:ext cx="50" cy="62"/>
            </a:xfrm>
            <a:custGeom>
              <a:avLst/>
              <a:gdLst>
                <a:gd name="T0" fmla="*/ 0 w 21"/>
                <a:gd name="T1" fmla="*/ 0 h 26"/>
                <a:gd name="T2" fmla="*/ 6 w 21"/>
                <a:gd name="T3" fmla="*/ 0 h 26"/>
                <a:gd name="T4" fmla="*/ 11 w 21"/>
                <a:gd name="T5" fmla="*/ 13 h 26"/>
                <a:gd name="T6" fmla="*/ 15 w 21"/>
                <a:gd name="T7" fmla="*/ 0 h 26"/>
                <a:gd name="T8" fmla="*/ 21 w 21"/>
                <a:gd name="T9" fmla="*/ 0 h 26"/>
                <a:gd name="T10" fmla="*/ 14 w 21"/>
                <a:gd name="T11" fmla="*/ 21 h 26"/>
                <a:gd name="T12" fmla="*/ 11 w 21"/>
                <a:gd name="T13" fmla="*/ 25 h 26"/>
                <a:gd name="T14" fmla="*/ 7 w 21"/>
                <a:gd name="T15" fmla="*/ 26 h 26"/>
                <a:gd name="T16" fmla="*/ 3 w 21"/>
                <a:gd name="T17" fmla="*/ 26 h 26"/>
                <a:gd name="T18" fmla="*/ 3 w 21"/>
                <a:gd name="T19" fmla="*/ 22 h 26"/>
                <a:gd name="T20" fmla="*/ 5 w 21"/>
                <a:gd name="T21" fmla="*/ 22 h 26"/>
                <a:gd name="T22" fmla="*/ 7 w 21"/>
                <a:gd name="T23" fmla="*/ 22 h 26"/>
                <a:gd name="T24" fmla="*/ 8 w 21"/>
                <a:gd name="T25" fmla="*/ 20 h 26"/>
                <a:gd name="T26" fmla="*/ 9 w 21"/>
                <a:gd name="T27" fmla="*/ 20 h 26"/>
                <a:gd name="T28" fmla="*/ 0 w 21"/>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6">
                  <a:moveTo>
                    <a:pt x="0" y="0"/>
                  </a:moveTo>
                  <a:cubicBezTo>
                    <a:pt x="6" y="0"/>
                    <a:pt x="6" y="0"/>
                    <a:pt x="6" y="0"/>
                  </a:cubicBezTo>
                  <a:cubicBezTo>
                    <a:pt x="11" y="13"/>
                    <a:pt x="11" y="13"/>
                    <a:pt x="11" y="13"/>
                  </a:cubicBezTo>
                  <a:cubicBezTo>
                    <a:pt x="15" y="0"/>
                    <a:pt x="15" y="0"/>
                    <a:pt x="15" y="0"/>
                  </a:cubicBezTo>
                  <a:cubicBezTo>
                    <a:pt x="21" y="0"/>
                    <a:pt x="21" y="0"/>
                    <a:pt x="21" y="0"/>
                  </a:cubicBezTo>
                  <a:cubicBezTo>
                    <a:pt x="14" y="21"/>
                    <a:pt x="14" y="21"/>
                    <a:pt x="14" y="21"/>
                  </a:cubicBezTo>
                  <a:cubicBezTo>
                    <a:pt x="13" y="23"/>
                    <a:pt x="12" y="24"/>
                    <a:pt x="11" y="25"/>
                  </a:cubicBezTo>
                  <a:cubicBezTo>
                    <a:pt x="10" y="26"/>
                    <a:pt x="8" y="26"/>
                    <a:pt x="7" y="26"/>
                  </a:cubicBezTo>
                  <a:cubicBezTo>
                    <a:pt x="3" y="26"/>
                    <a:pt x="3" y="26"/>
                    <a:pt x="3" y="26"/>
                  </a:cubicBezTo>
                  <a:cubicBezTo>
                    <a:pt x="3" y="22"/>
                    <a:pt x="3" y="22"/>
                    <a:pt x="3" y="22"/>
                  </a:cubicBezTo>
                  <a:cubicBezTo>
                    <a:pt x="5" y="22"/>
                    <a:pt x="5" y="22"/>
                    <a:pt x="5" y="22"/>
                  </a:cubicBezTo>
                  <a:cubicBezTo>
                    <a:pt x="6" y="22"/>
                    <a:pt x="7" y="22"/>
                    <a:pt x="7" y="22"/>
                  </a:cubicBezTo>
                  <a:cubicBezTo>
                    <a:pt x="8" y="21"/>
                    <a:pt x="8" y="21"/>
                    <a:pt x="8" y="20"/>
                  </a:cubicBezTo>
                  <a:cubicBezTo>
                    <a:pt x="9" y="20"/>
                    <a:pt x="9" y="20"/>
                    <a:pt x="9" y="20"/>
                  </a:cubicBezTo>
                  <a:lnTo>
                    <a:pt x="0" y="0"/>
                  </a:lnTo>
                  <a:close/>
                </a:path>
              </a:pathLst>
            </a:custGeom>
            <a:solidFill>
              <a:srgbClr val="EA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90">
              <a:extLst>
                <a:ext uri="{FF2B5EF4-FFF2-40B4-BE49-F238E27FC236}">
                  <a16:creationId xmlns:a16="http://schemas.microsoft.com/office/drawing/2014/main" id="{3B5F1C4B-D631-40CC-934B-A71FC3808387}"/>
                </a:ext>
              </a:extLst>
            </p:cNvPr>
            <p:cNvSpPr>
              <a:spLocks noChangeArrowheads="1"/>
            </p:cNvSpPr>
            <p:nvPr/>
          </p:nvSpPr>
          <p:spPr bwMode="auto">
            <a:xfrm>
              <a:off x="3259" y="2308"/>
              <a:ext cx="35" cy="236"/>
            </a:xfrm>
            <a:prstGeom prst="rect">
              <a:avLst/>
            </a:prstGeom>
            <a:solidFill>
              <a:srgbClr val="FF9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91">
              <a:extLst>
                <a:ext uri="{FF2B5EF4-FFF2-40B4-BE49-F238E27FC236}">
                  <a16:creationId xmlns:a16="http://schemas.microsoft.com/office/drawing/2014/main" id="{916C602C-10C1-4F84-BB1E-4C4C15032582}"/>
                </a:ext>
              </a:extLst>
            </p:cNvPr>
            <p:cNvSpPr>
              <a:spLocks noChangeArrowheads="1"/>
            </p:cNvSpPr>
            <p:nvPr/>
          </p:nvSpPr>
          <p:spPr bwMode="auto">
            <a:xfrm>
              <a:off x="3480" y="2308"/>
              <a:ext cx="36" cy="236"/>
            </a:xfrm>
            <a:prstGeom prst="rect">
              <a:avLst/>
            </a:prstGeom>
            <a:solidFill>
              <a:srgbClr val="FF9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92">
              <a:extLst>
                <a:ext uri="{FF2B5EF4-FFF2-40B4-BE49-F238E27FC236}">
                  <a16:creationId xmlns:a16="http://schemas.microsoft.com/office/drawing/2014/main" id="{C9A0E7B0-E45D-4A74-9689-7A89D285C03F}"/>
                </a:ext>
              </a:extLst>
            </p:cNvPr>
            <p:cNvSpPr>
              <a:spLocks noChangeArrowheads="1"/>
            </p:cNvSpPr>
            <p:nvPr/>
          </p:nvSpPr>
          <p:spPr bwMode="auto">
            <a:xfrm>
              <a:off x="3294" y="2336"/>
              <a:ext cx="186" cy="19"/>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93">
              <a:extLst>
                <a:ext uri="{FF2B5EF4-FFF2-40B4-BE49-F238E27FC236}">
                  <a16:creationId xmlns:a16="http://schemas.microsoft.com/office/drawing/2014/main" id="{5784571E-7114-4215-A203-0EEB768D975E}"/>
                </a:ext>
              </a:extLst>
            </p:cNvPr>
            <p:cNvSpPr>
              <a:spLocks noChangeArrowheads="1"/>
            </p:cNvSpPr>
            <p:nvPr/>
          </p:nvSpPr>
          <p:spPr bwMode="auto">
            <a:xfrm>
              <a:off x="3294" y="2389"/>
              <a:ext cx="186" cy="19"/>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94">
              <a:extLst>
                <a:ext uri="{FF2B5EF4-FFF2-40B4-BE49-F238E27FC236}">
                  <a16:creationId xmlns:a16="http://schemas.microsoft.com/office/drawing/2014/main" id="{3D01082C-2263-4364-A130-1A62EB8B124B}"/>
                </a:ext>
              </a:extLst>
            </p:cNvPr>
            <p:cNvSpPr>
              <a:spLocks noChangeArrowheads="1"/>
            </p:cNvSpPr>
            <p:nvPr/>
          </p:nvSpPr>
          <p:spPr bwMode="auto">
            <a:xfrm>
              <a:off x="3294" y="2444"/>
              <a:ext cx="186" cy="19"/>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95">
              <a:extLst>
                <a:ext uri="{FF2B5EF4-FFF2-40B4-BE49-F238E27FC236}">
                  <a16:creationId xmlns:a16="http://schemas.microsoft.com/office/drawing/2014/main" id="{729D6F27-B7FF-4285-80DA-74D6EDDC83AB}"/>
                </a:ext>
              </a:extLst>
            </p:cNvPr>
            <p:cNvSpPr>
              <a:spLocks noChangeArrowheads="1"/>
            </p:cNvSpPr>
            <p:nvPr/>
          </p:nvSpPr>
          <p:spPr bwMode="auto">
            <a:xfrm>
              <a:off x="3294" y="2496"/>
              <a:ext cx="186" cy="20"/>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96">
              <a:extLst>
                <a:ext uri="{FF2B5EF4-FFF2-40B4-BE49-F238E27FC236}">
                  <a16:creationId xmlns:a16="http://schemas.microsoft.com/office/drawing/2014/main" id="{15AA5556-A009-412B-8E03-35A4C0222933}"/>
                </a:ext>
              </a:extLst>
            </p:cNvPr>
            <p:cNvSpPr>
              <a:spLocks noChangeArrowheads="1"/>
            </p:cNvSpPr>
            <p:nvPr/>
          </p:nvSpPr>
          <p:spPr bwMode="auto">
            <a:xfrm>
              <a:off x="3363" y="2322"/>
              <a:ext cx="48" cy="48"/>
            </a:xfrm>
            <a:prstGeom prst="ellipse">
              <a:avLst/>
            </a:prstGeom>
            <a:solidFill>
              <a:srgbClr val="FF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97">
              <a:extLst>
                <a:ext uri="{FF2B5EF4-FFF2-40B4-BE49-F238E27FC236}">
                  <a16:creationId xmlns:a16="http://schemas.microsoft.com/office/drawing/2014/main" id="{80B034B9-2426-4AD4-8D06-4BB2B92159CF}"/>
                </a:ext>
              </a:extLst>
            </p:cNvPr>
            <p:cNvSpPr>
              <a:spLocks noChangeArrowheads="1"/>
            </p:cNvSpPr>
            <p:nvPr/>
          </p:nvSpPr>
          <p:spPr bwMode="auto">
            <a:xfrm>
              <a:off x="3316" y="2322"/>
              <a:ext cx="47" cy="48"/>
            </a:xfrm>
            <a:prstGeom prst="ellipse">
              <a:avLst/>
            </a:prstGeom>
            <a:solidFill>
              <a:srgbClr val="FF3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98">
              <a:extLst>
                <a:ext uri="{FF2B5EF4-FFF2-40B4-BE49-F238E27FC236}">
                  <a16:creationId xmlns:a16="http://schemas.microsoft.com/office/drawing/2014/main" id="{ACEA889B-492C-4D31-ACA0-D6E306AEDE91}"/>
                </a:ext>
              </a:extLst>
            </p:cNvPr>
            <p:cNvSpPr>
              <a:spLocks noChangeArrowheads="1"/>
            </p:cNvSpPr>
            <p:nvPr/>
          </p:nvSpPr>
          <p:spPr bwMode="auto">
            <a:xfrm>
              <a:off x="3294" y="2430"/>
              <a:ext cx="48" cy="47"/>
            </a:xfrm>
            <a:prstGeom prst="ellipse">
              <a:avLst/>
            </a:prstGeom>
            <a:solidFill>
              <a:srgbClr val="FF3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99">
              <a:extLst>
                <a:ext uri="{FF2B5EF4-FFF2-40B4-BE49-F238E27FC236}">
                  <a16:creationId xmlns:a16="http://schemas.microsoft.com/office/drawing/2014/main" id="{488C99E1-13DA-4E6C-AD5F-8D7A7D1D5ADD}"/>
                </a:ext>
              </a:extLst>
            </p:cNvPr>
            <p:cNvSpPr>
              <a:spLocks noChangeArrowheads="1"/>
            </p:cNvSpPr>
            <p:nvPr/>
          </p:nvSpPr>
          <p:spPr bwMode="auto">
            <a:xfrm>
              <a:off x="3383" y="2482"/>
              <a:ext cx="47" cy="48"/>
            </a:xfrm>
            <a:prstGeom prst="ellipse">
              <a:avLst/>
            </a:prstGeom>
            <a:solidFill>
              <a:srgbClr val="00A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100">
              <a:extLst>
                <a:ext uri="{FF2B5EF4-FFF2-40B4-BE49-F238E27FC236}">
                  <a16:creationId xmlns:a16="http://schemas.microsoft.com/office/drawing/2014/main" id="{85703415-F755-4308-AD0F-7F526C854F92}"/>
                </a:ext>
              </a:extLst>
            </p:cNvPr>
            <p:cNvSpPr>
              <a:spLocks noChangeArrowheads="1"/>
            </p:cNvSpPr>
            <p:nvPr/>
          </p:nvSpPr>
          <p:spPr bwMode="auto">
            <a:xfrm>
              <a:off x="3430" y="2482"/>
              <a:ext cx="48" cy="48"/>
            </a:xfrm>
            <a:prstGeom prst="ellipse">
              <a:avLst/>
            </a:prstGeom>
            <a:solidFill>
              <a:srgbClr val="00A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101">
              <a:extLst>
                <a:ext uri="{FF2B5EF4-FFF2-40B4-BE49-F238E27FC236}">
                  <a16:creationId xmlns:a16="http://schemas.microsoft.com/office/drawing/2014/main" id="{4B7F1247-A9DD-4E95-949A-514EC989DED2}"/>
                </a:ext>
              </a:extLst>
            </p:cNvPr>
            <p:cNvSpPr>
              <a:spLocks noChangeArrowheads="1"/>
            </p:cNvSpPr>
            <p:nvPr/>
          </p:nvSpPr>
          <p:spPr bwMode="auto">
            <a:xfrm>
              <a:off x="3430" y="2375"/>
              <a:ext cx="48" cy="47"/>
            </a:xfrm>
            <a:prstGeom prst="ellipse">
              <a:avLst/>
            </a:prstGeom>
            <a:solidFill>
              <a:srgbClr val="16D0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102">
              <a:extLst>
                <a:ext uri="{FF2B5EF4-FFF2-40B4-BE49-F238E27FC236}">
                  <a16:creationId xmlns:a16="http://schemas.microsoft.com/office/drawing/2014/main" id="{A299A072-C14E-4705-8DF3-BD6C5C0241B8}"/>
                </a:ext>
              </a:extLst>
            </p:cNvPr>
            <p:cNvSpPr>
              <a:spLocks noChangeArrowheads="1"/>
            </p:cNvSpPr>
            <p:nvPr/>
          </p:nvSpPr>
          <p:spPr bwMode="auto">
            <a:xfrm>
              <a:off x="3383" y="2375"/>
              <a:ext cx="47" cy="47"/>
            </a:xfrm>
            <a:prstGeom prst="ellipse">
              <a:avLst/>
            </a:prstGeom>
            <a:solidFill>
              <a:srgbClr val="16D0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103">
              <a:extLst>
                <a:ext uri="{FF2B5EF4-FFF2-40B4-BE49-F238E27FC236}">
                  <a16:creationId xmlns:a16="http://schemas.microsoft.com/office/drawing/2014/main" id="{A6966EC3-F6EF-4CA2-8B73-D3DD04C464DF}"/>
                </a:ext>
              </a:extLst>
            </p:cNvPr>
            <p:cNvSpPr>
              <a:spLocks noChangeArrowheads="1"/>
            </p:cNvSpPr>
            <p:nvPr/>
          </p:nvSpPr>
          <p:spPr bwMode="auto">
            <a:xfrm>
              <a:off x="3335" y="2375"/>
              <a:ext cx="48" cy="47"/>
            </a:xfrm>
            <a:prstGeom prst="ellipse">
              <a:avLst/>
            </a:prstGeom>
            <a:solidFill>
              <a:srgbClr val="00A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104">
              <a:extLst>
                <a:ext uri="{FF2B5EF4-FFF2-40B4-BE49-F238E27FC236}">
                  <a16:creationId xmlns:a16="http://schemas.microsoft.com/office/drawing/2014/main" id="{029A2029-2472-4339-B2A4-A78ECB84E6EB}"/>
                </a:ext>
              </a:extLst>
            </p:cNvPr>
            <p:cNvSpPr>
              <a:spLocks noChangeArrowheads="1"/>
            </p:cNvSpPr>
            <p:nvPr/>
          </p:nvSpPr>
          <p:spPr bwMode="auto">
            <a:xfrm>
              <a:off x="2961" y="2171"/>
              <a:ext cx="69" cy="70"/>
            </a:xfrm>
            <a:prstGeom prst="ellipse">
              <a:avLst/>
            </a:prstGeom>
            <a:solidFill>
              <a:srgbClr val="FC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105">
              <a:extLst>
                <a:ext uri="{FF2B5EF4-FFF2-40B4-BE49-F238E27FC236}">
                  <a16:creationId xmlns:a16="http://schemas.microsoft.com/office/drawing/2014/main" id="{03A10E3A-D624-4ED3-90C9-0CF000990E2F}"/>
                </a:ext>
              </a:extLst>
            </p:cNvPr>
            <p:cNvSpPr>
              <a:spLocks noChangeArrowheads="1"/>
            </p:cNvSpPr>
            <p:nvPr/>
          </p:nvSpPr>
          <p:spPr bwMode="auto">
            <a:xfrm>
              <a:off x="3108" y="2088"/>
              <a:ext cx="70" cy="69"/>
            </a:xfrm>
            <a:prstGeom prst="ellipse">
              <a:avLst/>
            </a:prstGeom>
            <a:solidFill>
              <a:srgbClr val="FC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8" name="Group 108">
            <a:extLst>
              <a:ext uri="{FF2B5EF4-FFF2-40B4-BE49-F238E27FC236}">
                <a16:creationId xmlns:a16="http://schemas.microsoft.com/office/drawing/2014/main" id="{D1979A7D-D989-4487-A618-FABA01BE4E69}"/>
              </a:ext>
            </a:extLst>
          </p:cNvPr>
          <p:cNvGrpSpPr>
            <a:grpSpLocks noChangeAspect="1"/>
          </p:cNvGrpSpPr>
          <p:nvPr/>
        </p:nvGrpSpPr>
        <p:grpSpPr bwMode="auto">
          <a:xfrm>
            <a:off x="6433529" y="4202047"/>
            <a:ext cx="853097" cy="781783"/>
            <a:chOff x="4159" y="1770"/>
            <a:chExt cx="957" cy="877"/>
          </a:xfrm>
        </p:grpSpPr>
        <p:sp>
          <p:nvSpPr>
            <p:cNvPr id="149" name="Rectangle 109">
              <a:extLst>
                <a:ext uri="{FF2B5EF4-FFF2-40B4-BE49-F238E27FC236}">
                  <a16:creationId xmlns:a16="http://schemas.microsoft.com/office/drawing/2014/main" id="{743743D0-0CCD-4735-93DB-7CEF2451B2C0}"/>
                </a:ext>
              </a:extLst>
            </p:cNvPr>
            <p:cNvSpPr>
              <a:spLocks noChangeArrowheads="1"/>
            </p:cNvSpPr>
            <p:nvPr/>
          </p:nvSpPr>
          <p:spPr bwMode="auto">
            <a:xfrm>
              <a:off x="4376" y="1961"/>
              <a:ext cx="523" cy="213"/>
            </a:xfrm>
            <a:prstGeom prst="rect">
              <a:avLst/>
            </a:prstGeom>
            <a:solidFill>
              <a:srgbClr val="47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110">
              <a:extLst>
                <a:ext uri="{FF2B5EF4-FFF2-40B4-BE49-F238E27FC236}">
                  <a16:creationId xmlns:a16="http://schemas.microsoft.com/office/drawing/2014/main" id="{4FE3F2BE-FD6F-4E57-ABC8-935C6026A290}"/>
                </a:ext>
              </a:extLst>
            </p:cNvPr>
            <p:cNvSpPr>
              <a:spLocks noChangeArrowheads="1"/>
            </p:cNvSpPr>
            <p:nvPr/>
          </p:nvSpPr>
          <p:spPr bwMode="auto">
            <a:xfrm>
              <a:off x="4376" y="2111"/>
              <a:ext cx="523" cy="122"/>
            </a:xfrm>
            <a:prstGeom prst="ellipse">
              <a:avLst/>
            </a:prstGeom>
            <a:solidFill>
              <a:srgbClr val="47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1">
              <a:extLst>
                <a:ext uri="{FF2B5EF4-FFF2-40B4-BE49-F238E27FC236}">
                  <a16:creationId xmlns:a16="http://schemas.microsoft.com/office/drawing/2014/main" id="{29518EDC-C465-4AC2-A2F7-E1DA496F088E}"/>
                </a:ext>
              </a:extLst>
            </p:cNvPr>
            <p:cNvSpPr>
              <a:spLocks/>
            </p:cNvSpPr>
            <p:nvPr/>
          </p:nvSpPr>
          <p:spPr bwMode="auto">
            <a:xfrm>
              <a:off x="4376" y="1882"/>
              <a:ext cx="523" cy="253"/>
            </a:xfrm>
            <a:custGeom>
              <a:avLst/>
              <a:gdLst>
                <a:gd name="T0" fmla="*/ 219 w 219"/>
                <a:gd name="T1" fmla="*/ 0 h 106"/>
                <a:gd name="T2" fmla="*/ 0 w 219"/>
                <a:gd name="T3" fmla="*/ 0 h 106"/>
                <a:gd name="T4" fmla="*/ 0 w 219"/>
                <a:gd name="T5" fmla="*/ 72 h 106"/>
                <a:gd name="T6" fmla="*/ 0 w 219"/>
                <a:gd name="T7" fmla="*/ 72 h 106"/>
                <a:gd name="T8" fmla="*/ 0 w 219"/>
                <a:gd name="T9" fmla="*/ 72 h 106"/>
                <a:gd name="T10" fmla="*/ 110 w 219"/>
                <a:gd name="T11" fmla="*/ 106 h 106"/>
                <a:gd name="T12" fmla="*/ 219 w 219"/>
                <a:gd name="T13" fmla="*/ 72 h 106"/>
                <a:gd name="T14" fmla="*/ 219 w 219"/>
                <a:gd name="T15" fmla="*/ 72 h 106"/>
                <a:gd name="T16" fmla="*/ 219 w 219"/>
                <a:gd name="T17" fmla="*/ 72 h 106"/>
                <a:gd name="T18" fmla="*/ 219 w 219"/>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106">
                  <a:moveTo>
                    <a:pt x="219" y="0"/>
                  </a:moveTo>
                  <a:cubicBezTo>
                    <a:pt x="0" y="0"/>
                    <a:pt x="0" y="0"/>
                    <a:pt x="0" y="0"/>
                  </a:cubicBezTo>
                  <a:cubicBezTo>
                    <a:pt x="0" y="72"/>
                    <a:pt x="0" y="72"/>
                    <a:pt x="0" y="72"/>
                  </a:cubicBezTo>
                  <a:cubicBezTo>
                    <a:pt x="0" y="72"/>
                    <a:pt x="0" y="72"/>
                    <a:pt x="0" y="72"/>
                  </a:cubicBezTo>
                  <a:cubicBezTo>
                    <a:pt x="0" y="72"/>
                    <a:pt x="0" y="72"/>
                    <a:pt x="0" y="72"/>
                  </a:cubicBezTo>
                  <a:cubicBezTo>
                    <a:pt x="0" y="86"/>
                    <a:pt x="49" y="106"/>
                    <a:pt x="110" y="106"/>
                  </a:cubicBezTo>
                  <a:cubicBezTo>
                    <a:pt x="170" y="106"/>
                    <a:pt x="219" y="86"/>
                    <a:pt x="219" y="72"/>
                  </a:cubicBezTo>
                  <a:cubicBezTo>
                    <a:pt x="219" y="72"/>
                    <a:pt x="219" y="72"/>
                    <a:pt x="219" y="72"/>
                  </a:cubicBezTo>
                  <a:cubicBezTo>
                    <a:pt x="219" y="72"/>
                    <a:pt x="219" y="72"/>
                    <a:pt x="219" y="72"/>
                  </a:cubicBezTo>
                  <a:lnTo>
                    <a:pt x="219"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2">
              <a:extLst>
                <a:ext uri="{FF2B5EF4-FFF2-40B4-BE49-F238E27FC236}">
                  <a16:creationId xmlns:a16="http://schemas.microsoft.com/office/drawing/2014/main" id="{FC2989DC-4577-4703-AC09-162A61466C67}"/>
                </a:ext>
              </a:extLst>
            </p:cNvPr>
            <p:cNvSpPr>
              <a:spLocks/>
            </p:cNvSpPr>
            <p:nvPr/>
          </p:nvSpPr>
          <p:spPr bwMode="auto">
            <a:xfrm>
              <a:off x="4899" y="1946"/>
              <a:ext cx="43" cy="252"/>
            </a:xfrm>
            <a:custGeom>
              <a:avLst/>
              <a:gdLst>
                <a:gd name="T0" fmla="*/ 18 w 18"/>
                <a:gd name="T1" fmla="*/ 0 h 105"/>
                <a:gd name="T2" fmla="*/ 18 w 18"/>
                <a:gd name="T3" fmla="*/ 105 h 105"/>
                <a:gd name="T4" fmla="*/ 0 w 18"/>
                <a:gd name="T5" fmla="*/ 105 h 105"/>
                <a:gd name="T6" fmla="*/ 11 w 18"/>
                <a:gd name="T7" fmla="*/ 75 h 105"/>
                <a:gd name="T8" fmla="*/ 11 w 18"/>
                <a:gd name="T9" fmla="*/ 0 h 105"/>
                <a:gd name="T10" fmla="*/ 18 w 18"/>
                <a:gd name="T11" fmla="*/ 0 h 105"/>
              </a:gdLst>
              <a:ahLst/>
              <a:cxnLst>
                <a:cxn ang="0">
                  <a:pos x="T0" y="T1"/>
                </a:cxn>
                <a:cxn ang="0">
                  <a:pos x="T2" y="T3"/>
                </a:cxn>
                <a:cxn ang="0">
                  <a:pos x="T4" y="T5"/>
                </a:cxn>
                <a:cxn ang="0">
                  <a:pos x="T6" y="T7"/>
                </a:cxn>
                <a:cxn ang="0">
                  <a:pos x="T8" y="T9"/>
                </a:cxn>
                <a:cxn ang="0">
                  <a:pos x="T10" y="T11"/>
                </a:cxn>
              </a:cxnLst>
              <a:rect l="0" t="0" r="r" b="b"/>
              <a:pathLst>
                <a:path w="18" h="105">
                  <a:moveTo>
                    <a:pt x="18" y="0"/>
                  </a:moveTo>
                  <a:cubicBezTo>
                    <a:pt x="18" y="105"/>
                    <a:pt x="18" y="105"/>
                    <a:pt x="18" y="105"/>
                  </a:cubicBezTo>
                  <a:cubicBezTo>
                    <a:pt x="0" y="105"/>
                    <a:pt x="0" y="105"/>
                    <a:pt x="0" y="105"/>
                  </a:cubicBezTo>
                  <a:cubicBezTo>
                    <a:pt x="2" y="87"/>
                    <a:pt x="11" y="75"/>
                    <a:pt x="11" y="75"/>
                  </a:cubicBezTo>
                  <a:cubicBezTo>
                    <a:pt x="11" y="0"/>
                    <a:pt x="11" y="0"/>
                    <a:pt x="11" y="0"/>
                  </a:cubicBezTo>
                  <a:lnTo>
                    <a:pt x="18" y="0"/>
                  </a:lnTo>
                  <a:close/>
                </a:path>
              </a:pathLst>
            </a:custGeom>
            <a:solidFill>
              <a:srgbClr val="FA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3">
              <a:extLst>
                <a:ext uri="{FF2B5EF4-FFF2-40B4-BE49-F238E27FC236}">
                  <a16:creationId xmlns:a16="http://schemas.microsoft.com/office/drawing/2014/main" id="{2B6415F2-2B18-4DE7-B516-7951B754F20C}"/>
                </a:ext>
              </a:extLst>
            </p:cNvPr>
            <p:cNvSpPr>
              <a:spLocks/>
            </p:cNvSpPr>
            <p:nvPr/>
          </p:nvSpPr>
          <p:spPr bwMode="auto">
            <a:xfrm>
              <a:off x="4942" y="1946"/>
              <a:ext cx="43" cy="252"/>
            </a:xfrm>
            <a:custGeom>
              <a:avLst/>
              <a:gdLst>
                <a:gd name="T0" fmla="*/ 18 w 18"/>
                <a:gd name="T1" fmla="*/ 105 h 105"/>
                <a:gd name="T2" fmla="*/ 0 w 18"/>
                <a:gd name="T3" fmla="*/ 105 h 105"/>
                <a:gd name="T4" fmla="*/ 0 w 18"/>
                <a:gd name="T5" fmla="*/ 0 h 105"/>
                <a:gd name="T6" fmla="*/ 7 w 18"/>
                <a:gd name="T7" fmla="*/ 0 h 105"/>
                <a:gd name="T8" fmla="*/ 7 w 18"/>
                <a:gd name="T9" fmla="*/ 75 h 105"/>
                <a:gd name="T10" fmla="*/ 18 w 18"/>
                <a:gd name="T11" fmla="*/ 105 h 105"/>
              </a:gdLst>
              <a:ahLst/>
              <a:cxnLst>
                <a:cxn ang="0">
                  <a:pos x="T0" y="T1"/>
                </a:cxn>
                <a:cxn ang="0">
                  <a:pos x="T2" y="T3"/>
                </a:cxn>
                <a:cxn ang="0">
                  <a:pos x="T4" y="T5"/>
                </a:cxn>
                <a:cxn ang="0">
                  <a:pos x="T6" y="T7"/>
                </a:cxn>
                <a:cxn ang="0">
                  <a:pos x="T8" y="T9"/>
                </a:cxn>
                <a:cxn ang="0">
                  <a:pos x="T10" y="T11"/>
                </a:cxn>
              </a:cxnLst>
              <a:rect l="0" t="0" r="r" b="b"/>
              <a:pathLst>
                <a:path w="18" h="105">
                  <a:moveTo>
                    <a:pt x="18" y="105"/>
                  </a:moveTo>
                  <a:cubicBezTo>
                    <a:pt x="0" y="105"/>
                    <a:pt x="0" y="105"/>
                    <a:pt x="0" y="105"/>
                  </a:cubicBezTo>
                  <a:cubicBezTo>
                    <a:pt x="0" y="0"/>
                    <a:pt x="0" y="0"/>
                    <a:pt x="0" y="0"/>
                  </a:cubicBezTo>
                  <a:cubicBezTo>
                    <a:pt x="7" y="0"/>
                    <a:pt x="7" y="0"/>
                    <a:pt x="7" y="0"/>
                  </a:cubicBezTo>
                  <a:cubicBezTo>
                    <a:pt x="7" y="75"/>
                    <a:pt x="7" y="75"/>
                    <a:pt x="7" y="75"/>
                  </a:cubicBezTo>
                  <a:cubicBezTo>
                    <a:pt x="7" y="75"/>
                    <a:pt x="16" y="87"/>
                    <a:pt x="18" y="105"/>
                  </a:cubicBezTo>
                  <a:close/>
                </a:path>
              </a:pathLst>
            </a:custGeom>
            <a:solidFill>
              <a:srgbClr val="F8B7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4">
              <a:extLst>
                <a:ext uri="{FF2B5EF4-FFF2-40B4-BE49-F238E27FC236}">
                  <a16:creationId xmlns:a16="http://schemas.microsoft.com/office/drawing/2014/main" id="{938049A3-5C47-4C84-8AFB-D9786CB0C2E6}"/>
                </a:ext>
              </a:extLst>
            </p:cNvPr>
            <p:cNvSpPr>
              <a:spLocks/>
            </p:cNvSpPr>
            <p:nvPr/>
          </p:nvSpPr>
          <p:spPr bwMode="auto">
            <a:xfrm>
              <a:off x="4159" y="1770"/>
              <a:ext cx="480" cy="303"/>
            </a:xfrm>
            <a:custGeom>
              <a:avLst/>
              <a:gdLst>
                <a:gd name="T0" fmla="*/ 480 w 480"/>
                <a:gd name="T1" fmla="*/ 0 h 303"/>
                <a:gd name="T2" fmla="*/ 480 w 480"/>
                <a:gd name="T3" fmla="*/ 303 h 303"/>
                <a:gd name="T4" fmla="*/ 0 w 480"/>
                <a:gd name="T5" fmla="*/ 150 h 303"/>
                <a:gd name="T6" fmla="*/ 480 w 480"/>
                <a:gd name="T7" fmla="*/ 0 h 303"/>
              </a:gdLst>
              <a:ahLst/>
              <a:cxnLst>
                <a:cxn ang="0">
                  <a:pos x="T0" y="T1"/>
                </a:cxn>
                <a:cxn ang="0">
                  <a:pos x="T2" y="T3"/>
                </a:cxn>
                <a:cxn ang="0">
                  <a:pos x="T4" y="T5"/>
                </a:cxn>
                <a:cxn ang="0">
                  <a:pos x="T6" y="T7"/>
                </a:cxn>
              </a:cxnLst>
              <a:rect l="0" t="0" r="r" b="b"/>
              <a:pathLst>
                <a:path w="480" h="303">
                  <a:moveTo>
                    <a:pt x="480" y="0"/>
                  </a:moveTo>
                  <a:lnTo>
                    <a:pt x="480" y="303"/>
                  </a:lnTo>
                  <a:lnTo>
                    <a:pt x="0" y="150"/>
                  </a:lnTo>
                  <a:lnTo>
                    <a:pt x="480" y="0"/>
                  </a:lnTo>
                  <a:close/>
                </a:path>
              </a:pathLst>
            </a:custGeom>
            <a:solidFill>
              <a:srgbClr val="5655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5">
              <a:extLst>
                <a:ext uri="{FF2B5EF4-FFF2-40B4-BE49-F238E27FC236}">
                  <a16:creationId xmlns:a16="http://schemas.microsoft.com/office/drawing/2014/main" id="{DB142E88-9E93-4590-835E-4EB30CF393B6}"/>
                </a:ext>
              </a:extLst>
            </p:cNvPr>
            <p:cNvSpPr>
              <a:spLocks/>
            </p:cNvSpPr>
            <p:nvPr/>
          </p:nvSpPr>
          <p:spPr bwMode="auto">
            <a:xfrm>
              <a:off x="4639" y="1770"/>
              <a:ext cx="477" cy="303"/>
            </a:xfrm>
            <a:custGeom>
              <a:avLst/>
              <a:gdLst>
                <a:gd name="T0" fmla="*/ 477 w 477"/>
                <a:gd name="T1" fmla="*/ 150 h 303"/>
                <a:gd name="T2" fmla="*/ 0 w 477"/>
                <a:gd name="T3" fmla="*/ 303 h 303"/>
                <a:gd name="T4" fmla="*/ 0 w 477"/>
                <a:gd name="T5" fmla="*/ 0 h 303"/>
                <a:gd name="T6" fmla="*/ 477 w 477"/>
                <a:gd name="T7" fmla="*/ 150 h 303"/>
              </a:gdLst>
              <a:ahLst/>
              <a:cxnLst>
                <a:cxn ang="0">
                  <a:pos x="T0" y="T1"/>
                </a:cxn>
                <a:cxn ang="0">
                  <a:pos x="T2" y="T3"/>
                </a:cxn>
                <a:cxn ang="0">
                  <a:pos x="T4" y="T5"/>
                </a:cxn>
                <a:cxn ang="0">
                  <a:pos x="T6" y="T7"/>
                </a:cxn>
              </a:cxnLst>
              <a:rect l="0" t="0" r="r" b="b"/>
              <a:pathLst>
                <a:path w="477" h="303">
                  <a:moveTo>
                    <a:pt x="477" y="150"/>
                  </a:moveTo>
                  <a:lnTo>
                    <a:pt x="0" y="303"/>
                  </a:lnTo>
                  <a:lnTo>
                    <a:pt x="0" y="0"/>
                  </a:lnTo>
                  <a:lnTo>
                    <a:pt x="477" y="150"/>
                  </a:lnTo>
                  <a:close/>
                </a:path>
              </a:pathLst>
            </a:custGeom>
            <a:solidFill>
              <a:srgbClr val="47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16">
              <a:extLst>
                <a:ext uri="{FF2B5EF4-FFF2-40B4-BE49-F238E27FC236}">
                  <a16:creationId xmlns:a16="http://schemas.microsoft.com/office/drawing/2014/main" id="{41E0DD1E-20AA-4D4E-840F-55362D1492D7}"/>
                </a:ext>
              </a:extLst>
            </p:cNvPr>
            <p:cNvSpPr>
              <a:spLocks/>
            </p:cNvSpPr>
            <p:nvPr/>
          </p:nvSpPr>
          <p:spPr bwMode="auto">
            <a:xfrm>
              <a:off x="4589" y="2363"/>
              <a:ext cx="138" cy="284"/>
            </a:xfrm>
            <a:custGeom>
              <a:avLst/>
              <a:gdLst>
                <a:gd name="T0" fmla="*/ 0 w 138"/>
                <a:gd name="T1" fmla="*/ 14 h 284"/>
                <a:gd name="T2" fmla="*/ 28 w 138"/>
                <a:gd name="T3" fmla="*/ 284 h 284"/>
                <a:gd name="T4" fmla="*/ 78 w 138"/>
                <a:gd name="T5" fmla="*/ 234 h 284"/>
                <a:gd name="T6" fmla="*/ 138 w 138"/>
                <a:gd name="T7" fmla="*/ 270 h 284"/>
                <a:gd name="T8" fmla="*/ 109 w 138"/>
                <a:gd name="T9" fmla="*/ 0 h 284"/>
                <a:gd name="T10" fmla="*/ 0 w 138"/>
                <a:gd name="T11" fmla="*/ 14 h 284"/>
              </a:gdLst>
              <a:ahLst/>
              <a:cxnLst>
                <a:cxn ang="0">
                  <a:pos x="T0" y="T1"/>
                </a:cxn>
                <a:cxn ang="0">
                  <a:pos x="T2" y="T3"/>
                </a:cxn>
                <a:cxn ang="0">
                  <a:pos x="T4" y="T5"/>
                </a:cxn>
                <a:cxn ang="0">
                  <a:pos x="T6" y="T7"/>
                </a:cxn>
                <a:cxn ang="0">
                  <a:pos x="T8" y="T9"/>
                </a:cxn>
                <a:cxn ang="0">
                  <a:pos x="T10" y="T11"/>
                </a:cxn>
              </a:cxnLst>
              <a:rect l="0" t="0" r="r" b="b"/>
              <a:pathLst>
                <a:path w="138" h="284">
                  <a:moveTo>
                    <a:pt x="0" y="14"/>
                  </a:moveTo>
                  <a:lnTo>
                    <a:pt x="28" y="284"/>
                  </a:lnTo>
                  <a:lnTo>
                    <a:pt x="78" y="234"/>
                  </a:lnTo>
                  <a:lnTo>
                    <a:pt x="138" y="270"/>
                  </a:lnTo>
                  <a:lnTo>
                    <a:pt x="109" y="0"/>
                  </a:lnTo>
                  <a:lnTo>
                    <a:pt x="0" y="14"/>
                  </a:lnTo>
                  <a:close/>
                </a:path>
              </a:pathLst>
            </a:custGeom>
            <a:solidFill>
              <a:srgbClr val="DC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17">
              <a:extLst>
                <a:ext uri="{FF2B5EF4-FFF2-40B4-BE49-F238E27FC236}">
                  <a16:creationId xmlns:a16="http://schemas.microsoft.com/office/drawing/2014/main" id="{A6DF4A9C-62BE-4EDE-9887-931AB7E1EEF0}"/>
                </a:ext>
              </a:extLst>
            </p:cNvPr>
            <p:cNvSpPr>
              <a:spLocks/>
            </p:cNvSpPr>
            <p:nvPr/>
          </p:nvSpPr>
          <p:spPr bwMode="auto">
            <a:xfrm>
              <a:off x="4519" y="2372"/>
              <a:ext cx="175" cy="213"/>
            </a:xfrm>
            <a:custGeom>
              <a:avLst/>
              <a:gdLst>
                <a:gd name="T0" fmla="*/ 72 w 175"/>
                <a:gd name="T1" fmla="*/ 0 h 213"/>
                <a:gd name="T2" fmla="*/ 0 w 175"/>
                <a:gd name="T3" fmla="*/ 170 h 213"/>
                <a:gd name="T4" fmla="*/ 67 w 175"/>
                <a:gd name="T5" fmla="*/ 153 h 213"/>
                <a:gd name="T6" fmla="*/ 103 w 175"/>
                <a:gd name="T7" fmla="*/ 213 h 213"/>
                <a:gd name="T8" fmla="*/ 175 w 175"/>
                <a:gd name="T9" fmla="*/ 43 h 213"/>
                <a:gd name="T10" fmla="*/ 72 w 175"/>
                <a:gd name="T11" fmla="*/ 0 h 213"/>
              </a:gdLst>
              <a:ahLst/>
              <a:cxnLst>
                <a:cxn ang="0">
                  <a:pos x="T0" y="T1"/>
                </a:cxn>
                <a:cxn ang="0">
                  <a:pos x="T2" y="T3"/>
                </a:cxn>
                <a:cxn ang="0">
                  <a:pos x="T4" y="T5"/>
                </a:cxn>
                <a:cxn ang="0">
                  <a:pos x="T6" y="T7"/>
                </a:cxn>
                <a:cxn ang="0">
                  <a:pos x="T8" y="T9"/>
                </a:cxn>
                <a:cxn ang="0">
                  <a:pos x="T10" y="T11"/>
                </a:cxn>
              </a:cxnLst>
              <a:rect l="0" t="0" r="r" b="b"/>
              <a:pathLst>
                <a:path w="175" h="213">
                  <a:moveTo>
                    <a:pt x="72" y="0"/>
                  </a:moveTo>
                  <a:lnTo>
                    <a:pt x="0" y="170"/>
                  </a:lnTo>
                  <a:lnTo>
                    <a:pt x="67" y="153"/>
                  </a:lnTo>
                  <a:lnTo>
                    <a:pt x="103" y="213"/>
                  </a:lnTo>
                  <a:lnTo>
                    <a:pt x="175" y="43"/>
                  </a:lnTo>
                  <a:lnTo>
                    <a:pt x="72" y="0"/>
                  </a:lnTo>
                  <a:close/>
                </a:path>
              </a:pathLst>
            </a:custGeom>
            <a:solidFill>
              <a:srgbClr val="EE3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18">
              <a:extLst>
                <a:ext uri="{FF2B5EF4-FFF2-40B4-BE49-F238E27FC236}">
                  <a16:creationId xmlns:a16="http://schemas.microsoft.com/office/drawing/2014/main" id="{956C5F87-A382-4526-A8FC-0824755BA935}"/>
                </a:ext>
              </a:extLst>
            </p:cNvPr>
            <p:cNvSpPr>
              <a:spLocks/>
            </p:cNvSpPr>
            <p:nvPr/>
          </p:nvSpPr>
          <p:spPr bwMode="auto">
            <a:xfrm>
              <a:off x="4304" y="2233"/>
              <a:ext cx="263" cy="223"/>
            </a:xfrm>
            <a:custGeom>
              <a:avLst/>
              <a:gdLst>
                <a:gd name="T0" fmla="*/ 110 w 110"/>
                <a:gd name="T1" fmla="*/ 12 h 93"/>
                <a:gd name="T2" fmla="*/ 110 w 110"/>
                <a:gd name="T3" fmla="*/ 81 h 93"/>
                <a:gd name="T4" fmla="*/ 10 w 110"/>
                <a:gd name="T5" fmla="*/ 93 h 93"/>
                <a:gd name="T6" fmla="*/ 0 w 110"/>
                <a:gd name="T7" fmla="*/ 46 h 93"/>
                <a:gd name="T8" fmla="*/ 10 w 110"/>
                <a:gd name="T9" fmla="*/ 0 h 93"/>
                <a:gd name="T10" fmla="*/ 110 w 110"/>
                <a:gd name="T11" fmla="*/ 12 h 93"/>
              </a:gdLst>
              <a:ahLst/>
              <a:cxnLst>
                <a:cxn ang="0">
                  <a:pos x="T0" y="T1"/>
                </a:cxn>
                <a:cxn ang="0">
                  <a:pos x="T2" y="T3"/>
                </a:cxn>
                <a:cxn ang="0">
                  <a:pos x="T4" y="T5"/>
                </a:cxn>
                <a:cxn ang="0">
                  <a:pos x="T6" y="T7"/>
                </a:cxn>
                <a:cxn ang="0">
                  <a:pos x="T8" y="T9"/>
                </a:cxn>
                <a:cxn ang="0">
                  <a:pos x="T10" y="T11"/>
                </a:cxn>
              </a:cxnLst>
              <a:rect l="0" t="0" r="r" b="b"/>
              <a:pathLst>
                <a:path w="110" h="93">
                  <a:moveTo>
                    <a:pt x="110" y="12"/>
                  </a:moveTo>
                  <a:cubicBezTo>
                    <a:pt x="110" y="81"/>
                    <a:pt x="110" y="81"/>
                    <a:pt x="110" y="81"/>
                  </a:cubicBezTo>
                  <a:cubicBezTo>
                    <a:pt x="84" y="81"/>
                    <a:pt x="10" y="93"/>
                    <a:pt x="10" y="93"/>
                  </a:cubicBezTo>
                  <a:cubicBezTo>
                    <a:pt x="5" y="93"/>
                    <a:pt x="0" y="72"/>
                    <a:pt x="0" y="46"/>
                  </a:cubicBezTo>
                  <a:cubicBezTo>
                    <a:pt x="0" y="21"/>
                    <a:pt x="5" y="0"/>
                    <a:pt x="10" y="0"/>
                  </a:cubicBezTo>
                  <a:cubicBezTo>
                    <a:pt x="10" y="0"/>
                    <a:pt x="83" y="12"/>
                    <a:pt x="110" y="12"/>
                  </a:cubicBezTo>
                  <a:close/>
                </a:path>
              </a:pathLst>
            </a:custGeom>
            <a:solidFill>
              <a:srgbClr val="A5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19">
              <a:extLst>
                <a:ext uri="{FF2B5EF4-FFF2-40B4-BE49-F238E27FC236}">
                  <a16:creationId xmlns:a16="http://schemas.microsoft.com/office/drawing/2014/main" id="{345C135A-229B-4DB1-B5BF-A15E1A6E65CB}"/>
                </a:ext>
              </a:extLst>
            </p:cNvPr>
            <p:cNvSpPr>
              <a:spLocks/>
            </p:cNvSpPr>
            <p:nvPr/>
          </p:nvSpPr>
          <p:spPr bwMode="auto">
            <a:xfrm>
              <a:off x="4304" y="2305"/>
              <a:ext cx="263" cy="79"/>
            </a:xfrm>
            <a:custGeom>
              <a:avLst/>
              <a:gdLst>
                <a:gd name="T0" fmla="*/ 110 w 110"/>
                <a:gd name="T1" fmla="*/ 4 h 33"/>
                <a:gd name="T2" fmla="*/ 110 w 110"/>
                <a:gd name="T3" fmla="*/ 29 h 33"/>
                <a:gd name="T4" fmla="*/ 1 w 110"/>
                <a:gd name="T5" fmla="*/ 33 h 33"/>
                <a:gd name="T6" fmla="*/ 1 w 110"/>
                <a:gd name="T7" fmla="*/ 0 h 33"/>
                <a:gd name="T8" fmla="*/ 110 w 110"/>
                <a:gd name="T9" fmla="*/ 4 h 33"/>
              </a:gdLst>
              <a:ahLst/>
              <a:cxnLst>
                <a:cxn ang="0">
                  <a:pos x="T0" y="T1"/>
                </a:cxn>
                <a:cxn ang="0">
                  <a:pos x="T2" y="T3"/>
                </a:cxn>
                <a:cxn ang="0">
                  <a:pos x="T4" y="T5"/>
                </a:cxn>
                <a:cxn ang="0">
                  <a:pos x="T6" y="T7"/>
                </a:cxn>
                <a:cxn ang="0">
                  <a:pos x="T8" y="T9"/>
                </a:cxn>
              </a:cxnLst>
              <a:rect l="0" t="0" r="r" b="b"/>
              <a:pathLst>
                <a:path w="110" h="33">
                  <a:moveTo>
                    <a:pt x="110" y="4"/>
                  </a:moveTo>
                  <a:cubicBezTo>
                    <a:pt x="110" y="29"/>
                    <a:pt x="110" y="29"/>
                    <a:pt x="110" y="29"/>
                  </a:cubicBezTo>
                  <a:cubicBezTo>
                    <a:pt x="75" y="30"/>
                    <a:pt x="21" y="32"/>
                    <a:pt x="1" y="33"/>
                  </a:cubicBezTo>
                  <a:cubicBezTo>
                    <a:pt x="0" y="22"/>
                    <a:pt x="0" y="11"/>
                    <a:pt x="1" y="0"/>
                  </a:cubicBezTo>
                  <a:cubicBezTo>
                    <a:pt x="21" y="1"/>
                    <a:pt x="74" y="3"/>
                    <a:pt x="110" y="4"/>
                  </a:cubicBezTo>
                  <a:close/>
                </a:path>
              </a:pathLst>
            </a:custGeom>
            <a:solidFill>
              <a:srgbClr val="D5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0">
              <a:extLst>
                <a:ext uri="{FF2B5EF4-FFF2-40B4-BE49-F238E27FC236}">
                  <a16:creationId xmlns:a16="http://schemas.microsoft.com/office/drawing/2014/main" id="{517F46BE-0AAB-4A89-B15A-F7C7B754390F}"/>
                </a:ext>
              </a:extLst>
            </p:cNvPr>
            <p:cNvSpPr>
              <a:spLocks/>
            </p:cNvSpPr>
            <p:nvPr/>
          </p:nvSpPr>
          <p:spPr bwMode="auto">
            <a:xfrm>
              <a:off x="4706" y="2233"/>
              <a:ext cx="238" cy="223"/>
            </a:xfrm>
            <a:custGeom>
              <a:avLst/>
              <a:gdLst>
                <a:gd name="T0" fmla="*/ 0 w 100"/>
                <a:gd name="T1" fmla="*/ 12 h 93"/>
                <a:gd name="T2" fmla="*/ 100 w 100"/>
                <a:gd name="T3" fmla="*/ 0 h 93"/>
                <a:gd name="T4" fmla="*/ 100 w 100"/>
                <a:gd name="T5" fmla="*/ 93 h 93"/>
                <a:gd name="T6" fmla="*/ 0 w 100"/>
                <a:gd name="T7" fmla="*/ 81 h 93"/>
                <a:gd name="T8" fmla="*/ 0 w 100"/>
                <a:gd name="T9" fmla="*/ 12 h 93"/>
              </a:gdLst>
              <a:ahLst/>
              <a:cxnLst>
                <a:cxn ang="0">
                  <a:pos x="T0" y="T1"/>
                </a:cxn>
                <a:cxn ang="0">
                  <a:pos x="T2" y="T3"/>
                </a:cxn>
                <a:cxn ang="0">
                  <a:pos x="T4" y="T5"/>
                </a:cxn>
                <a:cxn ang="0">
                  <a:pos x="T6" y="T7"/>
                </a:cxn>
                <a:cxn ang="0">
                  <a:pos x="T8" y="T9"/>
                </a:cxn>
              </a:cxnLst>
              <a:rect l="0" t="0" r="r" b="b"/>
              <a:pathLst>
                <a:path w="100" h="93">
                  <a:moveTo>
                    <a:pt x="0" y="12"/>
                  </a:moveTo>
                  <a:cubicBezTo>
                    <a:pt x="27" y="12"/>
                    <a:pt x="100" y="0"/>
                    <a:pt x="100" y="0"/>
                  </a:cubicBezTo>
                  <a:cubicBezTo>
                    <a:pt x="100" y="93"/>
                    <a:pt x="100" y="93"/>
                    <a:pt x="100" y="93"/>
                  </a:cubicBezTo>
                  <a:cubicBezTo>
                    <a:pt x="100" y="93"/>
                    <a:pt x="26" y="81"/>
                    <a:pt x="0" y="81"/>
                  </a:cubicBezTo>
                  <a:lnTo>
                    <a:pt x="0" y="12"/>
                  </a:lnTo>
                  <a:close/>
                </a:path>
              </a:pathLst>
            </a:custGeom>
            <a:solidFill>
              <a:srgbClr val="A5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1">
              <a:extLst>
                <a:ext uri="{FF2B5EF4-FFF2-40B4-BE49-F238E27FC236}">
                  <a16:creationId xmlns:a16="http://schemas.microsoft.com/office/drawing/2014/main" id="{18A612AF-5439-4E5D-82BF-E070E23657C6}"/>
                </a:ext>
              </a:extLst>
            </p:cNvPr>
            <p:cNvSpPr>
              <a:spLocks/>
            </p:cNvSpPr>
            <p:nvPr/>
          </p:nvSpPr>
          <p:spPr bwMode="auto">
            <a:xfrm>
              <a:off x="4706" y="2308"/>
              <a:ext cx="238" cy="74"/>
            </a:xfrm>
            <a:custGeom>
              <a:avLst/>
              <a:gdLst>
                <a:gd name="T0" fmla="*/ 100 w 100"/>
                <a:gd name="T1" fmla="*/ 0 h 31"/>
                <a:gd name="T2" fmla="*/ 100 w 100"/>
                <a:gd name="T3" fmla="*/ 31 h 31"/>
                <a:gd name="T4" fmla="*/ 0 w 100"/>
                <a:gd name="T5" fmla="*/ 28 h 31"/>
                <a:gd name="T6" fmla="*/ 0 w 100"/>
                <a:gd name="T7" fmla="*/ 3 h 31"/>
                <a:gd name="T8" fmla="*/ 100 w 100"/>
                <a:gd name="T9" fmla="*/ 0 h 31"/>
              </a:gdLst>
              <a:ahLst/>
              <a:cxnLst>
                <a:cxn ang="0">
                  <a:pos x="T0" y="T1"/>
                </a:cxn>
                <a:cxn ang="0">
                  <a:pos x="T2" y="T3"/>
                </a:cxn>
                <a:cxn ang="0">
                  <a:pos x="T4" y="T5"/>
                </a:cxn>
                <a:cxn ang="0">
                  <a:pos x="T6" y="T7"/>
                </a:cxn>
                <a:cxn ang="0">
                  <a:pos x="T8" y="T9"/>
                </a:cxn>
              </a:cxnLst>
              <a:rect l="0" t="0" r="r" b="b"/>
              <a:pathLst>
                <a:path w="100" h="31">
                  <a:moveTo>
                    <a:pt x="100" y="0"/>
                  </a:moveTo>
                  <a:cubicBezTo>
                    <a:pt x="100" y="31"/>
                    <a:pt x="100" y="31"/>
                    <a:pt x="100" y="31"/>
                  </a:cubicBezTo>
                  <a:cubicBezTo>
                    <a:pt x="75" y="31"/>
                    <a:pt x="30" y="29"/>
                    <a:pt x="0" y="28"/>
                  </a:cubicBezTo>
                  <a:cubicBezTo>
                    <a:pt x="0" y="3"/>
                    <a:pt x="0" y="3"/>
                    <a:pt x="0" y="3"/>
                  </a:cubicBezTo>
                  <a:cubicBezTo>
                    <a:pt x="31" y="2"/>
                    <a:pt x="76" y="0"/>
                    <a:pt x="100" y="0"/>
                  </a:cubicBezTo>
                  <a:close/>
                </a:path>
              </a:pathLst>
            </a:custGeom>
            <a:solidFill>
              <a:srgbClr val="D5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22">
              <a:extLst>
                <a:ext uri="{FF2B5EF4-FFF2-40B4-BE49-F238E27FC236}">
                  <a16:creationId xmlns:a16="http://schemas.microsoft.com/office/drawing/2014/main" id="{5C9D303B-C661-4EF0-BF6B-83E20E609579}"/>
                </a:ext>
              </a:extLst>
            </p:cNvPr>
            <p:cNvSpPr>
              <a:spLocks noChangeArrowheads="1"/>
            </p:cNvSpPr>
            <p:nvPr/>
          </p:nvSpPr>
          <p:spPr bwMode="auto">
            <a:xfrm>
              <a:off x="4567" y="2262"/>
              <a:ext cx="139" cy="165"/>
            </a:xfrm>
            <a:prstGeom prst="rect">
              <a:avLst/>
            </a:prstGeom>
            <a:solidFill>
              <a:srgbClr val="BF06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123">
              <a:extLst>
                <a:ext uri="{FF2B5EF4-FFF2-40B4-BE49-F238E27FC236}">
                  <a16:creationId xmlns:a16="http://schemas.microsoft.com/office/drawing/2014/main" id="{5B6A8B8B-5CC1-4FAB-82A1-CA1E236AD361}"/>
                </a:ext>
              </a:extLst>
            </p:cNvPr>
            <p:cNvSpPr>
              <a:spLocks noChangeArrowheads="1"/>
            </p:cNvSpPr>
            <p:nvPr/>
          </p:nvSpPr>
          <p:spPr bwMode="auto">
            <a:xfrm>
              <a:off x="4892" y="2233"/>
              <a:ext cx="103" cy="223"/>
            </a:xfrm>
            <a:prstGeom prst="ellipse">
              <a:avLst/>
            </a:prstGeom>
            <a:solidFill>
              <a:srgbClr val="7AC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124">
              <a:extLst>
                <a:ext uri="{FF2B5EF4-FFF2-40B4-BE49-F238E27FC236}">
                  <a16:creationId xmlns:a16="http://schemas.microsoft.com/office/drawing/2014/main" id="{79CDCB4D-39DD-4E7D-BE55-6B2E3F9482B6}"/>
                </a:ext>
              </a:extLst>
            </p:cNvPr>
            <p:cNvSpPr>
              <a:spLocks noChangeArrowheads="1"/>
            </p:cNvSpPr>
            <p:nvPr/>
          </p:nvSpPr>
          <p:spPr bwMode="auto">
            <a:xfrm>
              <a:off x="4913" y="2281"/>
              <a:ext cx="60" cy="127"/>
            </a:xfrm>
            <a:prstGeom prst="ellipse">
              <a:avLst/>
            </a:prstGeom>
            <a:solidFill>
              <a:srgbClr val="A5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125">
              <a:extLst>
                <a:ext uri="{FF2B5EF4-FFF2-40B4-BE49-F238E27FC236}">
                  <a16:creationId xmlns:a16="http://schemas.microsoft.com/office/drawing/2014/main" id="{B1239463-3BE6-42EA-8AEE-9FEF1ABADB6F}"/>
                </a:ext>
              </a:extLst>
            </p:cNvPr>
            <p:cNvSpPr>
              <a:spLocks noChangeArrowheads="1"/>
            </p:cNvSpPr>
            <p:nvPr/>
          </p:nvSpPr>
          <p:spPr bwMode="auto">
            <a:xfrm>
              <a:off x="4932" y="2319"/>
              <a:ext cx="22" cy="51"/>
            </a:xfrm>
            <a:prstGeom prst="ellipse">
              <a:avLst/>
            </a:prstGeom>
            <a:solidFill>
              <a:srgbClr val="7AC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26">
              <a:extLst>
                <a:ext uri="{FF2B5EF4-FFF2-40B4-BE49-F238E27FC236}">
                  <a16:creationId xmlns:a16="http://schemas.microsoft.com/office/drawing/2014/main" id="{843B68F1-BFC5-4C29-97C8-71E8B0701843}"/>
                </a:ext>
              </a:extLst>
            </p:cNvPr>
            <p:cNvSpPr>
              <a:spLocks/>
            </p:cNvSpPr>
            <p:nvPr/>
          </p:nvSpPr>
          <p:spPr bwMode="auto">
            <a:xfrm>
              <a:off x="4577" y="1860"/>
              <a:ext cx="126" cy="60"/>
            </a:xfrm>
            <a:custGeom>
              <a:avLst/>
              <a:gdLst>
                <a:gd name="T0" fmla="*/ 53 w 53"/>
                <a:gd name="T1" fmla="*/ 17 h 25"/>
                <a:gd name="T2" fmla="*/ 26 w 53"/>
                <a:gd name="T3" fmla="*/ 25 h 25"/>
                <a:gd name="T4" fmla="*/ 0 w 53"/>
                <a:gd name="T5" fmla="*/ 17 h 25"/>
                <a:gd name="T6" fmla="*/ 53 w 53"/>
                <a:gd name="T7" fmla="*/ 17 h 25"/>
              </a:gdLst>
              <a:ahLst/>
              <a:cxnLst>
                <a:cxn ang="0">
                  <a:pos x="T0" y="T1"/>
                </a:cxn>
                <a:cxn ang="0">
                  <a:pos x="T2" y="T3"/>
                </a:cxn>
                <a:cxn ang="0">
                  <a:pos x="T4" y="T5"/>
                </a:cxn>
                <a:cxn ang="0">
                  <a:pos x="T6" y="T7"/>
                </a:cxn>
              </a:cxnLst>
              <a:rect l="0" t="0" r="r" b="b"/>
              <a:pathLst>
                <a:path w="53" h="25">
                  <a:moveTo>
                    <a:pt x="53" y="17"/>
                  </a:moveTo>
                  <a:cubicBezTo>
                    <a:pt x="53" y="22"/>
                    <a:pt x="41" y="25"/>
                    <a:pt x="26" y="25"/>
                  </a:cubicBezTo>
                  <a:cubicBezTo>
                    <a:pt x="12" y="25"/>
                    <a:pt x="0" y="22"/>
                    <a:pt x="0" y="17"/>
                  </a:cubicBezTo>
                  <a:cubicBezTo>
                    <a:pt x="0" y="0"/>
                    <a:pt x="53" y="0"/>
                    <a:pt x="53" y="17"/>
                  </a:cubicBezTo>
                  <a:close/>
                </a:path>
              </a:pathLst>
            </a:custGeom>
            <a:solidFill>
              <a:srgbClr val="F8B7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27">
              <a:extLst>
                <a:ext uri="{FF2B5EF4-FFF2-40B4-BE49-F238E27FC236}">
                  <a16:creationId xmlns:a16="http://schemas.microsoft.com/office/drawing/2014/main" id="{FCD23190-7BC5-4B04-84CE-EF42FA3DEE5F}"/>
                </a:ext>
              </a:extLst>
            </p:cNvPr>
            <p:cNvSpPr>
              <a:spLocks/>
            </p:cNvSpPr>
            <p:nvPr/>
          </p:nvSpPr>
          <p:spPr bwMode="auto">
            <a:xfrm>
              <a:off x="4651" y="1901"/>
              <a:ext cx="308" cy="81"/>
            </a:xfrm>
            <a:custGeom>
              <a:avLst/>
              <a:gdLst>
                <a:gd name="T0" fmla="*/ 274 w 308"/>
                <a:gd name="T1" fmla="*/ 81 h 81"/>
                <a:gd name="T2" fmla="*/ 0 w 308"/>
                <a:gd name="T3" fmla="*/ 12 h 81"/>
                <a:gd name="T4" fmla="*/ 26 w 308"/>
                <a:gd name="T5" fmla="*/ 0 h 81"/>
                <a:gd name="T6" fmla="*/ 308 w 308"/>
                <a:gd name="T7" fmla="*/ 69 h 81"/>
                <a:gd name="T8" fmla="*/ 274 w 308"/>
                <a:gd name="T9" fmla="*/ 81 h 81"/>
              </a:gdLst>
              <a:ahLst/>
              <a:cxnLst>
                <a:cxn ang="0">
                  <a:pos x="T0" y="T1"/>
                </a:cxn>
                <a:cxn ang="0">
                  <a:pos x="T2" y="T3"/>
                </a:cxn>
                <a:cxn ang="0">
                  <a:pos x="T4" y="T5"/>
                </a:cxn>
                <a:cxn ang="0">
                  <a:pos x="T6" y="T7"/>
                </a:cxn>
                <a:cxn ang="0">
                  <a:pos x="T8" y="T9"/>
                </a:cxn>
              </a:cxnLst>
              <a:rect l="0" t="0" r="r" b="b"/>
              <a:pathLst>
                <a:path w="308" h="81">
                  <a:moveTo>
                    <a:pt x="274" y="81"/>
                  </a:moveTo>
                  <a:lnTo>
                    <a:pt x="0" y="12"/>
                  </a:lnTo>
                  <a:lnTo>
                    <a:pt x="26" y="0"/>
                  </a:lnTo>
                  <a:lnTo>
                    <a:pt x="308" y="69"/>
                  </a:lnTo>
                  <a:lnTo>
                    <a:pt x="274" y="81"/>
                  </a:lnTo>
                  <a:close/>
                </a:path>
              </a:pathLst>
            </a:custGeom>
            <a:solidFill>
              <a:srgbClr val="F8B7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8" name="Group 130">
            <a:extLst>
              <a:ext uri="{FF2B5EF4-FFF2-40B4-BE49-F238E27FC236}">
                <a16:creationId xmlns:a16="http://schemas.microsoft.com/office/drawing/2014/main" id="{8EBB7202-49FB-4BEB-8CE6-969031DCD169}"/>
              </a:ext>
            </a:extLst>
          </p:cNvPr>
          <p:cNvGrpSpPr>
            <a:grpSpLocks noChangeAspect="1"/>
          </p:cNvGrpSpPr>
          <p:nvPr/>
        </p:nvGrpSpPr>
        <p:grpSpPr bwMode="auto">
          <a:xfrm>
            <a:off x="8102240" y="4265528"/>
            <a:ext cx="930995" cy="698500"/>
            <a:chOff x="5930" y="1900"/>
            <a:chExt cx="917" cy="688"/>
          </a:xfrm>
        </p:grpSpPr>
        <p:sp>
          <p:nvSpPr>
            <p:cNvPr id="169" name="Freeform 131">
              <a:extLst>
                <a:ext uri="{FF2B5EF4-FFF2-40B4-BE49-F238E27FC236}">
                  <a16:creationId xmlns:a16="http://schemas.microsoft.com/office/drawing/2014/main" id="{C0BD4D45-AE1A-44FC-93F9-70F9442A76B8}"/>
                </a:ext>
              </a:extLst>
            </p:cNvPr>
            <p:cNvSpPr>
              <a:spLocks/>
            </p:cNvSpPr>
            <p:nvPr/>
          </p:nvSpPr>
          <p:spPr bwMode="auto">
            <a:xfrm>
              <a:off x="6097" y="2298"/>
              <a:ext cx="549" cy="290"/>
            </a:xfrm>
            <a:custGeom>
              <a:avLst/>
              <a:gdLst>
                <a:gd name="T0" fmla="*/ 230 w 230"/>
                <a:gd name="T1" fmla="*/ 0 h 121"/>
                <a:gd name="T2" fmla="*/ 212 w 230"/>
                <a:gd name="T3" fmla="*/ 0 h 121"/>
                <a:gd name="T4" fmla="*/ 212 w 230"/>
                <a:gd name="T5" fmla="*/ 7 h 121"/>
                <a:gd name="T6" fmla="*/ 223 w 230"/>
                <a:gd name="T7" fmla="*/ 7 h 121"/>
                <a:gd name="T8" fmla="*/ 223 w 230"/>
                <a:gd name="T9" fmla="*/ 73 h 121"/>
                <a:gd name="T10" fmla="*/ 213 w 230"/>
                <a:gd name="T11" fmla="*/ 73 h 121"/>
                <a:gd name="T12" fmla="*/ 170 w 230"/>
                <a:gd name="T13" fmla="*/ 34 h 121"/>
                <a:gd name="T14" fmla="*/ 126 w 230"/>
                <a:gd name="T15" fmla="*/ 74 h 121"/>
                <a:gd name="T16" fmla="*/ 103 w 230"/>
                <a:gd name="T17" fmla="*/ 74 h 121"/>
                <a:gd name="T18" fmla="*/ 60 w 230"/>
                <a:gd name="T19" fmla="*/ 34 h 121"/>
                <a:gd name="T20" fmla="*/ 16 w 230"/>
                <a:gd name="T21" fmla="*/ 73 h 121"/>
                <a:gd name="T22" fmla="*/ 7 w 230"/>
                <a:gd name="T23" fmla="*/ 73 h 121"/>
                <a:gd name="T24" fmla="*/ 7 w 230"/>
                <a:gd name="T25" fmla="*/ 8 h 121"/>
                <a:gd name="T26" fmla="*/ 18 w 230"/>
                <a:gd name="T27" fmla="*/ 8 h 121"/>
                <a:gd name="T28" fmla="*/ 18 w 230"/>
                <a:gd name="T29" fmla="*/ 0 h 121"/>
                <a:gd name="T30" fmla="*/ 0 w 230"/>
                <a:gd name="T31" fmla="*/ 0 h 121"/>
                <a:gd name="T32" fmla="*/ 0 w 230"/>
                <a:gd name="T33" fmla="*/ 80 h 121"/>
                <a:gd name="T34" fmla="*/ 16 w 230"/>
                <a:gd name="T35" fmla="*/ 80 h 121"/>
                <a:gd name="T36" fmla="*/ 60 w 230"/>
                <a:gd name="T37" fmla="*/ 121 h 121"/>
                <a:gd name="T38" fmla="*/ 103 w 230"/>
                <a:gd name="T39" fmla="*/ 81 h 121"/>
                <a:gd name="T40" fmla="*/ 127 w 230"/>
                <a:gd name="T41" fmla="*/ 81 h 121"/>
                <a:gd name="T42" fmla="*/ 170 w 230"/>
                <a:gd name="T43" fmla="*/ 121 h 121"/>
                <a:gd name="T44" fmla="*/ 213 w 230"/>
                <a:gd name="T45" fmla="*/ 80 h 121"/>
                <a:gd name="T46" fmla="*/ 230 w 230"/>
                <a:gd name="T47" fmla="*/ 80 h 121"/>
                <a:gd name="T48" fmla="*/ 230 w 230"/>
                <a:gd name="T4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121">
                  <a:moveTo>
                    <a:pt x="230" y="0"/>
                  </a:moveTo>
                  <a:cubicBezTo>
                    <a:pt x="212" y="0"/>
                    <a:pt x="212" y="0"/>
                    <a:pt x="212" y="0"/>
                  </a:cubicBezTo>
                  <a:cubicBezTo>
                    <a:pt x="212" y="7"/>
                    <a:pt x="212" y="7"/>
                    <a:pt x="212" y="7"/>
                  </a:cubicBezTo>
                  <a:cubicBezTo>
                    <a:pt x="223" y="7"/>
                    <a:pt x="223" y="7"/>
                    <a:pt x="223" y="7"/>
                  </a:cubicBezTo>
                  <a:cubicBezTo>
                    <a:pt x="223" y="73"/>
                    <a:pt x="223" y="73"/>
                    <a:pt x="223" y="73"/>
                  </a:cubicBezTo>
                  <a:cubicBezTo>
                    <a:pt x="213" y="73"/>
                    <a:pt x="213" y="73"/>
                    <a:pt x="213" y="73"/>
                  </a:cubicBezTo>
                  <a:cubicBezTo>
                    <a:pt x="211" y="51"/>
                    <a:pt x="192" y="34"/>
                    <a:pt x="170" y="34"/>
                  </a:cubicBezTo>
                  <a:cubicBezTo>
                    <a:pt x="147" y="34"/>
                    <a:pt x="128" y="52"/>
                    <a:pt x="126" y="74"/>
                  </a:cubicBezTo>
                  <a:cubicBezTo>
                    <a:pt x="103" y="74"/>
                    <a:pt x="103" y="74"/>
                    <a:pt x="103" y="74"/>
                  </a:cubicBezTo>
                  <a:cubicBezTo>
                    <a:pt x="102" y="52"/>
                    <a:pt x="83" y="34"/>
                    <a:pt x="60" y="34"/>
                  </a:cubicBezTo>
                  <a:cubicBezTo>
                    <a:pt x="37" y="34"/>
                    <a:pt x="18" y="51"/>
                    <a:pt x="16" y="73"/>
                  </a:cubicBezTo>
                  <a:cubicBezTo>
                    <a:pt x="7" y="73"/>
                    <a:pt x="7" y="73"/>
                    <a:pt x="7" y="73"/>
                  </a:cubicBezTo>
                  <a:cubicBezTo>
                    <a:pt x="7" y="8"/>
                    <a:pt x="7" y="8"/>
                    <a:pt x="7" y="8"/>
                  </a:cubicBezTo>
                  <a:cubicBezTo>
                    <a:pt x="18" y="8"/>
                    <a:pt x="18" y="8"/>
                    <a:pt x="18" y="8"/>
                  </a:cubicBezTo>
                  <a:cubicBezTo>
                    <a:pt x="18" y="0"/>
                    <a:pt x="18" y="0"/>
                    <a:pt x="18" y="0"/>
                  </a:cubicBezTo>
                  <a:cubicBezTo>
                    <a:pt x="0" y="0"/>
                    <a:pt x="0" y="0"/>
                    <a:pt x="0" y="0"/>
                  </a:cubicBezTo>
                  <a:cubicBezTo>
                    <a:pt x="0" y="80"/>
                    <a:pt x="0" y="80"/>
                    <a:pt x="0" y="80"/>
                  </a:cubicBezTo>
                  <a:cubicBezTo>
                    <a:pt x="16" y="80"/>
                    <a:pt x="16" y="80"/>
                    <a:pt x="16" y="80"/>
                  </a:cubicBezTo>
                  <a:cubicBezTo>
                    <a:pt x="18" y="103"/>
                    <a:pt x="37" y="121"/>
                    <a:pt x="60" y="121"/>
                  </a:cubicBezTo>
                  <a:cubicBezTo>
                    <a:pt x="82" y="121"/>
                    <a:pt x="101" y="104"/>
                    <a:pt x="103" y="81"/>
                  </a:cubicBezTo>
                  <a:cubicBezTo>
                    <a:pt x="127" y="81"/>
                    <a:pt x="127" y="81"/>
                    <a:pt x="127" y="81"/>
                  </a:cubicBezTo>
                  <a:cubicBezTo>
                    <a:pt x="129" y="104"/>
                    <a:pt x="147" y="121"/>
                    <a:pt x="170" y="121"/>
                  </a:cubicBezTo>
                  <a:cubicBezTo>
                    <a:pt x="193" y="121"/>
                    <a:pt x="212" y="103"/>
                    <a:pt x="213" y="80"/>
                  </a:cubicBezTo>
                  <a:cubicBezTo>
                    <a:pt x="230" y="80"/>
                    <a:pt x="230" y="80"/>
                    <a:pt x="230" y="80"/>
                  </a:cubicBezTo>
                  <a:lnTo>
                    <a:pt x="230" y="0"/>
                  </a:lnTo>
                  <a:close/>
                </a:path>
              </a:pathLst>
            </a:custGeom>
            <a:solidFill>
              <a:srgbClr val="8B5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2">
              <a:extLst>
                <a:ext uri="{FF2B5EF4-FFF2-40B4-BE49-F238E27FC236}">
                  <a16:creationId xmlns:a16="http://schemas.microsoft.com/office/drawing/2014/main" id="{291FA325-E4A6-4D70-B639-EE90C59183D4}"/>
                </a:ext>
              </a:extLst>
            </p:cNvPr>
            <p:cNvSpPr>
              <a:spLocks/>
            </p:cNvSpPr>
            <p:nvPr/>
          </p:nvSpPr>
          <p:spPr bwMode="auto">
            <a:xfrm>
              <a:off x="5930" y="1926"/>
              <a:ext cx="871" cy="329"/>
            </a:xfrm>
            <a:custGeom>
              <a:avLst/>
              <a:gdLst>
                <a:gd name="T0" fmla="*/ 0 w 871"/>
                <a:gd name="T1" fmla="*/ 0 h 329"/>
                <a:gd name="T2" fmla="*/ 0 w 871"/>
                <a:gd name="T3" fmla="*/ 91 h 329"/>
                <a:gd name="T4" fmla="*/ 164 w 871"/>
                <a:gd name="T5" fmla="*/ 91 h 329"/>
                <a:gd name="T6" fmla="*/ 164 w 871"/>
                <a:gd name="T7" fmla="*/ 329 h 329"/>
                <a:gd name="T8" fmla="*/ 718 w 871"/>
                <a:gd name="T9" fmla="*/ 329 h 329"/>
                <a:gd name="T10" fmla="*/ 718 w 871"/>
                <a:gd name="T11" fmla="*/ 91 h 329"/>
                <a:gd name="T12" fmla="*/ 871 w 871"/>
                <a:gd name="T13" fmla="*/ 91 h 329"/>
                <a:gd name="T14" fmla="*/ 871 w 871"/>
                <a:gd name="T15" fmla="*/ 0 h 329"/>
                <a:gd name="T16" fmla="*/ 0 w 871"/>
                <a:gd name="T1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1" h="329">
                  <a:moveTo>
                    <a:pt x="0" y="0"/>
                  </a:moveTo>
                  <a:lnTo>
                    <a:pt x="0" y="91"/>
                  </a:lnTo>
                  <a:lnTo>
                    <a:pt x="164" y="91"/>
                  </a:lnTo>
                  <a:lnTo>
                    <a:pt x="164" y="329"/>
                  </a:lnTo>
                  <a:lnTo>
                    <a:pt x="718" y="329"/>
                  </a:lnTo>
                  <a:lnTo>
                    <a:pt x="718" y="91"/>
                  </a:lnTo>
                  <a:lnTo>
                    <a:pt x="871" y="91"/>
                  </a:lnTo>
                  <a:lnTo>
                    <a:pt x="871" y="0"/>
                  </a:lnTo>
                  <a:lnTo>
                    <a:pt x="0" y="0"/>
                  </a:lnTo>
                  <a:close/>
                </a:path>
              </a:pathLst>
            </a:custGeom>
            <a:solidFill>
              <a:srgbClr val="2B39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3">
              <a:extLst>
                <a:ext uri="{FF2B5EF4-FFF2-40B4-BE49-F238E27FC236}">
                  <a16:creationId xmlns:a16="http://schemas.microsoft.com/office/drawing/2014/main" id="{1D21292E-EFD9-432F-B4FA-504BF6EA696B}"/>
                </a:ext>
              </a:extLst>
            </p:cNvPr>
            <p:cNvSpPr>
              <a:spLocks/>
            </p:cNvSpPr>
            <p:nvPr/>
          </p:nvSpPr>
          <p:spPr bwMode="auto">
            <a:xfrm>
              <a:off x="5930" y="1926"/>
              <a:ext cx="444" cy="329"/>
            </a:xfrm>
            <a:custGeom>
              <a:avLst/>
              <a:gdLst>
                <a:gd name="T0" fmla="*/ 0 w 444"/>
                <a:gd name="T1" fmla="*/ 0 h 329"/>
                <a:gd name="T2" fmla="*/ 0 w 444"/>
                <a:gd name="T3" fmla="*/ 91 h 329"/>
                <a:gd name="T4" fmla="*/ 164 w 444"/>
                <a:gd name="T5" fmla="*/ 91 h 329"/>
                <a:gd name="T6" fmla="*/ 164 w 444"/>
                <a:gd name="T7" fmla="*/ 329 h 329"/>
                <a:gd name="T8" fmla="*/ 444 w 444"/>
                <a:gd name="T9" fmla="*/ 329 h 329"/>
                <a:gd name="T10" fmla="*/ 444 w 444"/>
                <a:gd name="T11" fmla="*/ 0 h 329"/>
                <a:gd name="T12" fmla="*/ 0 w 444"/>
                <a:gd name="T13" fmla="*/ 0 h 329"/>
              </a:gdLst>
              <a:ahLst/>
              <a:cxnLst>
                <a:cxn ang="0">
                  <a:pos x="T0" y="T1"/>
                </a:cxn>
                <a:cxn ang="0">
                  <a:pos x="T2" y="T3"/>
                </a:cxn>
                <a:cxn ang="0">
                  <a:pos x="T4" y="T5"/>
                </a:cxn>
                <a:cxn ang="0">
                  <a:pos x="T6" y="T7"/>
                </a:cxn>
                <a:cxn ang="0">
                  <a:pos x="T8" y="T9"/>
                </a:cxn>
                <a:cxn ang="0">
                  <a:pos x="T10" y="T11"/>
                </a:cxn>
                <a:cxn ang="0">
                  <a:pos x="T12" y="T13"/>
                </a:cxn>
              </a:cxnLst>
              <a:rect l="0" t="0" r="r" b="b"/>
              <a:pathLst>
                <a:path w="444" h="329">
                  <a:moveTo>
                    <a:pt x="0" y="0"/>
                  </a:moveTo>
                  <a:lnTo>
                    <a:pt x="0" y="91"/>
                  </a:lnTo>
                  <a:lnTo>
                    <a:pt x="164" y="91"/>
                  </a:lnTo>
                  <a:lnTo>
                    <a:pt x="164" y="329"/>
                  </a:lnTo>
                  <a:lnTo>
                    <a:pt x="444" y="329"/>
                  </a:lnTo>
                  <a:lnTo>
                    <a:pt x="444" y="0"/>
                  </a:lnTo>
                  <a:lnTo>
                    <a:pt x="0" y="0"/>
                  </a:ln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4">
              <a:extLst>
                <a:ext uri="{FF2B5EF4-FFF2-40B4-BE49-F238E27FC236}">
                  <a16:creationId xmlns:a16="http://schemas.microsoft.com/office/drawing/2014/main" id="{4FFD37D2-6CA3-4815-9A82-8D2732E61D8B}"/>
                </a:ext>
              </a:extLst>
            </p:cNvPr>
            <p:cNvSpPr>
              <a:spLocks/>
            </p:cNvSpPr>
            <p:nvPr/>
          </p:nvSpPr>
          <p:spPr bwMode="auto">
            <a:xfrm>
              <a:off x="6371" y="1900"/>
              <a:ext cx="476" cy="311"/>
            </a:xfrm>
            <a:custGeom>
              <a:avLst/>
              <a:gdLst>
                <a:gd name="T0" fmla="*/ 170 w 199"/>
                <a:gd name="T1" fmla="*/ 130 h 130"/>
                <a:gd name="T2" fmla="*/ 199 w 199"/>
                <a:gd name="T3" fmla="*/ 130 h 130"/>
                <a:gd name="T4" fmla="*/ 192 w 199"/>
                <a:gd name="T5" fmla="*/ 110 h 130"/>
                <a:gd name="T6" fmla="*/ 190 w 199"/>
                <a:gd name="T7" fmla="*/ 95 h 130"/>
                <a:gd name="T8" fmla="*/ 190 w 199"/>
                <a:gd name="T9" fmla="*/ 0 h 130"/>
                <a:gd name="T10" fmla="*/ 0 w 199"/>
                <a:gd name="T11" fmla="*/ 0 h 130"/>
                <a:gd name="T12" fmla="*/ 0 w 199"/>
                <a:gd name="T13" fmla="*/ 11 h 130"/>
                <a:gd name="T14" fmla="*/ 180 w 199"/>
                <a:gd name="T15" fmla="*/ 11 h 130"/>
                <a:gd name="T16" fmla="*/ 180 w 199"/>
                <a:gd name="T17" fmla="*/ 95 h 130"/>
                <a:gd name="T18" fmla="*/ 178 w 199"/>
                <a:gd name="T19" fmla="*/ 110 h 130"/>
                <a:gd name="T20" fmla="*/ 178 w 199"/>
                <a:gd name="T21" fmla="*/ 110 h 130"/>
                <a:gd name="T22" fmla="*/ 170 w 199"/>
                <a:gd name="T2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 h="130">
                  <a:moveTo>
                    <a:pt x="170" y="130"/>
                  </a:moveTo>
                  <a:cubicBezTo>
                    <a:pt x="199" y="130"/>
                    <a:pt x="199" y="130"/>
                    <a:pt x="199" y="130"/>
                  </a:cubicBezTo>
                  <a:cubicBezTo>
                    <a:pt x="192" y="110"/>
                    <a:pt x="192" y="110"/>
                    <a:pt x="192" y="110"/>
                  </a:cubicBezTo>
                  <a:cubicBezTo>
                    <a:pt x="196" y="106"/>
                    <a:pt x="195" y="99"/>
                    <a:pt x="190" y="95"/>
                  </a:cubicBezTo>
                  <a:cubicBezTo>
                    <a:pt x="190" y="0"/>
                    <a:pt x="190" y="0"/>
                    <a:pt x="190" y="0"/>
                  </a:cubicBezTo>
                  <a:cubicBezTo>
                    <a:pt x="0" y="0"/>
                    <a:pt x="0" y="0"/>
                    <a:pt x="0" y="0"/>
                  </a:cubicBezTo>
                  <a:cubicBezTo>
                    <a:pt x="0" y="11"/>
                    <a:pt x="0" y="11"/>
                    <a:pt x="0" y="11"/>
                  </a:cubicBezTo>
                  <a:cubicBezTo>
                    <a:pt x="180" y="11"/>
                    <a:pt x="180" y="11"/>
                    <a:pt x="180" y="11"/>
                  </a:cubicBezTo>
                  <a:cubicBezTo>
                    <a:pt x="180" y="95"/>
                    <a:pt x="180" y="95"/>
                    <a:pt x="180" y="95"/>
                  </a:cubicBezTo>
                  <a:cubicBezTo>
                    <a:pt x="174" y="98"/>
                    <a:pt x="173" y="106"/>
                    <a:pt x="178" y="110"/>
                  </a:cubicBezTo>
                  <a:cubicBezTo>
                    <a:pt x="178" y="110"/>
                    <a:pt x="178" y="110"/>
                    <a:pt x="178" y="110"/>
                  </a:cubicBezTo>
                  <a:lnTo>
                    <a:pt x="170" y="130"/>
                  </a:ln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135">
              <a:extLst>
                <a:ext uri="{FF2B5EF4-FFF2-40B4-BE49-F238E27FC236}">
                  <a16:creationId xmlns:a16="http://schemas.microsoft.com/office/drawing/2014/main" id="{0E2228A0-F465-4808-ADE7-5706BF910679}"/>
                </a:ext>
              </a:extLst>
            </p:cNvPr>
            <p:cNvSpPr>
              <a:spLocks noChangeArrowheads="1"/>
            </p:cNvSpPr>
            <p:nvPr/>
          </p:nvSpPr>
          <p:spPr bwMode="auto">
            <a:xfrm>
              <a:off x="6149" y="2391"/>
              <a:ext cx="179" cy="182"/>
            </a:xfrm>
            <a:prstGeom prst="ellipse">
              <a:avLst/>
            </a:prstGeom>
            <a:solidFill>
              <a:srgbClr val="88C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136">
              <a:extLst>
                <a:ext uri="{FF2B5EF4-FFF2-40B4-BE49-F238E27FC236}">
                  <a16:creationId xmlns:a16="http://schemas.microsoft.com/office/drawing/2014/main" id="{1188370E-46C9-4523-916A-97B76B92505C}"/>
                </a:ext>
              </a:extLst>
            </p:cNvPr>
            <p:cNvSpPr>
              <a:spLocks noChangeArrowheads="1"/>
            </p:cNvSpPr>
            <p:nvPr/>
          </p:nvSpPr>
          <p:spPr bwMode="auto">
            <a:xfrm>
              <a:off x="6412" y="2391"/>
              <a:ext cx="182" cy="182"/>
            </a:xfrm>
            <a:prstGeom prst="ellipse">
              <a:avLst/>
            </a:prstGeom>
            <a:solidFill>
              <a:srgbClr val="88C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6" name="TextBox 30">
            <a:extLst>
              <a:ext uri="{FF2B5EF4-FFF2-40B4-BE49-F238E27FC236}">
                <a16:creationId xmlns:a16="http://schemas.microsoft.com/office/drawing/2014/main" id="{F2BE6878-8F9A-49F0-B7DE-1F9DD9901AC2}"/>
              </a:ext>
            </a:extLst>
          </p:cNvPr>
          <p:cNvSpPr txBox="1">
            <a:spLocks noChangeArrowheads="1"/>
          </p:cNvSpPr>
          <p:nvPr/>
        </p:nvSpPr>
        <p:spPr bwMode="auto">
          <a:xfrm>
            <a:off x="187583" y="2817813"/>
            <a:ext cx="240347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eaLnBrk="0" hangingPunct="0"/>
            <a:r>
              <a:rPr lang="en-US" altLang="es-MX" sz="2000" dirty="0">
                <a:cs typeface="Calibri Light" panose="020F0302020204030204" pitchFamily="34" charset="0"/>
              </a:rPr>
              <a:t>Lorem ipsum dolor sit amet, consectetur adipiscing elit. Aliquam tincidunt ante nec sem congue convallis. </a:t>
            </a:r>
          </a:p>
        </p:txBody>
      </p:sp>
      <p:sp>
        <p:nvSpPr>
          <p:cNvPr id="180" name="TextBox 30">
            <a:extLst>
              <a:ext uri="{FF2B5EF4-FFF2-40B4-BE49-F238E27FC236}">
                <a16:creationId xmlns:a16="http://schemas.microsoft.com/office/drawing/2014/main" id="{DF3A330D-87B7-4462-9CFC-685A8CB2EE78}"/>
              </a:ext>
            </a:extLst>
          </p:cNvPr>
          <p:cNvSpPr txBox="1">
            <a:spLocks noChangeArrowheads="1"/>
          </p:cNvSpPr>
          <p:nvPr/>
        </p:nvSpPr>
        <p:spPr bwMode="auto">
          <a:xfrm>
            <a:off x="9481864" y="2874576"/>
            <a:ext cx="240347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eaLnBrk="0" hangingPunct="0"/>
            <a:r>
              <a:rPr lang="en-US" altLang="es-MX" sz="2000" dirty="0">
                <a:cs typeface="Calibri Light" panose="020F0302020204030204" pitchFamily="34" charset="0"/>
              </a:rPr>
              <a:t>Lorem ipsum dolor sit amet, consectetur adipiscing elit. Aliquam tincidunt ante nec sem congue convallis. </a:t>
            </a:r>
          </a:p>
        </p:txBody>
      </p:sp>
      <p:sp>
        <p:nvSpPr>
          <p:cNvPr id="182" name="CuadroTexto 181">
            <a:extLst>
              <a:ext uri="{FF2B5EF4-FFF2-40B4-BE49-F238E27FC236}">
                <a16:creationId xmlns:a16="http://schemas.microsoft.com/office/drawing/2014/main" id="{161DDBC0-2430-45A9-9BEB-4679A9960FB0}"/>
              </a:ext>
            </a:extLst>
          </p:cNvPr>
          <p:cNvSpPr txBox="1"/>
          <p:nvPr/>
        </p:nvSpPr>
        <p:spPr>
          <a:xfrm>
            <a:off x="2978646" y="5409016"/>
            <a:ext cx="1009650" cy="830997"/>
          </a:xfrm>
          <a:prstGeom prst="rect">
            <a:avLst/>
          </a:prstGeom>
          <a:noFill/>
        </p:spPr>
        <p:txBody>
          <a:bodyPr wrap="square" rtlCol="0">
            <a:spAutoFit/>
          </a:bodyPr>
          <a:lstStyle/>
          <a:p>
            <a:pPr algn="ctr"/>
            <a:r>
              <a:rPr lang="en-US" sz="2400" dirty="0">
                <a:latin typeface="Lato Light" panose="020F0302020204030203" pitchFamily="34" charset="0"/>
              </a:rPr>
              <a:t>Title A</a:t>
            </a:r>
          </a:p>
        </p:txBody>
      </p:sp>
      <p:sp>
        <p:nvSpPr>
          <p:cNvPr id="184" name="CuadroTexto 183">
            <a:extLst>
              <a:ext uri="{FF2B5EF4-FFF2-40B4-BE49-F238E27FC236}">
                <a16:creationId xmlns:a16="http://schemas.microsoft.com/office/drawing/2014/main" id="{A749AA3A-ADF2-4E4F-8E94-D35E89A4BF68}"/>
              </a:ext>
            </a:extLst>
          </p:cNvPr>
          <p:cNvSpPr txBox="1"/>
          <p:nvPr/>
        </p:nvSpPr>
        <p:spPr>
          <a:xfrm>
            <a:off x="4636685" y="5407716"/>
            <a:ext cx="1009650" cy="830997"/>
          </a:xfrm>
          <a:prstGeom prst="rect">
            <a:avLst/>
          </a:prstGeom>
          <a:noFill/>
        </p:spPr>
        <p:txBody>
          <a:bodyPr wrap="square" rtlCol="0">
            <a:spAutoFit/>
          </a:bodyPr>
          <a:lstStyle/>
          <a:p>
            <a:pPr algn="ctr"/>
            <a:r>
              <a:rPr lang="en-US" sz="2400" dirty="0">
                <a:latin typeface="Lato Light" panose="020F0302020204030203" pitchFamily="34" charset="0"/>
              </a:rPr>
              <a:t>Title B</a:t>
            </a:r>
          </a:p>
        </p:txBody>
      </p:sp>
      <p:sp>
        <p:nvSpPr>
          <p:cNvPr id="186" name="CuadroTexto 185">
            <a:extLst>
              <a:ext uri="{FF2B5EF4-FFF2-40B4-BE49-F238E27FC236}">
                <a16:creationId xmlns:a16="http://schemas.microsoft.com/office/drawing/2014/main" id="{977B28CF-CB3E-4E7C-8947-314EB9090ACB}"/>
              </a:ext>
            </a:extLst>
          </p:cNvPr>
          <p:cNvSpPr txBox="1"/>
          <p:nvPr/>
        </p:nvSpPr>
        <p:spPr>
          <a:xfrm>
            <a:off x="6391276" y="5424556"/>
            <a:ext cx="1009650" cy="830997"/>
          </a:xfrm>
          <a:prstGeom prst="rect">
            <a:avLst/>
          </a:prstGeom>
          <a:noFill/>
        </p:spPr>
        <p:txBody>
          <a:bodyPr wrap="square" rtlCol="0">
            <a:spAutoFit/>
          </a:bodyPr>
          <a:lstStyle/>
          <a:p>
            <a:pPr algn="ctr"/>
            <a:r>
              <a:rPr lang="en-US" sz="2400" dirty="0">
                <a:latin typeface="Lato Light" panose="020F0302020204030203" pitchFamily="34" charset="0"/>
              </a:rPr>
              <a:t>Title C</a:t>
            </a:r>
          </a:p>
        </p:txBody>
      </p:sp>
      <p:sp>
        <p:nvSpPr>
          <p:cNvPr id="188" name="CuadroTexto 187">
            <a:extLst>
              <a:ext uri="{FF2B5EF4-FFF2-40B4-BE49-F238E27FC236}">
                <a16:creationId xmlns:a16="http://schemas.microsoft.com/office/drawing/2014/main" id="{2E5A5D0B-186C-4E92-AC63-FB41B066F599}"/>
              </a:ext>
            </a:extLst>
          </p:cNvPr>
          <p:cNvSpPr txBox="1"/>
          <p:nvPr/>
        </p:nvSpPr>
        <p:spPr>
          <a:xfrm>
            <a:off x="8175130" y="5407715"/>
            <a:ext cx="1009650" cy="830997"/>
          </a:xfrm>
          <a:prstGeom prst="rect">
            <a:avLst/>
          </a:prstGeom>
          <a:noFill/>
        </p:spPr>
        <p:txBody>
          <a:bodyPr wrap="square" rtlCol="0">
            <a:spAutoFit/>
          </a:bodyPr>
          <a:lstStyle/>
          <a:p>
            <a:pPr algn="ctr"/>
            <a:r>
              <a:rPr lang="en-US" sz="2400" dirty="0">
                <a:latin typeface="Lato Light" panose="020F0302020204030203" pitchFamily="34" charset="0"/>
              </a:rPr>
              <a:t>Title D</a:t>
            </a:r>
          </a:p>
        </p:txBody>
      </p:sp>
      <p:sp>
        <p:nvSpPr>
          <p:cNvPr id="2" name="TextBox 1">
            <a:extLst>
              <a:ext uri="{FF2B5EF4-FFF2-40B4-BE49-F238E27FC236}">
                <a16:creationId xmlns:a16="http://schemas.microsoft.com/office/drawing/2014/main" id="{E9909B65-93B8-9CD7-DF30-573894FD3398}"/>
              </a:ext>
            </a:extLst>
          </p:cNvPr>
          <p:cNvSpPr txBox="1"/>
          <p:nvPr/>
        </p:nvSpPr>
        <p:spPr>
          <a:xfrm>
            <a:off x="3428512" y="452536"/>
            <a:ext cx="5334976" cy="830997"/>
          </a:xfrm>
          <a:prstGeom prst="rect">
            <a:avLst/>
          </a:prstGeom>
          <a:noFill/>
        </p:spPr>
        <p:txBody>
          <a:bodyPr wrap="square" rtlCol="0" anchor="b">
            <a:spAutoFit/>
          </a:bodyPr>
          <a:lstStyle/>
          <a:p>
            <a:pPr algn="ctr"/>
            <a:r>
              <a:rPr lang="en-US" sz="4800" b="1" spc="-145" dirty="0">
                <a:solidFill>
                  <a:schemeClr val="tx2"/>
                </a:solidFill>
                <a:latin typeface="Poppins" pitchFamily="2" charset="77"/>
                <a:cs typeface="Poppins" pitchFamily="2" charset="77"/>
              </a:rPr>
              <a:t>EXAMPLES</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A10958-AEFE-438F-A0A4-DD14A6DA215D}"/>
              </a:ext>
            </a:extLst>
          </p:cNvPr>
          <p:cNvSpPr/>
          <p:nvPr/>
        </p:nvSpPr>
        <p:spPr>
          <a:xfrm>
            <a:off x="0" y="-19051"/>
            <a:ext cx="12192000" cy="692176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3F20CF0F-1BB8-8732-7C87-32A74E764D69}"/>
              </a:ext>
            </a:extLst>
          </p:cNvPr>
          <p:cNvGrpSpPr/>
          <p:nvPr/>
        </p:nvGrpSpPr>
        <p:grpSpPr>
          <a:xfrm>
            <a:off x="113698" y="2104644"/>
            <a:ext cx="4094269" cy="2308210"/>
            <a:chOff x="2823489" y="1510251"/>
            <a:chExt cx="5908069" cy="3330769"/>
          </a:xfrm>
        </p:grpSpPr>
        <p:grpSp>
          <p:nvGrpSpPr>
            <p:cNvPr id="61" name="Group 60">
              <a:extLst>
                <a:ext uri="{FF2B5EF4-FFF2-40B4-BE49-F238E27FC236}">
                  <a16:creationId xmlns:a16="http://schemas.microsoft.com/office/drawing/2014/main" id="{38AEF0AD-DA73-A7AB-BAE5-E49851555DA2}"/>
                </a:ext>
              </a:extLst>
            </p:cNvPr>
            <p:cNvGrpSpPr/>
            <p:nvPr/>
          </p:nvGrpSpPr>
          <p:grpSpPr>
            <a:xfrm>
              <a:off x="2823489" y="2853718"/>
              <a:ext cx="5908069" cy="1131134"/>
              <a:chOff x="2075750" y="2553733"/>
              <a:chExt cx="7774655" cy="1488503"/>
            </a:xfrm>
            <a:solidFill>
              <a:schemeClr val="accent1">
                <a:lumMod val="50000"/>
              </a:schemeClr>
            </a:solidFill>
          </p:grpSpPr>
          <p:sp>
            <p:nvSpPr>
              <p:cNvPr id="80" name="Rectangle 2">
                <a:extLst>
                  <a:ext uri="{FF2B5EF4-FFF2-40B4-BE49-F238E27FC236}">
                    <a16:creationId xmlns:a16="http://schemas.microsoft.com/office/drawing/2014/main" id="{68F0103E-076B-2822-0494-2D051483D18D}"/>
                  </a:ext>
                </a:extLst>
              </p:cNvPr>
              <p:cNvSpPr/>
              <p:nvPr/>
            </p:nvSpPr>
            <p:spPr>
              <a:xfrm rot="10800000">
                <a:off x="7955244" y="2553733"/>
                <a:ext cx="1895161" cy="1434792"/>
              </a:xfrm>
              <a:custGeom>
                <a:avLst/>
                <a:gdLst>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0 w 1562100"/>
                  <a:gd name="connsiteY4" fmla="*/ 0 h 1219200"/>
                  <a:gd name="connsiteX0" fmla="*/ 28576 w 1590676"/>
                  <a:gd name="connsiteY0" fmla="*/ 0 h 1219200"/>
                  <a:gd name="connsiteX1" fmla="*/ 1590676 w 1590676"/>
                  <a:gd name="connsiteY1" fmla="*/ 0 h 1219200"/>
                  <a:gd name="connsiteX2" fmla="*/ 1590676 w 1590676"/>
                  <a:gd name="connsiteY2" fmla="*/ 1219200 h 1219200"/>
                  <a:gd name="connsiteX3" fmla="*/ 28576 w 1590676"/>
                  <a:gd name="connsiteY3" fmla="*/ 1219200 h 1219200"/>
                  <a:gd name="connsiteX4" fmla="*/ 0 w 1590676"/>
                  <a:gd name="connsiteY4" fmla="*/ 571500 h 1219200"/>
                  <a:gd name="connsiteX5" fmla="*/ 28576 w 1590676"/>
                  <a:gd name="connsiteY5" fmla="*/ 0 h 1219200"/>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409574 w 1562100"/>
                  <a:gd name="connsiteY4" fmla="*/ 619125 h 1219200"/>
                  <a:gd name="connsiteX5" fmla="*/ 0 w 1562100"/>
                  <a:gd name="connsiteY5"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0" h="1219200">
                    <a:moveTo>
                      <a:pt x="0" y="0"/>
                    </a:moveTo>
                    <a:lnTo>
                      <a:pt x="1562100" y="0"/>
                    </a:lnTo>
                    <a:lnTo>
                      <a:pt x="1562100" y="1219200"/>
                    </a:lnTo>
                    <a:lnTo>
                      <a:pt x="0" y="1219200"/>
                    </a:lnTo>
                    <a:lnTo>
                      <a:pt x="409574" y="61912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2">
                <a:extLst>
                  <a:ext uri="{FF2B5EF4-FFF2-40B4-BE49-F238E27FC236}">
                    <a16:creationId xmlns:a16="http://schemas.microsoft.com/office/drawing/2014/main" id="{58B3CED6-18E9-0964-B4B0-AE85E02A909F}"/>
                  </a:ext>
                </a:extLst>
              </p:cNvPr>
              <p:cNvSpPr/>
              <p:nvPr/>
            </p:nvSpPr>
            <p:spPr>
              <a:xfrm>
                <a:off x="2075750" y="2553734"/>
                <a:ext cx="2087187" cy="1434792"/>
              </a:xfrm>
              <a:custGeom>
                <a:avLst/>
                <a:gdLst>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0 w 1562100"/>
                  <a:gd name="connsiteY4" fmla="*/ 0 h 1219200"/>
                  <a:gd name="connsiteX0" fmla="*/ 28576 w 1590676"/>
                  <a:gd name="connsiteY0" fmla="*/ 0 h 1219200"/>
                  <a:gd name="connsiteX1" fmla="*/ 1590676 w 1590676"/>
                  <a:gd name="connsiteY1" fmla="*/ 0 h 1219200"/>
                  <a:gd name="connsiteX2" fmla="*/ 1590676 w 1590676"/>
                  <a:gd name="connsiteY2" fmla="*/ 1219200 h 1219200"/>
                  <a:gd name="connsiteX3" fmla="*/ 28576 w 1590676"/>
                  <a:gd name="connsiteY3" fmla="*/ 1219200 h 1219200"/>
                  <a:gd name="connsiteX4" fmla="*/ 0 w 1590676"/>
                  <a:gd name="connsiteY4" fmla="*/ 571500 h 1219200"/>
                  <a:gd name="connsiteX5" fmla="*/ 28576 w 1590676"/>
                  <a:gd name="connsiteY5" fmla="*/ 0 h 1219200"/>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409574 w 1562100"/>
                  <a:gd name="connsiteY4" fmla="*/ 619125 h 1219200"/>
                  <a:gd name="connsiteX5" fmla="*/ 0 w 1562100"/>
                  <a:gd name="connsiteY5"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0" h="1219200">
                    <a:moveTo>
                      <a:pt x="0" y="0"/>
                    </a:moveTo>
                    <a:lnTo>
                      <a:pt x="1562100" y="0"/>
                    </a:lnTo>
                    <a:lnTo>
                      <a:pt x="1562100" y="1219200"/>
                    </a:lnTo>
                    <a:lnTo>
                      <a:pt x="0" y="1219200"/>
                    </a:lnTo>
                    <a:lnTo>
                      <a:pt x="409574" y="61912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ight Triangle 11">
                <a:extLst>
                  <a:ext uri="{FF2B5EF4-FFF2-40B4-BE49-F238E27FC236}">
                    <a16:creationId xmlns:a16="http://schemas.microsoft.com/office/drawing/2014/main" id="{6BE296C9-982B-78AC-9FB1-A74BC52AE540}"/>
                  </a:ext>
                </a:extLst>
              </p:cNvPr>
              <p:cNvSpPr/>
              <p:nvPr/>
            </p:nvSpPr>
            <p:spPr>
              <a:xfrm rot="10800000">
                <a:off x="3554507" y="3585824"/>
                <a:ext cx="631246" cy="402702"/>
              </a:xfrm>
              <a:custGeom>
                <a:avLst/>
                <a:gdLst>
                  <a:gd name="connsiteX0" fmla="*/ 0 w 359570"/>
                  <a:gd name="connsiteY0" fmla="*/ 359570 h 359570"/>
                  <a:gd name="connsiteX1" fmla="*/ 0 w 359570"/>
                  <a:gd name="connsiteY1" fmla="*/ 0 h 359570"/>
                  <a:gd name="connsiteX2" fmla="*/ 359570 w 359570"/>
                  <a:gd name="connsiteY2" fmla="*/ 359570 h 359570"/>
                  <a:gd name="connsiteX3" fmla="*/ 0 w 359570"/>
                  <a:gd name="connsiteY3" fmla="*/ 359570 h 359570"/>
                  <a:gd name="connsiteX0" fmla="*/ 129396 w 488966"/>
                  <a:gd name="connsiteY0" fmla="*/ 402702 h 402702"/>
                  <a:gd name="connsiteX1" fmla="*/ 0 w 488966"/>
                  <a:gd name="connsiteY1" fmla="*/ 0 h 402702"/>
                  <a:gd name="connsiteX2" fmla="*/ 488966 w 488966"/>
                  <a:gd name="connsiteY2" fmla="*/ 402702 h 402702"/>
                  <a:gd name="connsiteX3" fmla="*/ 129396 w 488966"/>
                  <a:gd name="connsiteY3" fmla="*/ 402702 h 402702"/>
                  <a:gd name="connsiteX0" fmla="*/ 808 w 488966"/>
                  <a:gd name="connsiteY0" fmla="*/ 393177 h 402702"/>
                  <a:gd name="connsiteX1" fmla="*/ 0 w 488966"/>
                  <a:gd name="connsiteY1" fmla="*/ 0 h 402702"/>
                  <a:gd name="connsiteX2" fmla="*/ 488966 w 488966"/>
                  <a:gd name="connsiteY2" fmla="*/ 402702 h 402702"/>
                  <a:gd name="connsiteX3" fmla="*/ 808 w 488966"/>
                  <a:gd name="connsiteY3" fmla="*/ 393177 h 402702"/>
                </a:gdLst>
                <a:ahLst/>
                <a:cxnLst>
                  <a:cxn ang="0">
                    <a:pos x="connsiteX0" y="connsiteY0"/>
                  </a:cxn>
                  <a:cxn ang="0">
                    <a:pos x="connsiteX1" y="connsiteY1"/>
                  </a:cxn>
                  <a:cxn ang="0">
                    <a:pos x="connsiteX2" y="connsiteY2"/>
                  </a:cxn>
                  <a:cxn ang="0">
                    <a:pos x="connsiteX3" y="connsiteY3"/>
                  </a:cxn>
                </a:cxnLst>
                <a:rect l="l" t="t" r="r" b="b"/>
                <a:pathLst>
                  <a:path w="488966" h="402702">
                    <a:moveTo>
                      <a:pt x="808" y="393177"/>
                    </a:moveTo>
                    <a:cubicBezTo>
                      <a:pt x="539" y="262118"/>
                      <a:pt x="269" y="131059"/>
                      <a:pt x="0" y="0"/>
                    </a:cubicBezTo>
                    <a:lnTo>
                      <a:pt x="488966" y="402702"/>
                    </a:lnTo>
                    <a:lnTo>
                      <a:pt x="808" y="3931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ight Triangle 11">
                <a:extLst>
                  <a:ext uri="{FF2B5EF4-FFF2-40B4-BE49-F238E27FC236}">
                    <a16:creationId xmlns:a16="http://schemas.microsoft.com/office/drawing/2014/main" id="{C537EC7D-4491-417A-93A5-F20EB5CE0D3C}"/>
                  </a:ext>
                </a:extLst>
              </p:cNvPr>
              <p:cNvSpPr/>
              <p:nvPr/>
            </p:nvSpPr>
            <p:spPr>
              <a:xfrm rot="10800000" flipH="1">
                <a:off x="8011615" y="3585821"/>
                <a:ext cx="565339" cy="456415"/>
              </a:xfrm>
              <a:custGeom>
                <a:avLst/>
                <a:gdLst>
                  <a:gd name="connsiteX0" fmla="*/ 0 w 359570"/>
                  <a:gd name="connsiteY0" fmla="*/ 359570 h 359570"/>
                  <a:gd name="connsiteX1" fmla="*/ 0 w 359570"/>
                  <a:gd name="connsiteY1" fmla="*/ 0 h 359570"/>
                  <a:gd name="connsiteX2" fmla="*/ 359570 w 359570"/>
                  <a:gd name="connsiteY2" fmla="*/ 359570 h 359570"/>
                  <a:gd name="connsiteX3" fmla="*/ 0 w 359570"/>
                  <a:gd name="connsiteY3" fmla="*/ 359570 h 359570"/>
                  <a:gd name="connsiteX0" fmla="*/ 129396 w 488966"/>
                  <a:gd name="connsiteY0" fmla="*/ 402702 h 402702"/>
                  <a:gd name="connsiteX1" fmla="*/ 0 w 488966"/>
                  <a:gd name="connsiteY1" fmla="*/ 0 h 402702"/>
                  <a:gd name="connsiteX2" fmla="*/ 488966 w 488966"/>
                  <a:gd name="connsiteY2" fmla="*/ 402702 h 402702"/>
                  <a:gd name="connsiteX3" fmla="*/ 129396 w 488966"/>
                  <a:gd name="connsiteY3" fmla="*/ 402702 h 402702"/>
                  <a:gd name="connsiteX0" fmla="*/ 63677 w 488966"/>
                  <a:gd name="connsiteY0" fmla="*/ 402702 h 402702"/>
                  <a:gd name="connsiteX1" fmla="*/ 0 w 488966"/>
                  <a:gd name="connsiteY1" fmla="*/ 0 h 402702"/>
                  <a:gd name="connsiteX2" fmla="*/ 488966 w 488966"/>
                  <a:gd name="connsiteY2" fmla="*/ 402702 h 402702"/>
                  <a:gd name="connsiteX3" fmla="*/ 63677 w 488966"/>
                  <a:gd name="connsiteY3" fmla="*/ 402702 h 402702"/>
                  <a:gd name="connsiteX0" fmla="*/ 0 w 425289"/>
                  <a:gd name="connsiteY0" fmla="*/ 216965 h 216965"/>
                  <a:gd name="connsiteX1" fmla="*/ 63066 w 425289"/>
                  <a:gd name="connsiteY1" fmla="*/ 0 h 216965"/>
                  <a:gd name="connsiteX2" fmla="*/ 425289 w 425289"/>
                  <a:gd name="connsiteY2" fmla="*/ 216965 h 216965"/>
                  <a:gd name="connsiteX3" fmla="*/ 0 w 425289"/>
                  <a:gd name="connsiteY3" fmla="*/ 216965 h 216965"/>
                  <a:gd name="connsiteX0" fmla="*/ 7346 w 432635"/>
                  <a:gd name="connsiteY0" fmla="*/ 388415 h 388415"/>
                  <a:gd name="connsiteX1" fmla="*/ 0 w 432635"/>
                  <a:gd name="connsiteY1" fmla="*/ 0 h 388415"/>
                  <a:gd name="connsiteX2" fmla="*/ 432635 w 432635"/>
                  <a:gd name="connsiteY2" fmla="*/ 388415 h 388415"/>
                  <a:gd name="connsiteX3" fmla="*/ 7346 w 432635"/>
                  <a:gd name="connsiteY3" fmla="*/ 388415 h 388415"/>
                </a:gdLst>
                <a:ahLst/>
                <a:cxnLst>
                  <a:cxn ang="0">
                    <a:pos x="connsiteX0" y="connsiteY0"/>
                  </a:cxn>
                  <a:cxn ang="0">
                    <a:pos x="connsiteX1" y="connsiteY1"/>
                  </a:cxn>
                  <a:cxn ang="0">
                    <a:pos x="connsiteX2" y="connsiteY2"/>
                  </a:cxn>
                  <a:cxn ang="0">
                    <a:pos x="connsiteX3" y="connsiteY3"/>
                  </a:cxn>
                </a:cxnLst>
                <a:rect l="l" t="t" r="r" b="b"/>
                <a:pathLst>
                  <a:path w="432635" h="388415">
                    <a:moveTo>
                      <a:pt x="7346" y="388415"/>
                    </a:moveTo>
                    <a:lnTo>
                      <a:pt x="0" y="0"/>
                    </a:lnTo>
                    <a:lnTo>
                      <a:pt x="432635" y="388415"/>
                    </a:lnTo>
                    <a:lnTo>
                      <a:pt x="7346" y="3884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a:extLst>
                <a:ext uri="{FF2B5EF4-FFF2-40B4-BE49-F238E27FC236}">
                  <a16:creationId xmlns:a16="http://schemas.microsoft.com/office/drawing/2014/main" id="{6EAC7F17-10EF-4EA8-B50C-6DC244E23954}"/>
                </a:ext>
              </a:extLst>
            </p:cNvPr>
            <p:cNvSpPr/>
            <p:nvPr/>
          </p:nvSpPr>
          <p:spPr>
            <a:xfrm>
              <a:off x="4224610" y="1510251"/>
              <a:ext cx="3330769" cy="3330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543AACE-EEAF-6B43-0CB7-C586B4AEA456}"/>
                </a:ext>
              </a:extLst>
            </p:cNvPr>
            <p:cNvSpPr txBox="1"/>
            <p:nvPr/>
          </p:nvSpPr>
          <p:spPr>
            <a:xfrm>
              <a:off x="3843835" y="2569949"/>
              <a:ext cx="4136760" cy="1569660"/>
            </a:xfrm>
            <a:prstGeom prst="rect">
              <a:avLst/>
            </a:prstGeom>
            <a:solidFill>
              <a:schemeClr val="accent1">
                <a:lumMod val="75000"/>
              </a:schemeClr>
            </a:solidFill>
          </p:spPr>
          <p:txBody>
            <a:bodyPr wrap="square" rtlCol="0">
              <a:spAutoFit/>
            </a:bodyPr>
            <a:lstStyle/>
            <a:p>
              <a:pPr algn="ctr"/>
              <a:endParaRPr lang="en-US" sz="9600" dirty="0">
                <a:solidFill>
                  <a:schemeClr val="bg1"/>
                </a:solidFill>
                <a:effectLst>
                  <a:outerShdw blurRad="38100" dist="38100" dir="2700000" algn="tl">
                    <a:srgbClr val="000000">
                      <a:alpha val="43137"/>
                    </a:srgbClr>
                  </a:outerShdw>
                </a:effectLst>
                <a:latin typeface="Angelic Child" panose="02000500000000000000" pitchFamily="2" charset="0"/>
              </a:endParaRPr>
            </a:p>
          </p:txBody>
        </p:sp>
      </p:grpSp>
      <p:sp>
        <p:nvSpPr>
          <p:cNvPr id="82" name="Freeform: Shape 81">
            <a:extLst>
              <a:ext uri="{FF2B5EF4-FFF2-40B4-BE49-F238E27FC236}">
                <a16:creationId xmlns:a16="http://schemas.microsoft.com/office/drawing/2014/main" id="{D33AD44A-359B-4A38-A466-67607FE0B345}"/>
              </a:ext>
            </a:extLst>
          </p:cNvPr>
          <p:cNvSpPr/>
          <p:nvPr/>
        </p:nvSpPr>
        <p:spPr>
          <a:xfrm rot="10800000">
            <a:off x="10590244" y="5252549"/>
            <a:ext cx="1605399" cy="1650162"/>
          </a:xfrm>
          <a:custGeom>
            <a:avLst/>
            <a:gdLst>
              <a:gd name="connsiteX0" fmla="*/ 0 w 4559364"/>
              <a:gd name="connsiteY0" fmla="*/ 0 h 4686491"/>
              <a:gd name="connsiteX1" fmla="*/ 3866910 w 4559364"/>
              <a:gd name="connsiteY1" fmla="*/ 0 h 4686491"/>
              <a:gd name="connsiteX2" fmla="*/ 3948885 w 4559364"/>
              <a:gd name="connsiteY2" fmla="*/ 94688 h 4686491"/>
              <a:gd name="connsiteX3" fmla="*/ 4559364 w 4559364"/>
              <a:gd name="connsiteY3" fmla="*/ 1879925 h 4686491"/>
              <a:gd name="connsiteX4" fmla="*/ 1885946 w 4559364"/>
              <a:gd name="connsiteY4" fmla="*/ 4686491 h 4686491"/>
              <a:gd name="connsiteX5" fmla="*/ 185404 w 4559364"/>
              <a:gd name="connsiteY5" fmla="*/ 4045608 h 4686491"/>
              <a:gd name="connsiteX6" fmla="*/ 0 w 4559364"/>
              <a:gd name="connsiteY6" fmla="*/ 3868709 h 468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64" h="4686491">
                <a:moveTo>
                  <a:pt x="0" y="0"/>
                </a:moveTo>
                <a:lnTo>
                  <a:pt x="3866910" y="0"/>
                </a:lnTo>
                <a:lnTo>
                  <a:pt x="3948885" y="94688"/>
                </a:lnTo>
                <a:cubicBezTo>
                  <a:pt x="4330264" y="579828"/>
                  <a:pt x="4559364" y="1201790"/>
                  <a:pt x="4559364" y="1879925"/>
                </a:cubicBezTo>
                <a:cubicBezTo>
                  <a:pt x="4559364" y="3429949"/>
                  <a:pt x="3362434" y="4686491"/>
                  <a:pt x="1885946" y="4686491"/>
                </a:cubicBezTo>
                <a:cubicBezTo>
                  <a:pt x="1239983" y="4686491"/>
                  <a:pt x="647528" y="4445981"/>
                  <a:pt x="185404" y="4045608"/>
                </a:cubicBezTo>
                <a:lnTo>
                  <a:pt x="0" y="386870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AEF6BB3A-C3B0-4C86-BE49-BA8627EE072C}"/>
              </a:ext>
            </a:extLst>
          </p:cNvPr>
          <p:cNvSpPr/>
          <p:nvPr/>
        </p:nvSpPr>
        <p:spPr>
          <a:xfrm>
            <a:off x="727" y="-24776"/>
            <a:ext cx="838200" cy="861571"/>
          </a:xfrm>
          <a:custGeom>
            <a:avLst/>
            <a:gdLst>
              <a:gd name="connsiteX0" fmla="*/ 0 w 4559364"/>
              <a:gd name="connsiteY0" fmla="*/ 0 h 4686491"/>
              <a:gd name="connsiteX1" fmla="*/ 3866910 w 4559364"/>
              <a:gd name="connsiteY1" fmla="*/ 0 h 4686491"/>
              <a:gd name="connsiteX2" fmla="*/ 3948885 w 4559364"/>
              <a:gd name="connsiteY2" fmla="*/ 94688 h 4686491"/>
              <a:gd name="connsiteX3" fmla="*/ 4559364 w 4559364"/>
              <a:gd name="connsiteY3" fmla="*/ 1879925 h 4686491"/>
              <a:gd name="connsiteX4" fmla="*/ 1885946 w 4559364"/>
              <a:gd name="connsiteY4" fmla="*/ 4686491 h 4686491"/>
              <a:gd name="connsiteX5" fmla="*/ 185404 w 4559364"/>
              <a:gd name="connsiteY5" fmla="*/ 4045608 h 4686491"/>
              <a:gd name="connsiteX6" fmla="*/ 0 w 4559364"/>
              <a:gd name="connsiteY6" fmla="*/ 3868709 h 468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64" h="4686491">
                <a:moveTo>
                  <a:pt x="0" y="0"/>
                </a:moveTo>
                <a:lnTo>
                  <a:pt x="3866910" y="0"/>
                </a:lnTo>
                <a:lnTo>
                  <a:pt x="3948885" y="94688"/>
                </a:lnTo>
                <a:cubicBezTo>
                  <a:pt x="4330264" y="579828"/>
                  <a:pt x="4559364" y="1201790"/>
                  <a:pt x="4559364" y="1879925"/>
                </a:cubicBezTo>
                <a:cubicBezTo>
                  <a:pt x="4559364" y="3429949"/>
                  <a:pt x="3362434" y="4686491"/>
                  <a:pt x="1885946" y="4686491"/>
                </a:cubicBezTo>
                <a:cubicBezTo>
                  <a:pt x="1239983" y="4686491"/>
                  <a:pt x="647528" y="4445981"/>
                  <a:pt x="185404" y="4045608"/>
                </a:cubicBezTo>
                <a:lnTo>
                  <a:pt x="0" y="386870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Star: 4 Points 56">
            <a:extLst>
              <a:ext uri="{FF2B5EF4-FFF2-40B4-BE49-F238E27FC236}">
                <a16:creationId xmlns:a16="http://schemas.microsoft.com/office/drawing/2014/main" id="{991DFCB0-5A4B-4BA5-BB5A-A8353FE62434}"/>
              </a:ext>
            </a:extLst>
          </p:cNvPr>
          <p:cNvSpPr/>
          <p:nvPr/>
        </p:nvSpPr>
        <p:spPr>
          <a:xfrm>
            <a:off x="1532764" y="535145"/>
            <a:ext cx="447212" cy="447212"/>
          </a:xfrm>
          <a:prstGeom prst="star4">
            <a:avLst>
              <a:gd name="adj" fmla="val 2386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tar: 4 Points 73">
            <a:hlinkClick r:id="" action="ppaction://hlinkshowjump?jump=lastslide"/>
            <a:extLst>
              <a:ext uri="{FF2B5EF4-FFF2-40B4-BE49-F238E27FC236}">
                <a16:creationId xmlns:a16="http://schemas.microsoft.com/office/drawing/2014/main" id="{22E414C0-9EAE-474F-A227-96B83FFCD092}"/>
              </a:ext>
            </a:extLst>
          </p:cNvPr>
          <p:cNvSpPr/>
          <p:nvPr/>
        </p:nvSpPr>
        <p:spPr>
          <a:xfrm rot="18900000">
            <a:off x="4352652" y="2294491"/>
            <a:ext cx="2158177" cy="2158177"/>
          </a:xfrm>
          <a:prstGeom prst="star4">
            <a:avLst>
              <a:gd name="adj" fmla="val 23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Star: 4 Points 74">
            <a:extLst>
              <a:ext uri="{FF2B5EF4-FFF2-40B4-BE49-F238E27FC236}">
                <a16:creationId xmlns:a16="http://schemas.microsoft.com/office/drawing/2014/main" id="{F53EAEFC-4741-4CD2-B985-4AFD6DF7669F}"/>
              </a:ext>
            </a:extLst>
          </p:cNvPr>
          <p:cNvSpPr/>
          <p:nvPr/>
        </p:nvSpPr>
        <p:spPr>
          <a:xfrm>
            <a:off x="1266674" y="4954942"/>
            <a:ext cx="447212" cy="447212"/>
          </a:xfrm>
          <a:prstGeom prst="star4">
            <a:avLst>
              <a:gd name="adj" fmla="val 23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tar: 4 Points 75">
            <a:extLst>
              <a:ext uri="{FF2B5EF4-FFF2-40B4-BE49-F238E27FC236}">
                <a16:creationId xmlns:a16="http://schemas.microsoft.com/office/drawing/2014/main" id="{D53DC699-F29D-4405-AEC8-0374FE75FC9B}"/>
              </a:ext>
            </a:extLst>
          </p:cNvPr>
          <p:cNvSpPr/>
          <p:nvPr/>
        </p:nvSpPr>
        <p:spPr>
          <a:xfrm>
            <a:off x="3388486" y="5157007"/>
            <a:ext cx="447212" cy="447212"/>
          </a:xfrm>
          <a:prstGeom prst="star4">
            <a:avLst>
              <a:gd name="adj" fmla="val 170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tar: 4 Points 76">
            <a:extLst>
              <a:ext uri="{FF2B5EF4-FFF2-40B4-BE49-F238E27FC236}">
                <a16:creationId xmlns:a16="http://schemas.microsoft.com/office/drawing/2014/main" id="{D9D741B8-272F-4F9A-8209-DECEAB693727}"/>
              </a:ext>
            </a:extLst>
          </p:cNvPr>
          <p:cNvSpPr/>
          <p:nvPr/>
        </p:nvSpPr>
        <p:spPr>
          <a:xfrm>
            <a:off x="11266773" y="707989"/>
            <a:ext cx="594447" cy="594447"/>
          </a:xfrm>
          <a:prstGeom prst="star4">
            <a:avLst>
              <a:gd name="adj" fmla="val 23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DF706A-7BE5-7963-D034-5F9204C07491}"/>
              </a:ext>
            </a:extLst>
          </p:cNvPr>
          <p:cNvSpPr txBox="1"/>
          <p:nvPr/>
        </p:nvSpPr>
        <p:spPr>
          <a:xfrm>
            <a:off x="873588" y="3564063"/>
            <a:ext cx="2813965"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Lato Light" panose="020F0302020204030203" pitchFamily="34" charset="0"/>
              </a:rPr>
              <a:t>TIME</a:t>
            </a:r>
          </a:p>
        </p:txBody>
      </p:sp>
      <p:sp>
        <p:nvSpPr>
          <p:cNvPr id="26" name="TextBox 25">
            <a:extLst>
              <a:ext uri="{FF2B5EF4-FFF2-40B4-BE49-F238E27FC236}">
                <a16:creationId xmlns:a16="http://schemas.microsoft.com/office/drawing/2014/main" id="{3D481783-FC02-58E0-5512-1D69875A91FB}"/>
              </a:ext>
            </a:extLst>
          </p:cNvPr>
          <p:cNvSpPr txBox="1"/>
          <p:nvPr/>
        </p:nvSpPr>
        <p:spPr>
          <a:xfrm>
            <a:off x="838927" y="2632217"/>
            <a:ext cx="2878171" cy="1323439"/>
          </a:xfrm>
          <a:prstGeom prst="rect">
            <a:avLst/>
          </a:prstGeom>
          <a:noFill/>
        </p:spPr>
        <p:txBody>
          <a:bodyPr wrap="square" rtlCol="0">
            <a:spAutoFit/>
          </a:bodyPr>
          <a:lstStyle/>
          <a:p>
            <a:pPr algn="ctr"/>
            <a:r>
              <a:rPr lang="en-US" sz="8000"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QUIZ</a:t>
            </a:r>
            <a:endParaRPr lang="en-US" sz="4400"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
        <p:nvSpPr>
          <p:cNvPr id="31" name="TextBox 30">
            <a:extLst>
              <a:ext uri="{FF2B5EF4-FFF2-40B4-BE49-F238E27FC236}">
                <a16:creationId xmlns:a16="http://schemas.microsoft.com/office/drawing/2014/main" id="{21E163F0-0E50-49F5-88F3-7B0E6E29042C}"/>
              </a:ext>
            </a:extLst>
          </p:cNvPr>
          <p:cNvSpPr txBox="1"/>
          <p:nvPr/>
        </p:nvSpPr>
        <p:spPr>
          <a:xfrm>
            <a:off x="4266142" y="6397986"/>
            <a:ext cx="3910143" cy="369332"/>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www.ppthemes.com</a:t>
            </a:r>
          </a:p>
        </p:txBody>
      </p:sp>
      <p:sp>
        <p:nvSpPr>
          <p:cNvPr id="27" name="Star: 4 Points 74">
            <a:extLst>
              <a:ext uri="{FF2B5EF4-FFF2-40B4-BE49-F238E27FC236}">
                <a16:creationId xmlns:a16="http://schemas.microsoft.com/office/drawing/2014/main" id="{892793C3-3B62-8125-AF99-62DFE1B324B0}"/>
              </a:ext>
            </a:extLst>
          </p:cNvPr>
          <p:cNvSpPr/>
          <p:nvPr/>
        </p:nvSpPr>
        <p:spPr>
          <a:xfrm>
            <a:off x="4724728" y="1142003"/>
            <a:ext cx="447212" cy="447212"/>
          </a:xfrm>
          <a:prstGeom prst="star4">
            <a:avLst>
              <a:gd name="adj" fmla="val 23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074B34-50A9-0655-0A22-8DFFF90FD937}"/>
              </a:ext>
            </a:extLst>
          </p:cNvPr>
          <p:cNvSpPr txBox="1"/>
          <p:nvPr/>
        </p:nvSpPr>
        <p:spPr>
          <a:xfrm>
            <a:off x="5033986" y="2704751"/>
            <a:ext cx="702045" cy="1107996"/>
          </a:xfrm>
          <a:prstGeom prst="rect">
            <a:avLst/>
          </a:prstGeom>
          <a:noFill/>
        </p:spPr>
        <p:txBody>
          <a:bodyPr wrap="square" rtlCol="0">
            <a:spAutoFit/>
          </a:bodyPr>
          <a:lstStyle/>
          <a:p>
            <a:pPr algn="ctr"/>
            <a:r>
              <a:rPr lang="en-US" sz="6600" dirty="0">
                <a:solidFill>
                  <a:schemeClr val="bg1"/>
                </a:solidFill>
                <a:effectLst>
                  <a:outerShdw blurRad="38100" dist="38100" dir="2700000" algn="tl">
                    <a:srgbClr val="000000">
                      <a:alpha val="43137"/>
                    </a:srgbClr>
                  </a:outerShdw>
                </a:effectLst>
                <a:latin typeface="Angelic Child" panose="02000500000000000000" pitchFamily="2" charset="0"/>
              </a:rPr>
              <a:t>1</a:t>
            </a:r>
          </a:p>
        </p:txBody>
      </p:sp>
      <p:sp>
        <p:nvSpPr>
          <p:cNvPr id="86" name="Rounded Rectangle 85">
            <a:hlinkClick r:id="rId2" action="ppaction://hlinksldjump"/>
            <a:extLst>
              <a:ext uri="{FF2B5EF4-FFF2-40B4-BE49-F238E27FC236}">
                <a16:creationId xmlns:a16="http://schemas.microsoft.com/office/drawing/2014/main" id="{65067306-0A74-9C09-71AD-B0447BD81BCC}"/>
              </a:ext>
            </a:extLst>
          </p:cNvPr>
          <p:cNvSpPr/>
          <p:nvPr/>
        </p:nvSpPr>
        <p:spPr>
          <a:xfrm>
            <a:off x="6997401" y="2171055"/>
            <a:ext cx="3201194" cy="71876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ounded Rectangle 86">
            <a:hlinkClick r:id="rId3" action="ppaction://hlinksldjump"/>
            <a:extLst>
              <a:ext uri="{FF2B5EF4-FFF2-40B4-BE49-F238E27FC236}">
                <a16:creationId xmlns:a16="http://schemas.microsoft.com/office/drawing/2014/main" id="{26C25A14-E3BF-FA69-0775-050935518109}"/>
              </a:ext>
            </a:extLst>
          </p:cNvPr>
          <p:cNvSpPr/>
          <p:nvPr/>
        </p:nvSpPr>
        <p:spPr>
          <a:xfrm>
            <a:off x="7010222" y="3115726"/>
            <a:ext cx="3188373" cy="7555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ounded Rectangle 87">
            <a:hlinkClick r:id="rId4" action="ppaction://hlinksldjump"/>
            <a:extLst>
              <a:ext uri="{FF2B5EF4-FFF2-40B4-BE49-F238E27FC236}">
                <a16:creationId xmlns:a16="http://schemas.microsoft.com/office/drawing/2014/main" id="{E1190C67-D4CD-E703-630A-EF0A4329EE9F}"/>
              </a:ext>
            </a:extLst>
          </p:cNvPr>
          <p:cNvSpPr/>
          <p:nvPr/>
        </p:nvSpPr>
        <p:spPr>
          <a:xfrm>
            <a:off x="7010222" y="4169890"/>
            <a:ext cx="3188372" cy="76944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647EC342-6762-01AA-FECE-159B83E82E47}"/>
              </a:ext>
            </a:extLst>
          </p:cNvPr>
          <p:cNvSpPr txBox="1"/>
          <p:nvPr/>
        </p:nvSpPr>
        <p:spPr>
          <a:xfrm>
            <a:off x="7287208" y="2304661"/>
            <a:ext cx="2565919" cy="461665"/>
          </a:xfrm>
          <a:prstGeom prst="rect">
            <a:avLst/>
          </a:prstGeom>
          <a:noFill/>
        </p:spPr>
        <p:txBody>
          <a:bodyPr wrap="square" rtlCol="0">
            <a:spAutoFit/>
          </a:bodyPr>
          <a:lstStyle/>
          <a:p>
            <a:r>
              <a:rPr lang="en-US" sz="2400" dirty="0">
                <a:solidFill>
                  <a:schemeClr val="bg1"/>
                </a:solidFill>
                <a:latin typeface="+mj-lt"/>
              </a:rPr>
              <a:t>CORRECT ANSWER</a:t>
            </a:r>
          </a:p>
        </p:txBody>
      </p:sp>
      <p:sp>
        <p:nvSpPr>
          <p:cNvPr id="4" name="TextBox 3">
            <a:extLst>
              <a:ext uri="{FF2B5EF4-FFF2-40B4-BE49-F238E27FC236}">
                <a16:creationId xmlns:a16="http://schemas.microsoft.com/office/drawing/2014/main" id="{81DE6CEA-0E11-5F81-2A66-9B91FCB21927}"/>
              </a:ext>
            </a:extLst>
          </p:cNvPr>
          <p:cNvSpPr txBox="1"/>
          <p:nvPr/>
        </p:nvSpPr>
        <p:spPr>
          <a:xfrm>
            <a:off x="7287208" y="3256383"/>
            <a:ext cx="2565919" cy="461665"/>
          </a:xfrm>
          <a:prstGeom prst="rect">
            <a:avLst/>
          </a:prstGeom>
          <a:noFill/>
        </p:spPr>
        <p:txBody>
          <a:bodyPr wrap="square" rtlCol="0">
            <a:spAutoFit/>
          </a:bodyPr>
          <a:lstStyle/>
          <a:p>
            <a:r>
              <a:rPr lang="en-US" sz="2400" dirty="0">
                <a:solidFill>
                  <a:schemeClr val="bg1"/>
                </a:solidFill>
                <a:latin typeface="+mj-lt"/>
              </a:rPr>
              <a:t>WRONG ANSWER</a:t>
            </a:r>
          </a:p>
        </p:txBody>
      </p:sp>
      <p:sp>
        <p:nvSpPr>
          <p:cNvPr id="5" name="TextBox 4">
            <a:extLst>
              <a:ext uri="{FF2B5EF4-FFF2-40B4-BE49-F238E27FC236}">
                <a16:creationId xmlns:a16="http://schemas.microsoft.com/office/drawing/2014/main" id="{2B8ADEDB-084F-853F-EA3B-21097CE0CD48}"/>
              </a:ext>
            </a:extLst>
          </p:cNvPr>
          <p:cNvSpPr txBox="1"/>
          <p:nvPr/>
        </p:nvSpPr>
        <p:spPr>
          <a:xfrm>
            <a:off x="7287208" y="4357396"/>
            <a:ext cx="2565919" cy="461665"/>
          </a:xfrm>
          <a:prstGeom prst="rect">
            <a:avLst/>
          </a:prstGeom>
          <a:noFill/>
        </p:spPr>
        <p:txBody>
          <a:bodyPr wrap="square" rtlCol="0">
            <a:spAutoFit/>
          </a:bodyPr>
          <a:lstStyle/>
          <a:p>
            <a:r>
              <a:rPr lang="en-US" sz="2400" dirty="0">
                <a:solidFill>
                  <a:schemeClr val="bg1"/>
                </a:solidFill>
                <a:latin typeface="+mj-lt"/>
              </a:rPr>
              <a:t>WRONG ANSWER</a:t>
            </a:r>
          </a:p>
        </p:txBody>
      </p:sp>
      <p:sp>
        <p:nvSpPr>
          <p:cNvPr id="7" name="TextBox 6">
            <a:extLst>
              <a:ext uri="{FF2B5EF4-FFF2-40B4-BE49-F238E27FC236}">
                <a16:creationId xmlns:a16="http://schemas.microsoft.com/office/drawing/2014/main" id="{33B52AB6-12BD-BF47-AF48-FB2EC6FE7005}"/>
              </a:ext>
            </a:extLst>
          </p:cNvPr>
          <p:cNvSpPr txBox="1"/>
          <p:nvPr/>
        </p:nvSpPr>
        <p:spPr>
          <a:xfrm>
            <a:off x="6395889" y="552182"/>
            <a:ext cx="4348556" cy="1200329"/>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WRITE YOUR </a:t>
            </a:r>
            <a:r>
              <a:rPr lang="en-US" sz="3600" dirty="0">
                <a:solidFill>
                  <a:schemeClr val="bg1"/>
                </a:solidFill>
                <a:latin typeface="Poppins" panose="00000500000000000000" pitchFamily="2" charset="0"/>
                <a:cs typeface="Poppins" panose="00000500000000000000" pitchFamily="2" charset="0"/>
              </a:rPr>
              <a:t>QUESTION</a:t>
            </a:r>
            <a:r>
              <a:rPr lang="en-US" sz="3600"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HERE</a:t>
            </a:r>
          </a:p>
        </p:txBody>
      </p:sp>
      <mc:AlternateContent xmlns:mc="http://schemas.openxmlformats.org/markup-compatibility/2006">
        <mc:Choice xmlns:am3d="http://schemas.microsoft.com/office/drawing/2017/model3d" Requires="am3d">
          <p:graphicFrame>
            <p:nvGraphicFramePr>
              <p:cNvPr id="9" name="3D Model 8" descr="Star Struck Emoji">
                <a:extLst>
                  <a:ext uri="{FF2B5EF4-FFF2-40B4-BE49-F238E27FC236}">
                    <a16:creationId xmlns:a16="http://schemas.microsoft.com/office/drawing/2014/main" id="{C3877905-7FE8-3D64-A175-FB44831E45DC}"/>
                  </a:ext>
                </a:extLst>
              </p:cNvPr>
              <p:cNvGraphicFramePr>
                <a:graphicFrameLocks noChangeAspect="1"/>
              </p:cNvGraphicFramePr>
              <p:nvPr/>
            </p:nvGraphicFramePr>
            <p:xfrm>
              <a:off x="10383668" y="1988568"/>
              <a:ext cx="930110" cy="930110"/>
            </p:xfrm>
            <a:graphic>
              <a:graphicData uri="http://schemas.microsoft.com/office/drawing/2017/model3d">
                <am3d:model3d r:embed="rId5">
                  <am3d:spPr>
                    <a:xfrm>
                      <a:off x="0" y="0"/>
                      <a:ext cx="930110" cy="930110"/>
                    </a:xfrm>
                    <a:prstGeom prst="rect">
                      <a:avLst/>
                    </a:prstGeom>
                  </am3d:spPr>
                  <am3d:camera>
                    <am3d:pos x="0" y="0" z="80526480"/>
                    <am3d:up dx="0" dy="36000000" dz="0"/>
                    <am3d:lookAt x="0" y="0" z="0"/>
                    <am3d:perspective fov="2700000"/>
                  </am3d:camera>
                  <am3d:trans>
                    <am3d:meterPerModelUnit n="93610" d="1000000"/>
                    <am3d:preTrans dx="1" dy="-17693233" dz="-355396"/>
                    <am3d:scale>
                      <am3d:sx n="1000000" d="1000000"/>
                      <am3d:sy n="1000000" d="1000000"/>
                      <am3d:sz n="1000000" d="1000000"/>
                    </am3d:scale>
                    <am3d:rot ax="10476826" ay="1176620" az="10691264"/>
                    <am3d:postTrans dx="0" dy="0" dz="0"/>
                  </am3d:trans>
                  <am3d:raster rName="Office3DRenderer" rVer="16.0.8326">
                    <am3d:blip r:embed="rId6"/>
                  </am3d:raster>
                  <am3d:objViewport viewportSz="156222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descr="Star Struck Emoji">
                <a:extLst>
                  <a:ext uri="{FF2B5EF4-FFF2-40B4-BE49-F238E27FC236}">
                    <a16:creationId xmlns:a16="http://schemas.microsoft.com/office/drawing/2014/main" id="{C3877905-7FE8-3D64-A175-FB44831E45DC}"/>
                  </a:ext>
                </a:extLst>
              </p:cNvPr>
              <p:cNvPicPr>
                <a:picLocks noGrp="1" noRot="1" noChangeAspect="1" noMove="1" noResize="1" noEditPoints="1" noAdjustHandles="1" noChangeArrowheads="1" noChangeShapeType="1" noCrop="1"/>
              </p:cNvPicPr>
              <p:nvPr/>
            </p:nvPicPr>
            <p:blipFill>
              <a:blip r:embed="rId6"/>
              <a:stretch>
                <a:fillRect/>
              </a:stretch>
            </p:blipFill>
            <p:spPr>
              <a:xfrm>
                <a:off x="10383668" y="1988568"/>
                <a:ext cx="930110" cy="93011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0" name="3D Model 9" descr="Confused Face Emoji">
                <a:extLst>
                  <a:ext uri="{FF2B5EF4-FFF2-40B4-BE49-F238E27FC236}">
                    <a16:creationId xmlns:a16="http://schemas.microsoft.com/office/drawing/2014/main" id="{274296BA-4A31-4722-2BF2-04983FAFDE2D}"/>
                  </a:ext>
                </a:extLst>
              </p:cNvPr>
              <p:cNvGraphicFramePr>
                <a:graphicFrameLocks noChangeAspect="1"/>
              </p:cNvGraphicFramePr>
              <p:nvPr/>
            </p:nvGraphicFramePr>
            <p:xfrm>
              <a:off x="10376839" y="2942547"/>
              <a:ext cx="973281" cy="998561"/>
            </p:xfrm>
            <a:graphic>
              <a:graphicData uri="http://schemas.microsoft.com/office/drawing/2017/model3d">
                <am3d:model3d r:embed="rId7">
                  <am3d:spPr>
                    <a:xfrm>
                      <a:off x="0" y="0"/>
                      <a:ext cx="973281" cy="998561"/>
                    </a:xfrm>
                    <a:prstGeom prst="rect">
                      <a:avLst/>
                    </a:prstGeom>
                  </am3d:spPr>
                  <am3d:camera>
                    <am3d:pos x="0" y="0" z="81469193"/>
                    <am3d:up dx="0" dy="36000000" dz="0"/>
                    <am3d:lookAt x="0" y="0" z="0"/>
                    <am3d:perspective fov="2700000"/>
                  </am3d:camera>
                  <am3d:trans>
                    <am3d:meterPerModelUnit n="95238" d="1000000"/>
                    <am3d:preTrans dx="3" dy="-17999993" dz="78601"/>
                    <am3d:scale>
                      <am3d:sx n="1000000" d="1000000"/>
                      <am3d:sy n="1000000" d="1000000"/>
                      <am3d:sz n="1000000" d="1000000"/>
                    </am3d:scale>
                    <am3d:rot ax="7011563" ay="-820894" az="1502181"/>
                    <am3d:postTrans dx="0" dy="0" dz="0"/>
                  </am3d:trans>
                  <am3d:raster rName="Office3DRenderer" rVer="16.0.8326">
                    <am3d:blip r:embed="rId8"/>
                  </am3d:raster>
                  <am3d:objViewport viewportSz="160528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Confused Face Emoji">
                <a:extLst>
                  <a:ext uri="{FF2B5EF4-FFF2-40B4-BE49-F238E27FC236}">
                    <a16:creationId xmlns:a16="http://schemas.microsoft.com/office/drawing/2014/main" id="{274296BA-4A31-4722-2BF2-04983FAFDE2D}"/>
                  </a:ext>
                </a:extLst>
              </p:cNvPr>
              <p:cNvPicPr>
                <a:picLocks noGrp="1" noRot="1" noChangeAspect="1" noMove="1" noResize="1" noEditPoints="1" noAdjustHandles="1" noChangeArrowheads="1" noChangeShapeType="1" noCrop="1"/>
              </p:cNvPicPr>
              <p:nvPr/>
            </p:nvPicPr>
            <p:blipFill>
              <a:blip r:embed="rId8"/>
              <a:stretch>
                <a:fillRect/>
              </a:stretch>
            </p:blipFill>
            <p:spPr>
              <a:xfrm>
                <a:off x="10376839" y="2942547"/>
                <a:ext cx="973281" cy="99856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1" name="3D Model 10" descr="Confused Face Emoji">
                <a:extLst>
                  <a:ext uri="{FF2B5EF4-FFF2-40B4-BE49-F238E27FC236}">
                    <a16:creationId xmlns:a16="http://schemas.microsoft.com/office/drawing/2014/main" id="{55B8B1FA-1BFB-D228-35C4-C9D72D96AC9F}"/>
                  </a:ext>
                </a:extLst>
              </p:cNvPr>
              <p:cNvGraphicFramePr>
                <a:graphicFrameLocks noChangeAspect="1"/>
              </p:cNvGraphicFramePr>
              <p:nvPr/>
            </p:nvGraphicFramePr>
            <p:xfrm>
              <a:off x="10364199" y="4097579"/>
              <a:ext cx="998561" cy="998561"/>
            </p:xfrm>
            <a:graphic>
              <a:graphicData uri="http://schemas.microsoft.com/office/drawing/2017/model3d">
                <am3d:model3d r:embed="rId7">
                  <am3d:spPr>
                    <a:xfrm>
                      <a:off x="0" y="0"/>
                      <a:ext cx="998561" cy="998561"/>
                    </a:xfrm>
                    <a:prstGeom prst="rect">
                      <a:avLst/>
                    </a:prstGeom>
                  </am3d:spPr>
                  <am3d:camera>
                    <am3d:pos x="0" y="0" z="81469193"/>
                    <am3d:up dx="0" dy="36000000" dz="0"/>
                    <am3d:lookAt x="0" y="0" z="0"/>
                    <am3d:perspective fov="2700000"/>
                  </am3d:camera>
                  <am3d:trans>
                    <am3d:meterPerModelUnit n="95238" d="1000000"/>
                    <am3d:preTrans dx="3" dy="-17999993" dz="78601"/>
                    <am3d:scale>
                      <am3d:sx n="1000000" d="1000000"/>
                      <am3d:sy n="1000000" d="1000000"/>
                      <am3d:sz n="1000000" d="1000000"/>
                    </am3d:scale>
                    <am3d:rot ax="5445329" ay="-227810" az="4724697"/>
                    <am3d:postTrans dx="0" dy="0" dz="0"/>
                  </am3d:trans>
                  <am3d:raster rName="Office3DRenderer" rVer="16.0.8326">
                    <am3d:blip r:embed="rId9"/>
                  </am3d:raster>
                  <am3d:objViewport viewportSz="160528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3D Model 10" descr="Confused Face Emoji">
                <a:extLst>
                  <a:ext uri="{FF2B5EF4-FFF2-40B4-BE49-F238E27FC236}">
                    <a16:creationId xmlns:a16="http://schemas.microsoft.com/office/drawing/2014/main" id="{55B8B1FA-1BFB-D228-35C4-C9D72D96AC9F}"/>
                  </a:ext>
                </a:extLst>
              </p:cNvPr>
              <p:cNvPicPr>
                <a:picLocks noGrp="1" noRot="1" noChangeAspect="1" noMove="1" noResize="1" noEditPoints="1" noAdjustHandles="1" noChangeArrowheads="1" noChangeShapeType="1" noCrop="1"/>
              </p:cNvPicPr>
              <p:nvPr/>
            </p:nvPicPr>
            <p:blipFill>
              <a:blip r:embed="rId9"/>
              <a:stretch>
                <a:fillRect/>
              </a:stretch>
            </p:blipFill>
            <p:spPr>
              <a:xfrm>
                <a:off x="10364199" y="4097579"/>
                <a:ext cx="998561" cy="998561"/>
              </a:xfrm>
              <a:prstGeom prst="rect">
                <a:avLst/>
              </a:prstGeom>
            </p:spPr>
          </p:pic>
        </mc:Fallback>
      </mc:AlternateContent>
    </p:spTree>
    <p:extLst>
      <p:ext uri="{BB962C8B-B14F-4D97-AF65-F5344CB8AC3E}">
        <p14:creationId xmlns:p14="http://schemas.microsoft.com/office/powerpoint/2010/main" val="356543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A10958-AEFE-438F-A0A4-DD14A6DA215D}"/>
              </a:ext>
            </a:extLst>
          </p:cNvPr>
          <p:cNvSpPr/>
          <p:nvPr/>
        </p:nvSpPr>
        <p:spPr>
          <a:xfrm>
            <a:off x="0" y="-19051"/>
            <a:ext cx="12192000" cy="692176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3F20CF0F-1BB8-8732-7C87-32A74E764D69}"/>
              </a:ext>
            </a:extLst>
          </p:cNvPr>
          <p:cNvGrpSpPr/>
          <p:nvPr/>
        </p:nvGrpSpPr>
        <p:grpSpPr>
          <a:xfrm>
            <a:off x="-5014206" y="1735713"/>
            <a:ext cx="4094269" cy="2308210"/>
            <a:chOff x="2823489" y="1510251"/>
            <a:chExt cx="5908069" cy="3330769"/>
          </a:xfrm>
        </p:grpSpPr>
        <p:grpSp>
          <p:nvGrpSpPr>
            <p:cNvPr id="61" name="Group 60">
              <a:extLst>
                <a:ext uri="{FF2B5EF4-FFF2-40B4-BE49-F238E27FC236}">
                  <a16:creationId xmlns:a16="http://schemas.microsoft.com/office/drawing/2014/main" id="{38AEF0AD-DA73-A7AB-BAE5-E49851555DA2}"/>
                </a:ext>
              </a:extLst>
            </p:cNvPr>
            <p:cNvGrpSpPr/>
            <p:nvPr/>
          </p:nvGrpSpPr>
          <p:grpSpPr>
            <a:xfrm>
              <a:off x="2823489" y="2853718"/>
              <a:ext cx="5908069" cy="1131134"/>
              <a:chOff x="2075750" y="2553733"/>
              <a:chExt cx="7774655" cy="1488503"/>
            </a:xfrm>
            <a:solidFill>
              <a:schemeClr val="accent1">
                <a:lumMod val="50000"/>
              </a:schemeClr>
            </a:solidFill>
          </p:grpSpPr>
          <p:sp>
            <p:nvSpPr>
              <p:cNvPr id="80" name="Rectangle 2">
                <a:extLst>
                  <a:ext uri="{FF2B5EF4-FFF2-40B4-BE49-F238E27FC236}">
                    <a16:creationId xmlns:a16="http://schemas.microsoft.com/office/drawing/2014/main" id="{68F0103E-076B-2822-0494-2D051483D18D}"/>
                  </a:ext>
                </a:extLst>
              </p:cNvPr>
              <p:cNvSpPr/>
              <p:nvPr/>
            </p:nvSpPr>
            <p:spPr>
              <a:xfrm rot="10800000">
                <a:off x="7955244" y="2553733"/>
                <a:ext cx="1895161" cy="1434792"/>
              </a:xfrm>
              <a:custGeom>
                <a:avLst/>
                <a:gdLst>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0 w 1562100"/>
                  <a:gd name="connsiteY4" fmla="*/ 0 h 1219200"/>
                  <a:gd name="connsiteX0" fmla="*/ 28576 w 1590676"/>
                  <a:gd name="connsiteY0" fmla="*/ 0 h 1219200"/>
                  <a:gd name="connsiteX1" fmla="*/ 1590676 w 1590676"/>
                  <a:gd name="connsiteY1" fmla="*/ 0 h 1219200"/>
                  <a:gd name="connsiteX2" fmla="*/ 1590676 w 1590676"/>
                  <a:gd name="connsiteY2" fmla="*/ 1219200 h 1219200"/>
                  <a:gd name="connsiteX3" fmla="*/ 28576 w 1590676"/>
                  <a:gd name="connsiteY3" fmla="*/ 1219200 h 1219200"/>
                  <a:gd name="connsiteX4" fmla="*/ 0 w 1590676"/>
                  <a:gd name="connsiteY4" fmla="*/ 571500 h 1219200"/>
                  <a:gd name="connsiteX5" fmla="*/ 28576 w 1590676"/>
                  <a:gd name="connsiteY5" fmla="*/ 0 h 1219200"/>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409574 w 1562100"/>
                  <a:gd name="connsiteY4" fmla="*/ 619125 h 1219200"/>
                  <a:gd name="connsiteX5" fmla="*/ 0 w 1562100"/>
                  <a:gd name="connsiteY5"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0" h="1219200">
                    <a:moveTo>
                      <a:pt x="0" y="0"/>
                    </a:moveTo>
                    <a:lnTo>
                      <a:pt x="1562100" y="0"/>
                    </a:lnTo>
                    <a:lnTo>
                      <a:pt x="1562100" y="1219200"/>
                    </a:lnTo>
                    <a:lnTo>
                      <a:pt x="0" y="1219200"/>
                    </a:lnTo>
                    <a:lnTo>
                      <a:pt x="409574" y="61912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2">
                <a:extLst>
                  <a:ext uri="{FF2B5EF4-FFF2-40B4-BE49-F238E27FC236}">
                    <a16:creationId xmlns:a16="http://schemas.microsoft.com/office/drawing/2014/main" id="{58B3CED6-18E9-0964-B4B0-AE85E02A909F}"/>
                  </a:ext>
                </a:extLst>
              </p:cNvPr>
              <p:cNvSpPr/>
              <p:nvPr/>
            </p:nvSpPr>
            <p:spPr>
              <a:xfrm>
                <a:off x="2075750" y="2553734"/>
                <a:ext cx="2087187" cy="1434792"/>
              </a:xfrm>
              <a:custGeom>
                <a:avLst/>
                <a:gdLst>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0 w 1562100"/>
                  <a:gd name="connsiteY4" fmla="*/ 0 h 1219200"/>
                  <a:gd name="connsiteX0" fmla="*/ 28576 w 1590676"/>
                  <a:gd name="connsiteY0" fmla="*/ 0 h 1219200"/>
                  <a:gd name="connsiteX1" fmla="*/ 1590676 w 1590676"/>
                  <a:gd name="connsiteY1" fmla="*/ 0 h 1219200"/>
                  <a:gd name="connsiteX2" fmla="*/ 1590676 w 1590676"/>
                  <a:gd name="connsiteY2" fmla="*/ 1219200 h 1219200"/>
                  <a:gd name="connsiteX3" fmla="*/ 28576 w 1590676"/>
                  <a:gd name="connsiteY3" fmla="*/ 1219200 h 1219200"/>
                  <a:gd name="connsiteX4" fmla="*/ 0 w 1590676"/>
                  <a:gd name="connsiteY4" fmla="*/ 571500 h 1219200"/>
                  <a:gd name="connsiteX5" fmla="*/ 28576 w 1590676"/>
                  <a:gd name="connsiteY5" fmla="*/ 0 h 1219200"/>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409574 w 1562100"/>
                  <a:gd name="connsiteY4" fmla="*/ 619125 h 1219200"/>
                  <a:gd name="connsiteX5" fmla="*/ 0 w 1562100"/>
                  <a:gd name="connsiteY5"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0" h="1219200">
                    <a:moveTo>
                      <a:pt x="0" y="0"/>
                    </a:moveTo>
                    <a:lnTo>
                      <a:pt x="1562100" y="0"/>
                    </a:lnTo>
                    <a:lnTo>
                      <a:pt x="1562100" y="1219200"/>
                    </a:lnTo>
                    <a:lnTo>
                      <a:pt x="0" y="1219200"/>
                    </a:lnTo>
                    <a:lnTo>
                      <a:pt x="409574" y="61912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ight Triangle 11">
                <a:extLst>
                  <a:ext uri="{FF2B5EF4-FFF2-40B4-BE49-F238E27FC236}">
                    <a16:creationId xmlns:a16="http://schemas.microsoft.com/office/drawing/2014/main" id="{6BE296C9-982B-78AC-9FB1-A74BC52AE540}"/>
                  </a:ext>
                </a:extLst>
              </p:cNvPr>
              <p:cNvSpPr/>
              <p:nvPr/>
            </p:nvSpPr>
            <p:spPr>
              <a:xfrm rot="10800000">
                <a:off x="3554507" y="3585824"/>
                <a:ext cx="631246" cy="402702"/>
              </a:xfrm>
              <a:custGeom>
                <a:avLst/>
                <a:gdLst>
                  <a:gd name="connsiteX0" fmla="*/ 0 w 359570"/>
                  <a:gd name="connsiteY0" fmla="*/ 359570 h 359570"/>
                  <a:gd name="connsiteX1" fmla="*/ 0 w 359570"/>
                  <a:gd name="connsiteY1" fmla="*/ 0 h 359570"/>
                  <a:gd name="connsiteX2" fmla="*/ 359570 w 359570"/>
                  <a:gd name="connsiteY2" fmla="*/ 359570 h 359570"/>
                  <a:gd name="connsiteX3" fmla="*/ 0 w 359570"/>
                  <a:gd name="connsiteY3" fmla="*/ 359570 h 359570"/>
                  <a:gd name="connsiteX0" fmla="*/ 129396 w 488966"/>
                  <a:gd name="connsiteY0" fmla="*/ 402702 h 402702"/>
                  <a:gd name="connsiteX1" fmla="*/ 0 w 488966"/>
                  <a:gd name="connsiteY1" fmla="*/ 0 h 402702"/>
                  <a:gd name="connsiteX2" fmla="*/ 488966 w 488966"/>
                  <a:gd name="connsiteY2" fmla="*/ 402702 h 402702"/>
                  <a:gd name="connsiteX3" fmla="*/ 129396 w 488966"/>
                  <a:gd name="connsiteY3" fmla="*/ 402702 h 402702"/>
                  <a:gd name="connsiteX0" fmla="*/ 808 w 488966"/>
                  <a:gd name="connsiteY0" fmla="*/ 393177 h 402702"/>
                  <a:gd name="connsiteX1" fmla="*/ 0 w 488966"/>
                  <a:gd name="connsiteY1" fmla="*/ 0 h 402702"/>
                  <a:gd name="connsiteX2" fmla="*/ 488966 w 488966"/>
                  <a:gd name="connsiteY2" fmla="*/ 402702 h 402702"/>
                  <a:gd name="connsiteX3" fmla="*/ 808 w 488966"/>
                  <a:gd name="connsiteY3" fmla="*/ 393177 h 402702"/>
                </a:gdLst>
                <a:ahLst/>
                <a:cxnLst>
                  <a:cxn ang="0">
                    <a:pos x="connsiteX0" y="connsiteY0"/>
                  </a:cxn>
                  <a:cxn ang="0">
                    <a:pos x="connsiteX1" y="connsiteY1"/>
                  </a:cxn>
                  <a:cxn ang="0">
                    <a:pos x="connsiteX2" y="connsiteY2"/>
                  </a:cxn>
                  <a:cxn ang="0">
                    <a:pos x="connsiteX3" y="connsiteY3"/>
                  </a:cxn>
                </a:cxnLst>
                <a:rect l="l" t="t" r="r" b="b"/>
                <a:pathLst>
                  <a:path w="488966" h="402702">
                    <a:moveTo>
                      <a:pt x="808" y="393177"/>
                    </a:moveTo>
                    <a:cubicBezTo>
                      <a:pt x="539" y="262118"/>
                      <a:pt x="269" y="131059"/>
                      <a:pt x="0" y="0"/>
                    </a:cubicBezTo>
                    <a:lnTo>
                      <a:pt x="488966" y="402702"/>
                    </a:lnTo>
                    <a:lnTo>
                      <a:pt x="808" y="3931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ight Triangle 11">
                <a:extLst>
                  <a:ext uri="{FF2B5EF4-FFF2-40B4-BE49-F238E27FC236}">
                    <a16:creationId xmlns:a16="http://schemas.microsoft.com/office/drawing/2014/main" id="{C537EC7D-4491-417A-93A5-F20EB5CE0D3C}"/>
                  </a:ext>
                </a:extLst>
              </p:cNvPr>
              <p:cNvSpPr/>
              <p:nvPr/>
            </p:nvSpPr>
            <p:spPr>
              <a:xfrm rot="10800000" flipH="1">
                <a:off x="8011615" y="3585821"/>
                <a:ext cx="565339" cy="456415"/>
              </a:xfrm>
              <a:custGeom>
                <a:avLst/>
                <a:gdLst>
                  <a:gd name="connsiteX0" fmla="*/ 0 w 359570"/>
                  <a:gd name="connsiteY0" fmla="*/ 359570 h 359570"/>
                  <a:gd name="connsiteX1" fmla="*/ 0 w 359570"/>
                  <a:gd name="connsiteY1" fmla="*/ 0 h 359570"/>
                  <a:gd name="connsiteX2" fmla="*/ 359570 w 359570"/>
                  <a:gd name="connsiteY2" fmla="*/ 359570 h 359570"/>
                  <a:gd name="connsiteX3" fmla="*/ 0 w 359570"/>
                  <a:gd name="connsiteY3" fmla="*/ 359570 h 359570"/>
                  <a:gd name="connsiteX0" fmla="*/ 129396 w 488966"/>
                  <a:gd name="connsiteY0" fmla="*/ 402702 h 402702"/>
                  <a:gd name="connsiteX1" fmla="*/ 0 w 488966"/>
                  <a:gd name="connsiteY1" fmla="*/ 0 h 402702"/>
                  <a:gd name="connsiteX2" fmla="*/ 488966 w 488966"/>
                  <a:gd name="connsiteY2" fmla="*/ 402702 h 402702"/>
                  <a:gd name="connsiteX3" fmla="*/ 129396 w 488966"/>
                  <a:gd name="connsiteY3" fmla="*/ 402702 h 402702"/>
                  <a:gd name="connsiteX0" fmla="*/ 63677 w 488966"/>
                  <a:gd name="connsiteY0" fmla="*/ 402702 h 402702"/>
                  <a:gd name="connsiteX1" fmla="*/ 0 w 488966"/>
                  <a:gd name="connsiteY1" fmla="*/ 0 h 402702"/>
                  <a:gd name="connsiteX2" fmla="*/ 488966 w 488966"/>
                  <a:gd name="connsiteY2" fmla="*/ 402702 h 402702"/>
                  <a:gd name="connsiteX3" fmla="*/ 63677 w 488966"/>
                  <a:gd name="connsiteY3" fmla="*/ 402702 h 402702"/>
                  <a:gd name="connsiteX0" fmla="*/ 0 w 425289"/>
                  <a:gd name="connsiteY0" fmla="*/ 216965 h 216965"/>
                  <a:gd name="connsiteX1" fmla="*/ 63066 w 425289"/>
                  <a:gd name="connsiteY1" fmla="*/ 0 h 216965"/>
                  <a:gd name="connsiteX2" fmla="*/ 425289 w 425289"/>
                  <a:gd name="connsiteY2" fmla="*/ 216965 h 216965"/>
                  <a:gd name="connsiteX3" fmla="*/ 0 w 425289"/>
                  <a:gd name="connsiteY3" fmla="*/ 216965 h 216965"/>
                  <a:gd name="connsiteX0" fmla="*/ 7346 w 432635"/>
                  <a:gd name="connsiteY0" fmla="*/ 388415 h 388415"/>
                  <a:gd name="connsiteX1" fmla="*/ 0 w 432635"/>
                  <a:gd name="connsiteY1" fmla="*/ 0 h 388415"/>
                  <a:gd name="connsiteX2" fmla="*/ 432635 w 432635"/>
                  <a:gd name="connsiteY2" fmla="*/ 388415 h 388415"/>
                  <a:gd name="connsiteX3" fmla="*/ 7346 w 432635"/>
                  <a:gd name="connsiteY3" fmla="*/ 388415 h 388415"/>
                </a:gdLst>
                <a:ahLst/>
                <a:cxnLst>
                  <a:cxn ang="0">
                    <a:pos x="connsiteX0" y="connsiteY0"/>
                  </a:cxn>
                  <a:cxn ang="0">
                    <a:pos x="connsiteX1" y="connsiteY1"/>
                  </a:cxn>
                  <a:cxn ang="0">
                    <a:pos x="connsiteX2" y="connsiteY2"/>
                  </a:cxn>
                  <a:cxn ang="0">
                    <a:pos x="connsiteX3" y="connsiteY3"/>
                  </a:cxn>
                </a:cxnLst>
                <a:rect l="l" t="t" r="r" b="b"/>
                <a:pathLst>
                  <a:path w="432635" h="388415">
                    <a:moveTo>
                      <a:pt x="7346" y="388415"/>
                    </a:moveTo>
                    <a:lnTo>
                      <a:pt x="0" y="0"/>
                    </a:lnTo>
                    <a:lnTo>
                      <a:pt x="432635" y="388415"/>
                    </a:lnTo>
                    <a:lnTo>
                      <a:pt x="7346" y="3884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a:extLst>
                <a:ext uri="{FF2B5EF4-FFF2-40B4-BE49-F238E27FC236}">
                  <a16:creationId xmlns:a16="http://schemas.microsoft.com/office/drawing/2014/main" id="{6EAC7F17-10EF-4EA8-B50C-6DC244E23954}"/>
                </a:ext>
              </a:extLst>
            </p:cNvPr>
            <p:cNvSpPr/>
            <p:nvPr/>
          </p:nvSpPr>
          <p:spPr>
            <a:xfrm>
              <a:off x="4224610" y="1510251"/>
              <a:ext cx="3330769" cy="3330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543AACE-EEAF-6B43-0CB7-C586B4AEA456}"/>
                </a:ext>
              </a:extLst>
            </p:cNvPr>
            <p:cNvSpPr txBox="1"/>
            <p:nvPr/>
          </p:nvSpPr>
          <p:spPr>
            <a:xfrm>
              <a:off x="3843835" y="2569949"/>
              <a:ext cx="4136760" cy="1569660"/>
            </a:xfrm>
            <a:prstGeom prst="rect">
              <a:avLst/>
            </a:prstGeom>
            <a:solidFill>
              <a:schemeClr val="accent1">
                <a:lumMod val="75000"/>
              </a:schemeClr>
            </a:solidFill>
          </p:spPr>
          <p:txBody>
            <a:bodyPr wrap="square" rtlCol="0">
              <a:spAutoFit/>
            </a:bodyPr>
            <a:lstStyle/>
            <a:p>
              <a:pPr algn="ctr"/>
              <a:endParaRPr lang="en-US" sz="9600" dirty="0">
                <a:solidFill>
                  <a:schemeClr val="bg1"/>
                </a:solidFill>
                <a:effectLst>
                  <a:outerShdw blurRad="38100" dist="38100" dir="2700000" algn="tl">
                    <a:srgbClr val="000000">
                      <a:alpha val="43137"/>
                    </a:srgbClr>
                  </a:outerShdw>
                </a:effectLst>
                <a:latin typeface="Angelic Child" panose="02000500000000000000" pitchFamily="2" charset="0"/>
              </a:endParaRPr>
            </a:p>
          </p:txBody>
        </p:sp>
      </p:grpSp>
      <p:sp>
        <p:nvSpPr>
          <p:cNvPr id="82" name="Freeform: Shape 81">
            <a:extLst>
              <a:ext uri="{FF2B5EF4-FFF2-40B4-BE49-F238E27FC236}">
                <a16:creationId xmlns:a16="http://schemas.microsoft.com/office/drawing/2014/main" id="{D33AD44A-359B-4A38-A466-67607FE0B345}"/>
              </a:ext>
            </a:extLst>
          </p:cNvPr>
          <p:cNvSpPr/>
          <p:nvPr/>
        </p:nvSpPr>
        <p:spPr>
          <a:xfrm rot="10800000">
            <a:off x="10590244" y="5252549"/>
            <a:ext cx="1605399" cy="1650162"/>
          </a:xfrm>
          <a:custGeom>
            <a:avLst/>
            <a:gdLst>
              <a:gd name="connsiteX0" fmla="*/ 0 w 4559364"/>
              <a:gd name="connsiteY0" fmla="*/ 0 h 4686491"/>
              <a:gd name="connsiteX1" fmla="*/ 3866910 w 4559364"/>
              <a:gd name="connsiteY1" fmla="*/ 0 h 4686491"/>
              <a:gd name="connsiteX2" fmla="*/ 3948885 w 4559364"/>
              <a:gd name="connsiteY2" fmla="*/ 94688 h 4686491"/>
              <a:gd name="connsiteX3" fmla="*/ 4559364 w 4559364"/>
              <a:gd name="connsiteY3" fmla="*/ 1879925 h 4686491"/>
              <a:gd name="connsiteX4" fmla="*/ 1885946 w 4559364"/>
              <a:gd name="connsiteY4" fmla="*/ 4686491 h 4686491"/>
              <a:gd name="connsiteX5" fmla="*/ 185404 w 4559364"/>
              <a:gd name="connsiteY5" fmla="*/ 4045608 h 4686491"/>
              <a:gd name="connsiteX6" fmla="*/ 0 w 4559364"/>
              <a:gd name="connsiteY6" fmla="*/ 3868709 h 468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64" h="4686491">
                <a:moveTo>
                  <a:pt x="0" y="0"/>
                </a:moveTo>
                <a:lnTo>
                  <a:pt x="3866910" y="0"/>
                </a:lnTo>
                <a:lnTo>
                  <a:pt x="3948885" y="94688"/>
                </a:lnTo>
                <a:cubicBezTo>
                  <a:pt x="4330264" y="579828"/>
                  <a:pt x="4559364" y="1201790"/>
                  <a:pt x="4559364" y="1879925"/>
                </a:cubicBezTo>
                <a:cubicBezTo>
                  <a:pt x="4559364" y="3429949"/>
                  <a:pt x="3362434" y="4686491"/>
                  <a:pt x="1885946" y="4686491"/>
                </a:cubicBezTo>
                <a:cubicBezTo>
                  <a:pt x="1239983" y="4686491"/>
                  <a:pt x="647528" y="4445981"/>
                  <a:pt x="185404" y="4045608"/>
                </a:cubicBezTo>
                <a:lnTo>
                  <a:pt x="0" y="386870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AEF6BB3A-C3B0-4C86-BE49-BA8627EE072C}"/>
              </a:ext>
            </a:extLst>
          </p:cNvPr>
          <p:cNvSpPr/>
          <p:nvPr/>
        </p:nvSpPr>
        <p:spPr>
          <a:xfrm>
            <a:off x="727" y="-24776"/>
            <a:ext cx="838200" cy="861571"/>
          </a:xfrm>
          <a:custGeom>
            <a:avLst/>
            <a:gdLst>
              <a:gd name="connsiteX0" fmla="*/ 0 w 4559364"/>
              <a:gd name="connsiteY0" fmla="*/ 0 h 4686491"/>
              <a:gd name="connsiteX1" fmla="*/ 3866910 w 4559364"/>
              <a:gd name="connsiteY1" fmla="*/ 0 h 4686491"/>
              <a:gd name="connsiteX2" fmla="*/ 3948885 w 4559364"/>
              <a:gd name="connsiteY2" fmla="*/ 94688 h 4686491"/>
              <a:gd name="connsiteX3" fmla="*/ 4559364 w 4559364"/>
              <a:gd name="connsiteY3" fmla="*/ 1879925 h 4686491"/>
              <a:gd name="connsiteX4" fmla="*/ 1885946 w 4559364"/>
              <a:gd name="connsiteY4" fmla="*/ 4686491 h 4686491"/>
              <a:gd name="connsiteX5" fmla="*/ 185404 w 4559364"/>
              <a:gd name="connsiteY5" fmla="*/ 4045608 h 4686491"/>
              <a:gd name="connsiteX6" fmla="*/ 0 w 4559364"/>
              <a:gd name="connsiteY6" fmla="*/ 3868709 h 468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64" h="4686491">
                <a:moveTo>
                  <a:pt x="0" y="0"/>
                </a:moveTo>
                <a:lnTo>
                  <a:pt x="3866910" y="0"/>
                </a:lnTo>
                <a:lnTo>
                  <a:pt x="3948885" y="94688"/>
                </a:lnTo>
                <a:cubicBezTo>
                  <a:pt x="4330264" y="579828"/>
                  <a:pt x="4559364" y="1201790"/>
                  <a:pt x="4559364" y="1879925"/>
                </a:cubicBezTo>
                <a:cubicBezTo>
                  <a:pt x="4559364" y="3429949"/>
                  <a:pt x="3362434" y="4686491"/>
                  <a:pt x="1885946" y="4686491"/>
                </a:cubicBezTo>
                <a:cubicBezTo>
                  <a:pt x="1239983" y="4686491"/>
                  <a:pt x="647528" y="4445981"/>
                  <a:pt x="185404" y="4045608"/>
                </a:cubicBezTo>
                <a:lnTo>
                  <a:pt x="0" y="386870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Star: 4 Points 56">
            <a:extLst>
              <a:ext uri="{FF2B5EF4-FFF2-40B4-BE49-F238E27FC236}">
                <a16:creationId xmlns:a16="http://schemas.microsoft.com/office/drawing/2014/main" id="{991DFCB0-5A4B-4BA5-BB5A-A8353FE62434}"/>
              </a:ext>
            </a:extLst>
          </p:cNvPr>
          <p:cNvSpPr/>
          <p:nvPr/>
        </p:nvSpPr>
        <p:spPr>
          <a:xfrm>
            <a:off x="3493492" y="5204825"/>
            <a:ext cx="447212" cy="447212"/>
          </a:xfrm>
          <a:prstGeom prst="star4">
            <a:avLst>
              <a:gd name="adj" fmla="val 2386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tar: 4 Points 74">
            <a:extLst>
              <a:ext uri="{FF2B5EF4-FFF2-40B4-BE49-F238E27FC236}">
                <a16:creationId xmlns:a16="http://schemas.microsoft.com/office/drawing/2014/main" id="{F53EAEFC-4741-4CD2-B985-4AFD6DF7669F}"/>
              </a:ext>
            </a:extLst>
          </p:cNvPr>
          <p:cNvSpPr/>
          <p:nvPr/>
        </p:nvSpPr>
        <p:spPr>
          <a:xfrm>
            <a:off x="4505684" y="182403"/>
            <a:ext cx="447212" cy="447212"/>
          </a:xfrm>
          <a:prstGeom prst="star4">
            <a:avLst>
              <a:gd name="adj" fmla="val 23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tar: 4 Points 75">
            <a:extLst>
              <a:ext uri="{FF2B5EF4-FFF2-40B4-BE49-F238E27FC236}">
                <a16:creationId xmlns:a16="http://schemas.microsoft.com/office/drawing/2014/main" id="{D53DC699-F29D-4405-AEC8-0374FE75FC9B}"/>
              </a:ext>
            </a:extLst>
          </p:cNvPr>
          <p:cNvSpPr/>
          <p:nvPr/>
        </p:nvSpPr>
        <p:spPr>
          <a:xfrm>
            <a:off x="1747444" y="740456"/>
            <a:ext cx="447212" cy="447212"/>
          </a:xfrm>
          <a:prstGeom prst="star4">
            <a:avLst>
              <a:gd name="adj" fmla="val 170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tar: 4 Points 76">
            <a:extLst>
              <a:ext uri="{FF2B5EF4-FFF2-40B4-BE49-F238E27FC236}">
                <a16:creationId xmlns:a16="http://schemas.microsoft.com/office/drawing/2014/main" id="{D9D741B8-272F-4F9A-8209-DECEAB693727}"/>
              </a:ext>
            </a:extLst>
          </p:cNvPr>
          <p:cNvSpPr/>
          <p:nvPr/>
        </p:nvSpPr>
        <p:spPr>
          <a:xfrm>
            <a:off x="11266773" y="707989"/>
            <a:ext cx="594447" cy="594447"/>
          </a:xfrm>
          <a:prstGeom prst="star4">
            <a:avLst>
              <a:gd name="adj" fmla="val 23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DF706A-7BE5-7963-D034-5F9204C07491}"/>
              </a:ext>
            </a:extLst>
          </p:cNvPr>
          <p:cNvSpPr txBox="1"/>
          <p:nvPr/>
        </p:nvSpPr>
        <p:spPr>
          <a:xfrm>
            <a:off x="-4254316" y="3195132"/>
            <a:ext cx="2434031" cy="769441"/>
          </a:xfrm>
          <a:prstGeom prst="rect">
            <a:avLst/>
          </a:prstGeom>
          <a:noFill/>
        </p:spPr>
        <p:txBody>
          <a:bodyPr wrap="square" rtlCol="0">
            <a:spAutoFit/>
          </a:bodyPr>
          <a:lstStyle/>
          <a:p>
            <a:pPr algn="ctr"/>
            <a:r>
              <a:rPr lang="en-US" sz="4400" dirty="0">
                <a:solidFill>
                  <a:schemeClr val="bg1"/>
                </a:solidFill>
                <a:effectLst>
                  <a:outerShdw blurRad="38100" dist="38100" dir="2700000" algn="tl">
                    <a:srgbClr val="000000">
                      <a:alpha val="43137"/>
                    </a:srgbClr>
                  </a:outerShdw>
                </a:effectLst>
                <a:latin typeface="Lato Light" panose="020F0302020204030203" pitchFamily="34" charset="0"/>
              </a:rPr>
              <a:t>TIME</a:t>
            </a:r>
          </a:p>
        </p:txBody>
      </p:sp>
      <p:sp>
        <p:nvSpPr>
          <p:cNvPr id="26" name="TextBox 25">
            <a:extLst>
              <a:ext uri="{FF2B5EF4-FFF2-40B4-BE49-F238E27FC236}">
                <a16:creationId xmlns:a16="http://schemas.microsoft.com/office/drawing/2014/main" id="{3D481783-FC02-58E0-5512-1D69875A91FB}"/>
              </a:ext>
            </a:extLst>
          </p:cNvPr>
          <p:cNvSpPr txBox="1"/>
          <p:nvPr/>
        </p:nvSpPr>
        <p:spPr>
          <a:xfrm>
            <a:off x="-4652512" y="2278417"/>
            <a:ext cx="3122509" cy="1323439"/>
          </a:xfrm>
          <a:prstGeom prst="rect">
            <a:avLst/>
          </a:prstGeom>
          <a:noFill/>
        </p:spPr>
        <p:txBody>
          <a:bodyPr wrap="square" rtlCol="0">
            <a:spAutoFit/>
          </a:bodyPr>
          <a:lstStyle/>
          <a:p>
            <a:pPr algn="ctr"/>
            <a:r>
              <a:rPr lang="en-US" sz="8000" dirty="0">
                <a:solidFill>
                  <a:schemeClr val="bg1"/>
                </a:solidFill>
                <a:effectLst>
                  <a:outerShdw blurRad="38100" dist="38100" dir="2700000" algn="tl">
                    <a:srgbClr val="000000">
                      <a:alpha val="43137"/>
                    </a:srgbClr>
                  </a:outerShdw>
                </a:effectLst>
                <a:latin typeface="Angelic Child" panose="02000500000000000000" pitchFamily="2" charset="0"/>
              </a:rPr>
              <a:t>quiz</a:t>
            </a:r>
            <a:endParaRPr lang="en-US" sz="4400" dirty="0">
              <a:solidFill>
                <a:schemeClr val="bg1"/>
              </a:solidFill>
              <a:effectLst>
                <a:outerShdw blurRad="38100" dist="38100" dir="2700000" algn="tl">
                  <a:srgbClr val="000000">
                    <a:alpha val="43137"/>
                  </a:srgbClr>
                </a:outerShdw>
              </a:effectLst>
              <a:latin typeface="Lato Light" panose="020F0302020204030203" pitchFamily="34" charset="0"/>
            </a:endParaRPr>
          </a:p>
        </p:txBody>
      </p:sp>
      <p:sp>
        <p:nvSpPr>
          <p:cNvPr id="27" name="Star: 4 Points 74">
            <a:extLst>
              <a:ext uri="{FF2B5EF4-FFF2-40B4-BE49-F238E27FC236}">
                <a16:creationId xmlns:a16="http://schemas.microsoft.com/office/drawing/2014/main" id="{892793C3-3B62-8125-AF99-62DFE1B324B0}"/>
              </a:ext>
            </a:extLst>
          </p:cNvPr>
          <p:cNvSpPr/>
          <p:nvPr/>
        </p:nvSpPr>
        <p:spPr>
          <a:xfrm>
            <a:off x="506223" y="4753356"/>
            <a:ext cx="447212" cy="447212"/>
          </a:xfrm>
          <a:prstGeom prst="star4">
            <a:avLst>
              <a:gd name="adj" fmla="val 23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a:extLst>
              <a:ext uri="{FF2B5EF4-FFF2-40B4-BE49-F238E27FC236}">
                <a16:creationId xmlns:a16="http://schemas.microsoft.com/office/drawing/2014/main" id="{26C25A14-E3BF-FA69-0775-050935518109}"/>
              </a:ext>
            </a:extLst>
          </p:cNvPr>
          <p:cNvSpPr/>
          <p:nvPr/>
        </p:nvSpPr>
        <p:spPr>
          <a:xfrm>
            <a:off x="6003991" y="2828010"/>
            <a:ext cx="5446733" cy="108457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1DE6CEA-0E11-5F81-2A66-9B91FCB21927}"/>
              </a:ext>
            </a:extLst>
          </p:cNvPr>
          <p:cNvSpPr txBox="1"/>
          <p:nvPr/>
        </p:nvSpPr>
        <p:spPr>
          <a:xfrm>
            <a:off x="6844506" y="3129928"/>
            <a:ext cx="3325424" cy="584775"/>
          </a:xfrm>
          <a:prstGeom prst="rect">
            <a:avLst/>
          </a:prstGeom>
          <a:noFill/>
        </p:spPr>
        <p:txBody>
          <a:bodyPr wrap="square" rtlCol="0">
            <a:spAutoFit/>
          </a:bodyPr>
          <a:lstStyle/>
          <a:p>
            <a:r>
              <a:rPr lang="en-US" sz="3200" dirty="0">
                <a:solidFill>
                  <a:schemeClr val="bg1"/>
                </a:solidFill>
                <a:latin typeface="+mj-lt"/>
              </a:rPr>
              <a:t>WRONG ANSWER</a:t>
            </a:r>
          </a:p>
        </p:txBody>
      </p:sp>
      <p:sp>
        <p:nvSpPr>
          <p:cNvPr id="7" name="TextBox 6">
            <a:extLst>
              <a:ext uri="{FF2B5EF4-FFF2-40B4-BE49-F238E27FC236}">
                <a16:creationId xmlns:a16="http://schemas.microsoft.com/office/drawing/2014/main" id="{33B52AB6-12BD-BF47-AF48-FB2EC6FE7005}"/>
              </a:ext>
            </a:extLst>
          </p:cNvPr>
          <p:cNvSpPr txBox="1"/>
          <p:nvPr/>
        </p:nvSpPr>
        <p:spPr>
          <a:xfrm>
            <a:off x="6395889" y="552182"/>
            <a:ext cx="4348556" cy="1200329"/>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WRITE YOUR QUESTION HERE</a:t>
            </a:r>
          </a:p>
        </p:txBody>
      </p:sp>
      <mc:AlternateContent xmlns:mc="http://schemas.openxmlformats.org/markup-compatibility/2006">
        <mc:Choice xmlns:am3d="http://schemas.microsoft.com/office/drawing/2017/model3d" Requires="am3d">
          <p:graphicFrame>
            <p:nvGraphicFramePr>
              <p:cNvPr id="10" name="3D Model 9" descr="Confused Face Emoji">
                <a:extLst>
                  <a:ext uri="{FF2B5EF4-FFF2-40B4-BE49-F238E27FC236}">
                    <a16:creationId xmlns:a16="http://schemas.microsoft.com/office/drawing/2014/main" id="{274296BA-4A31-4722-2BF2-04983FAFDE2D}"/>
                  </a:ext>
                </a:extLst>
              </p:cNvPr>
              <p:cNvGraphicFramePr>
                <a:graphicFrameLocks noChangeAspect="1"/>
              </p:cNvGraphicFramePr>
              <p:nvPr/>
            </p:nvGraphicFramePr>
            <p:xfrm>
              <a:off x="934841" y="1956048"/>
              <a:ext cx="2553123" cy="2553123"/>
            </p:xfrm>
            <a:graphic>
              <a:graphicData uri="http://schemas.microsoft.com/office/drawing/2017/model3d">
                <am3d:model3d r:embed="rId2">
                  <am3d:spPr>
                    <a:xfrm>
                      <a:off x="0" y="0"/>
                      <a:ext cx="2553123" cy="2553123"/>
                    </a:xfrm>
                    <a:prstGeom prst="rect">
                      <a:avLst/>
                    </a:prstGeom>
                  </am3d:spPr>
                  <am3d:camera>
                    <am3d:pos x="0" y="0" z="81469193"/>
                    <am3d:up dx="0" dy="36000000" dz="0"/>
                    <am3d:lookAt x="0" y="0" z="0"/>
                    <am3d:perspective fov="2700000"/>
                  </am3d:camera>
                  <am3d:trans>
                    <am3d:meterPerModelUnit n="95238" d="1000000"/>
                    <am3d:preTrans dx="3" dy="-17999993" dz="78601"/>
                    <am3d:scale>
                      <am3d:sx n="1000000" d="1000000"/>
                      <am3d:sy n="1000000" d="1000000"/>
                      <am3d:sz n="1000000" d="1000000"/>
                    </am3d:scale>
                    <am3d:rot ax="65969" ay="-149084" az="-3000"/>
                    <am3d:postTrans dx="0" dy="0" dz="0"/>
                  </am3d:trans>
                  <am3d:raster rName="Office3DRenderer" rVer="16.0.8326">
                    <am3d:blip r:embed="rId3"/>
                  </am3d:raster>
                  <am3d:objViewport viewportSz="440139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Confused Face Emoji">
                <a:extLst>
                  <a:ext uri="{FF2B5EF4-FFF2-40B4-BE49-F238E27FC236}">
                    <a16:creationId xmlns:a16="http://schemas.microsoft.com/office/drawing/2014/main" id="{274296BA-4A31-4722-2BF2-04983FAFDE2D}"/>
                  </a:ext>
                </a:extLst>
              </p:cNvPr>
              <p:cNvPicPr>
                <a:picLocks noGrp="1" noRot="1" noChangeAspect="1" noMove="1" noResize="1" noEditPoints="1" noAdjustHandles="1" noChangeArrowheads="1" noChangeShapeType="1" noCrop="1"/>
              </p:cNvPicPr>
              <p:nvPr/>
            </p:nvPicPr>
            <p:blipFill>
              <a:blip r:embed="rId3"/>
              <a:stretch>
                <a:fillRect/>
              </a:stretch>
            </p:blipFill>
            <p:spPr>
              <a:xfrm>
                <a:off x="934841" y="1956048"/>
                <a:ext cx="2553123" cy="255312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3" name="3D Model 2" descr="Thumbs Down Emoji">
                <a:extLst>
                  <a:ext uri="{FF2B5EF4-FFF2-40B4-BE49-F238E27FC236}">
                    <a16:creationId xmlns:a16="http://schemas.microsoft.com/office/drawing/2014/main" id="{65CE6752-CCBA-D291-3819-69086603DB02}"/>
                  </a:ext>
                </a:extLst>
              </p:cNvPr>
              <p:cNvGraphicFramePr/>
              <p:nvPr/>
            </p:nvGraphicFramePr>
            <p:xfrm>
              <a:off x="3739065" y="2676378"/>
              <a:ext cx="1575438" cy="1650163"/>
            </p:xfrm>
            <a:graphic>
              <a:graphicData uri="http://schemas.microsoft.com/office/drawing/2017/model3d">
                <am3d:model3d r:embed="rId4">
                  <am3d:spPr>
                    <a:xfrm>
                      <a:off x="0" y="0"/>
                      <a:ext cx="1575438" cy="1650163"/>
                    </a:xfrm>
                    <a:prstGeom prst="rect">
                      <a:avLst/>
                    </a:prstGeom>
                  </am3d:spPr>
                  <am3d:camera>
                    <am3d:pos x="0" y="0" z="66308073"/>
                    <am3d:up dx="0" dy="36000000" dz="0"/>
                    <am3d:lookAt x="0" y="0" z="0"/>
                    <am3d:perspective fov="2700000"/>
                  </am3d:camera>
                  <am3d:trans>
                    <am3d:meterPerModelUnit n="101511" d="1000000"/>
                    <am3d:preTrans dx="-1477901" dy="-18000000" dz="-2192431"/>
                    <am3d:scale>
                      <am3d:sx n="1000000" d="1000000"/>
                      <am3d:sy n="1000000" d="1000000"/>
                      <am3d:sz n="1000000" d="1000000"/>
                    </am3d:scale>
                    <am3d:rot/>
                    <am3d:postTrans dx="0" dy="0" dz="0"/>
                  </am3d:trans>
                  <am3d:raster rName="Office3DRenderer" rVer="16.0.8326">
                    <am3d:blip r:embed="rId5"/>
                  </am3d:raster>
                  <am3d:objViewport viewportSz="237023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Thumbs Down Emoji">
                <a:extLst>
                  <a:ext uri="{FF2B5EF4-FFF2-40B4-BE49-F238E27FC236}">
                    <a16:creationId xmlns:a16="http://schemas.microsoft.com/office/drawing/2014/main" id="{65CE6752-CCBA-D291-3819-69086603DB02}"/>
                  </a:ext>
                </a:extLst>
              </p:cNvPr>
              <p:cNvPicPr>
                <a:picLocks noGrp="1" noRot="1" noChangeAspect="1" noMove="1" noResize="1" noEditPoints="1" noAdjustHandles="1" noChangeArrowheads="1" noChangeShapeType="1" noCrop="1"/>
              </p:cNvPicPr>
              <p:nvPr/>
            </p:nvPicPr>
            <p:blipFill>
              <a:blip r:embed="rId5"/>
              <a:stretch>
                <a:fillRect/>
              </a:stretch>
            </p:blipFill>
            <p:spPr>
              <a:xfrm>
                <a:off x="3739065" y="2676378"/>
                <a:ext cx="1575438" cy="1650163"/>
              </a:xfrm>
              <a:prstGeom prst="rect">
                <a:avLst/>
              </a:prstGeom>
            </p:spPr>
          </p:pic>
        </mc:Fallback>
      </mc:AlternateContent>
      <p:sp>
        <p:nvSpPr>
          <p:cNvPr id="6" name="Rounded Rectangle 5">
            <a:hlinkClick r:id="" action="ppaction://noaction"/>
            <a:extLst>
              <a:ext uri="{FF2B5EF4-FFF2-40B4-BE49-F238E27FC236}">
                <a16:creationId xmlns:a16="http://schemas.microsoft.com/office/drawing/2014/main" id="{C04464CE-4F6D-CBA0-7786-E93EAFF5944F}"/>
              </a:ext>
            </a:extLst>
          </p:cNvPr>
          <p:cNvSpPr/>
          <p:nvPr/>
        </p:nvSpPr>
        <p:spPr>
          <a:xfrm>
            <a:off x="7553391" y="4390183"/>
            <a:ext cx="1780396" cy="69960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16C5D6E-0B8B-9CF9-38DC-AC014E644493}"/>
              </a:ext>
            </a:extLst>
          </p:cNvPr>
          <p:cNvSpPr txBox="1"/>
          <p:nvPr/>
        </p:nvSpPr>
        <p:spPr>
          <a:xfrm>
            <a:off x="7558293" y="4539932"/>
            <a:ext cx="1733280" cy="400110"/>
          </a:xfrm>
          <a:prstGeom prst="rect">
            <a:avLst/>
          </a:prstGeom>
          <a:noFill/>
        </p:spPr>
        <p:txBody>
          <a:bodyPr wrap="square" rtlCol="0">
            <a:spAutoFit/>
          </a:bodyPr>
          <a:lstStyle/>
          <a:p>
            <a:pPr algn="ctr"/>
            <a:r>
              <a:rPr lang="en-US" sz="2000" dirty="0">
                <a:solidFill>
                  <a:schemeClr val="bg1"/>
                </a:solidFill>
              </a:rPr>
              <a:t>TRY IT AGAIN</a:t>
            </a:r>
          </a:p>
        </p:txBody>
      </p:sp>
    </p:spTree>
    <p:extLst>
      <p:ext uri="{BB962C8B-B14F-4D97-AF65-F5344CB8AC3E}">
        <p14:creationId xmlns:p14="http://schemas.microsoft.com/office/powerpoint/2010/main" val="308835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8" presetClass="emph" presetSubtype="128" accel="20000" decel="20000" fill="hold" nodeType="afterEffect">
                                  <p:stCondLst>
                                    <p:cond delay="0"/>
                                  </p:stCondLst>
                                  <p:childTnLst>
                                    <p:anim calcmode="lin" valueType="num">
                                      <p:cBhvr additive="sum">
                                        <p:cTn id="11" dur="5000" fill="hold"/>
                                        <p:tgtEl>
                                          <p:spTgt spid="10"/>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Classroom Lesson Presentation Template">
      <a:dk1>
        <a:sysClr val="windowText" lastClr="000000"/>
      </a:dk1>
      <a:lt1>
        <a:sysClr val="window" lastClr="FFFFFF"/>
      </a:lt1>
      <a:dk2>
        <a:srgbClr val="486070"/>
      </a:dk2>
      <a:lt2>
        <a:srgbClr val="E7E6E6"/>
      </a:lt2>
      <a:accent1>
        <a:srgbClr val="FF9501"/>
      </a:accent1>
      <a:accent2>
        <a:srgbClr val="D51B40"/>
      </a:accent2>
      <a:accent3>
        <a:srgbClr val="754099"/>
      </a:accent3>
      <a:accent4>
        <a:srgbClr val="53BD8F"/>
      </a:accent4>
      <a:accent5>
        <a:srgbClr val="5EC0FC"/>
      </a:accent5>
      <a:accent6>
        <a:srgbClr val="0020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897</Words>
  <Application>Microsoft Office PowerPoint</Application>
  <PresentationFormat>Widescreen</PresentationFormat>
  <Paragraphs>114</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Angelic Child</vt:lpstr>
      <vt:lpstr>Arial</vt:lpstr>
      <vt:lpstr>Calibri</vt:lpstr>
      <vt:lpstr>Calibri Light</vt:lpstr>
      <vt:lpstr>Gill Sans</vt:lpstr>
      <vt:lpstr>Lato Black</vt:lpstr>
      <vt:lpstr>Lato Light</vt:lpstr>
      <vt:lpstr>Montserrat ExtraBold</vt:lpstr>
      <vt:lpstr>Poppins</vt:lpstr>
      <vt:lpstr>Poppins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72</cp:revision>
  <dcterms:created xsi:type="dcterms:W3CDTF">2020-04-22T15:34:04Z</dcterms:created>
  <dcterms:modified xsi:type="dcterms:W3CDTF">2025-03-26T22:19:54Z</dcterms:modified>
</cp:coreProperties>
</file>