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4129" r:id="rId2"/>
    <p:sldId id="4109" r:id="rId3"/>
    <p:sldId id="3307" r:id="rId4"/>
    <p:sldId id="3308" r:id="rId5"/>
    <p:sldId id="3309" r:id="rId6"/>
    <p:sldId id="4112" r:id="rId7"/>
    <p:sldId id="3314" r:id="rId8"/>
    <p:sldId id="3320" r:id="rId9"/>
    <p:sldId id="3321" r:id="rId10"/>
    <p:sldId id="3327" r:id="rId11"/>
    <p:sldId id="3334" r:id="rId12"/>
    <p:sldId id="3337" r:id="rId13"/>
    <p:sldId id="3342" r:id="rId14"/>
    <p:sldId id="4111" r:id="rId15"/>
    <p:sldId id="1791" r:id="rId16"/>
  </p:sldIdLst>
  <p:sldSz cx="24377650" cy="13716000"/>
  <p:notesSz cx="6858000" cy="9144000"/>
  <p:defaultText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57E95461-6433-4F4F-B3C9-C01667BB73F0}">
          <p14:sldIdLst>
            <p14:sldId id="4129"/>
            <p14:sldId id="4109"/>
            <p14:sldId id="3307"/>
            <p14:sldId id="3308"/>
            <p14:sldId id="3309"/>
            <p14:sldId id="4112"/>
            <p14:sldId id="3314"/>
            <p14:sldId id="3320"/>
            <p14:sldId id="3321"/>
            <p14:sldId id="3327"/>
            <p14:sldId id="3334"/>
            <p14:sldId id="3337"/>
            <p14:sldId id="3342"/>
            <p14:sldId id="4111"/>
            <p14:sldId id="1791"/>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000000"/>
    <a:srgbClr val="761675"/>
    <a:srgbClr val="D5D4F4"/>
    <a:srgbClr val="14134B"/>
    <a:srgbClr val="FFFFFF"/>
    <a:srgbClr val="F7931C"/>
    <a:srgbClr val="B3D336"/>
    <a:srgbClr val="4BBCFA"/>
    <a:srgbClr val="0B4213"/>
    <a:srgbClr val="EAA25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B84D37-C572-4096-9B32-68AC7EA18B45}" v="2" dt="2025-05-09T20:56:29.019"/>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593" autoAdjust="0"/>
    <p:restoredTop sz="95141" autoAdjust="0"/>
  </p:normalViewPr>
  <p:slideViewPr>
    <p:cSldViewPr snapToGrid="0" snapToObjects="1">
      <p:cViewPr varScale="1">
        <p:scale>
          <a:sx n="54" d="100"/>
          <a:sy n="54" d="100"/>
        </p:scale>
        <p:origin x="1236" y="132"/>
      </p:cViewPr>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30" d="100"/>
        <a:sy n="30" d="100"/>
      </p:scale>
      <p:origin x="0" y="0"/>
    </p:cViewPr>
  </p:sorterViewPr>
  <p:notesViewPr>
    <p:cSldViewPr snapToGrid="0" snapToObjects="1"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6CB84D37-C572-4096-9B32-68AC7EA18B45}"/>
    <pc:docChg chg="addSld delSld modSld sldOrd modSection">
      <pc:chgData name="Jolie Serrano Delgado" userId="d52b4219-5c60-4a0c-87ad-b1ec335c0c37" providerId="ADAL" clId="{6CB84D37-C572-4096-9B32-68AC7EA18B45}" dt="2025-05-09T20:56:30.584" v="10" actId="47"/>
      <pc:docMkLst>
        <pc:docMk/>
      </pc:docMkLst>
      <pc:sldChg chg="modSp del mod">
        <pc:chgData name="Jolie Serrano Delgado" userId="d52b4219-5c60-4a0c-87ad-b1ec335c0c37" providerId="ADAL" clId="{6CB84D37-C572-4096-9B32-68AC7EA18B45}" dt="2025-05-09T20:56:30.584" v="10" actId="47"/>
        <pc:sldMkLst>
          <pc:docMk/>
          <pc:sldMk cId="0" sldId="1482"/>
        </pc:sldMkLst>
        <pc:spChg chg="mod">
          <ac:chgData name="Jolie Serrano Delgado" userId="d52b4219-5c60-4a0c-87ad-b1ec335c0c37" providerId="ADAL" clId="{6CB84D37-C572-4096-9B32-68AC7EA18B45}" dt="2025-05-09T20:56:21.808" v="7" actId="21"/>
          <ac:spMkLst>
            <pc:docMk/>
            <pc:sldMk cId="0" sldId="1482"/>
            <ac:spMk id="55309" creationId="{00000000-0000-0000-0000-000000000000}"/>
          </ac:spMkLst>
        </pc:spChg>
      </pc:sldChg>
      <pc:sldChg chg="del">
        <pc:chgData name="Jolie Serrano Delgado" userId="d52b4219-5c60-4a0c-87ad-b1ec335c0c37" providerId="ADAL" clId="{6CB84D37-C572-4096-9B32-68AC7EA18B45}" dt="2025-05-09T20:56:02.161" v="3" actId="47"/>
        <pc:sldMkLst>
          <pc:docMk/>
          <pc:sldMk cId="3313802975" sldId="1772"/>
        </pc:sldMkLst>
      </pc:sldChg>
      <pc:sldChg chg="modSp add mod ord">
        <pc:chgData name="Jolie Serrano Delgado" userId="d52b4219-5c60-4a0c-87ad-b1ec335c0c37" providerId="ADAL" clId="{6CB84D37-C572-4096-9B32-68AC7EA18B45}" dt="2025-05-09T20:56:04.364" v="4" actId="207"/>
        <pc:sldMkLst>
          <pc:docMk/>
          <pc:sldMk cId="3573392034" sldId="1791"/>
        </pc:sldMkLst>
        <pc:spChg chg="mod">
          <ac:chgData name="Jolie Serrano Delgado" userId="d52b4219-5c60-4a0c-87ad-b1ec335c0c37" providerId="ADAL" clId="{6CB84D37-C572-4096-9B32-68AC7EA18B45}" dt="2025-05-09T20:56:04.364" v="4" actId="207"/>
          <ac:spMkLst>
            <pc:docMk/>
            <pc:sldMk cId="3573392034" sldId="1791"/>
            <ac:spMk id="5" creationId="{7FCA87B9-E211-0E4B-A9F7-DF87D6193A8C}"/>
          </ac:spMkLst>
        </pc:spChg>
      </pc:sldChg>
      <pc:sldChg chg="modSp add mod">
        <pc:chgData name="Jolie Serrano Delgado" userId="d52b4219-5c60-4a0c-87ad-b1ec335c0c37" providerId="ADAL" clId="{6CB84D37-C572-4096-9B32-68AC7EA18B45}" dt="2025-05-09T20:56:29.017" v="9" actId="207"/>
        <pc:sldMkLst>
          <pc:docMk/>
          <pc:sldMk cId="0" sldId="4129"/>
        </pc:sldMkLst>
        <pc:spChg chg="mod">
          <ac:chgData name="Jolie Serrano Delgado" userId="d52b4219-5c60-4a0c-87ad-b1ec335c0c37" providerId="ADAL" clId="{6CB84D37-C572-4096-9B32-68AC7EA18B45}" dt="2025-05-09T20:56:13.179" v="6" actId="207"/>
          <ac:spMkLst>
            <pc:docMk/>
            <pc:sldMk cId="0" sldId="4129"/>
            <ac:spMk id="2" creationId="{A861E1E4-650F-4B58-BD99-93E6FC21ADED}"/>
          </ac:spMkLst>
        </pc:spChg>
        <pc:spChg chg="mod">
          <ac:chgData name="Jolie Serrano Delgado" userId="d52b4219-5c60-4a0c-87ad-b1ec335c0c37" providerId="ADAL" clId="{6CB84D37-C572-4096-9B32-68AC7EA18B45}" dt="2025-05-09T20:56:08.213" v="5" actId="207"/>
          <ac:spMkLst>
            <pc:docMk/>
            <pc:sldMk cId="0" sldId="4129"/>
            <ac:spMk id="18" creationId="{8F5F15BF-00E8-0146-9639-0FB07145B42A}"/>
          </ac:spMkLst>
        </pc:spChg>
        <pc:spChg chg="mod">
          <ac:chgData name="Jolie Serrano Delgado" userId="d52b4219-5c60-4a0c-87ad-b1ec335c0c37" providerId="ADAL" clId="{6CB84D37-C572-4096-9B32-68AC7EA18B45}" dt="2025-05-09T20:56:13.179" v="6" actId="207"/>
          <ac:spMkLst>
            <pc:docMk/>
            <pc:sldMk cId="0" sldId="4129"/>
            <ac:spMk id="63" creationId="{00000000-0000-0000-0000-000000000000}"/>
          </ac:spMkLst>
        </pc:spChg>
        <pc:spChg chg="mod">
          <ac:chgData name="Jolie Serrano Delgado" userId="d52b4219-5c60-4a0c-87ad-b1ec335c0c37" providerId="ADAL" clId="{6CB84D37-C572-4096-9B32-68AC7EA18B45}" dt="2025-05-09T20:56:13.179" v="6" actId="207"/>
          <ac:spMkLst>
            <pc:docMk/>
            <pc:sldMk cId="0" sldId="4129"/>
            <ac:spMk id="75" creationId="{00000000-0000-0000-0000-000000000000}"/>
          </ac:spMkLst>
        </pc:spChg>
        <pc:spChg chg="mod">
          <ac:chgData name="Jolie Serrano Delgado" userId="d52b4219-5c60-4a0c-87ad-b1ec335c0c37" providerId="ADAL" clId="{6CB84D37-C572-4096-9B32-68AC7EA18B45}" dt="2025-05-09T20:56:13.179" v="6" actId="207"/>
          <ac:spMkLst>
            <pc:docMk/>
            <pc:sldMk cId="0" sldId="4129"/>
            <ac:spMk id="87" creationId="{00000000-0000-0000-0000-000000000000}"/>
          </ac:spMkLst>
        </pc:spChg>
        <pc:spChg chg="mod">
          <ac:chgData name="Jolie Serrano Delgado" userId="d52b4219-5c60-4a0c-87ad-b1ec335c0c37" providerId="ADAL" clId="{6CB84D37-C572-4096-9B32-68AC7EA18B45}" dt="2025-05-09T20:56:13.179" v="6" actId="207"/>
          <ac:spMkLst>
            <pc:docMk/>
            <pc:sldMk cId="0" sldId="4129"/>
            <ac:spMk id="99" creationId="{00000000-0000-0000-0000-000000000000}"/>
          </ac:spMkLst>
        </pc:spChg>
        <pc:spChg chg="mod">
          <ac:chgData name="Jolie Serrano Delgado" userId="d52b4219-5c60-4a0c-87ad-b1ec335c0c37" providerId="ADAL" clId="{6CB84D37-C572-4096-9B32-68AC7EA18B45}" dt="2025-05-09T20:56:29.017" v="9" actId="207"/>
          <ac:spMkLst>
            <pc:docMk/>
            <pc:sldMk cId="0" sldId="4129"/>
            <ac:spMk id="55309" creationId="{00000000-0000-0000-0000-000000000000}"/>
          </ac:spMkLst>
        </pc:spChg>
      </pc:sldChg>
      <pc:sldMasterChg chg="delSldLayout">
        <pc:chgData name="Jolie Serrano Delgado" userId="d52b4219-5c60-4a0c-87ad-b1ec335c0c37" providerId="ADAL" clId="{6CB84D37-C572-4096-9B32-68AC7EA18B45}" dt="2025-05-09T20:56:02.161" v="3" actId="47"/>
        <pc:sldMasterMkLst>
          <pc:docMk/>
          <pc:sldMasterMk cId="1422848046" sldId="2147483648"/>
        </pc:sldMasterMkLst>
        <pc:sldLayoutChg chg="del">
          <pc:chgData name="Jolie Serrano Delgado" userId="d52b4219-5c60-4a0c-87ad-b1ec335c0c37" providerId="ADAL" clId="{6CB84D37-C572-4096-9B32-68AC7EA18B45}" dt="2025-05-09T20:56:02.161" v="3" actId="47"/>
          <pc:sldLayoutMkLst>
            <pc:docMk/>
            <pc:sldMasterMk cId="1422848046" sldId="2147483648"/>
            <pc:sldLayoutMk cId="1991959956" sldId="2147484020"/>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Poppins" pitchFamily="2" charset="77"/>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Poppins" pitchFamily="2" charset="77"/>
              </a:defRPr>
            </a:lvl1pPr>
          </a:lstStyle>
          <a:p>
            <a:fld id="{EFC10EE1-B198-C942-8235-326C972CBB30}" type="datetimeFigureOut">
              <a:rPr lang="en-US" smtClean="0"/>
              <a:pPr/>
              <a:t>5/9/2025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Poppins" pitchFamily="2" charset="77"/>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Poppins" pitchFamily="2" charset="77"/>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b="0" i="0" kern="1200">
        <a:solidFill>
          <a:schemeClr val="tx1"/>
        </a:solidFill>
        <a:latin typeface="Poppins" pitchFamily="2" charset="77"/>
        <a:ea typeface="+mn-ea"/>
        <a:cs typeface="+mn-cs"/>
      </a:defRPr>
    </a:lvl1pPr>
    <a:lvl2pPr marL="914217" algn="l" defTabSz="914217" rtl="0" eaLnBrk="1" latinLnBrk="0" hangingPunct="1">
      <a:defRPr sz="2400" b="0" i="0" kern="1200">
        <a:solidFill>
          <a:schemeClr val="tx1"/>
        </a:solidFill>
        <a:latin typeface="Poppins" pitchFamily="2" charset="77"/>
        <a:ea typeface="+mn-ea"/>
        <a:cs typeface="+mn-cs"/>
      </a:defRPr>
    </a:lvl2pPr>
    <a:lvl3pPr marL="1828434" algn="l" defTabSz="914217" rtl="0" eaLnBrk="1" latinLnBrk="0" hangingPunct="1">
      <a:defRPr sz="2400" b="0" i="0" kern="1200">
        <a:solidFill>
          <a:schemeClr val="tx1"/>
        </a:solidFill>
        <a:latin typeface="Poppins" pitchFamily="2" charset="77"/>
        <a:ea typeface="+mn-ea"/>
        <a:cs typeface="+mn-cs"/>
      </a:defRPr>
    </a:lvl3pPr>
    <a:lvl4pPr marL="2742651" algn="l" defTabSz="914217" rtl="0" eaLnBrk="1" latinLnBrk="0" hangingPunct="1">
      <a:defRPr sz="2400" b="0" i="0" kern="1200">
        <a:solidFill>
          <a:schemeClr val="tx1"/>
        </a:solidFill>
        <a:latin typeface="Poppins" pitchFamily="2" charset="77"/>
        <a:ea typeface="+mn-ea"/>
        <a:cs typeface="+mn-cs"/>
      </a:defRPr>
    </a:lvl4pPr>
    <a:lvl5pPr marL="3656868" algn="l" defTabSz="914217" rtl="0" eaLnBrk="1" latinLnBrk="0" hangingPunct="1">
      <a:defRPr sz="2400" b="0" i="0" kern="1200">
        <a:solidFill>
          <a:schemeClr val="tx1"/>
        </a:solidFill>
        <a:latin typeface="Poppins" pitchFamily="2" charset="77"/>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256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6489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3"/>
            <a:ext cx="18954751" cy="11009314"/>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2962214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hyperlink" Target="https://slidesgratis.com/"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hyperlink" Target="http://free-powerpoint-templates-download.com/" TargetMode="Externa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C74AC14A-471D-C74A-BBB6-D1A179CDCE76}"/>
              </a:ext>
            </a:extLst>
          </p:cNvPr>
          <p:cNvSpPr/>
          <p:nvPr userDrawn="1"/>
        </p:nvSpPr>
        <p:spPr>
          <a:xfrm>
            <a:off x="-1" y="-1796143"/>
            <a:ext cx="24377651" cy="1778709"/>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582E498B-E615-0442-BA65-9F206E7B7C32}"/>
              </a:ext>
            </a:extLst>
          </p:cNvPr>
          <p:cNvSpPr txBox="1"/>
          <p:nvPr userDrawn="1"/>
        </p:nvSpPr>
        <p:spPr>
          <a:xfrm>
            <a:off x="3351928" y="-1193240"/>
            <a:ext cx="5623233" cy="646331"/>
          </a:xfrm>
          <a:prstGeom prst="rect">
            <a:avLst/>
          </a:prstGeom>
          <a:noFill/>
        </p:spPr>
        <p:txBody>
          <a:bodyPr wrap="square" rtlCol="0">
            <a:spAutoFit/>
          </a:bodyPr>
          <a:lstStyle/>
          <a:p>
            <a:r>
              <a:rPr lang="en-US" dirty="0">
                <a:solidFill>
                  <a:schemeClr val="bg1"/>
                </a:solidFill>
                <a:hlinkClick r:id="rId5">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6" name="Imagen 5">
            <a:extLst>
              <a:ext uri="{FF2B5EF4-FFF2-40B4-BE49-F238E27FC236}">
                <a16:creationId xmlns:a16="http://schemas.microsoft.com/office/drawing/2014/main" id="{E0DCDCB0-2B34-A84B-AC71-325CA392C5FD}"/>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6106997" y="-1706080"/>
            <a:ext cx="2706359" cy="1688646"/>
          </a:xfrm>
          <a:prstGeom prst="rect">
            <a:avLst/>
          </a:prstGeom>
        </p:spPr>
      </p:pic>
      <p:sp>
        <p:nvSpPr>
          <p:cNvPr id="7" name="CuadroTexto 6">
            <a:extLst>
              <a:ext uri="{FF2B5EF4-FFF2-40B4-BE49-F238E27FC236}">
                <a16:creationId xmlns:a16="http://schemas.microsoft.com/office/drawing/2014/main" id="{9E24A2F5-0520-2646-B35A-19FF2688BBF7}"/>
              </a:ext>
            </a:extLst>
          </p:cNvPr>
          <p:cNvSpPr txBox="1"/>
          <p:nvPr userDrawn="1"/>
        </p:nvSpPr>
        <p:spPr>
          <a:xfrm>
            <a:off x="19052667" y="-1222950"/>
            <a:ext cx="6108754" cy="646331"/>
          </a:xfrm>
          <a:prstGeom prst="rect">
            <a:avLst/>
          </a:prstGeom>
          <a:noFill/>
        </p:spPr>
        <p:txBody>
          <a:bodyPr wrap="square" rtlCol="0">
            <a:spAutoFit/>
          </a:bodyPr>
          <a:lstStyle/>
          <a:p>
            <a:r>
              <a:rPr lang="en-US" dirty="0">
                <a:solidFill>
                  <a:schemeClr val="bg1"/>
                </a:solidFill>
                <a:hlinkClick r:id="rId7">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8" name="Imagen 7">
            <a:extLst>
              <a:ext uri="{FF2B5EF4-FFF2-40B4-BE49-F238E27FC236}">
                <a16:creationId xmlns:a16="http://schemas.microsoft.com/office/drawing/2014/main" id="{E0C294EC-0DD9-1C43-84FD-59415269B66D}"/>
              </a:ext>
            </a:extLst>
          </p:cNvPr>
          <p:cNvPicPr>
            <a:picLocks noChangeAspect="1"/>
          </p:cNvPicPr>
          <p:nvPr userDrawn="1"/>
        </p:nvPicPr>
        <p:blipFill rotWithShape="1">
          <a:blip r:embed="rId8" cstate="hqprint">
            <a:extLst>
              <a:ext uri="{28A0092B-C50C-407E-A947-70E740481C1C}">
                <a14:useLocalDpi xmlns:a14="http://schemas.microsoft.com/office/drawing/2010/main" val="0"/>
              </a:ext>
            </a:extLst>
          </a:blip>
          <a:srcRect t="26389" r="12615" b="30833"/>
          <a:stretch/>
        </p:blipFill>
        <p:spPr>
          <a:xfrm>
            <a:off x="322094" y="-1698368"/>
            <a:ext cx="2707739" cy="1325534"/>
          </a:xfrm>
          <a:prstGeom prst="rect">
            <a:avLst/>
          </a:prstGeom>
        </p:spPr>
      </p:pic>
    </p:spTree>
    <p:extLst>
      <p:ext uri="{BB962C8B-B14F-4D97-AF65-F5344CB8AC3E}">
        <p14:creationId xmlns:p14="http://schemas.microsoft.com/office/powerpoint/2010/main" val="1422848046"/>
      </p:ext>
    </p:extLst>
  </p:cSld>
  <p:clrMap bg1="lt1" tx1="dk1" bg2="lt2" tx2="dk2" accent1="accent1" accent2="accent2" accent3="accent3" accent4="accent4" accent5="accent5" accent6="accent6" hlink="hlink" folHlink="folHlink"/>
  <p:sldLayoutIdLst>
    <p:sldLayoutId id="2147484018" r:id="rId1"/>
    <p:sldLayoutId id="2147484024" r:id="rId2"/>
    <p:sldLayoutId id="2147484025" r:id="rId3"/>
  </p:sldLayoutIdLst>
  <p:hf hdr="0" ftr="0" dt="0"/>
  <p:txStyles>
    <p:titleStyle>
      <a:lvl1pPr algn="ctr" defTabSz="1828434" rtl="0" eaLnBrk="1" latinLnBrk="0" hangingPunct="1">
        <a:lnSpc>
          <a:spcPct val="90000"/>
        </a:lnSpc>
        <a:spcBef>
          <a:spcPct val="0"/>
        </a:spcBef>
        <a:buNone/>
        <a:defRPr lang="en-US" sz="8000" b="0" i="0" kern="1200" spc="-100" baseline="0">
          <a:solidFill>
            <a:schemeClr val="tx2"/>
          </a:solidFill>
          <a:latin typeface="Poppins" pitchFamily="2" charset="77"/>
          <a:ea typeface="Open Sans Light" panose="020B0306030504020204" pitchFamily="34" charset="0"/>
          <a:cs typeface="Poppins Light" pitchFamily="2" charset="77"/>
        </a:defRPr>
      </a:lvl1pPr>
    </p:titleStyle>
    <p:bodyStyle>
      <a:lvl1pPr marL="457109" indent="-457109" algn="l" defTabSz="1828434" rtl="0" eaLnBrk="1" latinLnBrk="0" hangingPunct="1">
        <a:lnSpc>
          <a:spcPct val="90000"/>
        </a:lnSpc>
        <a:spcBef>
          <a:spcPts val="2000"/>
        </a:spcBef>
        <a:buFont typeface="Arial" panose="020B0604020202020204" pitchFamily="34" charset="0"/>
        <a:buChar char="•"/>
        <a:defRPr lang="en-US" sz="4400" b="0" i="0" kern="1200" spc="-30" baseline="0" dirty="0" smtClean="0">
          <a:solidFill>
            <a:schemeClr val="tx1"/>
          </a:solidFill>
          <a:effectLst/>
          <a:latin typeface="Poppins" pitchFamily="2" charset="77"/>
          <a:ea typeface="Open Sans Light" panose="020B0306030504020204" pitchFamily="34" charset="0"/>
          <a:cs typeface="Open Sans" charset="0"/>
        </a:defRPr>
      </a:lvl1pPr>
      <a:lvl2pPr marL="1371326" indent="-457109" algn="l" defTabSz="1828434" rtl="0" eaLnBrk="1" latinLnBrk="0" hangingPunct="1">
        <a:lnSpc>
          <a:spcPct val="90000"/>
        </a:lnSpc>
        <a:spcBef>
          <a:spcPts val="1000"/>
        </a:spcBef>
        <a:buFont typeface="Arial" panose="020B0604020202020204" pitchFamily="34" charset="0"/>
        <a:buChar char="•"/>
        <a:defRPr lang="en-US" sz="3600" b="0" i="0" kern="1200" spc="-30" baseline="0" dirty="0" smtClean="0">
          <a:solidFill>
            <a:schemeClr val="tx1"/>
          </a:solidFill>
          <a:effectLst/>
          <a:latin typeface="Poppins" pitchFamily="2" charset="77"/>
          <a:ea typeface="Open Sans Light" panose="020B0306030504020204" pitchFamily="34" charset="0"/>
          <a:cs typeface="Open Sans" charset="0"/>
        </a:defRPr>
      </a:lvl2pPr>
      <a:lvl3pPr marL="2285543" indent="-457109" algn="l" defTabSz="1828434" rtl="0" eaLnBrk="1" latinLnBrk="0" hangingPunct="1">
        <a:lnSpc>
          <a:spcPct val="90000"/>
        </a:lnSpc>
        <a:spcBef>
          <a:spcPts val="1000"/>
        </a:spcBef>
        <a:buFont typeface="Arial" panose="020B0604020202020204" pitchFamily="34" charset="0"/>
        <a:buChar char="•"/>
        <a:defRPr lang="en-US" sz="3200" b="0" i="0" kern="1200" spc="-30" baseline="0" dirty="0" smtClean="0">
          <a:solidFill>
            <a:schemeClr val="tx1"/>
          </a:solidFill>
          <a:effectLst/>
          <a:latin typeface="Poppins" pitchFamily="2" charset="77"/>
          <a:ea typeface="Open Sans Light" panose="020B0306030504020204" pitchFamily="34" charset="0"/>
          <a:cs typeface="Open Sans" charset="0"/>
        </a:defRPr>
      </a:lvl3pPr>
      <a:lvl4pPr marL="3199760" indent="-457109" algn="l" defTabSz="1828434" rtl="0" eaLnBrk="1" latinLnBrk="0" hangingPunct="1">
        <a:lnSpc>
          <a:spcPct val="90000"/>
        </a:lnSpc>
        <a:spcBef>
          <a:spcPts val="1000"/>
        </a:spcBef>
        <a:buFont typeface="Arial" panose="020B0604020202020204" pitchFamily="34" charset="0"/>
        <a:buChar char="•"/>
        <a:defRPr lang="en-US" sz="2800" b="0" i="0" kern="1200" spc="-30" baseline="0" dirty="0" smtClean="0">
          <a:solidFill>
            <a:schemeClr val="tx1"/>
          </a:solidFill>
          <a:effectLst/>
          <a:latin typeface="Poppins" pitchFamily="2" charset="77"/>
          <a:ea typeface="Open Sans Light" panose="020B0306030504020204" pitchFamily="34" charset="0"/>
          <a:cs typeface="Open Sans" charset="0"/>
        </a:defRPr>
      </a:lvl4pPr>
      <a:lvl5pPr marL="4113977" indent="-457109" algn="l" defTabSz="1828434" rtl="0" eaLnBrk="1" latinLnBrk="0" hangingPunct="1">
        <a:lnSpc>
          <a:spcPct val="90000"/>
        </a:lnSpc>
        <a:spcBef>
          <a:spcPts val="1000"/>
        </a:spcBef>
        <a:buFont typeface="Arial" panose="020B0604020202020204" pitchFamily="34" charset="0"/>
        <a:buChar char="•"/>
        <a:defRPr lang="en-US" sz="2800" b="0" i="0" kern="1200" spc="-30" baseline="0" dirty="0">
          <a:solidFill>
            <a:schemeClr val="tx1"/>
          </a:solidFill>
          <a:effectLst/>
          <a:latin typeface="Poppins" pitchFamily="2" charset="77"/>
          <a:ea typeface="Open Sans Light" panose="020B0306030504020204" pitchFamily="34" charset="0"/>
          <a:cs typeface="Open Sans" charset="0"/>
        </a:defRPr>
      </a:lvl5pPr>
      <a:lvl6pPr marL="5028194"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2411"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6628"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0846"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Lato" TargetMode="External"/><Relationship Id="rId2" Type="http://schemas.openxmlformats.org/officeDocument/2006/relationships/hyperlink" Target="https://fonts.google.com/specimen/Montserrat" TargetMode="External"/><Relationship Id="rId1" Type="http://schemas.openxmlformats.org/officeDocument/2006/relationships/slideLayout" Target="../slideLayouts/slideLayout2.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3.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http://www.ppthemes.com/"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6351" y="3570"/>
            <a:ext cx="24364955" cy="13708857"/>
          </a:xfrm>
          <a:prstGeom prst="rect">
            <a:avLst/>
          </a:prstGeom>
          <a:solidFill>
            <a:srgbClr val="000000">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63" name="Text Box 322"/>
          <p:cNvSpPr txBox="1">
            <a:spLocks noChangeArrowheads="1"/>
          </p:cNvSpPr>
          <p:nvPr/>
        </p:nvSpPr>
        <p:spPr bwMode="auto">
          <a:xfrm>
            <a:off x="4102075" y="3843821"/>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5"/>
                </a:solidFill>
                <a:latin typeface="Lato Light" panose="020F0302020204030203" pitchFamily="34" charset="0"/>
                <a:cs typeface="Lato Black"/>
              </a:rPr>
              <a:t>01</a:t>
            </a:r>
          </a:p>
        </p:txBody>
      </p:sp>
      <p:sp>
        <p:nvSpPr>
          <p:cNvPr id="75" name="Text Box 334"/>
          <p:cNvSpPr txBox="1">
            <a:spLocks noChangeArrowheads="1"/>
          </p:cNvSpPr>
          <p:nvPr/>
        </p:nvSpPr>
        <p:spPr bwMode="auto">
          <a:xfrm>
            <a:off x="4102075" y="5871061"/>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5"/>
                </a:solidFill>
                <a:latin typeface="Lato Light" panose="020F0302020204030203" pitchFamily="34" charset="0"/>
                <a:cs typeface="Lato Black"/>
              </a:rPr>
              <a:t>02</a:t>
            </a:r>
          </a:p>
        </p:txBody>
      </p:sp>
      <p:sp>
        <p:nvSpPr>
          <p:cNvPr id="87" name="Text Box 346"/>
          <p:cNvSpPr txBox="1">
            <a:spLocks noChangeArrowheads="1"/>
          </p:cNvSpPr>
          <p:nvPr/>
        </p:nvSpPr>
        <p:spPr bwMode="auto">
          <a:xfrm>
            <a:off x="4102075" y="7906233"/>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5"/>
                </a:solidFill>
                <a:latin typeface="Lato Light" panose="020F0302020204030203" pitchFamily="34" charset="0"/>
                <a:cs typeface="Lato Black"/>
              </a:rPr>
              <a:t>03</a:t>
            </a:r>
          </a:p>
        </p:txBody>
      </p:sp>
      <p:sp>
        <p:nvSpPr>
          <p:cNvPr id="99" name="Text Box 358"/>
          <p:cNvSpPr txBox="1">
            <a:spLocks noChangeArrowheads="1"/>
          </p:cNvSpPr>
          <p:nvPr/>
        </p:nvSpPr>
        <p:spPr bwMode="auto">
          <a:xfrm>
            <a:off x="4102075" y="9938232"/>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5"/>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5853308" y="3926667"/>
            <a:ext cx="14634834"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2799" b="1" dirty="0">
                <a:solidFill>
                  <a:schemeClr val="bg1"/>
                </a:solidFill>
                <a:cs typeface="Arial" panose="020B0604020202020204" pitchFamily="34" charset="0"/>
              </a:rPr>
              <a:t>Download and install</a:t>
            </a:r>
            <a:r>
              <a:rPr lang="en-US" altLang="ja-JP" sz="2799" dirty="0">
                <a:solidFill>
                  <a:schemeClr val="bg1"/>
                </a:solidFill>
                <a:cs typeface="Arial" panose="020B0604020202020204" pitchFamily="34" charset="0"/>
              </a:rPr>
              <a:t> </a:t>
            </a:r>
            <a:r>
              <a:rPr lang="en-US" altLang="ja-JP" sz="2799" dirty="0">
                <a:solidFill>
                  <a:schemeClr val="bg1"/>
                </a:solidFill>
                <a:latin typeface="+mn-lt"/>
                <a:cs typeface="Arial" panose="020B0604020202020204" pitchFamily="34" charset="0"/>
                <a:hlinkClick r:id="rId2">
                  <a:extLst>
                    <a:ext uri="{A12FA001-AC4F-418D-AE19-62706E023703}">
                      <ahyp:hlinkClr xmlns:ahyp="http://schemas.microsoft.com/office/drawing/2018/hyperlinkcolor" val="tx"/>
                    </a:ext>
                  </a:extLst>
                </a:hlinkClick>
              </a:rPr>
              <a:t>Montserrat</a:t>
            </a:r>
            <a:r>
              <a:rPr lang="en-US" altLang="ja-JP" sz="2799" dirty="0">
                <a:solidFill>
                  <a:schemeClr val="bg1"/>
                </a:solidFill>
                <a:latin typeface="+mn-lt"/>
                <a:cs typeface="Arial" panose="020B0604020202020204" pitchFamily="34" charset="0"/>
              </a:rPr>
              <a:t> and </a:t>
            </a:r>
            <a:r>
              <a:rPr lang="en-US" altLang="ja-JP" sz="2799" dirty="0">
                <a:solidFill>
                  <a:schemeClr val="bg1"/>
                </a:solidFill>
                <a:latin typeface="+mn-lt"/>
                <a:cs typeface="Arial" panose="020B0604020202020204" pitchFamily="34" charset="0"/>
                <a:hlinkClick r:id="rId3">
                  <a:extLst>
                    <a:ext uri="{A12FA001-AC4F-418D-AE19-62706E023703}">
                      <ahyp:hlinkClr xmlns:ahyp="http://schemas.microsoft.com/office/drawing/2018/hyperlinkcolor" val="tx"/>
                    </a:ext>
                  </a:extLst>
                </a:hlinkClick>
              </a:rPr>
              <a:t>Lato font </a:t>
            </a:r>
            <a:r>
              <a:rPr lang="en-US" altLang="ja-JP" sz="2799" dirty="0">
                <a:solidFill>
                  <a:schemeClr val="bg1"/>
                </a:solidFill>
                <a:cs typeface="Arial" panose="020B0604020202020204" pitchFamily="34" charset="0"/>
              </a:rPr>
              <a:t>before editing this template to ensure it looks just as you found it on </a:t>
            </a:r>
            <a:r>
              <a:rPr lang="en-US" altLang="ja-JP" sz="2799"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2799" dirty="0">
                <a:solidFill>
                  <a:schemeClr val="bg1"/>
                </a:solidFill>
                <a:cs typeface="Arial" panose="020B0604020202020204" pitchFamily="34" charset="0"/>
              </a:rPr>
              <a:t>. Otherwise, the fonts will change, altering the design of your template.</a:t>
            </a:r>
            <a:endParaRPr lang="en-US" altLang="es-MX" sz="2799"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5853305" y="10000551"/>
            <a:ext cx="14634832"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4055619" y="1014964"/>
            <a:ext cx="6131807" cy="1107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6594"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4215831" y="2203074"/>
            <a:ext cx="2277869" cy="72971"/>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5853307" y="8036886"/>
            <a:ext cx="14634832"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4055617" y="2168352"/>
            <a:ext cx="12182479" cy="1199431"/>
          </a:xfrm>
          <a:prstGeom prst="rect">
            <a:avLst/>
          </a:prstGeom>
        </p:spPr>
        <p:txBody>
          <a:bodyPr>
            <a:spAutoFit/>
          </a:bodyPr>
          <a:lstStyle/>
          <a:p>
            <a:r>
              <a:rPr lang="en-US" sz="7194" b="1" dirty="0">
                <a:solidFill>
                  <a:schemeClr val="accent5"/>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6086031" y="6070228"/>
            <a:ext cx="14447659" cy="1471878"/>
          </a:xfrm>
          <a:prstGeom prst="rect">
            <a:avLst/>
          </a:prstGeom>
        </p:spPr>
        <p:txBody>
          <a:bodyPr wrap="square">
            <a:spAutoFit/>
          </a:bodyPr>
          <a:lstStyle/>
          <a:p>
            <a:pPr>
              <a:lnSpc>
                <a:spcPct val="110000"/>
              </a:lnSpc>
            </a:pPr>
            <a:r>
              <a:rPr lang="en-US" altLang="es-MX" sz="2799" dirty="0">
                <a:solidFill>
                  <a:schemeClr val="bg1"/>
                </a:solidFill>
                <a:latin typeface="Lato Light" panose="020F0302020204030203" pitchFamily="34" charset="0"/>
                <a:cs typeface="Arial" panose="020B0604020202020204" pitchFamily="34" charset="0"/>
              </a:rPr>
              <a:t>Someone once said, </a:t>
            </a:r>
            <a:r>
              <a:rPr lang="en-US" altLang="es-MX" sz="2799" b="1" dirty="0">
                <a:solidFill>
                  <a:schemeClr val="bg1"/>
                </a:solidFill>
                <a:latin typeface="Lato Light" panose="020F0302020204030203" pitchFamily="34" charset="0"/>
                <a:cs typeface="Arial" panose="020B0604020202020204" pitchFamily="34" charset="0"/>
              </a:rPr>
              <a:t>"Creativity is the key to future success." </a:t>
            </a:r>
            <a:r>
              <a:rPr lang="en-US" altLang="es-MX" sz="2799"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onut 13">
            <a:extLst>
              <a:ext uri="{FF2B5EF4-FFF2-40B4-BE49-F238E27FC236}">
                <a16:creationId xmlns:a16="http://schemas.microsoft.com/office/drawing/2014/main" id="{5AD3F5DD-49BE-2A4D-93EA-BDEDEE4FF857}"/>
              </a:ext>
            </a:extLst>
          </p:cNvPr>
          <p:cNvSpPr/>
          <p:nvPr/>
        </p:nvSpPr>
        <p:spPr>
          <a:xfrm>
            <a:off x="9577114" y="817289"/>
            <a:ext cx="12081422" cy="12081422"/>
          </a:xfrm>
          <a:prstGeom prst="donut">
            <a:avLst>
              <a:gd name="adj" fmla="val 3894"/>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latin typeface="Lato Light" panose="020F0502020204030203" pitchFamily="34" charset="0"/>
            </a:endParaRPr>
          </a:p>
        </p:txBody>
      </p:sp>
      <p:sp>
        <p:nvSpPr>
          <p:cNvPr id="13" name="Oval 12">
            <a:extLst>
              <a:ext uri="{FF2B5EF4-FFF2-40B4-BE49-F238E27FC236}">
                <a16:creationId xmlns:a16="http://schemas.microsoft.com/office/drawing/2014/main" id="{C40CC008-EB90-8D43-8DEB-B03B8D62161A}"/>
              </a:ext>
            </a:extLst>
          </p:cNvPr>
          <p:cNvSpPr/>
          <p:nvPr/>
        </p:nvSpPr>
        <p:spPr>
          <a:xfrm>
            <a:off x="12651045" y="3891220"/>
            <a:ext cx="5933559" cy="5933559"/>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7" name="Oval 6">
            <a:extLst>
              <a:ext uri="{FF2B5EF4-FFF2-40B4-BE49-F238E27FC236}">
                <a16:creationId xmlns:a16="http://schemas.microsoft.com/office/drawing/2014/main" id="{A70BE47B-A7B6-3641-B065-7C6BE17A0230}"/>
              </a:ext>
            </a:extLst>
          </p:cNvPr>
          <p:cNvSpPr/>
          <p:nvPr/>
        </p:nvSpPr>
        <p:spPr>
          <a:xfrm>
            <a:off x="13599989" y="7967176"/>
            <a:ext cx="4035674" cy="4035674"/>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latin typeface="Lato Light" panose="020F0502020204030203" pitchFamily="34" charset="0"/>
            </a:endParaRPr>
          </a:p>
        </p:txBody>
      </p:sp>
      <p:sp>
        <p:nvSpPr>
          <p:cNvPr id="8" name="Oval 7">
            <a:extLst>
              <a:ext uri="{FF2B5EF4-FFF2-40B4-BE49-F238E27FC236}">
                <a16:creationId xmlns:a16="http://schemas.microsoft.com/office/drawing/2014/main" id="{D01855EF-01F0-4748-9659-2EEB19E51D05}"/>
              </a:ext>
            </a:extLst>
          </p:cNvPr>
          <p:cNvSpPr/>
          <p:nvPr/>
        </p:nvSpPr>
        <p:spPr>
          <a:xfrm>
            <a:off x="13599989" y="1713149"/>
            <a:ext cx="4035674" cy="403567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latin typeface="Lato Light" panose="020F0502020204030203" pitchFamily="34" charset="0"/>
            </a:endParaRPr>
          </a:p>
        </p:txBody>
      </p:sp>
      <p:sp>
        <p:nvSpPr>
          <p:cNvPr id="9" name="Oval 8">
            <a:extLst>
              <a:ext uri="{FF2B5EF4-FFF2-40B4-BE49-F238E27FC236}">
                <a16:creationId xmlns:a16="http://schemas.microsoft.com/office/drawing/2014/main" id="{60678A80-F407-BE40-BE2F-97FE45D121CB}"/>
              </a:ext>
            </a:extLst>
          </p:cNvPr>
          <p:cNvSpPr/>
          <p:nvPr/>
        </p:nvSpPr>
        <p:spPr>
          <a:xfrm>
            <a:off x="16718764" y="4840162"/>
            <a:ext cx="4035674" cy="4035674"/>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latin typeface="Lato Light" panose="020F0502020204030203" pitchFamily="34" charset="0"/>
            </a:endParaRPr>
          </a:p>
        </p:txBody>
      </p:sp>
      <p:sp>
        <p:nvSpPr>
          <p:cNvPr id="10" name="Oval 9">
            <a:extLst>
              <a:ext uri="{FF2B5EF4-FFF2-40B4-BE49-F238E27FC236}">
                <a16:creationId xmlns:a16="http://schemas.microsoft.com/office/drawing/2014/main" id="{55F1BE78-1B83-0D4E-BAC1-D921173B3542}"/>
              </a:ext>
            </a:extLst>
          </p:cNvPr>
          <p:cNvSpPr/>
          <p:nvPr/>
        </p:nvSpPr>
        <p:spPr>
          <a:xfrm>
            <a:off x="10481213" y="4840162"/>
            <a:ext cx="4035674" cy="4035674"/>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latin typeface="Lato Light" panose="020F0502020204030203" pitchFamily="34" charset="0"/>
            </a:endParaRPr>
          </a:p>
        </p:txBody>
      </p:sp>
      <p:sp>
        <p:nvSpPr>
          <p:cNvPr id="6" name="Oval 5">
            <a:extLst>
              <a:ext uri="{FF2B5EF4-FFF2-40B4-BE49-F238E27FC236}">
                <a16:creationId xmlns:a16="http://schemas.microsoft.com/office/drawing/2014/main" id="{E78D8576-6B28-604E-BB99-D151972F30E2}"/>
              </a:ext>
            </a:extLst>
          </p:cNvPr>
          <p:cNvSpPr/>
          <p:nvPr/>
        </p:nvSpPr>
        <p:spPr>
          <a:xfrm>
            <a:off x="13856509" y="5096683"/>
            <a:ext cx="3522632" cy="352263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6" name="TextBox 15">
            <a:extLst>
              <a:ext uri="{FF2B5EF4-FFF2-40B4-BE49-F238E27FC236}">
                <a16:creationId xmlns:a16="http://schemas.microsoft.com/office/drawing/2014/main" id="{4B570E64-2C58-E244-8ED5-A546B5505D52}"/>
              </a:ext>
            </a:extLst>
          </p:cNvPr>
          <p:cNvSpPr txBox="1"/>
          <p:nvPr/>
        </p:nvSpPr>
        <p:spPr>
          <a:xfrm>
            <a:off x="14398583" y="9011273"/>
            <a:ext cx="2438488" cy="679160"/>
          </a:xfrm>
          <a:prstGeom prst="rect">
            <a:avLst/>
          </a:prstGeom>
          <a:noFill/>
        </p:spPr>
        <p:txBody>
          <a:bodyPr wrap="none" rtlCol="0" anchor="b"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Motivation</a:t>
            </a:r>
          </a:p>
        </p:txBody>
      </p:sp>
      <p:sp>
        <p:nvSpPr>
          <p:cNvPr id="17" name="Subtitle 2">
            <a:extLst>
              <a:ext uri="{FF2B5EF4-FFF2-40B4-BE49-F238E27FC236}">
                <a16:creationId xmlns:a16="http://schemas.microsoft.com/office/drawing/2014/main" id="{8F424351-60F7-6141-8BFC-25C62CDEEAC0}"/>
              </a:ext>
            </a:extLst>
          </p:cNvPr>
          <p:cNvSpPr txBox="1">
            <a:spLocks/>
          </p:cNvSpPr>
          <p:nvPr/>
        </p:nvSpPr>
        <p:spPr>
          <a:xfrm>
            <a:off x="14096161" y="9728883"/>
            <a:ext cx="3043331" cy="1275477"/>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342900" indent="-342900" algn="l">
              <a:lnSpc>
                <a:spcPts val="32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TQM and productivity</a:t>
            </a:r>
          </a:p>
          <a:p>
            <a:pPr marL="342900" indent="-342900" algn="l">
              <a:lnSpc>
                <a:spcPts val="32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Rewards</a:t>
            </a:r>
          </a:p>
          <a:p>
            <a:pPr marL="342900" indent="-342900" algn="l">
              <a:lnSpc>
                <a:spcPts val="32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Compensation</a:t>
            </a:r>
          </a:p>
        </p:txBody>
      </p:sp>
      <p:sp>
        <p:nvSpPr>
          <p:cNvPr id="20" name="TextBox 19">
            <a:extLst>
              <a:ext uri="{FF2B5EF4-FFF2-40B4-BE49-F238E27FC236}">
                <a16:creationId xmlns:a16="http://schemas.microsoft.com/office/drawing/2014/main" id="{77A669DA-8580-8343-A49A-9FB7A6A1A827}"/>
              </a:ext>
            </a:extLst>
          </p:cNvPr>
          <p:cNvSpPr txBox="1"/>
          <p:nvPr/>
        </p:nvSpPr>
        <p:spPr>
          <a:xfrm>
            <a:off x="17271397" y="5647531"/>
            <a:ext cx="2930418" cy="679160"/>
          </a:xfrm>
          <a:prstGeom prst="rect">
            <a:avLst/>
          </a:prstGeom>
          <a:noFill/>
        </p:spPr>
        <p:txBody>
          <a:bodyPr wrap="none" rtlCol="0" anchor="b"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Development</a:t>
            </a:r>
          </a:p>
        </p:txBody>
      </p:sp>
      <p:sp>
        <p:nvSpPr>
          <p:cNvPr id="21" name="Subtitle 2">
            <a:extLst>
              <a:ext uri="{FF2B5EF4-FFF2-40B4-BE49-F238E27FC236}">
                <a16:creationId xmlns:a16="http://schemas.microsoft.com/office/drawing/2014/main" id="{8A6876FA-2D29-B84F-9605-F8862436A77A}"/>
              </a:ext>
            </a:extLst>
          </p:cNvPr>
          <p:cNvSpPr txBox="1">
            <a:spLocks/>
          </p:cNvSpPr>
          <p:nvPr/>
        </p:nvSpPr>
        <p:spPr>
          <a:xfrm>
            <a:off x="17512329" y="6365141"/>
            <a:ext cx="2448544" cy="168584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342900" indent="-342900" algn="l">
              <a:lnSpc>
                <a:spcPts val="32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Employee training</a:t>
            </a:r>
          </a:p>
          <a:p>
            <a:pPr marL="342900" indent="-342900" algn="l">
              <a:lnSpc>
                <a:spcPts val="32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Employee development</a:t>
            </a:r>
          </a:p>
        </p:txBody>
      </p:sp>
      <p:sp>
        <p:nvSpPr>
          <p:cNvPr id="23" name="TextBox 22">
            <a:extLst>
              <a:ext uri="{FF2B5EF4-FFF2-40B4-BE49-F238E27FC236}">
                <a16:creationId xmlns:a16="http://schemas.microsoft.com/office/drawing/2014/main" id="{C48DDA53-EDD0-BF4C-8770-E856EC48A90D}"/>
              </a:ext>
            </a:extLst>
          </p:cNvPr>
          <p:cNvSpPr txBox="1"/>
          <p:nvPr/>
        </p:nvSpPr>
        <p:spPr>
          <a:xfrm>
            <a:off x="11056769" y="5647531"/>
            <a:ext cx="2874505" cy="679160"/>
          </a:xfrm>
          <a:prstGeom prst="rect">
            <a:avLst/>
          </a:prstGeom>
          <a:noFill/>
        </p:spPr>
        <p:txBody>
          <a:bodyPr wrap="none" rtlCol="0" anchor="b"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Maintenance</a:t>
            </a:r>
          </a:p>
        </p:txBody>
      </p:sp>
      <p:sp>
        <p:nvSpPr>
          <p:cNvPr id="24" name="Subtitle 2">
            <a:extLst>
              <a:ext uri="{FF2B5EF4-FFF2-40B4-BE49-F238E27FC236}">
                <a16:creationId xmlns:a16="http://schemas.microsoft.com/office/drawing/2014/main" id="{5FC3CA20-4360-2A4B-A076-11C4B16D4643}"/>
              </a:ext>
            </a:extLst>
          </p:cNvPr>
          <p:cNvSpPr txBox="1">
            <a:spLocks/>
          </p:cNvSpPr>
          <p:nvPr/>
        </p:nvSpPr>
        <p:spPr>
          <a:xfrm>
            <a:off x="11017143" y="6365141"/>
            <a:ext cx="2953758" cy="168584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342900" indent="-342900" algn="l">
              <a:lnSpc>
                <a:spcPts val="32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Benefit administration</a:t>
            </a:r>
          </a:p>
          <a:p>
            <a:pPr marL="342900" indent="-342900" algn="l">
              <a:lnSpc>
                <a:spcPts val="32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Safety and health</a:t>
            </a:r>
          </a:p>
          <a:p>
            <a:pPr marL="342900" indent="-342900" algn="l">
              <a:lnSpc>
                <a:spcPts val="32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Communication</a:t>
            </a:r>
          </a:p>
          <a:p>
            <a:pPr marL="342900" indent="-342900" algn="l">
              <a:lnSpc>
                <a:spcPts val="32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programs</a:t>
            </a:r>
          </a:p>
        </p:txBody>
      </p:sp>
      <p:sp>
        <p:nvSpPr>
          <p:cNvPr id="26" name="TextBox 25">
            <a:extLst>
              <a:ext uri="{FF2B5EF4-FFF2-40B4-BE49-F238E27FC236}">
                <a16:creationId xmlns:a16="http://schemas.microsoft.com/office/drawing/2014/main" id="{36F235F9-FAD9-4742-8011-2C22DC48AFDB}"/>
              </a:ext>
            </a:extLst>
          </p:cNvPr>
          <p:cNvSpPr txBox="1"/>
          <p:nvPr/>
        </p:nvSpPr>
        <p:spPr>
          <a:xfrm>
            <a:off x="14554386" y="2299743"/>
            <a:ext cx="2130711" cy="679160"/>
          </a:xfrm>
          <a:prstGeom prst="rect">
            <a:avLst/>
          </a:prstGeom>
          <a:noFill/>
        </p:spPr>
        <p:txBody>
          <a:bodyPr wrap="none" rtlCol="0" anchor="b"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Inception</a:t>
            </a:r>
          </a:p>
        </p:txBody>
      </p:sp>
      <p:sp>
        <p:nvSpPr>
          <p:cNvPr id="27" name="Subtitle 2">
            <a:extLst>
              <a:ext uri="{FF2B5EF4-FFF2-40B4-BE49-F238E27FC236}">
                <a16:creationId xmlns:a16="http://schemas.microsoft.com/office/drawing/2014/main" id="{A03C6A98-5488-794E-A143-4F0046A671E8}"/>
              </a:ext>
            </a:extLst>
          </p:cNvPr>
          <p:cNvSpPr txBox="1">
            <a:spLocks/>
          </p:cNvSpPr>
          <p:nvPr/>
        </p:nvSpPr>
        <p:spPr>
          <a:xfrm>
            <a:off x="14079809" y="3017353"/>
            <a:ext cx="3076032" cy="168584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342900" indent="-342900" algn="l">
              <a:lnSpc>
                <a:spcPts val="32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Strategic human</a:t>
            </a:r>
          </a:p>
          <a:p>
            <a:pPr marL="342900" indent="-342900" algn="l">
              <a:lnSpc>
                <a:spcPts val="32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Resource planning</a:t>
            </a:r>
          </a:p>
          <a:p>
            <a:pPr marL="342900" indent="-342900" algn="l">
              <a:lnSpc>
                <a:spcPts val="32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Recruiting</a:t>
            </a:r>
          </a:p>
          <a:p>
            <a:pPr marL="342900" indent="-342900" algn="l">
              <a:lnSpc>
                <a:spcPts val="32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Employee presentation</a:t>
            </a:r>
          </a:p>
        </p:txBody>
      </p:sp>
      <p:sp>
        <p:nvSpPr>
          <p:cNvPr id="22" name="TextBox 21">
            <a:extLst>
              <a:ext uri="{FF2B5EF4-FFF2-40B4-BE49-F238E27FC236}">
                <a16:creationId xmlns:a16="http://schemas.microsoft.com/office/drawing/2014/main" id="{0763C19B-F4D6-5D46-8815-921916C4D208}"/>
              </a:ext>
            </a:extLst>
          </p:cNvPr>
          <p:cNvSpPr txBox="1"/>
          <p:nvPr/>
        </p:nvSpPr>
        <p:spPr>
          <a:xfrm rot="18900000">
            <a:off x="10633037" y="2747584"/>
            <a:ext cx="3029804" cy="1320361"/>
          </a:xfrm>
          <a:prstGeom prst="rect">
            <a:avLst/>
          </a:prstGeom>
          <a:noFill/>
        </p:spPr>
        <p:txBody>
          <a:bodyPr wrap="none" rtlCol="0" anchor="ctr" anchorCtr="0">
            <a:spAutoFit/>
          </a:bodyPr>
          <a:lstStyle/>
          <a:p>
            <a:pPr algn="ctr">
              <a:lnSpc>
                <a:spcPts val="5000"/>
              </a:lnSpc>
            </a:pPr>
            <a:r>
              <a:rPr lang="en-US" sz="3200" b="1" dirty="0">
                <a:latin typeface="Open Sans" panose="020B0606030504020204" pitchFamily="34" charset="0"/>
                <a:ea typeface="League Spartan" charset="0"/>
                <a:cs typeface="Poppins" pitchFamily="2" charset="77"/>
              </a:rPr>
              <a:t>Change World</a:t>
            </a:r>
          </a:p>
          <a:p>
            <a:pPr algn="ctr">
              <a:lnSpc>
                <a:spcPts val="5000"/>
              </a:lnSpc>
            </a:pPr>
            <a:r>
              <a:rPr lang="en-US" sz="3200" b="1" dirty="0">
                <a:latin typeface="Open Sans" panose="020B0606030504020204" pitchFamily="34" charset="0"/>
                <a:ea typeface="League Spartan" charset="0"/>
                <a:cs typeface="Poppins" pitchFamily="2" charset="77"/>
              </a:rPr>
              <a:t>of Work</a:t>
            </a:r>
          </a:p>
        </p:txBody>
      </p:sp>
      <p:sp>
        <p:nvSpPr>
          <p:cNvPr id="28" name="TextBox 27">
            <a:extLst>
              <a:ext uri="{FF2B5EF4-FFF2-40B4-BE49-F238E27FC236}">
                <a16:creationId xmlns:a16="http://schemas.microsoft.com/office/drawing/2014/main" id="{69C74F57-C3A4-1349-9C99-5BCEE837AA96}"/>
              </a:ext>
            </a:extLst>
          </p:cNvPr>
          <p:cNvSpPr txBox="1"/>
          <p:nvPr/>
        </p:nvSpPr>
        <p:spPr>
          <a:xfrm rot="2700000">
            <a:off x="18333515" y="2747585"/>
            <a:ext cx="1617751" cy="1320361"/>
          </a:xfrm>
          <a:prstGeom prst="rect">
            <a:avLst/>
          </a:prstGeom>
          <a:noFill/>
        </p:spPr>
        <p:txBody>
          <a:bodyPr wrap="none" rtlCol="0" anchor="ctr" anchorCtr="0">
            <a:spAutoFit/>
          </a:bodyPr>
          <a:lstStyle/>
          <a:p>
            <a:pPr algn="ctr">
              <a:lnSpc>
                <a:spcPts val="5000"/>
              </a:lnSpc>
            </a:pPr>
            <a:r>
              <a:rPr lang="en-US" sz="3200" b="1" dirty="0">
                <a:latin typeface="Open Sans" panose="020B0606030504020204" pitchFamily="34" charset="0"/>
                <a:ea typeface="League Spartan" charset="0"/>
                <a:cs typeface="Poppins" pitchFamily="2" charset="77"/>
              </a:rPr>
              <a:t>Labor</a:t>
            </a:r>
          </a:p>
          <a:p>
            <a:pPr algn="ctr">
              <a:lnSpc>
                <a:spcPts val="5000"/>
              </a:lnSpc>
            </a:pPr>
            <a:r>
              <a:rPr lang="en-US" sz="3200" b="1" dirty="0">
                <a:latin typeface="Open Sans" panose="020B0606030504020204" pitchFamily="34" charset="0"/>
                <a:ea typeface="League Spartan" charset="0"/>
                <a:cs typeface="Poppins" pitchFamily="2" charset="77"/>
              </a:rPr>
              <a:t>Unions</a:t>
            </a:r>
          </a:p>
        </p:txBody>
      </p:sp>
      <p:sp>
        <p:nvSpPr>
          <p:cNvPr id="29" name="TextBox 28">
            <a:extLst>
              <a:ext uri="{FF2B5EF4-FFF2-40B4-BE49-F238E27FC236}">
                <a16:creationId xmlns:a16="http://schemas.microsoft.com/office/drawing/2014/main" id="{EAC1862A-E07E-1C48-B78C-70C54CC60719}"/>
              </a:ext>
            </a:extLst>
          </p:cNvPr>
          <p:cNvSpPr txBox="1"/>
          <p:nvPr/>
        </p:nvSpPr>
        <p:spPr>
          <a:xfrm rot="2700000">
            <a:off x="10937510" y="9959513"/>
            <a:ext cx="2420855" cy="679160"/>
          </a:xfrm>
          <a:prstGeom prst="rect">
            <a:avLst/>
          </a:prstGeom>
          <a:noFill/>
        </p:spPr>
        <p:txBody>
          <a:bodyPr wrap="none" rtlCol="0" anchor="ctr" anchorCtr="0">
            <a:spAutoFit/>
          </a:bodyPr>
          <a:lstStyle/>
          <a:p>
            <a:pPr algn="ctr">
              <a:lnSpc>
                <a:spcPts val="5000"/>
              </a:lnSpc>
            </a:pPr>
            <a:r>
              <a:rPr lang="en-US" sz="3200" b="1" dirty="0">
                <a:latin typeface="Open Sans" panose="020B0606030504020204" pitchFamily="34" charset="0"/>
                <a:ea typeface="League Spartan" charset="0"/>
                <a:cs typeface="Poppins" pitchFamily="2" charset="77"/>
              </a:rPr>
              <a:t>Legislation</a:t>
            </a:r>
          </a:p>
        </p:txBody>
      </p:sp>
      <p:sp>
        <p:nvSpPr>
          <p:cNvPr id="30" name="TextBox 29">
            <a:extLst>
              <a:ext uri="{FF2B5EF4-FFF2-40B4-BE49-F238E27FC236}">
                <a16:creationId xmlns:a16="http://schemas.microsoft.com/office/drawing/2014/main" id="{05EAF2B4-FAF5-A747-BCC7-422A50481513}"/>
              </a:ext>
            </a:extLst>
          </p:cNvPr>
          <p:cNvSpPr txBox="1"/>
          <p:nvPr/>
        </p:nvSpPr>
        <p:spPr>
          <a:xfrm rot="18900000">
            <a:off x="17690710" y="9650247"/>
            <a:ext cx="2903359" cy="1320361"/>
          </a:xfrm>
          <a:prstGeom prst="rect">
            <a:avLst/>
          </a:prstGeom>
          <a:noFill/>
        </p:spPr>
        <p:txBody>
          <a:bodyPr wrap="none" rtlCol="0" anchor="ctr" anchorCtr="0">
            <a:spAutoFit/>
          </a:bodyPr>
          <a:lstStyle/>
          <a:p>
            <a:pPr algn="ctr">
              <a:lnSpc>
                <a:spcPts val="5000"/>
              </a:lnSpc>
            </a:pPr>
            <a:r>
              <a:rPr lang="en-US" sz="3200" b="1" dirty="0">
                <a:latin typeface="Open Sans" panose="020B0606030504020204" pitchFamily="34" charset="0"/>
                <a:ea typeface="League Spartan" charset="0"/>
                <a:cs typeface="Poppins" pitchFamily="2" charset="77"/>
              </a:rPr>
              <a:t>Management</a:t>
            </a:r>
          </a:p>
          <a:p>
            <a:pPr algn="ctr">
              <a:lnSpc>
                <a:spcPts val="5000"/>
              </a:lnSpc>
            </a:pPr>
            <a:r>
              <a:rPr lang="en-US" sz="3200" b="1" dirty="0">
                <a:latin typeface="Open Sans" panose="020B0606030504020204" pitchFamily="34" charset="0"/>
                <a:ea typeface="League Spartan" charset="0"/>
                <a:cs typeface="Poppins" pitchFamily="2" charset="77"/>
              </a:rPr>
              <a:t>Practices</a:t>
            </a:r>
          </a:p>
        </p:txBody>
      </p:sp>
      <p:sp>
        <p:nvSpPr>
          <p:cNvPr id="31" name="TextBox 30">
            <a:extLst>
              <a:ext uri="{FF2B5EF4-FFF2-40B4-BE49-F238E27FC236}">
                <a16:creationId xmlns:a16="http://schemas.microsoft.com/office/drawing/2014/main" id="{AD2B016C-5818-7143-8B2B-2816485162D8}"/>
              </a:ext>
            </a:extLst>
          </p:cNvPr>
          <p:cNvSpPr txBox="1"/>
          <p:nvPr/>
        </p:nvSpPr>
        <p:spPr>
          <a:xfrm>
            <a:off x="14961236" y="6197820"/>
            <a:ext cx="1313180" cy="1320361"/>
          </a:xfrm>
          <a:prstGeom prst="rect">
            <a:avLst/>
          </a:prstGeom>
          <a:noFill/>
        </p:spPr>
        <p:txBody>
          <a:bodyPr wrap="none" rtlCol="0" anchor="ctr"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HRM</a:t>
            </a:r>
          </a:p>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Goals</a:t>
            </a:r>
          </a:p>
        </p:txBody>
      </p:sp>
      <p:sp>
        <p:nvSpPr>
          <p:cNvPr id="25" name="Rectángulo 24">
            <a:extLst>
              <a:ext uri="{FF2B5EF4-FFF2-40B4-BE49-F238E27FC236}">
                <a16:creationId xmlns:a16="http://schemas.microsoft.com/office/drawing/2014/main" id="{FA6BAE7F-EFAB-504F-89D1-A2250F9EF76F}"/>
              </a:ext>
            </a:extLst>
          </p:cNvPr>
          <p:cNvSpPr/>
          <p:nvPr/>
        </p:nvSpPr>
        <p:spPr>
          <a:xfrm>
            <a:off x="519829" y="6197820"/>
            <a:ext cx="1377300" cy="1938992"/>
          </a:xfrm>
          <a:prstGeom prst="rect">
            <a:avLst/>
          </a:prstGeom>
          <a:noFill/>
        </p:spPr>
        <p:txBody>
          <a:bodyPr wrap="none" lIns="91440" tIns="45720" rIns="91440" bIns="45720">
            <a:spAutoFit/>
          </a:bodyPr>
          <a:lstStyle/>
          <a:p>
            <a:r>
              <a:rPr lang="es-MX" sz="6000" dirty="0">
                <a:solidFill>
                  <a:schemeClr val="accent5">
                    <a:lumMod val="50000"/>
                  </a:schemeClr>
                </a:solidFill>
                <a:latin typeface="Montserrat Black" pitchFamily="2" charset="77"/>
              </a:rPr>
              <a:t>HR</a:t>
            </a:r>
          </a:p>
          <a:p>
            <a:r>
              <a:rPr lang="es-MX" sz="6000" dirty="0">
                <a:solidFill>
                  <a:schemeClr val="accent5">
                    <a:lumMod val="50000"/>
                  </a:schemeClr>
                </a:solidFill>
                <a:latin typeface="Montserrat Black" pitchFamily="2" charset="77"/>
              </a:rPr>
              <a:t> </a:t>
            </a:r>
          </a:p>
        </p:txBody>
      </p:sp>
      <p:sp>
        <p:nvSpPr>
          <p:cNvPr id="32" name="Rectángulo 31">
            <a:extLst>
              <a:ext uri="{FF2B5EF4-FFF2-40B4-BE49-F238E27FC236}">
                <a16:creationId xmlns:a16="http://schemas.microsoft.com/office/drawing/2014/main" id="{2DBAA87E-9F02-5643-9996-C68C58AC61A8}"/>
              </a:ext>
            </a:extLst>
          </p:cNvPr>
          <p:cNvSpPr/>
          <p:nvPr/>
        </p:nvSpPr>
        <p:spPr>
          <a:xfrm>
            <a:off x="390532" y="7353204"/>
            <a:ext cx="3028393" cy="1015663"/>
          </a:xfrm>
          <a:prstGeom prst="rect">
            <a:avLst/>
          </a:prstGeom>
        </p:spPr>
        <p:txBody>
          <a:bodyPr wrap="none">
            <a:spAutoFit/>
          </a:bodyPr>
          <a:lstStyle/>
          <a:p>
            <a:r>
              <a:rPr lang="es-MX" sz="6000" dirty="0">
                <a:solidFill>
                  <a:schemeClr val="accent6">
                    <a:lumMod val="10000"/>
                  </a:schemeClr>
                </a:solidFill>
                <a:latin typeface="Montserrat Black" pitchFamily="2" charset="77"/>
              </a:rPr>
              <a:t>GOALS</a:t>
            </a:r>
            <a:endParaRPr lang="en-US" sz="1800" dirty="0">
              <a:solidFill>
                <a:schemeClr val="accent6">
                  <a:lumMod val="10000"/>
                </a:schemeClr>
              </a:solidFill>
            </a:endParaRPr>
          </a:p>
        </p:txBody>
      </p:sp>
      <p:grpSp>
        <p:nvGrpSpPr>
          <p:cNvPr id="33" name="Grupo 32">
            <a:extLst>
              <a:ext uri="{FF2B5EF4-FFF2-40B4-BE49-F238E27FC236}">
                <a16:creationId xmlns:a16="http://schemas.microsoft.com/office/drawing/2014/main" id="{AE5BF70F-5823-144D-822F-D6D425DBA626}"/>
              </a:ext>
            </a:extLst>
          </p:cNvPr>
          <p:cNvGrpSpPr/>
          <p:nvPr/>
        </p:nvGrpSpPr>
        <p:grpSpPr>
          <a:xfrm>
            <a:off x="573387" y="7270905"/>
            <a:ext cx="7795887" cy="132019"/>
            <a:chOff x="2756783" y="1776884"/>
            <a:chExt cx="7795887" cy="132019"/>
          </a:xfrm>
        </p:grpSpPr>
        <p:sp>
          <p:nvSpPr>
            <p:cNvPr id="34" name="Rectángulo 33">
              <a:extLst>
                <a:ext uri="{FF2B5EF4-FFF2-40B4-BE49-F238E27FC236}">
                  <a16:creationId xmlns:a16="http://schemas.microsoft.com/office/drawing/2014/main" id="{EEE0A9F2-B755-9440-B399-A5282CA98421}"/>
                </a:ext>
              </a:extLst>
            </p:cNvPr>
            <p:cNvSpPr/>
            <p:nvPr/>
          </p:nvSpPr>
          <p:spPr>
            <a:xfrm>
              <a:off x="2756783" y="1776884"/>
              <a:ext cx="4996525" cy="13201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p>
          </p:txBody>
        </p:sp>
        <p:sp>
          <p:nvSpPr>
            <p:cNvPr id="35" name="Rectángulo 34">
              <a:extLst>
                <a:ext uri="{FF2B5EF4-FFF2-40B4-BE49-F238E27FC236}">
                  <a16:creationId xmlns:a16="http://schemas.microsoft.com/office/drawing/2014/main" id="{F8EA0801-D8CC-2245-9A05-5865BA410FE6}"/>
                </a:ext>
              </a:extLst>
            </p:cNvPr>
            <p:cNvSpPr/>
            <p:nvPr/>
          </p:nvSpPr>
          <p:spPr>
            <a:xfrm>
              <a:off x="7693533" y="1776884"/>
              <a:ext cx="2859137" cy="132019"/>
            </a:xfrm>
            <a:prstGeom prst="rect">
              <a:avLst/>
            </a:prstGeom>
            <a:solidFill>
              <a:schemeClr val="accent6">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p>
          </p:txBody>
        </p:sp>
      </p:grpSp>
    </p:spTree>
    <p:extLst>
      <p:ext uri="{BB962C8B-B14F-4D97-AF65-F5344CB8AC3E}">
        <p14:creationId xmlns:p14="http://schemas.microsoft.com/office/powerpoint/2010/main" val="23507139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Freeform 56">
            <a:extLst>
              <a:ext uri="{FF2B5EF4-FFF2-40B4-BE49-F238E27FC236}">
                <a16:creationId xmlns:a16="http://schemas.microsoft.com/office/drawing/2014/main" id="{B18BBED5-7528-0A43-B9B5-CEC4523B5B44}"/>
              </a:ext>
            </a:extLst>
          </p:cNvPr>
          <p:cNvSpPr/>
          <p:nvPr/>
        </p:nvSpPr>
        <p:spPr>
          <a:xfrm>
            <a:off x="13499013" y="1663420"/>
            <a:ext cx="4204077" cy="4810960"/>
          </a:xfrm>
          <a:custGeom>
            <a:avLst/>
            <a:gdLst>
              <a:gd name="connsiteX0" fmla="*/ 2211030 w 4204077"/>
              <a:gd name="connsiteY0" fmla="*/ 732 h 4810960"/>
              <a:gd name="connsiteX1" fmla="*/ 4204077 w 4204077"/>
              <a:gd name="connsiteY1" fmla="*/ 435889 h 4810960"/>
              <a:gd name="connsiteX2" fmla="*/ 2120174 w 4204077"/>
              <a:gd name="connsiteY2" fmla="*/ 4810960 h 4810960"/>
              <a:gd name="connsiteX3" fmla="*/ 0 w 4204077"/>
              <a:gd name="connsiteY3" fmla="*/ 454440 h 4810960"/>
              <a:gd name="connsiteX4" fmla="*/ 941131 w 4204077"/>
              <a:gd name="connsiteY4" fmla="*/ 136453 h 4810960"/>
              <a:gd name="connsiteX5" fmla="*/ 2211030 w 4204077"/>
              <a:gd name="connsiteY5" fmla="*/ 732 h 4810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204077" h="4810960">
                <a:moveTo>
                  <a:pt x="2211030" y="732"/>
                </a:moveTo>
                <a:cubicBezTo>
                  <a:pt x="2908071" y="12461"/>
                  <a:pt x="3584041" y="164947"/>
                  <a:pt x="4204077" y="435889"/>
                </a:cubicBezTo>
                <a:lnTo>
                  <a:pt x="2120174" y="4810960"/>
                </a:lnTo>
                <a:lnTo>
                  <a:pt x="0" y="454440"/>
                </a:lnTo>
                <a:cubicBezTo>
                  <a:pt x="297698" y="321637"/>
                  <a:pt x="611448" y="213189"/>
                  <a:pt x="941131" y="136453"/>
                </a:cubicBezTo>
                <a:cubicBezTo>
                  <a:pt x="1366995" y="37329"/>
                  <a:pt x="1792805" y="-6305"/>
                  <a:pt x="2211030" y="732"/>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Freeform 55">
            <a:extLst>
              <a:ext uri="{FF2B5EF4-FFF2-40B4-BE49-F238E27FC236}">
                <a16:creationId xmlns:a16="http://schemas.microsoft.com/office/drawing/2014/main" id="{17B9818D-2933-E746-A358-77BF7C5A34D3}"/>
              </a:ext>
            </a:extLst>
          </p:cNvPr>
          <p:cNvSpPr/>
          <p:nvPr/>
        </p:nvSpPr>
        <p:spPr>
          <a:xfrm>
            <a:off x="15932247" y="2252106"/>
            <a:ext cx="4720149" cy="4372918"/>
          </a:xfrm>
          <a:custGeom>
            <a:avLst/>
            <a:gdLst>
              <a:gd name="connsiteX0" fmla="*/ 2083609 w 4720149"/>
              <a:gd name="connsiteY0" fmla="*/ 0 h 4372918"/>
              <a:gd name="connsiteX1" fmla="*/ 4720149 w 4720149"/>
              <a:gd name="connsiteY1" fmla="*/ 3274260 h 4372918"/>
              <a:gd name="connsiteX2" fmla="*/ 0 w 4720149"/>
              <a:gd name="connsiteY2" fmla="*/ 4372918 h 4372918"/>
              <a:gd name="connsiteX3" fmla="*/ 2083609 w 4720149"/>
              <a:gd name="connsiteY3" fmla="*/ 0 h 4372918"/>
            </a:gdLst>
            <a:ahLst/>
            <a:cxnLst>
              <a:cxn ang="0">
                <a:pos x="connsiteX0" y="connsiteY0"/>
              </a:cxn>
              <a:cxn ang="0">
                <a:pos x="connsiteX1" y="connsiteY1"/>
              </a:cxn>
              <a:cxn ang="0">
                <a:pos x="connsiteX2" y="connsiteY2"/>
              </a:cxn>
              <a:cxn ang="0">
                <a:pos x="connsiteX3" y="connsiteY3"/>
              </a:cxn>
            </a:cxnLst>
            <a:rect l="l" t="t" r="r" b="b"/>
            <a:pathLst>
              <a:path w="4720149" h="4372918">
                <a:moveTo>
                  <a:pt x="2083609" y="0"/>
                </a:moveTo>
                <a:cubicBezTo>
                  <a:pt x="3342111" y="652193"/>
                  <a:pt x="4327861" y="1809294"/>
                  <a:pt x="4720149" y="3274260"/>
                </a:cubicBezTo>
                <a:lnTo>
                  <a:pt x="0" y="4372918"/>
                </a:lnTo>
                <a:lnTo>
                  <a:pt x="2083609" y="0"/>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a:extLst>
              <a:ext uri="{FF2B5EF4-FFF2-40B4-BE49-F238E27FC236}">
                <a16:creationId xmlns:a16="http://schemas.microsoft.com/office/drawing/2014/main" id="{AA3D24E5-A692-DA4F-A8CF-07D18EF81C73}"/>
              </a:ext>
            </a:extLst>
          </p:cNvPr>
          <p:cNvSpPr/>
          <p:nvPr/>
        </p:nvSpPr>
        <p:spPr>
          <a:xfrm>
            <a:off x="10575780" y="2272683"/>
            <a:ext cx="4729176" cy="4355624"/>
          </a:xfrm>
          <a:custGeom>
            <a:avLst/>
            <a:gdLst>
              <a:gd name="connsiteX0" fmla="*/ 2608185 w 4729176"/>
              <a:gd name="connsiteY0" fmla="*/ 0 h 4355624"/>
              <a:gd name="connsiteX1" fmla="*/ 4729176 w 4729176"/>
              <a:gd name="connsiteY1" fmla="*/ 4355624 h 4355624"/>
              <a:gd name="connsiteX2" fmla="*/ 0 w 4729176"/>
              <a:gd name="connsiteY2" fmla="*/ 3298287 h 4355624"/>
              <a:gd name="connsiteX3" fmla="*/ 2608185 w 4729176"/>
              <a:gd name="connsiteY3" fmla="*/ 0 h 4355624"/>
            </a:gdLst>
            <a:ahLst/>
            <a:cxnLst>
              <a:cxn ang="0">
                <a:pos x="connsiteX0" y="connsiteY0"/>
              </a:cxn>
              <a:cxn ang="0">
                <a:pos x="connsiteX1" y="connsiteY1"/>
              </a:cxn>
              <a:cxn ang="0">
                <a:pos x="connsiteX2" y="connsiteY2"/>
              </a:cxn>
              <a:cxn ang="0">
                <a:pos x="connsiteX3" y="connsiteY3"/>
              </a:cxn>
            </a:cxnLst>
            <a:rect l="l" t="t" r="r" b="b"/>
            <a:pathLst>
              <a:path w="4729176" h="4355624">
                <a:moveTo>
                  <a:pt x="2608185" y="0"/>
                </a:moveTo>
                <a:lnTo>
                  <a:pt x="4729176" y="4355624"/>
                </a:lnTo>
                <a:lnTo>
                  <a:pt x="0" y="3298287"/>
                </a:lnTo>
                <a:cubicBezTo>
                  <a:pt x="364318" y="1898723"/>
                  <a:pt x="1302490" y="689854"/>
                  <a:pt x="2608185"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Freeform 44">
            <a:extLst>
              <a:ext uri="{FF2B5EF4-FFF2-40B4-BE49-F238E27FC236}">
                <a16:creationId xmlns:a16="http://schemas.microsoft.com/office/drawing/2014/main" id="{A5A957B2-EE4B-2148-9553-16C62A4DAD0F}"/>
              </a:ext>
            </a:extLst>
          </p:cNvPr>
          <p:cNvSpPr/>
          <p:nvPr/>
        </p:nvSpPr>
        <p:spPr>
          <a:xfrm>
            <a:off x="16010865" y="5864141"/>
            <a:ext cx="4820108" cy="4101641"/>
          </a:xfrm>
          <a:custGeom>
            <a:avLst/>
            <a:gdLst>
              <a:gd name="connsiteX0" fmla="*/ 4720149 w 4820108"/>
              <a:gd name="connsiteY0" fmla="*/ 0 h 4101641"/>
              <a:gd name="connsiteX1" fmla="*/ 3802019 w 4820108"/>
              <a:gd name="connsiteY1" fmla="*/ 4101641 h 4101641"/>
              <a:gd name="connsiteX2" fmla="*/ 0 w 4820108"/>
              <a:gd name="connsiteY2" fmla="*/ 1098657 h 4101641"/>
              <a:gd name="connsiteX3" fmla="*/ 4720149 w 4820108"/>
              <a:gd name="connsiteY3" fmla="*/ 0 h 4101641"/>
            </a:gdLst>
            <a:ahLst/>
            <a:cxnLst>
              <a:cxn ang="0">
                <a:pos x="connsiteX0" y="connsiteY0"/>
              </a:cxn>
              <a:cxn ang="0">
                <a:pos x="connsiteX1" y="connsiteY1"/>
              </a:cxn>
              <a:cxn ang="0">
                <a:pos x="connsiteX2" y="connsiteY2"/>
              </a:cxn>
              <a:cxn ang="0">
                <a:pos x="connsiteX3" y="connsiteY3"/>
              </a:cxn>
            </a:cxnLst>
            <a:rect l="l" t="t" r="r" b="b"/>
            <a:pathLst>
              <a:path w="4820108" h="4101641">
                <a:moveTo>
                  <a:pt x="4720149" y="0"/>
                </a:moveTo>
                <a:cubicBezTo>
                  <a:pt x="5015069" y="1487507"/>
                  <a:pt x="4642201" y="2961274"/>
                  <a:pt x="3802019" y="4101641"/>
                </a:cubicBezTo>
                <a:lnTo>
                  <a:pt x="0" y="1098657"/>
                </a:lnTo>
                <a:lnTo>
                  <a:pt x="4720149" y="0"/>
                </a:lnTo>
                <a:close/>
              </a:path>
            </a:pathLst>
          </a:custGeom>
          <a:solidFill>
            <a:schemeClr val="accent6">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41">
            <a:extLst>
              <a:ext uri="{FF2B5EF4-FFF2-40B4-BE49-F238E27FC236}">
                <a16:creationId xmlns:a16="http://schemas.microsoft.com/office/drawing/2014/main" id="{BCA94537-CD7F-D44E-B7F7-29A16B1E9434}"/>
              </a:ext>
            </a:extLst>
          </p:cNvPr>
          <p:cNvSpPr/>
          <p:nvPr/>
        </p:nvSpPr>
        <p:spPr>
          <a:xfrm>
            <a:off x="10408035" y="5910833"/>
            <a:ext cx="4820177" cy="4096847"/>
          </a:xfrm>
          <a:custGeom>
            <a:avLst/>
            <a:gdLst>
              <a:gd name="connsiteX0" fmla="*/ 91648 w 4820177"/>
              <a:gd name="connsiteY0" fmla="*/ 0 h 4096847"/>
              <a:gd name="connsiteX1" fmla="*/ 4820177 w 4820177"/>
              <a:gd name="connsiteY1" fmla="*/ 1058792 h 4096847"/>
              <a:gd name="connsiteX2" fmla="*/ 1045226 w 4820177"/>
              <a:gd name="connsiteY2" fmla="*/ 4096847 h 4096847"/>
              <a:gd name="connsiteX3" fmla="*/ 135792 w 4820177"/>
              <a:gd name="connsiteY3" fmla="*/ 2149126 h 4096847"/>
              <a:gd name="connsiteX4" fmla="*/ 91648 w 4820177"/>
              <a:gd name="connsiteY4" fmla="*/ 0 h 40968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0177" h="4096847">
                <a:moveTo>
                  <a:pt x="91648" y="0"/>
                </a:moveTo>
                <a:lnTo>
                  <a:pt x="4820177" y="1058792"/>
                </a:lnTo>
                <a:lnTo>
                  <a:pt x="1045226" y="4096847"/>
                </a:lnTo>
                <a:cubicBezTo>
                  <a:pt x="622578" y="3534879"/>
                  <a:pt x="305467" y="2878098"/>
                  <a:pt x="135792" y="2149126"/>
                </a:cubicBezTo>
                <a:cubicBezTo>
                  <a:pt x="-33883" y="1420153"/>
                  <a:pt x="-39841" y="691559"/>
                  <a:pt x="91648" y="0"/>
                </a:cubicBez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38">
            <a:extLst>
              <a:ext uri="{FF2B5EF4-FFF2-40B4-BE49-F238E27FC236}">
                <a16:creationId xmlns:a16="http://schemas.microsoft.com/office/drawing/2014/main" id="{61DC65E9-4228-1E48-B835-39CD2DFB5A52}"/>
              </a:ext>
            </a:extLst>
          </p:cNvPr>
          <p:cNvSpPr/>
          <p:nvPr/>
        </p:nvSpPr>
        <p:spPr>
          <a:xfrm>
            <a:off x="15796051" y="7236310"/>
            <a:ext cx="3801795" cy="4844317"/>
          </a:xfrm>
          <a:custGeom>
            <a:avLst/>
            <a:gdLst>
              <a:gd name="connsiteX0" fmla="*/ 0 w 3801795"/>
              <a:gd name="connsiteY0" fmla="*/ 0 h 4844317"/>
              <a:gd name="connsiteX1" fmla="*/ 3801795 w 3801795"/>
              <a:gd name="connsiteY1" fmla="*/ 3003420 h 4844317"/>
              <a:gd name="connsiteX2" fmla="*/ 1006417 w 3801795"/>
              <a:gd name="connsiteY2" fmla="*/ 4714688 h 4844317"/>
              <a:gd name="connsiteX3" fmla="*/ 21886 w 3801795"/>
              <a:gd name="connsiteY3" fmla="*/ 4844317 h 4844317"/>
              <a:gd name="connsiteX4" fmla="*/ 0 w 3801795"/>
              <a:gd name="connsiteY4" fmla="*/ 0 h 48443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1795" h="4844317">
                <a:moveTo>
                  <a:pt x="0" y="0"/>
                </a:moveTo>
                <a:lnTo>
                  <a:pt x="3801795" y="3003420"/>
                </a:lnTo>
                <a:cubicBezTo>
                  <a:pt x="3102603" y="3831721"/>
                  <a:pt x="2142719" y="4450203"/>
                  <a:pt x="1006417" y="4714688"/>
                </a:cubicBezTo>
                <a:cubicBezTo>
                  <a:pt x="676878" y="4791391"/>
                  <a:pt x="348072" y="4831898"/>
                  <a:pt x="21886" y="4844317"/>
                </a:cubicBez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35">
            <a:extLst>
              <a:ext uri="{FF2B5EF4-FFF2-40B4-BE49-F238E27FC236}">
                <a16:creationId xmlns:a16="http://schemas.microsoft.com/office/drawing/2014/main" id="{F834A379-D541-234A-A83F-719AAFD87386}"/>
              </a:ext>
            </a:extLst>
          </p:cNvPr>
          <p:cNvSpPr/>
          <p:nvPr/>
        </p:nvSpPr>
        <p:spPr>
          <a:xfrm>
            <a:off x="11671293" y="7239414"/>
            <a:ext cx="3796915" cy="4844413"/>
          </a:xfrm>
          <a:custGeom>
            <a:avLst/>
            <a:gdLst>
              <a:gd name="connsiteX0" fmla="*/ 3775903 w 3796915"/>
              <a:gd name="connsiteY0" fmla="*/ 0 h 4844413"/>
              <a:gd name="connsiteX1" fmla="*/ 3796915 w 3796915"/>
              <a:gd name="connsiteY1" fmla="*/ 4844413 h 4844413"/>
              <a:gd name="connsiteX2" fmla="*/ 0 w 3796915"/>
              <a:gd name="connsiteY2" fmla="*/ 3038193 h 4844413"/>
              <a:gd name="connsiteX3" fmla="*/ 3775903 w 3796915"/>
              <a:gd name="connsiteY3" fmla="*/ 0 h 4844413"/>
            </a:gdLst>
            <a:ahLst/>
            <a:cxnLst>
              <a:cxn ang="0">
                <a:pos x="connsiteX0" y="connsiteY0"/>
              </a:cxn>
              <a:cxn ang="0">
                <a:pos x="connsiteX1" y="connsiteY1"/>
              </a:cxn>
              <a:cxn ang="0">
                <a:pos x="connsiteX2" y="connsiteY2"/>
              </a:cxn>
              <a:cxn ang="0">
                <a:pos x="connsiteX3" y="connsiteY3"/>
              </a:cxn>
            </a:cxnLst>
            <a:rect l="l" t="t" r="r" b="b"/>
            <a:pathLst>
              <a:path w="3796915" h="4844413">
                <a:moveTo>
                  <a:pt x="3775903" y="0"/>
                </a:moveTo>
                <a:lnTo>
                  <a:pt x="3796915" y="4844413"/>
                </a:lnTo>
                <a:cubicBezTo>
                  <a:pt x="2320925" y="4802633"/>
                  <a:pt x="944775" y="4132443"/>
                  <a:pt x="0" y="3038193"/>
                </a:cubicBezTo>
                <a:lnTo>
                  <a:pt x="3775903" y="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0BD24068-7D81-474D-ADF0-7AC20102A07A}"/>
              </a:ext>
            </a:extLst>
          </p:cNvPr>
          <p:cNvSpPr txBox="1"/>
          <p:nvPr/>
        </p:nvSpPr>
        <p:spPr>
          <a:xfrm>
            <a:off x="14393444" y="974888"/>
            <a:ext cx="2448761" cy="461665"/>
          </a:xfrm>
          <a:prstGeom prst="rect">
            <a:avLst/>
          </a:prstGeom>
          <a:noFill/>
        </p:spPr>
        <p:txBody>
          <a:bodyPr wrap="none" rtlCol="0" anchor="b" anchorCtr="0">
            <a:spAutoFit/>
          </a:bodyPr>
          <a:lstStyle/>
          <a:p>
            <a:pPr algn="ctr"/>
            <a:r>
              <a:rPr lang="en-US" sz="2400" b="1" dirty="0">
                <a:solidFill>
                  <a:schemeClr val="tx2"/>
                </a:solidFill>
                <a:latin typeface="Open Sans" panose="020B0606030504020204" pitchFamily="34" charset="0"/>
                <a:ea typeface="League Spartan" charset="0"/>
                <a:cs typeface="Poppins" pitchFamily="2" charset="77"/>
              </a:rPr>
              <a:t>Environmental</a:t>
            </a:r>
          </a:p>
        </p:txBody>
      </p:sp>
      <p:sp>
        <p:nvSpPr>
          <p:cNvPr id="18" name="Subtitle 2">
            <a:extLst>
              <a:ext uri="{FF2B5EF4-FFF2-40B4-BE49-F238E27FC236}">
                <a16:creationId xmlns:a16="http://schemas.microsoft.com/office/drawing/2014/main" id="{1F772A8B-98E3-9A44-B33C-D2A898918A92}"/>
              </a:ext>
            </a:extLst>
          </p:cNvPr>
          <p:cNvSpPr txBox="1">
            <a:spLocks/>
          </p:cNvSpPr>
          <p:nvPr/>
        </p:nvSpPr>
        <p:spPr>
          <a:xfrm>
            <a:off x="14449879" y="2945795"/>
            <a:ext cx="2452425" cy="1134413"/>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251460" indent="-251460" algn="l">
              <a:lnSpc>
                <a:spcPts val="28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Strategic human</a:t>
            </a:r>
          </a:p>
          <a:p>
            <a:pPr marL="251460" indent="-251460" algn="l">
              <a:lnSpc>
                <a:spcPts val="28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Resource planning</a:t>
            </a:r>
          </a:p>
          <a:p>
            <a:pPr marL="251460" indent="-251460" algn="l">
              <a:lnSpc>
                <a:spcPts val="28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Recruiting</a:t>
            </a:r>
          </a:p>
        </p:txBody>
      </p:sp>
      <p:sp>
        <p:nvSpPr>
          <p:cNvPr id="28" name="TextBox 27">
            <a:extLst>
              <a:ext uri="{FF2B5EF4-FFF2-40B4-BE49-F238E27FC236}">
                <a16:creationId xmlns:a16="http://schemas.microsoft.com/office/drawing/2014/main" id="{E06BC484-C9D9-BE42-9919-1CAC24D43F8A}"/>
              </a:ext>
            </a:extLst>
          </p:cNvPr>
          <p:cNvSpPr txBox="1"/>
          <p:nvPr/>
        </p:nvSpPr>
        <p:spPr>
          <a:xfrm>
            <a:off x="15876334" y="9144862"/>
            <a:ext cx="2448761" cy="830997"/>
          </a:xfrm>
          <a:prstGeom prst="rect">
            <a:avLst/>
          </a:prstGeom>
          <a:noFill/>
        </p:spPr>
        <p:txBody>
          <a:bodyPr wrap="square" rtlCol="0" anchor="b" anchorCtr="0">
            <a:spAutoFit/>
          </a:bodyPr>
          <a:lstStyle/>
          <a:p>
            <a:pPr algn="ctr"/>
            <a:r>
              <a:rPr lang="en-US" sz="2400" b="1" dirty="0">
                <a:solidFill>
                  <a:schemeClr val="bg1"/>
                </a:solidFill>
                <a:latin typeface="Open Sans" panose="020B0606030504020204" pitchFamily="34" charset="0"/>
                <a:ea typeface="League Spartan" charset="0"/>
                <a:cs typeface="Poppins" pitchFamily="2" charset="77"/>
              </a:rPr>
              <a:t>Talent Management</a:t>
            </a:r>
          </a:p>
        </p:txBody>
      </p:sp>
      <p:sp>
        <p:nvSpPr>
          <p:cNvPr id="29" name="Subtitle 2">
            <a:extLst>
              <a:ext uri="{FF2B5EF4-FFF2-40B4-BE49-F238E27FC236}">
                <a16:creationId xmlns:a16="http://schemas.microsoft.com/office/drawing/2014/main" id="{3E179D64-A706-B94E-90B6-D067E91FB423}"/>
              </a:ext>
            </a:extLst>
          </p:cNvPr>
          <p:cNvSpPr txBox="1">
            <a:spLocks/>
          </p:cNvSpPr>
          <p:nvPr/>
        </p:nvSpPr>
        <p:spPr>
          <a:xfrm>
            <a:off x="15872670" y="10014309"/>
            <a:ext cx="2452425" cy="1134413"/>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251460" indent="-251460" algn="l">
              <a:lnSpc>
                <a:spcPts val="28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Strategic human</a:t>
            </a:r>
          </a:p>
          <a:p>
            <a:pPr marL="251460" indent="-251460" algn="l">
              <a:lnSpc>
                <a:spcPts val="28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Resource planning</a:t>
            </a:r>
          </a:p>
          <a:p>
            <a:pPr marL="251460" indent="-251460" algn="l">
              <a:lnSpc>
                <a:spcPts val="28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Recruiting</a:t>
            </a:r>
          </a:p>
        </p:txBody>
      </p:sp>
      <p:sp>
        <p:nvSpPr>
          <p:cNvPr id="34" name="TextBox 33">
            <a:extLst>
              <a:ext uri="{FF2B5EF4-FFF2-40B4-BE49-F238E27FC236}">
                <a16:creationId xmlns:a16="http://schemas.microsoft.com/office/drawing/2014/main" id="{F120968E-7DF7-844B-A38D-56F1D5E85CE1}"/>
              </a:ext>
            </a:extLst>
          </p:cNvPr>
          <p:cNvSpPr txBox="1"/>
          <p:nvPr/>
        </p:nvSpPr>
        <p:spPr>
          <a:xfrm>
            <a:off x="12894683" y="9514194"/>
            <a:ext cx="2448761" cy="461665"/>
          </a:xfrm>
          <a:prstGeom prst="rect">
            <a:avLst/>
          </a:prstGeom>
          <a:noFill/>
        </p:spPr>
        <p:txBody>
          <a:bodyPr wrap="square" rtlCol="0" anchor="b" anchorCtr="0">
            <a:spAutoFit/>
          </a:bodyPr>
          <a:lstStyle/>
          <a:p>
            <a:pPr algn="ctr"/>
            <a:r>
              <a:rPr lang="en-US" sz="2400" b="1" dirty="0">
                <a:solidFill>
                  <a:schemeClr val="bg1"/>
                </a:solidFill>
                <a:latin typeface="Open Sans" panose="020B0606030504020204" pitchFamily="34" charset="0"/>
                <a:ea typeface="League Spartan" charset="0"/>
                <a:cs typeface="Poppins" pitchFamily="2" charset="77"/>
              </a:rPr>
              <a:t>Total Rewards</a:t>
            </a:r>
          </a:p>
        </p:txBody>
      </p:sp>
      <p:sp>
        <p:nvSpPr>
          <p:cNvPr id="35" name="Subtitle 2">
            <a:extLst>
              <a:ext uri="{FF2B5EF4-FFF2-40B4-BE49-F238E27FC236}">
                <a16:creationId xmlns:a16="http://schemas.microsoft.com/office/drawing/2014/main" id="{567FCFDD-9EBC-C142-912D-ACF231FD8730}"/>
              </a:ext>
            </a:extLst>
          </p:cNvPr>
          <p:cNvSpPr txBox="1">
            <a:spLocks/>
          </p:cNvSpPr>
          <p:nvPr/>
        </p:nvSpPr>
        <p:spPr>
          <a:xfrm>
            <a:off x="12891019" y="10014309"/>
            <a:ext cx="2452425" cy="1134413"/>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251460" indent="-251460" algn="l">
              <a:lnSpc>
                <a:spcPts val="28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Strategic human</a:t>
            </a:r>
          </a:p>
          <a:p>
            <a:pPr marL="251460" indent="-251460" algn="l">
              <a:lnSpc>
                <a:spcPts val="28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Resource planning</a:t>
            </a:r>
          </a:p>
          <a:p>
            <a:pPr marL="251460" indent="-251460" algn="l">
              <a:lnSpc>
                <a:spcPts val="28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Recruiting</a:t>
            </a:r>
          </a:p>
        </p:txBody>
      </p:sp>
      <p:sp>
        <p:nvSpPr>
          <p:cNvPr id="37" name="TextBox 36">
            <a:extLst>
              <a:ext uri="{FF2B5EF4-FFF2-40B4-BE49-F238E27FC236}">
                <a16:creationId xmlns:a16="http://schemas.microsoft.com/office/drawing/2014/main" id="{52AD9BFB-06F1-0846-914D-2694DF3CC223}"/>
              </a:ext>
            </a:extLst>
          </p:cNvPr>
          <p:cNvSpPr txBox="1"/>
          <p:nvPr/>
        </p:nvSpPr>
        <p:spPr>
          <a:xfrm>
            <a:off x="10357476" y="6802131"/>
            <a:ext cx="3644618" cy="830997"/>
          </a:xfrm>
          <a:prstGeom prst="rect">
            <a:avLst/>
          </a:prstGeom>
          <a:noFill/>
        </p:spPr>
        <p:txBody>
          <a:bodyPr wrap="square" rtlCol="0" anchor="b" anchorCtr="0">
            <a:spAutoFit/>
          </a:bodyPr>
          <a:lstStyle/>
          <a:p>
            <a:pPr algn="ctr"/>
            <a:r>
              <a:rPr lang="en-US" sz="2400" b="1" dirty="0">
                <a:solidFill>
                  <a:schemeClr val="bg1"/>
                </a:solidFill>
                <a:latin typeface="Open Sans" panose="020B0606030504020204" pitchFamily="34" charset="0"/>
                <a:ea typeface="League Spartan" charset="0"/>
                <a:cs typeface="Poppins" pitchFamily="2" charset="77"/>
              </a:rPr>
              <a:t>Risk management and worker protection</a:t>
            </a:r>
          </a:p>
        </p:txBody>
      </p:sp>
      <p:sp>
        <p:nvSpPr>
          <p:cNvPr id="38" name="Subtitle 2">
            <a:extLst>
              <a:ext uri="{FF2B5EF4-FFF2-40B4-BE49-F238E27FC236}">
                <a16:creationId xmlns:a16="http://schemas.microsoft.com/office/drawing/2014/main" id="{39E0218E-3A6B-9040-9D37-EFD256620DB8}"/>
              </a:ext>
            </a:extLst>
          </p:cNvPr>
          <p:cNvSpPr txBox="1">
            <a:spLocks/>
          </p:cNvSpPr>
          <p:nvPr/>
        </p:nvSpPr>
        <p:spPr>
          <a:xfrm>
            <a:off x="10951740" y="7671578"/>
            <a:ext cx="2452425" cy="1134413"/>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251460" indent="-251460" algn="l">
              <a:lnSpc>
                <a:spcPts val="28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Strategic human</a:t>
            </a:r>
          </a:p>
          <a:p>
            <a:pPr marL="251460" indent="-251460" algn="l">
              <a:lnSpc>
                <a:spcPts val="28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Resource planning</a:t>
            </a:r>
          </a:p>
          <a:p>
            <a:pPr marL="251460" indent="-251460" algn="l">
              <a:lnSpc>
                <a:spcPts val="28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Recruiting</a:t>
            </a:r>
          </a:p>
        </p:txBody>
      </p:sp>
      <p:sp>
        <p:nvSpPr>
          <p:cNvPr id="40" name="TextBox 39">
            <a:extLst>
              <a:ext uri="{FF2B5EF4-FFF2-40B4-BE49-F238E27FC236}">
                <a16:creationId xmlns:a16="http://schemas.microsoft.com/office/drawing/2014/main" id="{BEC604AE-3842-3D45-8C20-F96C7DD505DF}"/>
              </a:ext>
            </a:extLst>
          </p:cNvPr>
          <p:cNvSpPr txBox="1"/>
          <p:nvPr/>
        </p:nvSpPr>
        <p:spPr>
          <a:xfrm>
            <a:off x="17949386" y="6810222"/>
            <a:ext cx="2448761" cy="461665"/>
          </a:xfrm>
          <a:prstGeom prst="rect">
            <a:avLst/>
          </a:prstGeom>
          <a:noFill/>
        </p:spPr>
        <p:txBody>
          <a:bodyPr wrap="square" rtlCol="0" anchor="b" anchorCtr="0">
            <a:spAutoFit/>
          </a:bodyPr>
          <a:lstStyle/>
          <a:p>
            <a:pPr algn="ctr"/>
            <a:r>
              <a:rPr lang="en-US" sz="2400" b="1" dirty="0">
                <a:solidFill>
                  <a:schemeClr val="bg1"/>
                </a:solidFill>
                <a:latin typeface="Open Sans" panose="020B0606030504020204" pitchFamily="34" charset="0"/>
                <a:ea typeface="League Spartan" charset="0"/>
                <a:cs typeface="Poppins" pitchFamily="2" charset="77"/>
              </a:rPr>
              <a:t>Staffing</a:t>
            </a:r>
          </a:p>
        </p:txBody>
      </p:sp>
      <p:sp>
        <p:nvSpPr>
          <p:cNvPr id="41" name="Subtitle 2">
            <a:extLst>
              <a:ext uri="{FF2B5EF4-FFF2-40B4-BE49-F238E27FC236}">
                <a16:creationId xmlns:a16="http://schemas.microsoft.com/office/drawing/2014/main" id="{4C57E497-8679-F140-ACF9-0C48AE115989}"/>
              </a:ext>
            </a:extLst>
          </p:cNvPr>
          <p:cNvSpPr txBox="1">
            <a:spLocks/>
          </p:cNvSpPr>
          <p:nvPr/>
        </p:nvSpPr>
        <p:spPr>
          <a:xfrm>
            <a:off x="17945722" y="7310337"/>
            <a:ext cx="2452425" cy="1134413"/>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251460" indent="-251460" algn="l">
              <a:lnSpc>
                <a:spcPts val="28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Strategic human</a:t>
            </a:r>
          </a:p>
          <a:p>
            <a:pPr marL="251460" indent="-251460" algn="l">
              <a:lnSpc>
                <a:spcPts val="28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Resource planning</a:t>
            </a:r>
          </a:p>
          <a:p>
            <a:pPr marL="251460" indent="-251460" algn="l">
              <a:lnSpc>
                <a:spcPts val="28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Recruiting</a:t>
            </a:r>
          </a:p>
        </p:txBody>
      </p:sp>
      <p:sp>
        <p:nvSpPr>
          <p:cNvPr id="43" name="TextBox 42">
            <a:extLst>
              <a:ext uri="{FF2B5EF4-FFF2-40B4-BE49-F238E27FC236}">
                <a16:creationId xmlns:a16="http://schemas.microsoft.com/office/drawing/2014/main" id="{D2C6D0B3-495B-E847-AF90-7EBAB0032063}"/>
              </a:ext>
            </a:extLst>
          </p:cNvPr>
          <p:cNvSpPr txBox="1"/>
          <p:nvPr/>
        </p:nvSpPr>
        <p:spPr>
          <a:xfrm>
            <a:off x="11326610" y="3675525"/>
            <a:ext cx="2803958" cy="830997"/>
          </a:xfrm>
          <a:prstGeom prst="rect">
            <a:avLst/>
          </a:prstGeom>
          <a:noFill/>
        </p:spPr>
        <p:txBody>
          <a:bodyPr wrap="square" rtlCol="0" anchor="b" anchorCtr="0">
            <a:spAutoFit/>
          </a:bodyPr>
          <a:lstStyle/>
          <a:p>
            <a:pPr algn="ctr"/>
            <a:r>
              <a:rPr lang="en-US" sz="2400" b="1" dirty="0">
                <a:solidFill>
                  <a:schemeClr val="bg1"/>
                </a:solidFill>
                <a:latin typeface="Open Sans" panose="020B0606030504020204" pitchFamily="34" charset="0"/>
                <a:ea typeface="League Spartan" charset="0"/>
                <a:cs typeface="Poppins" pitchFamily="2" charset="77"/>
              </a:rPr>
              <a:t>Employee &amp; Labor Relations</a:t>
            </a:r>
          </a:p>
        </p:txBody>
      </p:sp>
      <p:sp>
        <p:nvSpPr>
          <p:cNvPr id="44" name="Subtitle 2">
            <a:extLst>
              <a:ext uri="{FF2B5EF4-FFF2-40B4-BE49-F238E27FC236}">
                <a16:creationId xmlns:a16="http://schemas.microsoft.com/office/drawing/2014/main" id="{81A771F1-831D-2A44-BF10-EC2E9C9F0AD1}"/>
              </a:ext>
            </a:extLst>
          </p:cNvPr>
          <p:cNvSpPr txBox="1">
            <a:spLocks/>
          </p:cNvSpPr>
          <p:nvPr/>
        </p:nvSpPr>
        <p:spPr>
          <a:xfrm>
            <a:off x="11500544" y="4544972"/>
            <a:ext cx="2452425" cy="1134413"/>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251460" indent="-251460" algn="l">
              <a:lnSpc>
                <a:spcPts val="28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Strategic human</a:t>
            </a:r>
          </a:p>
          <a:p>
            <a:pPr marL="251460" indent="-251460" algn="l">
              <a:lnSpc>
                <a:spcPts val="28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Resource planning</a:t>
            </a:r>
          </a:p>
          <a:p>
            <a:pPr marL="251460" indent="-251460" algn="l">
              <a:lnSpc>
                <a:spcPts val="28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Recruiting</a:t>
            </a:r>
          </a:p>
        </p:txBody>
      </p:sp>
      <p:sp>
        <p:nvSpPr>
          <p:cNvPr id="46" name="TextBox 45">
            <a:extLst>
              <a:ext uri="{FF2B5EF4-FFF2-40B4-BE49-F238E27FC236}">
                <a16:creationId xmlns:a16="http://schemas.microsoft.com/office/drawing/2014/main" id="{50F0B029-E9D8-DF43-8AF0-77C28C428D2F}"/>
              </a:ext>
            </a:extLst>
          </p:cNvPr>
          <p:cNvSpPr txBox="1"/>
          <p:nvPr/>
        </p:nvSpPr>
        <p:spPr>
          <a:xfrm>
            <a:off x="17373748" y="3306193"/>
            <a:ext cx="2448760" cy="1200329"/>
          </a:xfrm>
          <a:prstGeom prst="rect">
            <a:avLst/>
          </a:prstGeom>
          <a:noFill/>
        </p:spPr>
        <p:txBody>
          <a:bodyPr wrap="square" rtlCol="0" anchor="b" anchorCtr="0">
            <a:spAutoFit/>
          </a:bodyPr>
          <a:lstStyle/>
          <a:p>
            <a:pPr algn="ctr"/>
            <a:r>
              <a:rPr lang="en-US" sz="2400" b="1" dirty="0">
                <a:solidFill>
                  <a:schemeClr val="bg1"/>
                </a:solidFill>
                <a:latin typeface="Open Sans" panose="020B0606030504020204" pitchFamily="34" charset="0"/>
                <a:ea typeface="League Spartan" charset="0"/>
                <a:cs typeface="Poppins" pitchFamily="2" charset="77"/>
              </a:rPr>
              <a:t>Legal Framework &amp; Practice</a:t>
            </a:r>
          </a:p>
        </p:txBody>
      </p:sp>
      <p:sp>
        <p:nvSpPr>
          <p:cNvPr id="47" name="Subtitle 2">
            <a:extLst>
              <a:ext uri="{FF2B5EF4-FFF2-40B4-BE49-F238E27FC236}">
                <a16:creationId xmlns:a16="http://schemas.microsoft.com/office/drawing/2014/main" id="{21E6F85D-762E-0D4A-820B-A8CC4D500BAB}"/>
              </a:ext>
            </a:extLst>
          </p:cNvPr>
          <p:cNvSpPr txBox="1">
            <a:spLocks/>
          </p:cNvSpPr>
          <p:nvPr/>
        </p:nvSpPr>
        <p:spPr>
          <a:xfrm>
            <a:off x="17370086" y="4544972"/>
            <a:ext cx="2452425" cy="1134413"/>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251460" indent="-251460" algn="l">
              <a:lnSpc>
                <a:spcPts val="28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Strategic human</a:t>
            </a:r>
          </a:p>
          <a:p>
            <a:pPr marL="251460" indent="-251460" algn="l">
              <a:lnSpc>
                <a:spcPts val="28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Resource planning</a:t>
            </a:r>
          </a:p>
          <a:p>
            <a:pPr marL="251460" indent="-251460" algn="l">
              <a:lnSpc>
                <a:spcPts val="2800"/>
              </a:lnSpc>
              <a:spcBef>
                <a:spcPts val="0"/>
              </a:spcBef>
              <a:buFont typeface="Arial" panose="020B0604020202020204" pitchFamily="34" charset="0"/>
              <a:buChar char="•"/>
            </a:pPr>
            <a:r>
              <a:rPr lang="en-US" sz="20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Recruiting</a:t>
            </a:r>
          </a:p>
        </p:txBody>
      </p:sp>
      <p:sp>
        <p:nvSpPr>
          <p:cNvPr id="48" name="TextBox 47">
            <a:extLst>
              <a:ext uri="{FF2B5EF4-FFF2-40B4-BE49-F238E27FC236}">
                <a16:creationId xmlns:a16="http://schemas.microsoft.com/office/drawing/2014/main" id="{2C0DCD36-5B64-164B-90E9-D81E252FD517}"/>
              </a:ext>
            </a:extLst>
          </p:cNvPr>
          <p:cNvSpPr txBox="1"/>
          <p:nvPr/>
        </p:nvSpPr>
        <p:spPr>
          <a:xfrm>
            <a:off x="15121535" y="12279448"/>
            <a:ext cx="992580" cy="461665"/>
          </a:xfrm>
          <a:prstGeom prst="rect">
            <a:avLst/>
          </a:prstGeom>
          <a:noFill/>
        </p:spPr>
        <p:txBody>
          <a:bodyPr wrap="none" rtlCol="0" anchor="b" anchorCtr="0">
            <a:spAutoFit/>
          </a:bodyPr>
          <a:lstStyle/>
          <a:p>
            <a:pPr algn="ctr"/>
            <a:r>
              <a:rPr lang="en-US" sz="2400" b="1" dirty="0">
                <a:solidFill>
                  <a:schemeClr val="tx2"/>
                </a:solidFill>
                <a:latin typeface="Open Sans" panose="020B0606030504020204" pitchFamily="34" charset="0"/>
                <a:ea typeface="League Spartan" charset="0"/>
                <a:cs typeface="Poppins" pitchFamily="2" charset="77"/>
              </a:rPr>
              <a:t>Legal</a:t>
            </a:r>
          </a:p>
        </p:txBody>
      </p:sp>
      <p:sp>
        <p:nvSpPr>
          <p:cNvPr id="49" name="TextBox 48">
            <a:extLst>
              <a:ext uri="{FF2B5EF4-FFF2-40B4-BE49-F238E27FC236}">
                <a16:creationId xmlns:a16="http://schemas.microsoft.com/office/drawing/2014/main" id="{A7A99660-E053-F142-8863-F0D76522C429}"/>
              </a:ext>
            </a:extLst>
          </p:cNvPr>
          <p:cNvSpPr txBox="1"/>
          <p:nvPr/>
        </p:nvSpPr>
        <p:spPr>
          <a:xfrm rot="5400000">
            <a:off x="20609231" y="6645718"/>
            <a:ext cx="1425391" cy="461665"/>
          </a:xfrm>
          <a:prstGeom prst="rect">
            <a:avLst/>
          </a:prstGeom>
          <a:noFill/>
        </p:spPr>
        <p:txBody>
          <a:bodyPr wrap="none" rtlCol="0" anchor="b" anchorCtr="0">
            <a:spAutoFit/>
          </a:bodyPr>
          <a:lstStyle/>
          <a:p>
            <a:pPr algn="ctr"/>
            <a:r>
              <a:rPr lang="en-US" sz="2400" b="1" dirty="0">
                <a:solidFill>
                  <a:schemeClr val="tx2"/>
                </a:solidFill>
                <a:latin typeface="Open Sans" panose="020B0606030504020204" pitchFamily="34" charset="0"/>
                <a:ea typeface="League Spartan" charset="0"/>
                <a:cs typeface="Poppins" pitchFamily="2" charset="77"/>
              </a:rPr>
              <a:t>Political</a:t>
            </a:r>
          </a:p>
        </p:txBody>
      </p:sp>
      <p:sp>
        <p:nvSpPr>
          <p:cNvPr id="50" name="TextBox 49">
            <a:extLst>
              <a:ext uri="{FF2B5EF4-FFF2-40B4-BE49-F238E27FC236}">
                <a16:creationId xmlns:a16="http://schemas.microsoft.com/office/drawing/2014/main" id="{D9F47F7A-58D4-9F4A-9453-97DF996DEC4B}"/>
              </a:ext>
            </a:extLst>
          </p:cNvPr>
          <p:cNvSpPr txBox="1"/>
          <p:nvPr/>
        </p:nvSpPr>
        <p:spPr>
          <a:xfrm rot="16200000">
            <a:off x="8773290" y="6645718"/>
            <a:ext cx="2267929" cy="461665"/>
          </a:xfrm>
          <a:prstGeom prst="rect">
            <a:avLst/>
          </a:prstGeom>
          <a:noFill/>
        </p:spPr>
        <p:txBody>
          <a:bodyPr wrap="none" rtlCol="0" anchor="b" anchorCtr="0">
            <a:spAutoFit/>
          </a:bodyPr>
          <a:lstStyle/>
          <a:p>
            <a:pPr algn="ctr"/>
            <a:r>
              <a:rPr lang="en-US" sz="2400" b="1" dirty="0">
                <a:solidFill>
                  <a:schemeClr val="tx2"/>
                </a:solidFill>
                <a:latin typeface="Open Sans" panose="020B0606030504020204" pitchFamily="34" charset="0"/>
                <a:ea typeface="League Spartan" charset="0"/>
                <a:cs typeface="Poppins" pitchFamily="2" charset="77"/>
              </a:rPr>
              <a:t>Technological</a:t>
            </a:r>
          </a:p>
        </p:txBody>
      </p:sp>
      <p:sp>
        <p:nvSpPr>
          <p:cNvPr id="51" name="TextBox 50">
            <a:extLst>
              <a:ext uri="{FF2B5EF4-FFF2-40B4-BE49-F238E27FC236}">
                <a16:creationId xmlns:a16="http://schemas.microsoft.com/office/drawing/2014/main" id="{2620AF79-A70C-C54E-A688-5626E996867C}"/>
              </a:ext>
            </a:extLst>
          </p:cNvPr>
          <p:cNvSpPr txBox="1"/>
          <p:nvPr/>
        </p:nvSpPr>
        <p:spPr>
          <a:xfrm rot="18900000">
            <a:off x="10807984" y="2714963"/>
            <a:ext cx="1168910" cy="461665"/>
          </a:xfrm>
          <a:prstGeom prst="rect">
            <a:avLst/>
          </a:prstGeom>
          <a:noFill/>
        </p:spPr>
        <p:txBody>
          <a:bodyPr wrap="none" rtlCol="0" anchor="b" anchorCtr="0">
            <a:spAutoFit/>
          </a:bodyPr>
          <a:lstStyle/>
          <a:p>
            <a:pPr algn="ctr"/>
            <a:r>
              <a:rPr lang="en-US" sz="2400" b="1" dirty="0">
                <a:solidFill>
                  <a:schemeClr val="tx2"/>
                </a:solidFill>
                <a:latin typeface="Open Sans" panose="020B0606030504020204" pitchFamily="34" charset="0"/>
                <a:ea typeface="League Spartan" charset="0"/>
                <a:cs typeface="Poppins" pitchFamily="2" charset="77"/>
              </a:rPr>
              <a:t>Global</a:t>
            </a:r>
          </a:p>
        </p:txBody>
      </p:sp>
      <p:sp>
        <p:nvSpPr>
          <p:cNvPr id="52" name="TextBox 51">
            <a:extLst>
              <a:ext uri="{FF2B5EF4-FFF2-40B4-BE49-F238E27FC236}">
                <a16:creationId xmlns:a16="http://schemas.microsoft.com/office/drawing/2014/main" id="{947BB395-1810-C949-9024-307741301812}"/>
              </a:ext>
            </a:extLst>
          </p:cNvPr>
          <p:cNvSpPr txBox="1"/>
          <p:nvPr/>
        </p:nvSpPr>
        <p:spPr>
          <a:xfrm rot="18900000">
            <a:off x="19262789" y="10540939"/>
            <a:ext cx="1079143" cy="461665"/>
          </a:xfrm>
          <a:prstGeom prst="rect">
            <a:avLst/>
          </a:prstGeom>
          <a:noFill/>
        </p:spPr>
        <p:txBody>
          <a:bodyPr wrap="none" rtlCol="0" anchor="b" anchorCtr="0">
            <a:spAutoFit/>
          </a:bodyPr>
          <a:lstStyle/>
          <a:p>
            <a:pPr algn="ctr"/>
            <a:r>
              <a:rPr lang="en-US" sz="2400" b="1" dirty="0">
                <a:solidFill>
                  <a:schemeClr val="tx2"/>
                </a:solidFill>
                <a:latin typeface="Open Sans" panose="020B0606030504020204" pitchFamily="34" charset="0"/>
                <a:ea typeface="League Spartan" charset="0"/>
                <a:cs typeface="Poppins" pitchFamily="2" charset="77"/>
              </a:rPr>
              <a:t>Social</a:t>
            </a:r>
          </a:p>
        </p:txBody>
      </p:sp>
      <p:sp>
        <p:nvSpPr>
          <p:cNvPr id="53" name="TextBox 52">
            <a:extLst>
              <a:ext uri="{FF2B5EF4-FFF2-40B4-BE49-F238E27FC236}">
                <a16:creationId xmlns:a16="http://schemas.microsoft.com/office/drawing/2014/main" id="{AE57725A-6907-8D44-BCB1-6C8536771A4C}"/>
              </a:ext>
            </a:extLst>
          </p:cNvPr>
          <p:cNvSpPr txBox="1"/>
          <p:nvPr/>
        </p:nvSpPr>
        <p:spPr>
          <a:xfrm rot="2700000">
            <a:off x="18868225" y="2646533"/>
            <a:ext cx="1922578" cy="830997"/>
          </a:xfrm>
          <a:prstGeom prst="rect">
            <a:avLst/>
          </a:prstGeom>
          <a:noFill/>
        </p:spPr>
        <p:txBody>
          <a:bodyPr wrap="none" rtlCol="0" anchor="b" anchorCtr="0">
            <a:spAutoFit/>
          </a:bodyPr>
          <a:lstStyle/>
          <a:p>
            <a:pPr algn="ctr"/>
            <a:r>
              <a:rPr lang="en-US" sz="2400" b="1" dirty="0">
                <a:solidFill>
                  <a:schemeClr val="tx2"/>
                </a:solidFill>
                <a:latin typeface="Open Sans" panose="020B0606030504020204" pitchFamily="34" charset="0"/>
                <a:ea typeface="League Spartan" charset="0"/>
                <a:cs typeface="Poppins" pitchFamily="2" charset="77"/>
              </a:rPr>
              <a:t>Cultural/</a:t>
            </a:r>
          </a:p>
          <a:p>
            <a:pPr algn="ctr"/>
            <a:r>
              <a:rPr lang="en-US" sz="2400" b="1" dirty="0">
                <a:solidFill>
                  <a:schemeClr val="tx2"/>
                </a:solidFill>
                <a:latin typeface="Open Sans" panose="020B0606030504020204" pitchFamily="34" charset="0"/>
                <a:ea typeface="League Spartan" charset="0"/>
                <a:cs typeface="Poppins" pitchFamily="2" charset="77"/>
              </a:rPr>
              <a:t>Geographic</a:t>
            </a:r>
          </a:p>
        </p:txBody>
      </p:sp>
      <p:sp>
        <p:nvSpPr>
          <p:cNvPr id="54" name="TextBox 53">
            <a:extLst>
              <a:ext uri="{FF2B5EF4-FFF2-40B4-BE49-F238E27FC236}">
                <a16:creationId xmlns:a16="http://schemas.microsoft.com/office/drawing/2014/main" id="{F0D4D806-E076-134C-B4B1-48F4DA068B76}"/>
              </a:ext>
            </a:extLst>
          </p:cNvPr>
          <p:cNvSpPr txBox="1"/>
          <p:nvPr/>
        </p:nvSpPr>
        <p:spPr>
          <a:xfrm rot="2700000">
            <a:off x="10468512" y="10420671"/>
            <a:ext cx="1656224" cy="461665"/>
          </a:xfrm>
          <a:prstGeom prst="rect">
            <a:avLst/>
          </a:prstGeom>
          <a:noFill/>
        </p:spPr>
        <p:txBody>
          <a:bodyPr wrap="none" rtlCol="0" anchor="b" anchorCtr="0">
            <a:spAutoFit/>
          </a:bodyPr>
          <a:lstStyle/>
          <a:p>
            <a:pPr algn="ctr"/>
            <a:r>
              <a:rPr lang="en-US" sz="2400" b="1" dirty="0">
                <a:solidFill>
                  <a:schemeClr val="tx2"/>
                </a:solidFill>
                <a:latin typeface="Open Sans" panose="020B0606030504020204" pitchFamily="34" charset="0"/>
                <a:ea typeface="League Spartan" charset="0"/>
                <a:cs typeface="Poppins" pitchFamily="2" charset="77"/>
              </a:rPr>
              <a:t>Economic</a:t>
            </a:r>
          </a:p>
        </p:txBody>
      </p:sp>
      <p:sp>
        <p:nvSpPr>
          <p:cNvPr id="31" name="Rectángulo 30">
            <a:extLst>
              <a:ext uri="{FF2B5EF4-FFF2-40B4-BE49-F238E27FC236}">
                <a16:creationId xmlns:a16="http://schemas.microsoft.com/office/drawing/2014/main" id="{C2AFC7DA-2E9C-E642-ACEE-0FAFEC905828}"/>
              </a:ext>
            </a:extLst>
          </p:cNvPr>
          <p:cNvSpPr/>
          <p:nvPr/>
        </p:nvSpPr>
        <p:spPr>
          <a:xfrm>
            <a:off x="860990" y="6245671"/>
            <a:ext cx="7167347" cy="1938992"/>
          </a:xfrm>
          <a:prstGeom prst="rect">
            <a:avLst/>
          </a:prstGeom>
          <a:noFill/>
        </p:spPr>
        <p:txBody>
          <a:bodyPr wrap="none" lIns="91440" tIns="45720" rIns="91440" bIns="45720">
            <a:spAutoFit/>
          </a:bodyPr>
          <a:lstStyle/>
          <a:p>
            <a:r>
              <a:rPr lang="es-MX" sz="6000" dirty="0">
                <a:solidFill>
                  <a:schemeClr val="accent5">
                    <a:lumMod val="50000"/>
                  </a:schemeClr>
                </a:solidFill>
                <a:latin typeface="Montserrat Black" pitchFamily="2" charset="77"/>
              </a:rPr>
              <a:t>HR MANAGMENT</a:t>
            </a:r>
          </a:p>
          <a:p>
            <a:r>
              <a:rPr lang="es-MX" sz="6000" dirty="0">
                <a:solidFill>
                  <a:schemeClr val="accent5">
                    <a:lumMod val="50000"/>
                  </a:schemeClr>
                </a:solidFill>
                <a:latin typeface="Montserrat Black" pitchFamily="2" charset="77"/>
              </a:rPr>
              <a:t> </a:t>
            </a:r>
          </a:p>
        </p:txBody>
      </p:sp>
      <p:sp>
        <p:nvSpPr>
          <p:cNvPr id="32" name="Rectángulo 31">
            <a:extLst>
              <a:ext uri="{FF2B5EF4-FFF2-40B4-BE49-F238E27FC236}">
                <a16:creationId xmlns:a16="http://schemas.microsoft.com/office/drawing/2014/main" id="{04E784BF-2772-EC47-980A-2C98FBFDCF9A}"/>
              </a:ext>
            </a:extLst>
          </p:cNvPr>
          <p:cNvSpPr/>
          <p:nvPr/>
        </p:nvSpPr>
        <p:spPr>
          <a:xfrm>
            <a:off x="857531" y="7502683"/>
            <a:ext cx="4818948" cy="1015663"/>
          </a:xfrm>
          <a:prstGeom prst="rect">
            <a:avLst/>
          </a:prstGeom>
        </p:spPr>
        <p:txBody>
          <a:bodyPr wrap="none">
            <a:spAutoFit/>
          </a:bodyPr>
          <a:lstStyle/>
          <a:p>
            <a:r>
              <a:rPr lang="es-MX" sz="6000" dirty="0">
                <a:solidFill>
                  <a:schemeClr val="accent6">
                    <a:lumMod val="10000"/>
                  </a:schemeClr>
                </a:solidFill>
                <a:latin typeface="Montserrat Black" pitchFamily="2" charset="77"/>
              </a:rPr>
              <a:t>ACTIVITIES</a:t>
            </a:r>
            <a:endParaRPr lang="en-US" sz="1800" dirty="0">
              <a:solidFill>
                <a:schemeClr val="accent6">
                  <a:lumMod val="10000"/>
                </a:schemeClr>
              </a:solidFill>
            </a:endParaRPr>
          </a:p>
        </p:txBody>
      </p:sp>
      <p:grpSp>
        <p:nvGrpSpPr>
          <p:cNvPr id="33" name="Grupo 32">
            <a:extLst>
              <a:ext uri="{FF2B5EF4-FFF2-40B4-BE49-F238E27FC236}">
                <a16:creationId xmlns:a16="http://schemas.microsoft.com/office/drawing/2014/main" id="{BC6F3925-DDFB-D84C-8585-8B4144364AF8}"/>
              </a:ext>
            </a:extLst>
          </p:cNvPr>
          <p:cNvGrpSpPr/>
          <p:nvPr/>
        </p:nvGrpSpPr>
        <p:grpSpPr>
          <a:xfrm>
            <a:off x="914548" y="7318756"/>
            <a:ext cx="7795887" cy="132019"/>
            <a:chOff x="2756783" y="1776884"/>
            <a:chExt cx="7795887" cy="132019"/>
          </a:xfrm>
        </p:grpSpPr>
        <p:sp>
          <p:nvSpPr>
            <p:cNvPr id="58" name="Rectángulo 57">
              <a:extLst>
                <a:ext uri="{FF2B5EF4-FFF2-40B4-BE49-F238E27FC236}">
                  <a16:creationId xmlns:a16="http://schemas.microsoft.com/office/drawing/2014/main" id="{D7D56FBE-B513-F143-AB2A-BE069782D322}"/>
                </a:ext>
              </a:extLst>
            </p:cNvPr>
            <p:cNvSpPr/>
            <p:nvPr/>
          </p:nvSpPr>
          <p:spPr>
            <a:xfrm>
              <a:off x="2756783" y="1776884"/>
              <a:ext cx="4996525" cy="13201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p>
          </p:txBody>
        </p:sp>
        <p:sp>
          <p:nvSpPr>
            <p:cNvPr id="59" name="Rectángulo 58">
              <a:extLst>
                <a:ext uri="{FF2B5EF4-FFF2-40B4-BE49-F238E27FC236}">
                  <a16:creationId xmlns:a16="http://schemas.microsoft.com/office/drawing/2014/main" id="{B900DF08-2AA9-624D-9574-7B49782747CD}"/>
                </a:ext>
              </a:extLst>
            </p:cNvPr>
            <p:cNvSpPr/>
            <p:nvPr/>
          </p:nvSpPr>
          <p:spPr>
            <a:xfrm>
              <a:off x="7693533" y="1776884"/>
              <a:ext cx="2859137" cy="132019"/>
            </a:xfrm>
            <a:prstGeom prst="rect">
              <a:avLst/>
            </a:prstGeom>
            <a:solidFill>
              <a:schemeClr val="accent6">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p>
          </p:txBody>
        </p:sp>
      </p:grpSp>
    </p:spTree>
    <p:extLst>
      <p:ext uri="{BB962C8B-B14F-4D97-AF65-F5344CB8AC3E}">
        <p14:creationId xmlns:p14="http://schemas.microsoft.com/office/powerpoint/2010/main" val="27634271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Freeform 38">
            <a:extLst>
              <a:ext uri="{FF2B5EF4-FFF2-40B4-BE49-F238E27FC236}">
                <a16:creationId xmlns:a16="http://schemas.microsoft.com/office/drawing/2014/main" id="{EE511D1B-F5B8-2444-8399-7CA2FC8C5F7E}"/>
              </a:ext>
            </a:extLst>
          </p:cNvPr>
          <p:cNvSpPr/>
          <p:nvPr/>
        </p:nvSpPr>
        <p:spPr>
          <a:xfrm>
            <a:off x="10363167" y="3359492"/>
            <a:ext cx="3623021" cy="2740898"/>
          </a:xfrm>
          <a:custGeom>
            <a:avLst/>
            <a:gdLst>
              <a:gd name="connsiteX0" fmla="*/ 1905438 w 3623021"/>
              <a:gd name="connsiteY0" fmla="*/ 631 h 2740898"/>
              <a:gd name="connsiteX1" fmla="*/ 3623021 w 3623021"/>
              <a:gd name="connsiteY1" fmla="*/ 375646 h 2740898"/>
              <a:gd name="connsiteX2" fmla="*/ 2498232 w 3623021"/>
              <a:gd name="connsiteY2" fmla="*/ 2737094 h 2740898"/>
              <a:gd name="connsiteX3" fmla="*/ 2380965 w 3623021"/>
              <a:gd name="connsiteY3" fmla="*/ 2694174 h 2740898"/>
              <a:gd name="connsiteX4" fmla="*/ 1825967 w 3623021"/>
              <a:gd name="connsiteY4" fmla="*/ 2610267 h 2740898"/>
              <a:gd name="connsiteX5" fmla="*/ 1270969 w 3623021"/>
              <a:gd name="connsiteY5" fmla="*/ 2694174 h 2740898"/>
              <a:gd name="connsiteX6" fmla="*/ 1143310 w 3623021"/>
              <a:gd name="connsiteY6" fmla="*/ 2740898 h 2740898"/>
              <a:gd name="connsiteX7" fmla="*/ 0 w 3623021"/>
              <a:gd name="connsiteY7" fmla="*/ 391632 h 2740898"/>
              <a:gd name="connsiteX8" fmla="*/ 811055 w 3623021"/>
              <a:gd name="connsiteY8" fmla="*/ 117595 h 2740898"/>
              <a:gd name="connsiteX9" fmla="*/ 1905438 w 3623021"/>
              <a:gd name="connsiteY9" fmla="*/ 631 h 2740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623021" h="2740898">
                <a:moveTo>
                  <a:pt x="1905438" y="631"/>
                </a:moveTo>
                <a:cubicBezTo>
                  <a:pt x="2506140" y="10740"/>
                  <a:pt x="3088682" y="142150"/>
                  <a:pt x="3623021" y="375646"/>
                </a:cubicBezTo>
                <a:lnTo>
                  <a:pt x="2498232" y="2737094"/>
                </a:lnTo>
                <a:lnTo>
                  <a:pt x="2380965" y="2694174"/>
                </a:lnTo>
                <a:cubicBezTo>
                  <a:pt x="2205642" y="2639643"/>
                  <a:pt x="2019235" y="2610267"/>
                  <a:pt x="1825967" y="2610267"/>
                </a:cubicBezTo>
                <a:cubicBezTo>
                  <a:pt x="1632699" y="2610267"/>
                  <a:pt x="1446293" y="2639643"/>
                  <a:pt x="1270969" y="2694174"/>
                </a:cubicBezTo>
                <a:lnTo>
                  <a:pt x="1143310" y="2740898"/>
                </a:lnTo>
                <a:lnTo>
                  <a:pt x="0" y="391632"/>
                </a:lnTo>
                <a:cubicBezTo>
                  <a:pt x="256553" y="277184"/>
                  <a:pt x="526938" y="183725"/>
                  <a:pt x="811055" y="117595"/>
                </a:cubicBezTo>
                <a:cubicBezTo>
                  <a:pt x="1178060" y="32171"/>
                  <a:pt x="1545018" y="-5433"/>
                  <a:pt x="1905438" y="631"/>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37">
            <a:extLst>
              <a:ext uri="{FF2B5EF4-FFF2-40B4-BE49-F238E27FC236}">
                <a16:creationId xmlns:a16="http://schemas.microsoft.com/office/drawing/2014/main" id="{114F5CF9-D57B-F146-B7D3-11A1678234EC}"/>
              </a:ext>
            </a:extLst>
          </p:cNvPr>
          <p:cNvSpPr/>
          <p:nvPr/>
        </p:nvSpPr>
        <p:spPr>
          <a:xfrm>
            <a:off x="13131201" y="3866816"/>
            <a:ext cx="3396662" cy="3416578"/>
          </a:xfrm>
          <a:custGeom>
            <a:avLst/>
            <a:gdLst>
              <a:gd name="connsiteX0" fmla="*/ 1124526 w 3396662"/>
              <a:gd name="connsiteY0" fmla="*/ 0 h 3416578"/>
              <a:gd name="connsiteX1" fmla="*/ 3396662 w 3396662"/>
              <a:gd name="connsiteY1" fmla="*/ 2821717 h 3416578"/>
              <a:gd name="connsiteX2" fmla="*/ 840968 w 3396662"/>
              <a:gd name="connsiteY2" fmla="*/ 3416578 h 3416578"/>
              <a:gd name="connsiteX3" fmla="*/ 840385 w 3396662"/>
              <a:gd name="connsiteY3" fmla="*/ 3414304 h 3416578"/>
              <a:gd name="connsiteX4" fmla="*/ 101432 w 3396662"/>
              <a:gd name="connsiteY4" fmla="*/ 2421687 h 3416578"/>
              <a:gd name="connsiteX5" fmla="*/ 0 w 3396662"/>
              <a:gd name="connsiteY5" fmla="*/ 2360067 h 3416578"/>
              <a:gd name="connsiteX6" fmla="*/ 1124526 w 3396662"/>
              <a:gd name="connsiteY6" fmla="*/ 0 h 3416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96662" h="3416578">
                <a:moveTo>
                  <a:pt x="1124526" y="0"/>
                </a:moveTo>
                <a:cubicBezTo>
                  <a:pt x="2209086" y="562051"/>
                  <a:pt x="3058595" y="1559227"/>
                  <a:pt x="3396662" y="2821717"/>
                </a:cubicBezTo>
                <a:lnTo>
                  <a:pt x="840968" y="3416578"/>
                </a:lnTo>
                <a:lnTo>
                  <a:pt x="840385" y="3414304"/>
                </a:lnTo>
                <a:cubicBezTo>
                  <a:pt x="713144" y="3005215"/>
                  <a:pt x="448950" y="2656466"/>
                  <a:pt x="101432" y="2421687"/>
                </a:cubicBezTo>
                <a:lnTo>
                  <a:pt x="0" y="2360067"/>
                </a:lnTo>
                <a:lnTo>
                  <a:pt x="1124526" y="0"/>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Freeform 36">
            <a:extLst>
              <a:ext uri="{FF2B5EF4-FFF2-40B4-BE49-F238E27FC236}">
                <a16:creationId xmlns:a16="http://schemas.microsoft.com/office/drawing/2014/main" id="{03BB5A11-67C8-9841-BBE9-E21FDA817906}"/>
              </a:ext>
            </a:extLst>
          </p:cNvPr>
          <p:cNvSpPr/>
          <p:nvPr/>
        </p:nvSpPr>
        <p:spPr>
          <a:xfrm>
            <a:off x="7843960" y="3884548"/>
            <a:ext cx="3391688" cy="3414368"/>
          </a:xfrm>
          <a:custGeom>
            <a:avLst/>
            <a:gdLst>
              <a:gd name="connsiteX0" fmla="*/ 2247701 w 3391688"/>
              <a:gd name="connsiteY0" fmla="*/ 0 h 3414368"/>
              <a:gd name="connsiteX1" fmla="*/ 3391688 w 3391688"/>
              <a:gd name="connsiteY1" fmla="*/ 2349270 h 3414368"/>
              <a:gd name="connsiteX2" fmla="*/ 3301674 w 3391688"/>
              <a:gd name="connsiteY2" fmla="*/ 2403956 h 3414368"/>
              <a:gd name="connsiteX3" fmla="*/ 2562721 w 3391688"/>
              <a:gd name="connsiteY3" fmla="*/ 3396572 h 3414368"/>
              <a:gd name="connsiteX4" fmla="*/ 2558146 w 3391688"/>
              <a:gd name="connsiteY4" fmla="*/ 3414368 h 3414368"/>
              <a:gd name="connsiteX5" fmla="*/ 0 w 3391688"/>
              <a:gd name="connsiteY5" fmla="*/ 2842423 h 3414368"/>
              <a:gd name="connsiteX6" fmla="*/ 2247701 w 3391688"/>
              <a:gd name="connsiteY6" fmla="*/ 0 h 3414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91688" h="3414368">
                <a:moveTo>
                  <a:pt x="2247701" y="0"/>
                </a:moveTo>
                <a:lnTo>
                  <a:pt x="3391688" y="2349270"/>
                </a:lnTo>
                <a:lnTo>
                  <a:pt x="3301674" y="2403956"/>
                </a:lnTo>
                <a:cubicBezTo>
                  <a:pt x="2954156" y="2638734"/>
                  <a:pt x="2689960" y="2987483"/>
                  <a:pt x="2562721" y="3396572"/>
                </a:cubicBezTo>
                <a:lnTo>
                  <a:pt x="2558146" y="3414368"/>
                </a:lnTo>
                <a:lnTo>
                  <a:pt x="0" y="2842423"/>
                </a:lnTo>
                <a:cubicBezTo>
                  <a:pt x="313964" y="1636297"/>
                  <a:pt x="1122469" y="594508"/>
                  <a:pt x="2247701"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35">
            <a:extLst>
              <a:ext uri="{FF2B5EF4-FFF2-40B4-BE49-F238E27FC236}">
                <a16:creationId xmlns:a16="http://schemas.microsoft.com/office/drawing/2014/main" id="{6214D579-FFB7-A843-9B21-9A948F41F5AD}"/>
              </a:ext>
            </a:extLst>
          </p:cNvPr>
          <p:cNvSpPr/>
          <p:nvPr/>
        </p:nvSpPr>
        <p:spPr>
          <a:xfrm>
            <a:off x="13735972" y="6979621"/>
            <a:ext cx="2945786" cy="3534744"/>
          </a:xfrm>
          <a:custGeom>
            <a:avLst/>
            <a:gdLst>
              <a:gd name="connsiteX0" fmla="*/ 2859643 w 2945786"/>
              <a:gd name="connsiteY0" fmla="*/ 0 h 3534744"/>
              <a:gd name="connsiteX1" fmla="*/ 2068410 w 2945786"/>
              <a:gd name="connsiteY1" fmla="*/ 3534744 h 3534744"/>
              <a:gd name="connsiteX2" fmla="*/ 0 w 2945786"/>
              <a:gd name="connsiteY2" fmla="*/ 1901033 h 3534744"/>
              <a:gd name="connsiteX3" fmla="*/ 776 w 2945786"/>
              <a:gd name="connsiteY3" fmla="*/ 1899997 h 3534744"/>
              <a:gd name="connsiteX4" fmla="*/ 319520 w 2945786"/>
              <a:gd name="connsiteY4" fmla="*/ 856498 h 3534744"/>
              <a:gd name="connsiteX5" fmla="*/ 309883 w 2945786"/>
              <a:gd name="connsiteY5" fmla="*/ 665673 h 3534744"/>
              <a:gd name="connsiteX6" fmla="*/ 299244 w 2945786"/>
              <a:gd name="connsiteY6" fmla="*/ 595956 h 3534744"/>
              <a:gd name="connsiteX7" fmla="*/ 2859643 w 2945786"/>
              <a:gd name="connsiteY7" fmla="*/ 0 h 35347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45786" h="3534744">
                <a:moveTo>
                  <a:pt x="2859643" y="0"/>
                </a:moveTo>
                <a:cubicBezTo>
                  <a:pt x="3113800" y="1281916"/>
                  <a:pt x="2792468" y="2551990"/>
                  <a:pt x="2068410" y="3534744"/>
                </a:cubicBezTo>
                <a:lnTo>
                  <a:pt x="0" y="1901033"/>
                </a:lnTo>
                <a:lnTo>
                  <a:pt x="776" y="1899997"/>
                </a:lnTo>
                <a:cubicBezTo>
                  <a:pt x="202013" y="1602124"/>
                  <a:pt x="319521" y="1243033"/>
                  <a:pt x="319520" y="856498"/>
                </a:cubicBezTo>
                <a:cubicBezTo>
                  <a:pt x="319520" y="792074"/>
                  <a:pt x="316256" y="728415"/>
                  <a:pt x="309883" y="665673"/>
                </a:cubicBezTo>
                <a:lnTo>
                  <a:pt x="299244" y="595956"/>
                </a:lnTo>
                <a:lnTo>
                  <a:pt x="2859643" y="0"/>
                </a:lnTo>
                <a:close/>
              </a:path>
            </a:pathLst>
          </a:custGeom>
          <a:solidFill>
            <a:schemeClr val="accent6">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34">
            <a:extLst>
              <a:ext uri="{FF2B5EF4-FFF2-40B4-BE49-F238E27FC236}">
                <a16:creationId xmlns:a16="http://schemas.microsoft.com/office/drawing/2014/main" id="{9A9B55A5-B267-AE46-B592-4289BB7087A8}"/>
              </a:ext>
            </a:extLst>
          </p:cNvPr>
          <p:cNvSpPr/>
          <p:nvPr/>
        </p:nvSpPr>
        <p:spPr>
          <a:xfrm>
            <a:off x="7699399" y="7019860"/>
            <a:ext cx="2955185" cy="3530613"/>
          </a:xfrm>
          <a:custGeom>
            <a:avLst/>
            <a:gdLst>
              <a:gd name="connsiteX0" fmla="*/ 78981 w 2955185"/>
              <a:gd name="connsiteY0" fmla="*/ 0 h 3530613"/>
              <a:gd name="connsiteX1" fmla="*/ 2640914 w 2955185"/>
              <a:gd name="connsiteY1" fmla="*/ 573657 h 3530613"/>
              <a:gd name="connsiteX2" fmla="*/ 2633010 w 2955185"/>
              <a:gd name="connsiteY2" fmla="*/ 625434 h 3530613"/>
              <a:gd name="connsiteX3" fmla="*/ 2623375 w 2955185"/>
              <a:gd name="connsiteY3" fmla="*/ 816258 h 3530613"/>
              <a:gd name="connsiteX4" fmla="*/ 2942120 w 2955185"/>
              <a:gd name="connsiteY4" fmla="*/ 1859758 h 3530613"/>
              <a:gd name="connsiteX5" fmla="*/ 2955185 w 2955185"/>
              <a:gd name="connsiteY5" fmla="*/ 1877229 h 3530613"/>
              <a:gd name="connsiteX6" fmla="*/ 900764 w 2955185"/>
              <a:gd name="connsiteY6" fmla="*/ 3530613 h 3530613"/>
              <a:gd name="connsiteX7" fmla="*/ 117025 w 2955185"/>
              <a:gd name="connsiteY7" fmla="*/ 1852090 h 3530613"/>
              <a:gd name="connsiteX8" fmla="*/ 78981 w 2955185"/>
              <a:gd name="connsiteY8" fmla="*/ 0 h 3530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55185" h="3530613">
                <a:moveTo>
                  <a:pt x="78981" y="0"/>
                </a:moveTo>
                <a:lnTo>
                  <a:pt x="2640914" y="573657"/>
                </a:lnTo>
                <a:lnTo>
                  <a:pt x="2633010" y="625434"/>
                </a:lnTo>
                <a:cubicBezTo>
                  <a:pt x="2626640" y="688176"/>
                  <a:pt x="2623375" y="751836"/>
                  <a:pt x="2623375" y="816258"/>
                </a:cubicBezTo>
                <a:cubicBezTo>
                  <a:pt x="2623375" y="1202794"/>
                  <a:pt x="2740881" y="1561884"/>
                  <a:pt x="2942120" y="1859758"/>
                </a:cubicBezTo>
                <a:lnTo>
                  <a:pt x="2955185" y="1877229"/>
                </a:lnTo>
                <a:lnTo>
                  <a:pt x="900764" y="3530613"/>
                </a:lnTo>
                <a:cubicBezTo>
                  <a:pt x="536531" y="3046316"/>
                  <a:pt x="263249" y="2480309"/>
                  <a:pt x="117025" y="1852090"/>
                </a:cubicBezTo>
                <a:cubicBezTo>
                  <a:pt x="-29199" y="1223871"/>
                  <a:pt x="-34334" y="595977"/>
                  <a:pt x="78981"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33">
            <a:extLst>
              <a:ext uri="{FF2B5EF4-FFF2-40B4-BE49-F238E27FC236}">
                <a16:creationId xmlns:a16="http://schemas.microsoft.com/office/drawing/2014/main" id="{55D13D50-41FB-D845-B62D-1749886C2468}"/>
              </a:ext>
            </a:extLst>
          </p:cNvPr>
          <p:cNvSpPr/>
          <p:nvPr/>
        </p:nvSpPr>
        <p:spPr>
          <a:xfrm>
            <a:off x="12349647" y="9113659"/>
            <a:ext cx="3269418" cy="3223254"/>
          </a:xfrm>
          <a:custGeom>
            <a:avLst/>
            <a:gdLst>
              <a:gd name="connsiteX0" fmla="*/ 1197533 w 3269418"/>
              <a:gd name="connsiteY0" fmla="*/ 0 h 3223254"/>
              <a:gd name="connsiteX1" fmla="*/ 3269418 w 3269418"/>
              <a:gd name="connsiteY1" fmla="*/ 1636790 h 3223254"/>
              <a:gd name="connsiteX2" fmla="*/ 860395 w 3269418"/>
              <a:gd name="connsiteY2" fmla="*/ 3111541 h 3223254"/>
              <a:gd name="connsiteX3" fmla="*/ 11939 w 3269418"/>
              <a:gd name="connsiteY3" fmla="*/ 3223254 h 3223254"/>
              <a:gd name="connsiteX4" fmla="*/ 0 w 3269418"/>
              <a:gd name="connsiteY4" fmla="*/ 580714 h 3223254"/>
              <a:gd name="connsiteX5" fmla="*/ 30311 w 3269418"/>
              <a:gd name="connsiteY5" fmla="*/ 579183 h 3223254"/>
              <a:gd name="connsiteX6" fmla="*/ 1159201 w 3269418"/>
              <a:gd name="connsiteY6" fmla="*/ 42175 h 3223254"/>
              <a:gd name="connsiteX7" fmla="*/ 1197533 w 3269418"/>
              <a:gd name="connsiteY7" fmla="*/ 0 h 32232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69418" h="3223254">
                <a:moveTo>
                  <a:pt x="1197533" y="0"/>
                </a:moveTo>
                <a:lnTo>
                  <a:pt x="3269418" y="1636790"/>
                </a:lnTo>
                <a:cubicBezTo>
                  <a:pt x="2666862" y="2350612"/>
                  <a:pt x="1839647" y="2883611"/>
                  <a:pt x="860395" y="3111541"/>
                </a:cubicBezTo>
                <a:cubicBezTo>
                  <a:pt x="576403" y="3177643"/>
                  <a:pt x="293042" y="3212552"/>
                  <a:pt x="11939" y="3223254"/>
                </a:cubicBezTo>
                <a:lnTo>
                  <a:pt x="0" y="580714"/>
                </a:lnTo>
                <a:lnTo>
                  <a:pt x="30311" y="579183"/>
                </a:lnTo>
                <a:cubicBezTo>
                  <a:pt x="469502" y="534581"/>
                  <a:pt x="863676" y="337702"/>
                  <a:pt x="1159201" y="42175"/>
                </a:cubicBezTo>
                <a:lnTo>
                  <a:pt x="119753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32">
            <a:extLst>
              <a:ext uri="{FF2B5EF4-FFF2-40B4-BE49-F238E27FC236}">
                <a16:creationId xmlns:a16="http://schemas.microsoft.com/office/drawing/2014/main" id="{3BEB0393-7E0D-1F4A-B45B-BD5339DBDA51}"/>
              </a:ext>
            </a:extLst>
          </p:cNvPr>
          <p:cNvSpPr/>
          <p:nvPr/>
        </p:nvSpPr>
        <p:spPr>
          <a:xfrm>
            <a:off x="8788059" y="9128422"/>
            <a:ext cx="3272134" cy="3211248"/>
          </a:xfrm>
          <a:custGeom>
            <a:avLst/>
            <a:gdLst>
              <a:gd name="connsiteX0" fmla="*/ 2056444 w 3272134"/>
              <a:gd name="connsiteY0" fmla="*/ 0 h 3211248"/>
              <a:gd name="connsiteX1" fmla="*/ 2081358 w 3272134"/>
              <a:gd name="connsiteY1" fmla="*/ 27411 h 3211248"/>
              <a:gd name="connsiteX2" fmla="*/ 3210250 w 3272134"/>
              <a:gd name="connsiteY2" fmla="*/ 564421 h 3211248"/>
              <a:gd name="connsiteX3" fmla="*/ 3260666 w 3272134"/>
              <a:gd name="connsiteY3" fmla="*/ 566966 h 3211248"/>
              <a:gd name="connsiteX4" fmla="*/ 3272134 w 3272134"/>
              <a:gd name="connsiteY4" fmla="*/ 3211248 h 3211248"/>
              <a:gd name="connsiteX5" fmla="*/ 0 w 3272134"/>
              <a:gd name="connsiteY5" fmla="*/ 1654671 h 3211248"/>
              <a:gd name="connsiteX6" fmla="*/ 2056444 w 3272134"/>
              <a:gd name="connsiteY6" fmla="*/ 0 h 3211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72134" h="3211248">
                <a:moveTo>
                  <a:pt x="2056444" y="0"/>
                </a:moveTo>
                <a:lnTo>
                  <a:pt x="2081358" y="27411"/>
                </a:lnTo>
                <a:cubicBezTo>
                  <a:pt x="2376885" y="322939"/>
                  <a:pt x="2771059" y="519818"/>
                  <a:pt x="3210250" y="564421"/>
                </a:cubicBezTo>
                <a:lnTo>
                  <a:pt x="3260666" y="566966"/>
                </a:lnTo>
                <a:lnTo>
                  <a:pt x="3272134" y="3211248"/>
                </a:lnTo>
                <a:cubicBezTo>
                  <a:pt x="2000144" y="3175243"/>
                  <a:pt x="814195" y="2597682"/>
                  <a:pt x="0" y="1654671"/>
                </a:cubicBezTo>
                <a:lnTo>
                  <a:pt x="2056444" y="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FA142148-4BBC-7D46-80D7-BAD281B69CE3}"/>
              </a:ext>
            </a:extLst>
          </p:cNvPr>
          <p:cNvSpPr txBox="1"/>
          <p:nvPr/>
        </p:nvSpPr>
        <p:spPr>
          <a:xfrm>
            <a:off x="11367479" y="4303211"/>
            <a:ext cx="1640770" cy="617861"/>
          </a:xfrm>
          <a:prstGeom prst="rect">
            <a:avLst/>
          </a:prstGeom>
          <a:noFill/>
        </p:spPr>
        <p:txBody>
          <a:bodyPr wrap="none" rtlCol="0" anchor="ctr" anchorCtr="0">
            <a:spAutoFit/>
          </a:bodyPr>
          <a:lstStyle/>
          <a:p>
            <a:pPr algn="ctr">
              <a:lnSpc>
                <a:spcPts val="4500"/>
              </a:lnSpc>
            </a:pPr>
            <a:r>
              <a:rPr lang="en-US" sz="2800" b="1" dirty="0">
                <a:solidFill>
                  <a:schemeClr val="bg1"/>
                </a:solidFill>
                <a:latin typeface="Open Sans" panose="020B0606030504020204" pitchFamily="34" charset="0"/>
                <a:ea typeface="League Spartan" charset="0"/>
                <a:cs typeface="Poppins" pitchFamily="2" charset="77"/>
              </a:rPr>
              <a:t>Training</a:t>
            </a:r>
          </a:p>
        </p:txBody>
      </p:sp>
      <p:sp>
        <p:nvSpPr>
          <p:cNvPr id="18" name="TextBox 17">
            <a:extLst>
              <a:ext uri="{FF2B5EF4-FFF2-40B4-BE49-F238E27FC236}">
                <a16:creationId xmlns:a16="http://schemas.microsoft.com/office/drawing/2014/main" id="{2EFD0702-63B9-FE40-A398-69B57790F39A}"/>
              </a:ext>
            </a:extLst>
          </p:cNvPr>
          <p:cNvSpPr txBox="1"/>
          <p:nvPr/>
        </p:nvSpPr>
        <p:spPr>
          <a:xfrm>
            <a:off x="13413083" y="5533290"/>
            <a:ext cx="2585195" cy="617861"/>
          </a:xfrm>
          <a:prstGeom prst="rect">
            <a:avLst/>
          </a:prstGeom>
          <a:noFill/>
        </p:spPr>
        <p:txBody>
          <a:bodyPr wrap="none" rtlCol="0" anchor="ctr" anchorCtr="0">
            <a:spAutoFit/>
          </a:bodyPr>
          <a:lstStyle/>
          <a:p>
            <a:pPr algn="ctr">
              <a:lnSpc>
                <a:spcPts val="4500"/>
              </a:lnSpc>
            </a:pPr>
            <a:r>
              <a:rPr lang="en-US" sz="2800" b="1" dirty="0">
                <a:solidFill>
                  <a:schemeClr val="bg1"/>
                </a:solidFill>
                <a:latin typeface="Open Sans" panose="020B0606030504020204" pitchFamily="34" charset="0"/>
                <a:ea typeface="League Spartan" charset="0"/>
                <a:cs typeface="Poppins" pitchFamily="2" charset="77"/>
              </a:rPr>
              <a:t>Development</a:t>
            </a:r>
          </a:p>
        </p:txBody>
      </p:sp>
      <p:sp>
        <p:nvSpPr>
          <p:cNvPr id="19" name="TextBox 18">
            <a:extLst>
              <a:ext uri="{FF2B5EF4-FFF2-40B4-BE49-F238E27FC236}">
                <a16:creationId xmlns:a16="http://schemas.microsoft.com/office/drawing/2014/main" id="{58E3B016-A1BF-D146-8898-834B29EB458C}"/>
              </a:ext>
            </a:extLst>
          </p:cNvPr>
          <p:cNvSpPr txBox="1"/>
          <p:nvPr/>
        </p:nvSpPr>
        <p:spPr>
          <a:xfrm>
            <a:off x="8394717" y="5244750"/>
            <a:ext cx="2512226" cy="1194943"/>
          </a:xfrm>
          <a:prstGeom prst="rect">
            <a:avLst/>
          </a:prstGeom>
          <a:noFill/>
        </p:spPr>
        <p:txBody>
          <a:bodyPr wrap="none" rtlCol="0" anchor="ctr" anchorCtr="0">
            <a:spAutoFit/>
          </a:bodyPr>
          <a:lstStyle/>
          <a:p>
            <a:pPr algn="ctr">
              <a:lnSpc>
                <a:spcPts val="4500"/>
              </a:lnSpc>
            </a:pPr>
            <a:r>
              <a:rPr lang="en-US" sz="2800" b="1" dirty="0">
                <a:solidFill>
                  <a:schemeClr val="bg1"/>
                </a:solidFill>
                <a:latin typeface="Open Sans" panose="020B0606030504020204" pitchFamily="34" charset="0"/>
                <a:ea typeface="League Spartan" charset="0"/>
                <a:cs typeface="Poppins" pitchFamily="2" charset="77"/>
              </a:rPr>
              <a:t>Performance</a:t>
            </a:r>
          </a:p>
          <a:p>
            <a:pPr algn="ctr">
              <a:lnSpc>
                <a:spcPts val="4500"/>
              </a:lnSpc>
            </a:pPr>
            <a:r>
              <a:rPr lang="en-US" sz="2800" b="1" dirty="0">
                <a:solidFill>
                  <a:schemeClr val="bg1"/>
                </a:solidFill>
                <a:latin typeface="Open Sans" panose="020B0606030504020204" pitchFamily="34" charset="0"/>
                <a:ea typeface="League Spartan" charset="0"/>
                <a:cs typeface="Poppins" pitchFamily="2" charset="77"/>
              </a:rPr>
              <a:t>Appraisal</a:t>
            </a:r>
          </a:p>
        </p:txBody>
      </p:sp>
      <p:sp>
        <p:nvSpPr>
          <p:cNvPr id="20" name="TextBox 19">
            <a:extLst>
              <a:ext uri="{FF2B5EF4-FFF2-40B4-BE49-F238E27FC236}">
                <a16:creationId xmlns:a16="http://schemas.microsoft.com/office/drawing/2014/main" id="{51D78196-9B5F-994D-B8B5-02AC8154CC9F}"/>
              </a:ext>
            </a:extLst>
          </p:cNvPr>
          <p:cNvSpPr txBox="1"/>
          <p:nvPr/>
        </p:nvSpPr>
        <p:spPr>
          <a:xfrm>
            <a:off x="7774052" y="7993205"/>
            <a:ext cx="2561919" cy="1194943"/>
          </a:xfrm>
          <a:prstGeom prst="rect">
            <a:avLst/>
          </a:prstGeom>
          <a:noFill/>
        </p:spPr>
        <p:txBody>
          <a:bodyPr wrap="none" rtlCol="0" anchor="ctr" anchorCtr="0">
            <a:spAutoFit/>
          </a:bodyPr>
          <a:lstStyle/>
          <a:p>
            <a:pPr algn="ctr">
              <a:lnSpc>
                <a:spcPts val="4500"/>
              </a:lnSpc>
            </a:pPr>
            <a:r>
              <a:rPr lang="en-US" sz="2800" b="1" dirty="0">
                <a:solidFill>
                  <a:schemeClr val="bg1"/>
                </a:solidFill>
                <a:latin typeface="Open Sans" panose="020B0606030504020204" pitchFamily="34" charset="0"/>
                <a:ea typeface="League Spartan" charset="0"/>
                <a:cs typeface="Poppins" pitchFamily="2" charset="77"/>
              </a:rPr>
              <a:t>Performance</a:t>
            </a:r>
          </a:p>
          <a:p>
            <a:pPr algn="ctr">
              <a:lnSpc>
                <a:spcPts val="4500"/>
              </a:lnSpc>
            </a:pPr>
            <a:r>
              <a:rPr lang="en-US" sz="2800" b="1" dirty="0">
                <a:solidFill>
                  <a:schemeClr val="bg1"/>
                </a:solidFill>
                <a:latin typeface="Open Sans" panose="020B0606030504020204" pitchFamily="34" charset="0"/>
                <a:ea typeface="League Spartan" charset="0"/>
                <a:cs typeface="Poppins" pitchFamily="2" charset="77"/>
              </a:rPr>
              <a:t>Management</a:t>
            </a:r>
          </a:p>
        </p:txBody>
      </p:sp>
      <p:sp>
        <p:nvSpPr>
          <p:cNvPr id="21" name="TextBox 20">
            <a:extLst>
              <a:ext uri="{FF2B5EF4-FFF2-40B4-BE49-F238E27FC236}">
                <a16:creationId xmlns:a16="http://schemas.microsoft.com/office/drawing/2014/main" id="{11734914-7C65-E143-85DF-24B167B5EA0F}"/>
              </a:ext>
            </a:extLst>
          </p:cNvPr>
          <p:cNvSpPr txBox="1"/>
          <p:nvPr/>
        </p:nvSpPr>
        <p:spPr>
          <a:xfrm>
            <a:off x="14327595" y="7993205"/>
            <a:ext cx="1755609" cy="1194943"/>
          </a:xfrm>
          <a:prstGeom prst="rect">
            <a:avLst/>
          </a:prstGeom>
          <a:noFill/>
        </p:spPr>
        <p:txBody>
          <a:bodyPr wrap="none" rtlCol="0" anchor="ctr" anchorCtr="0">
            <a:spAutoFit/>
          </a:bodyPr>
          <a:lstStyle/>
          <a:p>
            <a:pPr algn="ctr">
              <a:lnSpc>
                <a:spcPts val="4500"/>
              </a:lnSpc>
            </a:pPr>
            <a:r>
              <a:rPr lang="en-US" sz="2800" b="1" dirty="0">
                <a:solidFill>
                  <a:schemeClr val="bg1"/>
                </a:solidFill>
                <a:latin typeface="Open Sans" panose="020B0606030504020204" pitchFamily="34" charset="0"/>
                <a:ea typeface="League Spartan" charset="0"/>
                <a:cs typeface="Poppins" pitchFamily="2" charset="77"/>
              </a:rPr>
              <a:t>Career</a:t>
            </a:r>
          </a:p>
          <a:p>
            <a:pPr algn="ctr">
              <a:lnSpc>
                <a:spcPts val="4500"/>
              </a:lnSpc>
            </a:pPr>
            <a:r>
              <a:rPr lang="en-US" sz="2800" b="1" dirty="0">
                <a:solidFill>
                  <a:schemeClr val="bg1"/>
                </a:solidFill>
                <a:latin typeface="Open Sans" panose="020B0606030504020204" pitchFamily="34" charset="0"/>
                <a:ea typeface="League Spartan" charset="0"/>
                <a:cs typeface="Poppins" pitchFamily="2" charset="77"/>
              </a:rPr>
              <a:t>Planning</a:t>
            </a:r>
          </a:p>
        </p:txBody>
      </p:sp>
      <p:sp>
        <p:nvSpPr>
          <p:cNvPr id="22" name="TextBox 21">
            <a:extLst>
              <a:ext uri="{FF2B5EF4-FFF2-40B4-BE49-F238E27FC236}">
                <a16:creationId xmlns:a16="http://schemas.microsoft.com/office/drawing/2014/main" id="{F72D517F-95F4-6845-A819-B821C92E6EA7}"/>
              </a:ext>
            </a:extLst>
          </p:cNvPr>
          <p:cNvSpPr txBox="1"/>
          <p:nvPr/>
        </p:nvSpPr>
        <p:spPr>
          <a:xfrm>
            <a:off x="12355985" y="10227637"/>
            <a:ext cx="2585195" cy="1194943"/>
          </a:xfrm>
          <a:prstGeom prst="rect">
            <a:avLst/>
          </a:prstGeom>
          <a:noFill/>
        </p:spPr>
        <p:txBody>
          <a:bodyPr wrap="none" rtlCol="0" anchor="ctr" anchorCtr="0">
            <a:spAutoFit/>
          </a:bodyPr>
          <a:lstStyle/>
          <a:p>
            <a:pPr algn="ctr">
              <a:lnSpc>
                <a:spcPts val="4500"/>
              </a:lnSpc>
            </a:pPr>
            <a:r>
              <a:rPr lang="en-US" sz="2800" b="1" dirty="0">
                <a:solidFill>
                  <a:schemeClr val="bg1"/>
                </a:solidFill>
                <a:latin typeface="Open Sans" panose="020B0606030504020204" pitchFamily="34" charset="0"/>
                <a:ea typeface="League Spartan" charset="0"/>
                <a:cs typeface="Poppins" pitchFamily="2" charset="77"/>
              </a:rPr>
              <a:t>Career</a:t>
            </a:r>
          </a:p>
          <a:p>
            <a:pPr algn="ctr">
              <a:lnSpc>
                <a:spcPts val="4500"/>
              </a:lnSpc>
            </a:pPr>
            <a:r>
              <a:rPr lang="en-US" sz="2800" b="1" dirty="0">
                <a:solidFill>
                  <a:schemeClr val="bg1"/>
                </a:solidFill>
                <a:latin typeface="Open Sans" panose="020B0606030504020204" pitchFamily="34" charset="0"/>
                <a:ea typeface="League Spartan" charset="0"/>
                <a:cs typeface="Poppins" pitchFamily="2" charset="77"/>
              </a:rPr>
              <a:t>Development</a:t>
            </a:r>
          </a:p>
        </p:txBody>
      </p:sp>
      <p:sp>
        <p:nvSpPr>
          <p:cNvPr id="23" name="TextBox 22">
            <a:extLst>
              <a:ext uri="{FF2B5EF4-FFF2-40B4-BE49-F238E27FC236}">
                <a16:creationId xmlns:a16="http://schemas.microsoft.com/office/drawing/2014/main" id="{725EF28E-6214-314E-9798-F4D925BA673B}"/>
              </a:ext>
            </a:extLst>
          </p:cNvPr>
          <p:cNvSpPr txBox="1"/>
          <p:nvPr/>
        </p:nvSpPr>
        <p:spPr>
          <a:xfrm>
            <a:off x="9411231" y="10227637"/>
            <a:ext cx="2585195" cy="1194943"/>
          </a:xfrm>
          <a:prstGeom prst="rect">
            <a:avLst/>
          </a:prstGeom>
          <a:noFill/>
        </p:spPr>
        <p:txBody>
          <a:bodyPr wrap="none" rtlCol="0" anchor="ctr" anchorCtr="0">
            <a:spAutoFit/>
          </a:bodyPr>
          <a:lstStyle/>
          <a:p>
            <a:pPr algn="ctr">
              <a:lnSpc>
                <a:spcPts val="4500"/>
              </a:lnSpc>
            </a:pPr>
            <a:r>
              <a:rPr lang="en-US" sz="2800" b="1" dirty="0">
                <a:solidFill>
                  <a:schemeClr val="bg1"/>
                </a:solidFill>
                <a:latin typeface="Open Sans" panose="020B0606030504020204" pitchFamily="34" charset="0"/>
                <a:ea typeface="League Spartan" charset="0"/>
                <a:cs typeface="Poppins" pitchFamily="2" charset="77"/>
              </a:rPr>
              <a:t>Organization</a:t>
            </a:r>
          </a:p>
          <a:p>
            <a:pPr algn="ctr">
              <a:lnSpc>
                <a:spcPts val="4500"/>
              </a:lnSpc>
            </a:pPr>
            <a:r>
              <a:rPr lang="en-US" sz="2800" b="1" dirty="0">
                <a:solidFill>
                  <a:schemeClr val="bg1"/>
                </a:solidFill>
                <a:latin typeface="Open Sans" panose="020B0606030504020204" pitchFamily="34" charset="0"/>
                <a:ea typeface="League Spartan" charset="0"/>
                <a:cs typeface="Poppins" pitchFamily="2" charset="77"/>
              </a:rPr>
              <a:t>Development</a:t>
            </a:r>
          </a:p>
        </p:txBody>
      </p:sp>
      <p:sp>
        <p:nvSpPr>
          <p:cNvPr id="24" name="Freeform 995">
            <a:extLst>
              <a:ext uri="{FF2B5EF4-FFF2-40B4-BE49-F238E27FC236}">
                <a16:creationId xmlns:a16="http://schemas.microsoft.com/office/drawing/2014/main" id="{2CCF0DA2-9DFC-0C4C-A035-12CC150ABBFB}"/>
              </a:ext>
            </a:extLst>
          </p:cNvPr>
          <p:cNvSpPr>
            <a:spLocks noChangeAspect="1" noChangeArrowheads="1"/>
          </p:cNvSpPr>
          <p:nvPr/>
        </p:nvSpPr>
        <p:spPr bwMode="auto">
          <a:xfrm>
            <a:off x="11342331" y="6991851"/>
            <a:ext cx="1693603" cy="1688533"/>
          </a:xfrm>
          <a:custGeom>
            <a:avLst/>
            <a:gdLst>
              <a:gd name="T0" fmla="*/ 18986675 w 291739"/>
              <a:gd name="T1" fmla="*/ 120365288 h 291741"/>
              <a:gd name="T2" fmla="*/ 25577986 w 291739"/>
              <a:gd name="T3" fmla="*/ 77721317 h 291741"/>
              <a:gd name="T4" fmla="*/ 32325355 w 291739"/>
              <a:gd name="T5" fmla="*/ 120365288 h 291741"/>
              <a:gd name="T6" fmla="*/ 14280441 w 291739"/>
              <a:gd name="T7" fmla="*/ 72982908 h 291741"/>
              <a:gd name="T8" fmla="*/ 98711419 w 291739"/>
              <a:gd name="T9" fmla="*/ 72217384 h 291741"/>
              <a:gd name="T10" fmla="*/ 79508500 w 291739"/>
              <a:gd name="T11" fmla="*/ 72217384 h 291741"/>
              <a:gd name="T12" fmla="*/ 27495286 w 291739"/>
              <a:gd name="T13" fmla="*/ 60108224 h 291741"/>
              <a:gd name="T14" fmla="*/ 23506752 w 291739"/>
              <a:gd name="T15" fmla="*/ 61219966 h 291741"/>
              <a:gd name="T16" fmla="*/ 25581024 w 291739"/>
              <a:gd name="T17" fmla="*/ 46570010 h 291741"/>
              <a:gd name="T18" fmla="*/ 25581024 w 291739"/>
              <a:gd name="T19" fmla="*/ 53165979 h 291741"/>
              <a:gd name="T20" fmla="*/ 25581024 w 291739"/>
              <a:gd name="T21" fmla="*/ 46570010 h 291741"/>
              <a:gd name="T22" fmla="*/ 27495286 w 291739"/>
              <a:gd name="T23" fmla="*/ 40480181 h 291741"/>
              <a:gd name="T24" fmla="*/ 23506752 w 291739"/>
              <a:gd name="T25" fmla="*/ 37654946 h 291741"/>
              <a:gd name="T26" fmla="*/ 106998153 w 291739"/>
              <a:gd name="T27" fmla="*/ 34751664 h 291741"/>
              <a:gd name="T28" fmla="*/ 103015808 w 291739"/>
              <a:gd name="T29" fmla="*/ 64833199 h 291741"/>
              <a:gd name="T30" fmla="*/ 73976774 w 291739"/>
              <a:gd name="T31" fmla="*/ 33071526 h 291741"/>
              <a:gd name="T32" fmla="*/ 73976774 w 291739"/>
              <a:gd name="T33" fmla="*/ 66665260 h 291741"/>
              <a:gd name="T34" fmla="*/ 73976774 w 291739"/>
              <a:gd name="T35" fmla="*/ 33071526 h 291741"/>
              <a:gd name="T36" fmla="*/ 98711419 w 291739"/>
              <a:gd name="T37" fmla="*/ 26841560 h 291741"/>
              <a:gd name="T38" fmla="*/ 79508500 w 291739"/>
              <a:gd name="T39" fmla="*/ 26841560 h 291741"/>
              <a:gd name="T40" fmla="*/ 125328394 w 291739"/>
              <a:gd name="T41" fmla="*/ 10123089 h 291741"/>
              <a:gd name="T42" fmla="*/ 122028430 w 291739"/>
              <a:gd name="T43" fmla="*/ 13941145 h 291741"/>
              <a:gd name="T44" fmla="*/ 127056242 w 291739"/>
              <a:gd name="T45" fmla="*/ 87234268 h 291741"/>
              <a:gd name="T46" fmla="*/ 114014778 w 291739"/>
              <a:gd name="T47" fmla="*/ 121590918 h 291741"/>
              <a:gd name="T48" fmla="*/ 110557914 w 291739"/>
              <a:gd name="T49" fmla="*/ 122812367 h 291741"/>
              <a:gd name="T50" fmla="*/ 91073292 w 291739"/>
              <a:gd name="T51" fmla="*/ 122201632 h 291741"/>
              <a:gd name="T52" fmla="*/ 87302354 w 291739"/>
              <a:gd name="T53" fmla="*/ 89219988 h 291741"/>
              <a:gd name="T54" fmla="*/ 65932154 w 291739"/>
              <a:gd name="T55" fmla="*/ 124033780 h 291741"/>
              <a:gd name="T56" fmla="*/ 75988194 w 291739"/>
              <a:gd name="T57" fmla="*/ 89219988 h 291741"/>
              <a:gd name="T58" fmla="*/ 53047224 w 291739"/>
              <a:gd name="T59" fmla="*/ 85401888 h 291741"/>
              <a:gd name="T60" fmla="*/ 58075778 w 291739"/>
              <a:gd name="T61" fmla="*/ 32875673 h 291741"/>
              <a:gd name="T62" fmla="*/ 118100289 w 291739"/>
              <a:gd name="T63" fmla="*/ 85401888 h 291741"/>
              <a:gd name="T64" fmla="*/ 74260367 w 291739"/>
              <a:gd name="T65" fmla="*/ 12108707 h 291741"/>
              <a:gd name="T66" fmla="*/ 43309895 w 291739"/>
              <a:gd name="T67" fmla="*/ 26060094 h 291741"/>
              <a:gd name="T68" fmla="*/ 25577986 w 291739"/>
              <a:gd name="T69" fmla="*/ 30797231 h 291741"/>
              <a:gd name="T70" fmla="*/ 3922606 w 291739"/>
              <a:gd name="T71" fmla="*/ 37980933 h 291741"/>
              <a:gd name="T72" fmla="*/ 10356432 w 291739"/>
              <a:gd name="T73" fmla="*/ 71607884 h 291741"/>
              <a:gd name="T74" fmla="*/ 14280441 w 291739"/>
              <a:gd name="T75" fmla="*/ 39662810 h 291741"/>
              <a:gd name="T76" fmla="*/ 36876044 w 291739"/>
              <a:gd name="T77" fmla="*/ 45929377 h 291741"/>
              <a:gd name="T78" fmla="*/ 65905899 w 291739"/>
              <a:gd name="T79" fmla="*/ 11691904 h 291741"/>
              <a:gd name="T80" fmla="*/ 62532707 w 291739"/>
              <a:gd name="T81" fmla="*/ 4700204 h 291741"/>
              <a:gd name="T82" fmla="*/ 67632032 w 291739"/>
              <a:gd name="T83" fmla="*/ 16582598 h 291741"/>
              <a:gd name="T84" fmla="*/ 40798651 w 291739"/>
              <a:gd name="T85" fmla="*/ 115933410 h 291741"/>
              <a:gd name="T86" fmla="*/ 18986675 w 291739"/>
              <a:gd name="T87" fmla="*/ 124033780 h 291741"/>
              <a:gd name="T88" fmla="*/ 7061061 w 291739"/>
              <a:gd name="T89" fmla="*/ 78638420 h 291741"/>
              <a:gd name="T90" fmla="*/ 12240106 w 291739"/>
              <a:gd name="T91" fmla="*/ 25754599 h 291741"/>
              <a:gd name="T92" fmla="*/ 57432603 w 291739"/>
              <a:gd name="T93" fmla="*/ 6647381 h 291741"/>
              <a:gd name="T94" fmla="*/ 18128834 w 291739"/>
              <a:gd name="T95" fmla="*/ 10797898 h 291741"/>
              <a:gd name="T96" fmla="*/ 25503177 w 291739"/>
              <a:gd name="T97" fmla="*/ 3802477 h 291741"/>
              <a:gd name="T98" fmla="*/ 25503177 w 291739"/>
              <a:gd name="T99" fmla="*/ 21444743 h 291741"/>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291739" h="291741">
                <a:moveTo>
                  <a:pt x="32788" y="171664"/>
                </a:moveTo>
                <a:lnTo>
                  <a:pt x="32788" y="272687"/>
                </a:lnTo>
                <a:cubicBezTo>
                  <a:pt x="32788" y="278439"/>
                  <a:pt x="37472" y="283112"/>
                  <a:pt x="43597" y="283112"/>
                </a:cubicBezTo>
                <a:cubicBezTo>
                  <a:pt x="49723" y="283112"/>
                  <a:pt x="54046" y="278439"/>
                  <a:pt x="54046" y="272687"/>
                </a:cubicBezTo>
                <a:lnTo>
                  <a:pt x="54046" y="187123"/>
                </a:lnTo>
                <a:cubicBezTo>
                  <a:pt x="54046" y="184966"/>
                  <a:pt x="56208" y="182809"/>
                  <a:pt x="58730" y="182809"/>
                </a:cubicBezTo>
                <a:cubicBezTo>
                  <a:pt x="60892" y="182809"/>
                  <a:pt x="63054" y="184966"/>
                  <a:pt x="63054" y="187123"/>
                </a:cubicBezTo>
                <a:lnTo>
                  <a:pt x="63054" y="272687"/>
                </a:lnTo>
                <a:cubicBezTo>
                  <a:pt x="63054" y="278439"/>
                  <a:pt x="68098" y="283112"/>
                  <a:pt x="74224" y="283112"/>
                </a:cubicBezTo>
                <a:cubicBezTo>
                  <a:pt x="79989" y="283112"/>
                  <a:pt x="84673" y="278439"/>
                  <a:pt x="84673" y="272687"/>
                </a:cubicBezTo>
                <a:lnTo>
                  <a:pt x="84673" y="171664"/>
                </a:lnTo>
                <a:lnTo>
                  <a:pt x="32788" y="171664"/>
                </a:lnTo>
                <a:close/>
                <a:moveTo>
                  <a:pt x="186865" y="165100"/>
                </a:moveTo>
                <a:lnTo>
                  <a:pt x="222353" y="165100"/>
                </a:lnTo>
                <a:cubicBezTo>
                  <a:pt x="224504" y="165100"/>
                  <a:pt x="226655" y="167298"/>
                  <a:pt x="226655" y="169863"/>
                </a:cubicBezTo>
                <a:cubicBezTo>
                  <a:pt x="226655" y="172061"/>
                  <a:pt x="224504" y="174259"/>
                  <a:pt x="222353" y="174259"/>
                </a:cubicBezTo>
                <a:lnTo>
                  <a:pt x="186865" y="174259"/>
                </a:lnTo>
                <a:cubicBezTo>
                  <a:pt x="184356" y="174259"/>
                  <a:pt x="182563" y="172061"/>
                  <a:pt x="182563" y="169863"/>
                </a:cubicBezTo>
                <a:cubicBezTo>
                  <a:pt x="182563" y="167298"/>
                  <a:pt x="184356" y="165100"/>
                  <a:pt x="186865" y="165100"/>
                </a:cubicBezTo>
                <a:close/>
                <a:moveTo>
                  <a:pt x="58737" y="136525"/>
                </a:moveTo>
                <a:cubicBezTo>
                  <a:pt x="60935" y="136525"/>
                  <a:pt x="63133" y="138766"/>
                  <a:pt x="63133" y="141381"/>
                </a:cubicBezTo>
                <a:lnTo>
                  <a:pt x="63133" y="143996"/>
                </a:lnTo>
                <a:cubicBezTo>
                  <a:pt x="63133" y="146610"/>
                  <a:pt x="60935" y="148852"/>
                  <a:pt x="58737" y="148852"/>
                </a:cubicBezTo>
                <a:cubicBezTo>
                  <a:pt x="56173" y="148852"/>
                  <a:pt x="53975" y="146610"/>
                  <a:pt x="53975" y="143996"/>
                </a:cubicBezTo>
                <a:lnTo>
                  <a:pt x="53975" y="141381"/>
                </a:lnTo>
                <a:cubicBezTo>
                  <a:pt x="53975" y="138766"/>
                  <a:pt x="56173" y="136525"/>
                  <a:pt x="58737" y="136525"/>
                </a:cubicBezTo>
                <a:close/>
                <a:moveTo>
                  <a:pt x="58737" y="109538"/>
                </a:moveTo>
                <a:cubicBezTo>
                  <a:pt x="60935" y="109538"/>
                  <a:pt x="63133" y="111703"/>
                  <a:pt x="63133" y="114228"/>
                </a:cubicBezTo>
                <a:lnTo>
                  <a:pt x="63133" y="121084"/>
                </a:lnTo>
                <a:cubicBezTo>
                  <a:pt x="63133" y="123248"/>
                  <a:pt x="60935" y="125052"/>
                  <a:pt x="58737" y="125052"/>
                </a:cubicBezTo>
                <a:cubicBezTo>
                  <a:pt x="56173" y="125052"/>
                  <a:pt x="53975" y="123248"/>
                  <a:pt x="53975" y="121084"/>
                </a:cubicBezTo>
                <a:lnTo>
                  <a:pt x="53975" y="114228"/>
                </a:lnTo>
                <a:cubicBezTo>
                  <a:pt x="53975" y="111703"/>
                  <a:pt x="56173" y="109538"/>
                  <a:pt x="58737" y="109538"/>
                </a:cubicBezTo>
                <a:close/>
                <a:moveTo>
                  <a:pt x="58737" y="84138"/>
                </a:moveTo>
                <a:cubicBezTo>
                  <a:pt x="60935" y="84138"/>
                  <a:pt x="63133" y="86353"/>
                  <a:pt x="63133" y="88568"/>
                </a:cubicBezTo>
                <a:lnTo>
                  <a:pt x="63133" y="95214"/>
                </a:lnTo>
                <a:cubicBezTo>
                  <a:pt x="63133" y="97798"/>
                  <a:pt x="60935" y="99644"/>
                  <a:pt x="58737" y="99644"/>
                </a:cubicBezTo>
                <a:cubicBezTo>
                  <a:pt x="56173" y="99644"/>
                  <a:pt x="53975" y="97798"/>
                  <a:pt x="53975" y="95214"/>
                </a:cubicBezTo>
                <a:lnTo>
                  <a:pt x="53975" y="88568"/>
                </a:lnTo>
                <a:cubicBezTo>
                  <a:pt x="53975" y="86353"/>
                  <a:pt x="56173" y="84138"/>
                  <a:pt x="58737" y="84138"/>
                </a:cubicBezTo>
                <a:close/>
                <a:moveTo>
                  <a:pt x="240729" y="77788"/>
                </a:moveTo>
                <a:cubicBezTo>
                  <a:pt x="243396" y="77788"/>
                  <a:pt x="245682" y="79225"/>
                  <a:pt x="245682" y="81739"/>
                </a:cubicBezTo>
                <a:lnTo>
                  <a:pt x="245682" y="152494"/>
                </a:lnTo>
                <a:cubicBezTo>
                  <a:pt x="245682" y="155008"/>
                  <a:pt x="243396" y="156804"/>
                  <a:pt x="240729" y="156804"/>
                </a:cubicBezTo>
                <a:cubicBezTo>
                  <a:pt x="238824" y="156804"/>
                  <a:pt x="236538" y="155008"/>
                  <a:pt x="236538" y="152494"/>
                </a:cubicBezTo>
                <a:lnTo>
                  <a:pt x="236538" y="81739"/>
                </a:lnTo>
                <a:cubicBezTo>
                  <a:pt x="236538" y="79225"/>
                  <a:pt x="238824" y="77788"/>
                  <a:pt x="240729" y="77788"/>
                </a:cubicBezTo>
                <a:close/>
                <a:moveTo>
                  <a:pt x="169862" y="77788"/>
                </a:moveTo>
                <a:cubicBezTo>
                  <a:pt x="171694" y="77788"/>
                  <a:pt x="174258" y="79225"/>
                  <a:pt x="174258" y="81739"/>
                </a:cubicBezTo>
                <a:lnTo>
                  <a:pt x="174258" y="152494"/>
                </a:lnTo>
                <a:cubicBezTo>
                  <a:pt x="174258" y="155008"/>
                  <a:pt x="171694" y="156804"/>
                  <a:pt x="169862" y="156804"/>
                </a:cubicBezTo>
                <a:cubicBezTo>
                  <a:pt x="167298" y="156804"/>
                  <a:pt x="165100" y="155008"/>
                  <a:pt x="165100" y="152494"/>
                </a:cubicBezTo>
                <a:lnTo>
                  <a:pt x="165100" y="81739"/>
                </a:lnTo>
                <a:cubicBezTo>
                  <a:pt x="165100" y="79225"/>
                  <a:pt x="167298" y="77788"/>
                  <a:pt x="169862" y="77788"/>
                </a:cubicBezTo>
                <a:close/>
                <a:moveTo>
                  <a:pt x="186865" y="58738"/>
                </a:moveTo>
                <a:lnTo>
                  <a:pt x="222353" y="58738"/>
                </a:lnTo>
                <a:cubicBezTo>
                  <a:pt x="224504" y="58738"/>
                  <a:pt x="226655" y="60936"/>
                  <a:pt x="226655" y="63134"/>
                </a:cubicBezTo>
                <a:cubicBezTo>
                  <a:pt x="226655" y="65699"/>
                  <a:pt x="224504" y="67897"/>
                  <a:pt x="222353" y="67897"/>
                </a:cubicBezTo>
                <a:lnTo>
                  <a:pt x="186865" y="67897"/>
                </a:lnTo>
                <a:cubicBezTo>
                  <a:pt x="184356" y="67897"/>
                  <a:pt x="182563" y="65699"/>
                  <a:pt x="182563" y="63134"/>
                </a:cubicBezTo>
                <a:cubicBezTo>
                  <a:pt x="182563" y="60936"/>
                  <a:pt x="184356" y="58738"/>
                  <a:pt x="186865" y="58738"/>
                </a:cubicBezTo>
                <a:close/>
                <a:moveTo>
                  <a:pt x="174841" y="23813"/>
                </a:moveTo>
                <a:lnTo>
                  <a:pt x="287771" y="23813"/>
                </a:lnTo>
                <a:cubicBezTo>
                  <a:pt x="289575" y="23813"/>
                  <a:pt x="291739" y="25968"/>
                  <a:pt x="291739" y="28482"/>
                </a:cubicBezTo>
                <a:cubicBezTo>
                  <a:pt x="291739" y="30996"/>
                  <a:pt x="289575" y="32792"/>
                  <a:pt x="287771" y="32792"/>
                </a:cubicBezTo>
                <a:lnTo>
                  <a:pt x="280194" y="32792"/>
                </a:lnTo>
                <a:lnTo>
                  <a:pt x="280194" y="200875"/>
                </a:lnTo>
                <a:lnTo>
                  <a:pt x="287771" y="200875"/>
                </a:lnTo>
                <a:cubicBezTo>
                  <a:pt x="289575" y="200875"/>
                  <a:pt x="291739" y="202671"/>
                  <a:pt x="291739" y="205185"/>
                </a:cubicBezTo>
                <a:cubicBezTo>
                  <a:pt x="291739" y="207699"/>
                  <a:pt x="289575" y="209854"/>
                  <a:pt x="287771" y="209854"/>
                </a:cubicBezTo>
                <a:lnTo>
                  <a:pt x="234734" y="209854"/>
                </a:lnTo>
                <a:lnTo>
                  <a:pt x="261793" y="285995"/>
                </a:lnTo>
                <a:cubicBezTo>
                  <a:pt x="262876" y="288149"/>
                  <a:pt x="261433" y="291023"/>
                  <a:pt x="259268" y="291741"/>
                </a:cubicBezTo>
                <a:cubicBezTo>
                  <a:pt x="258546" y="291741"/>
                  <a:pt x="258185" y="291741"/>
                  <a:pt x="257825" y="291741"/>
                </a:cubicBezTo>
                <a:cubicBezTo>
                  <a:pt x="256381" y="291741"/>
                  <a:pt x="254578" y="291023"/>
                  <a:pt x="253856" y="288868"/>
                </a:cubicBezTo>
                <a:lnTo>
                  <a:pt x="225353" y="209854"/>
                </a:lnTo>
                <a:lnTo>
                  <a:pt x="209117" y="209854"/>
                </a:lnTo>
                <a:lnTo>
                  <a:pt x="209117" y="287431"/>
                </a:lnTo>
                <a:cubicBezTo>
                  <a:pt x="209117" y="290304"/>
                  <a:pt x="206953" y="291741"/>
                  <a:pt x="204427" y="291741"/>
                </a:cubicBezTo>
                <a:cubicBezTo>
                  <a:pt x="202262" y="291741"/>
                  <a:pt x="200458" y="290304"/>
                  <a:pt x="200458" y="287431"/>
                </a:cubicBezTo>
                <a:lnTo>
                  <a:pt x="200458" y="209854"/>
                </a:lnTo>
                <a:lnTo>
                  <a:pt x="184222" y="209854"/>
                </a:lnTo>
                <a:lnTo>
                  <a:pt x="155719" y="288868"/>
                </a:lnTo>
                <a:cubicBezTo>
                  <a:pt x="154997" y="291023"/>
                  <a:pt x="153194" y="291741"/>
                  <a:pt x="151390" y="291741"/>
                </a:cubicBezTo>
                <a:cubicBezTo>
                  <a:pt x="151029" y="291741"/>
                  <a:pt x="150668" y="291741"/>
                  <a:pt x="149586" y="291741"/>
                </a:cubicBezTo>
                <a:cubicBezTo>
                  <a:pt x="147782" y="291023"/>
                  <a:pt x="146338" y="288149"/>
                  <a:pt x="147060" y="285995"/>
                </a:cubicBezTo>
                <a:lnTo>
                  <a:pt x="174480" y="209854"/>
                </a:lnTo>
                <a:lnTo>
                  <a:pt x="121804" y="209854"/>
                </a:lnTo>
                <a:cubicBezTo>
                  <a:pt x="119640" y="209854"/>
                  <a:pt x="117475" y="207699"/>
                  <a:pt x="117475" y="205185"/>
                </a:cubicBezTo>
                <a:cubicBezTo>
                  <a:pt x="117475" y="202671"/>
                  <a:pt x="119640" y="200875"/>
                  <a:pt x="121804" y="200875"/>
                </a:cubicBezTo>
                <a:lnTo>
                  <a:pt x="129381" y="200875"/>
                </a:lnTo>
                <a:lnTo>
                  <a:pt x="129381" y="81278"/>
                </a:lnTo>
                <a:cubicBezTo>
                  <a:pt x="129381" y="78763"/>
                  <a:pt x="131185" y="77327"/>
                  <a:pt x="133350" y="77327"/>
                </a:cubicBezTo>
                <a:cubicBezTo>
                  <a:pt x="135875" y="77327"/>
                  <a:pt x="138401" y="78763"/>
                  <a:pt x="138401" y="81278"/>
                </a:cubicBezTo>
                <a:lnTo>
                  <a:pt x="138401" y="200875"/>
                </a:lnTo>
                <a:lnTo>
                  <a:pt x="271174" y="200875"/>
                </a:lnTo>
                <a:lnTo>
                  <a:pt x="271174" y="32792"/>
                </a:lnTo>
                <a:lnTo>
                  <a:pt x="174841" y="32792"/>
                </a:lnTo>
                <a:cubicBezTo>
                  <a:pt x="172676" y="32792"/>
                  <a:pt x="170512" y="30996"/>
                  <a:pt x="170512" y="28482"/>
                </a:cubicBezTo>
                <a:cubicBezTo>
                  <a:pt x="170512" y="25968"/>
                  <a:pt x="172676" y="23813"/>
                  <a:pt x="174841" y="23813"/>
                </a:cubicBezTo>
                <a:close/>
                <a:moveTo>
                  <a:pt x="138359" y="22108"/>
                </a:moveTo>
                <a:lnTo>
                  <a:pt x="99445" y="61295"/>
                </a:lnTo>
                <a:cubicBezTo>
                  <a:pt x="93680" y="66687"/>
                  <a:pt x="86834" y="69563"/>
                  <a:pt x="78547" y="69563"/>
                </a:cubicBezTo>
                <a:lnTo>
                  <a:pt x="62694" y="69563"/>
                </a:lnTo>
                <a:cubicBezTo>
                  <a:pt x="62333" y="71361"/>
                  <a:pt x="60532" y="72439"/>
                  <a:pt x="58730" y="72439"/>
                </a:cubicBezTo>
                <a:cubicBezTo>
                  <a:pt x="56568" y="72439"/>
                  <a:pt x="54767" y="71361"/>
                  <a:pt x="54407" y="69563"/>
                </a:cubicBezTo>
                <a:lnTo>
                  <a:pt x="28104" y="69563"/>
                </a:lnTo>
                <a:cubicBezTo>
                  <a:pt x="17295" y="69563"/>
                  <a:pt x="9008" y="78192"/>
                  <a:pt x="9008" y="89336"/>
                </a:cubicBezTo>
                <a:lnTo>
                  <a:pt x="9008" y="168429"/>
                </a:lnTo>
                <a:cubicBezTo>
                  <a:pt x="9008" y="172743"/>
                  <a:pt x="12250" y="176338"/>
                  <a:pt x="16214" y="176338"/>
                </a:cubicBezTo>
                <a:cubicBezTo>
                  <a:pt x="20537" y="176338"/>
                  <a:pt x="23780" y="172743"/>
                  <a:pt x="23780" y="168429"/>
                </a:cubicBezTo>
                <a:lnTo>
                  <a:pt x="23780" y="93291"/>
                </a:lnTo>
                <a:cubicBezTo>
                  <a:pt x="23780" y="90774"/>
                  <a:pt x="25582" y="88617"/>
                  <a:pt x="28104" y="88617"/>
                </a:cubicBezTo>
                <a:cubicBezTo>
                  <a:pt x="30626" y="88617"/>
                  <a:pt x="32788" y="90774"/>
                  <a:pt x="32788" y="93291"/>
                </a:cubicBezTo>
                <a:lnTo>
                  <a:pt x="32788" y="162676"/>
                </a:lnTo>
                <a:lnTo>
                  <a:pt x="84673" y="162676"/>
                </a:lnTo>
                <a:lnTo>
                  <a:pt x="84673" y="108031"/>
                </a:lnTo>
                <a:cubicBezTo>
                  <a:pt x="84673" y="100841"/>
                  <a:pt x="87195" y="94729"/>
                  <a:pt x="91879" y="90055"/>
                </a:cubicBezTo>
                <a:lnTo>
                  <a:pt x="149168" y="32534"/>
                </a:lnTo>
                <a:cubicBezTo>
                  <a:pt x="150249" y="31455"/>
                  <a:pt x="151330" y="29298"/>
                  <a:pt x="151330" y="27500"/>
                </a:cubicBezTo>
                <a:cubicBezTo>
                  <a:pt x="151330" y="25343"/>
                  <a:pt x="150249" y="23186"/>
                  <a:pt x="149168" y="22108"/>
                </a:cubicBezTo>
                <a:cubicBezTo>
                  <a:pt x="146286" y="19232"/>
                  <a:pt x="141241" y="19232"/>
                  <a:pt x="138359" y="22108"/>
                </a:cubicBezTo>
                <a:close/>
                <a:moveTo>
                  <a:pt x="143583" y="11053"/>
                </a:moveTo>
                <a:cubicBezTo>
                  <a:pt x="147907" y="11053"/>
                  <a:pt x="152231" y="12581"/>
                  <a:pt x="155293" y="15637"/>
                </a:cubicBezTo>
                <a:cubicBezTo>
                  <a:pt x="158536" y="18872"/>
                  <a:pt x="159977" y="22827"/>
                  <a:pt x="159977" y="27500"/>
                </a:cubicBezTo>
                <a:cubicBezTo>
                  <a:pt x="159977" y="31815"/>
                  <a:pt x="158536" y="35769"/>
                  <a:pt x="155293" y="39005"/>
                </a:cubicBezTo>
                <a:lnTo>
                  <a:pt x="98004" y="96167"/>
                </a:lnTo>
                <a:cubicBezTo>
                  <a:pt x="95482" y="99403"/>
                  <a:pt x="93680" y="103357"/>
                  <a:pt x="93680" y="108031"/>
                </a:cubicBezTo>
                <a:lnTo>
                  <a:pt x="93680" y="272687"/>
                </a:lnTo>
                <a:cubicBezTo>
                  <a:pt x="93680" y="283112"/>
                  <a:pt x="84673" y="291741"/>
                  <a:pt x="74224" y="291741"/>
                </a:cubicBezTo>
                <a:cubicBezTo>
                  <a:pt x="67738" y="291741"/>
                  <a:pt x="62333" y="288865"/>
                  <a:pt x="58730" y="284910"/>
                </a:cubicBezTo>
                <a:cubicBezTo>
                  <a:pt x="54767" y="288865"/>
                  <a:pt x="49723" y="291741"/>
                  <a:pt x="43597" y="291741"/>
                </a:cubicBezTo>
                <a:cubicBezTo>
                  <a:pt x="32788" y="291741"/>
                  <a:pt x="23780" y="283112"/>
                  <a:pt x="23780" y="272687"/>
                </a:cubicBezTo>
                <a:lnTo>
                  <a:pt x="23780" y="183169"/>
                </a:lnTo>
                <a:cubicBezTo>
                  <a:pt x="21618" y="184247"/>
                  <a:pt x="19096" y="184966"/>
                  <a:pt x="16214" y="184966"/>
                </a:cubicBezTo>
                <a:cubicBezTo>
                  <a:pt x="7206" y="184966"/>
                  <a:pt x="0" y="177416"/>
                  <a:pt x="0" y="168429"/>
                </a:cubicBezTo>
                <a:lnTo>
                  <a:pt x="0" y="89336"/>
                </a:lnTo>
                <a:cubicBezTo>
                  <a:pt x="0" y="73158"/>
                  <a:pt x="12611" y="60576"/>
                  <a:pt x="28104" y="60576"/>
                </a:cubicBezTo>
                <a:lnTo>
                  <a:pt x="78547" y="60576"/>
                </a:lnTo>
                <a:cubicBezTo>
                  <a:pt x="84312" y="60576"/>
                  <a:pt x="89357" y="58778"/>
                  <a:pt x="92960" y="54464"/>
                </a:cubicBezTo>
                <a:lnTo>
                  <a:pt x="131873" y="15637"/>
                </a:lnTo>
                <a:cubicBezTo>
                  <a:pt x="134936" y="12581"/>
                  <a:pt x="139260" y="11053"/>
                  <a:pt x="143583" y="11053"/>
                </a:cubicBezTo>
                <a:close/>
                <a:moveTo>
                  <a:pt x="58558" y="8944"/>
                </a:moveTo>
                <a:cubicBezTo>
                  <a:pt x="49551" y="8944"/>
                  <a:pt x="41624" y="16098"/>
                  <a:pt x="41624" y="25400"/>
                </a:cubicBezTo>
                <a:cubicBezTo>
                  <a:pt x="41624" y="34344"/>
                  <a:pt x="49551" y="41498"/>
                  <a:pt x="58558" y="41498"/>
                </a:cubicBezTo>
                <a:cubicBezTo>
                  <a:pt x="67565" y="41498"/>
                  <a:pt x="74770" y="34344"/>
                  <a:pt x="74770" y="25400"/>
                </a:cubicBezTo>
                <a:cubicBezTo>
                  <a:pt x="74770" y="16098"/>
                  <a:pt x="67565" y="8944"/>
                  <a:pt x="58558" y="8944"/>
                </a:cubicBezTo>
                <a:close/>
                <a:moveTo>
                  <a:pt x="58558" y="0"/>
                </a:moveTo>
                <a:cubicBezTo>
                  <a:pt x="72609" y="0"/>
                  <a:pt x="83777" y="11090"/>
                  <a:pt x="83777" y="25400"/>
                </a:cubicBezTo>
                <a:cubicBezTo>
                  <a:pt x="83777" y="39352"/>
                  <a:pt x="72609" y="50442"/>
                  <a:pt x="58558" y="50442"/>
                </a:cubicBezTo>
                <a:cubicBezTo>
                  <a:pt x="44507" y="50442"/>
                  <a:pt x="33338" y="39352"/>
                  <a:pt x="33338" y="25400"/>
                </a:cubicBezTo>
                <a:cubicBezTo>
                  <a:pt x="33338" y="11090"/>
                  <a:pt x="44507" y="0"/>
                  <a:pt x="58558" y="0"/>
                </a:cubicBezTo>
                <a:close/>
              </a:path>
            </a:pathLst>
          </a:custGeom>
          <a:solidFill>
            <a:schemeClr val="accent1"/>
          </a:solidFill>
          <a:ln>
            <a:noFill/>
          </a:ln>
          <a:effectLst/>
        </p:spPr>
        <p:txBody>
          <a:bodyPr anchor="ctr"/>
          <a:lstStyle/>
          <a:p>
            <a:endParaRPr lang="en-US" dirty="0">
              <a:latin typeface="Lato Light" panose="020F0502020204030203" pitchFamily="34" charset="0"/>
            </a:endParaRPr>
          </a:p>
        </p:txBody>
      </p:sp>
      <p:sp>
        <p:nvSpPr>
          <p:cNvPr id="26" name="Subtitle 2">
            <a:extLst>
              <a:ext uri="{FF2B5EF4-FFF2-40B4-BE49-F238E27FC236}">
                <a16:creationId xmlns:a16="http://schemas.microsoft.com/office/drawing/2014/main" id="{CF39A86A-FBD8-114A-84E8-7C6AF7628D94}"/>
              </a:ext>
            </a:extLst>
          </p:cNvPr>
          <p:cNvSpPr txBox="1">
            <a:spLocks/>
          </p:cNvSpPr>
          <p:nvPr/>
        </p:nvSpPr>
        <p:spPr>
          <a:xfrm>
            <a:off x="10048132" y="1961528"/>
            <a:ext cx="4279464"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spcBef>
                <a:spcPts val="600"/>
              </a:spcBef>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Designed to provide learners with knowledge and skills</a:t>
            </a:r>
          </a:p>
        </p:txBody>
      </p:sp>
      <p:sp>
        <p:nvSpPr>
          <p:cNvPr id="27" name="Subtitle 2">
            <a:extLst>
              <a:ext uri="{FF2B5EF4-FFF2-40B4-BE49-F238E27FC236}">
                <a16:creationId xmlns:a16="http://schemas.microsoft.com/office/drawing/2014/main" id="{20C83A64-3228-9D45-91DD-A041C513A0FF}"/>
              </a:ext>
            </a:extLst>
          </p:cNvPr>
          <p:cNvSpPr txBox="1">
            <a:spLocks/>
          </p:cNvSpPr>
          <p:nvPr/>
        </p:nvSpPr>
        <p:spPr>
          <a:xfrm>
            <a:off x="14964949" y="12010665"/>
            <a:ext cx="4279464"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spcBef>
                <a:spcPts val="600"/>
              </a:spcBef>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Designed to provide learners with knowledge and skills</a:t>
            </a:r>
          </a:p>
        </p:txBody>
      </p:sp>
      <p:sp>
        <p:nvSpPr>
          <p:cNvPr id="28" name="Subtitle 2">
            <a:extLst>
              <a:ext uri="{FF2B5EF4-FFF2-40B4-BE49-F238E27FC236}">
                <a16:creationId xmlns:a16="http://schemas.microsoft.com/office/drawing/2014/main" id="{6F7CB0FA-F814-9346-86F3-B69998711BDD}"/>
              </a:ext>
            </a:extLst>
          </p:cNvPr>
          <p:cNvSpPr txBox="1">
            <a:spLocks/>
          </p:cNvSpPr>
          <p:nvPr/>
        </p:nvSpPr>
        <p:spPr>
          <a:xfrm>
            <a:off x="5131767" y="12010665"/>
            <a:ext cx="4279464"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3500"/>
              </a:lnSpc>
              <a:spcBef>
                <a:spcPts val="600"/>
              </a:spcBef>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Designed to provide learners with knowledge and skills</a:t>
            </a:r>
          </a:p>
        </p:txBody>
      </p:sp>
      <p:sp>
        <p:nvSpPr>
          <p:cNvPr id="29" name="Subtitle 2">
            <a:extLst>
              <a:ext uri="{FF2B5EF4-FFF2-40B4-BE49-F238E27FC236}">
                <a16:creationId xmlns:a16="http://schemas.microsoft.com/office/drawing/2014/main" id="{093A2510-2F03-7C44-BCBC-A1A498A1ECD5}"/>
              </a:ext>
            </a:extLst>
          </p:cNvPr>
          <p:cNvSpPr txBox="1">
            <a:spLocks/>
          </p:cNvSpPr>
          <p:nvPr/>
        </p:nvSpPr>
        <p:spPr>
          <a:xfrm>
            <a:off x="2848758" y="8208716"/>
            <a:ext cx="4279464"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3500"/>
              </a:lnSpc>
              <a:spcBef>
                <a:spcPts val="600"/>
              </a:spcBef>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Designed to provide learners with knowledge and skills</a:t>
            </a:r>
          </a:p>
        </p:txBody>
      </p:sp>
      <p:sp>
        <p:nvSpPr>
          <p:cNvPr id="30" name="Subtitle 2">
            <a:extLst>
              <a:ext uri="{FF2B5EF4-FFF2-40B4-BE49-F238E27FC236}">
                <a16:creationId xmlns:a16="http://schemas.microsoft.com/office/drawing/2014/main" id="{7B50221D-58E9-DD48-84B0-9E5B4BFB1244}"/>
              </a:ext>
            </a:extLst>
          </p:cNvPr>
          <p:cNvSpPr txBox="1">
            <a:spLocks/>
          </p:cNvSpPr>
          <p:nvPr/>
        </p:nvSpPr>
        <p:spPr>
          <a:xfrm>
            <a:off x="17249428" y="8208716"/>
            <a:ext cx="4279464"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spcBef>
                <a:spcPts val="600"/>
              </a:spcBef>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Designed to provide learners with knowledge and skills</a:t>
            </a:r>
          </a:p>
        </p:txBody>
      </p:sp>
      <p:sp>
        <p:nvSpPr>
          <p:cNvPr id="31" name="Subtitle 2">
            <a:extLst>
              <a:ext uri="{FF2B5EF4-FFF2-40B4-BE49-F238E27FC236}">
                <a16:creationId xmlns:a16="http://schemas.microsoft.com/office/drawing/2014/main" id="{F7B73C99-5415-F146-83A2-12605D9C6529}"/>
              </a:ext>
            </a:extLst>
          </p:cNvPr>
          <p:cNvSpPr txBox="1">
            <a:spLocks/>
          </p:cNvSpPr>
          <p:nvPr/>
        </p:nvSpPr>
        <p:spPr>
          <a:xfrm>
            <a:off x="16636812" y="4612141"/>
            <a:ext cx="4279464"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spcBef>
                <a:spcPts val="600"/>
              </a:spcBef>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Designed to provide learners with knowledge and skills</a:t>
            </a:r>
          </a:p>
        </p:txBody>
      </p:sp>
      <p:sp>
        <p:nvSpPr>
          <p:cNvPr id="32" name="Subtitle 2">
            <a:extLst>
              <a:ext uri="{FF2B5EF4-FFF2-40B4-BE49-F238E27FC236}">
                <a16:creationId xmlns:a16="http://schemas.microsoft.com/office/drawing/2014/main" id="{45527CEB-1E5E-694A-9192-9CE114E8CB16}"/>
              </a:ext>
            </a:extLst>
          </p:cNvPr>
          <p:cNvSpPr txBox="1">
            <a:spLocks/>
          </p:cNvSpPr>
          <p:nvPr/>
        </p:nvSpPr>
        <p:spPr>
          <a:xfrm>
            <a:off x="3459452" y="4612141"/>
            <a:ext cx="4279464"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3500"/>
              </a:lnSpc>
              <a:spcBef>
                <a:spcPts val="600"/>
              </a:spcBef>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Designed to provide learners with knowledge and skills</a:t>
            </a:r>
          </a:p>
        </p:txBody>
      </p:sp>
      <p:sp>
        <p:nvSpPr>
          <p:cNvPr id="44" name="Rectángulo 43">
            <a:extLst>
              <a:ext uri="{FF2B5EF4-FFF2-40B4-BE49-F238E27FC236}">
                <a16:creationId xmlns:a16="http://schemas.microsoft.com/office/drawing/2014/main" id="{8996A9C3-E75F-9A41-937F-9D54F3F5FC94}"/>
              </a:ext>
            </a:extLst>
          </p:cNvPr>
          <p:cNvSpPr/>
          <p:nvPr/>
        </p:nvSpPr>
        <p:spPr>
          <a:xfrm>
            <a:off x="883884" y="419655"/>
            <a:ext cx="8028160" cy="1938992"/>
          </a:xfrm>
          <a:prstGeom prst="rect">
            <a:avLst/>
          </a:prstGeom>
          <a:noFill/>
        </p:spPr>
        <p:txBody>
          <a:bodyPr wrap="none" lIns="91440" tIns="45720" rIns="91440" bIns="45720">
            <a:spAutoFit/>
          </a:bodyPr>
          <a:lstStyle/>
          <a:p>
            <a:r>
              <a:rPr lang="es-MX" sz="6000" dirty="0">
                <a:solidFill>
                  <a:schemeClr val="accent5">
                    <a:lumMod val="50000"/>
                  </a:schemeClr>
                </a:solidFill>
                <a:latin typeface="Montserrat Black" pitchFamily="2" charset="77"/>
              </a:rPr>
              <a:t>HUMAN RESORCES</a:t>
            </a:r>
          </a:p>
          <a:p>
            <a:r>
              <a:rPr lang="es-MX" sz="6000" dirty="0">
                <a:solidFill>
                  <a:schemeClr val="accent5">
                    <a:lumMod val="50000"/>
                  </a:schemeClr>
                </a:solidFill>
                <a:latin typeface="Montserrat Black" pitchFamily="2" charset="77"/>
              </a:rPr>
              <a:t> </a:t>
            </a:r>
          </a:p>
        </p:txBody>
      </p:sp>
      <p:sp>
        <p:nvSpPr>
          <p:cNvPr id="45" name="Rectángulo 44">
            <a:extLst>
              <a:ext uri="{FF2B5EF4-FFF2-40B4-BE49-F238E27FC236}">
                <a16:creationId xmlns:a16="http://schemas.microsoft.com/office/drawing/2014/main" id="{729D729A-7A04-E841-AE90-30C8FED6ACE6}"/>
              </a:ext>
            </a:extLst>
          </p:cNvPr>
          <p:cNvSpPr/>
          <p:nvPr/>
        </p:nvSpPr>
        <p:spPr>
          <a:xfrm>
            <a:off x="754587" y="1575039"/>
            <a:ext cx="5960286" cy="1015663"/>
          </a:xfrm>
          <a:prstGeom prst="rect">
            <a:avLst/>
          </a:prstGeom>
        </p:spPr>
        <p:txBody>
          <a:bodyPr wrap="none">
            <a:spAutoFit/>
          </a:bodyPr>
          <a:lstStyle/>
          <a:p>
            <a:r>
              <a:rPr lang="es-MX" sz="6000" dirty="0">
                <a:solidFill>
                  <a:schemeClr val="accent6">
                    <a:lumMod val="10000"/>
                  </a:schemeClr>
                </a:solidFill>
                <a:latin typeface="Montserrat Black" pitchFamily="2" charset="77"/>
              </a:rPr>
              <a:t>DEVELOMENT</a:t>
            </a:r>
            <a:endParaRPr lang="en-US" sz="1800" dirty="0">
              <a:solidFill>
                <a:schemeClr val="accent6">
                  <a:lumMod val="10000"/>
                </a:schemeClr>
              </a:solidFill>
            </a:endParaRPr>
          </a:p>
        </p:txBody>
      </p:sp>
      <p:grpSp>
        <p:nvGrpSpPr>
          <p:cNvPr id="46" name="Grupo 45">
            <a:extLst>
              <a:ext uri="{FF2B5EF4-FFF2-40B4-BE49-F238E27FC236}">
                <a16:creationId xmlns:a16="http://schemas.microsoft.com/office/drawing/2014/main" id="{108A8275-BE56-4B43-A10D-8CB61FC841FB}"/>
              </a:ext>
            </a:extLst>
          </p:cNvPr>
          <p:cNvGrpSpPr/>
          <p:nvPr/>
        </p:nvGrpSpPr>
        <p:grpSpPr>
          <a:xfrm>
            <a:off x="937442" y="1492740"/>
            <a:ext cx="7795887" cy="132019"/>
            <a:chOff x="2756783" y="1776884"/>
            <a:chExt cx="7795887" cy="132019"/>
          </a:xfrm>
        </p:grpSpPr>
        <p:sp>
          <p:nvSpPr>
            <p:cNvPr id="47" name="Rectángulo 46">
              <a:extLst>
                <a:ext uri="{FF2B5EF4-FFF2-40B4-BE49-F238E27FC236}">
                  <a16:creationId xmlns:a16="http://schemas.microsoft.com/office/drawing/2014/main" id="{507EB5D4-BEC1-0940-B9BC-AAC3058C408D}"/>
                </a:ext>
              </a:extLst>
            </p:cNvPr>
            <p:cNvSpPr/>
            <p:nvPr/>
          </p:nvSpPr>
          <p:spPr>
            <a:xfrm>
              <a:off x="2756783" y="1776884"/>
              <a:ext cx="4996525" cy="13201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p>
          </p:txBody>
        </p:sp>
        <p:sp>
          <p:nvSpPr>
            <p:cNvPr id="48" name="Rectángulo 47">
              <a:extLst>
                <a:ext uri="{FF2B5EF4-FFF2-40B4-BE49-F238E27FC236}">
                  <a16:creationId xmlns:a16="http://schemas.microsoft.com/office/drawing/2014/main" id="{7B618209-58A9-D24B-86EB-53D7E72112DD}"/>
                </a:ext>
              </a:extLst>
            </p:cNvPr>
            <p:cNvSpPr/>
            <p:nvPr/>
          </p:nvSpPr>
          <p:spPr>
            <a:xfrm>
              <a:off x="7693533" y="1776884"/>
              <a:ext cx="2859137" cy="132019"/>
            </a:xfrm>
            <a:prstGeom prst="rect">
              <a:avLst/>
            </a:prstGeom>
            <a:solidFill>
              <a:schemeClr val="accent6">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p>
          </p:txBody>
        </p:sp>
      </p:grpSp>
    </p:spTree>
    <p:extLst>
      <p:ext uri="{BB962C8B-B14F-4D97-AF65-F5344CB8AC3E}">
        <p14:creationId xmlns:p14="http://schemas.microsoft.com/office/powerpoint/2010/main" val="22713069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rapezoid 25">
            <a:extLst>
              <a:ext uri="{FF2B5EF4-FFF2-40B4-BE49-F238E27FC236}">
                <a16:creationId xmlns:a16="http://schemas.microsoft.com/office/drawing/2014/main" id="{CE97BAF6-FD7B-B94D-92D8-2EB2292F521A}"/>
              </a:ext>
            </a:extLst>
          </p:cNvPr>
          <p:cNvSpPr/>
          <p:nvPr/>
        </p:nvSpPr>
        <p:spPr>
          <a:xfrm rot="16200000">
            <a:off x="12908761" y="5798708"/>
            <a:ext cx="7292010" cy="2925412"/>
          </a:xfrm>
          <a:prstGeom prst="trapezoid">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latin typeface="Lato Light" panose="020F0502020204030203" pitchFamily="34" charset="0"/>
            </a:endParaRPr>
          </a:p>
        </p:txBody>
      </p:sp>
      <p:sp>
        <p:nvSpPr>
          <p:cNvPr id="25" name="Trapezoid 24">
            <a:extLst>
              <a:ext uri="{FF2B5EF4-FFF2-40B4-BE49-F238E27FC236}">
                <a16:creationId xmlns:a16="http://schemas.microsoft.com/office/drawing/2014/main" id="{6AF07BB6-2AA4-3846-980A-DEE4E311B197}"/>
              </a:ext>
            </a:extLst>
          </p:cNvPr>
          <p:cNvSpPr/>
          <p:nvPr/>
        </p:nvSpPr>
        <p:spPr>
          <a:xfrm rot="5400000">
            <a:off x="4783191" y="5798708"/>
            <a:ext cx="7292010" cy="2925412"/>
          </a:xfrm>
          <a:prstGeom prst="trapezoid">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6" name="Rectangle 5">
            <a:extLst>
              <a:ext uri="{FF2B5EF4-FFF2-40B4-BE49-F238E27FC236}">
                <a16:creationId xmlns:a16="http://schemas.microsoft.com/office/drawing/2014/main" id="{60C743A0-0021-D345-96B9-C6A58AC20734}"/>
              </a:ext>
            </a:extLst>
          </p:cNvPr>
          <p:cNvSpPr/>
          <p:nvPr/>
        </p:nvSpPr>
        <p:spPr>
          <a:xfrm>
            <a:off x="8707752" y="4222376"/>
            <a:ext cx="3489746" cy="2635624"/>
          </a:xfrm>
          <a:prstGeom prst="rect">
            <a:avLst/>
          </a:prstGeom>
          <a:solidFill>
            <a:schemeClr val="accent5">
              <a:lumMod val="50000"/>
            </a:schemeClr>
          </a:solidFill>
          <a:ln>
            <a:noFill/>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en-US" dirty="0">
              <a:solidFill>
                <a:schemeClr val="tx1"/>
              </a:solidFill>
              <a:latin typeface="Lato Light" panose="020F0502020204030203" pitchFamily="34" charset="0"/>
            </a:endParaRPr>
          </a:p>
        </p:txBody>
      </p:sp>
      <p:sp>
        <p:nvSpPr>
          <p:cNvPr id="7" name="Rectangle 6">
            <a:extLst>
              <a:ext uri="{FF2B5EF4-FFF2-40B4-BE49-F238E27FC236}">
                <a16:creationId xmlns:a16="http://schemas.microsoft.com/office/drawing/2014/main" id="{BC9628D2-412D-754D-8545-F14BFAB5A540}"/>
              </a:ext>
            </a:extLst>
          </p:cNvPr>
          <p:cNvSpPr/>
          <p:nvPr/>
        </p:nvSpPr>
        <p:spPr>
          <a:xfrm>
            <a:off x="12781882" y="4222376"/>
            <a:ext cx="3489746" cy="2635624"/>
          </a:xfrm>
          <a:prstGeom prst="rect">
            <a:avLst/>
          </a:prstGeom>
          <a:solidFill>
            <a:schemeClr val="accent4"/>
          </a:solidFill>
          <a:ln>
            <a:noFill/>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en-US" dirty="0">
              <a:solidFill>
                <a:schemeClr val="tx1"/>
              </a:solidFill>
              <a:latin typeface="Lato Light" panose="020F0502020204030203" pitchFamily="34" charset="0"/>
            </a:endParaRPr>
          </a:p>
        </p:txBody>
      </p:sp>
      <p:sp>
        <p:nvSpPr>
          <p:cNvPr id="8" name="Rectangle 7">
            <a:extLst>
              <a:ext uri="{FF2B5EF4-FFF2-40B4-BE49-F238E27FC236}">
                <a16:creationId xmlns:a16="http://schemas.microsoft.com/office/drawing/2014/main" id="{28E12D41-41DC-5743-9602-E56831F63F9B}"/>
              </a:ext>
            </a:extLst>
          </p:cNvPr>
          <p:cNvSpPr/>
          <p:nvPr/>
        </p:nvSpPr>
        <p:spPr>
          <a:xfrm>
            <a:off x="8707752" y="7664823"/>
            <a:ext cx="3489746" cy="2635624"/>
          </a:xfrm>
          <a:prstGeom prst="rect">
            <a:avLst/>
          </a:prstGeom>
          <a:solidFill>
            <a:schemeClr val="accent4"/>
          </a:solidFill>
          <a:ln>
            <a:noFill/>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en-US" dirty="0">
              <a:solidFill>
                <a:schemeClr val="tx1"/>
              </a:solidFill>
              <a:latin typeface="Lato Light" panose="020F0502020204030203" pitchFamily="34" charset="0"/>
            </a:endParaRPr>
          </a:p>
        </p:txBody>
      </p:sp>
      <p:sp>
        <p:nvSpPr>
          <p:cNvPr id="9" name="Rectangle 8">
            <a:extLst>
              <a:ext uri="{FF2B5EF4-FFF2-40B4-BE49-F238E27FC236}">
                <a16:creationId xmlns:a16="http://schemas.microsoft.com/office/drawing/2014/main" id="{7CFD2E59-39FB-104C-8E7A-4AD22F7BA901}"/>
              </a:ext>
            </a:extLst>
          </p:cNvPr>
          <p:cNvSpPr/>
          <p:nvPr/>
        </p:nvSpPr>
        <p:spPr>
          <a:xfrm>
            <a:off x="12781881" y="7664823"/>
            <a:ext cx="3489746" cy="2635624"/>
          </a:xfrm>
          <a:prstGeom prst="rect">
            <a:avLst/>
          </a:prstGeom>
          <a:solidFill>
            <a:schemeClr val="accent5">
              <a:lumMod val="50000"/>
            </a:schemeClr>
          </a:solidFill>
          <a:ln>
            <a:noFill/>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en-US" dirty="0">
              <a:solidFill>
                <a:schemeClr val="tx1"/>
              </a:solidFill>
              <a:latin typeface="Lato Light" panose="020F0502020204030203" pitchFamily="34" charset="0"/>
            </a:endParaRPr>
          </a:p>
        </p:txBody>
      </p:sp>
      <p:sp>
        <p:nvSpPr>
          <p:cNvPr id="10" name="TextBox 9">
            <a:extLst>
              <a:ext uri="{FF2B5EF4-FFF2-40B4-BE49-F238E27FC236}">
                <a16:creationId xmlns:a16="http://schemas.microsoft.com/office/drawing/2014/main" id="{0A78E5CB-D51F-CE4F-A563-A8E31A52B850}"/>
              </a:ext>
            </a:extLst>
          </p:cNvPr>
          <p:cNvSpPr txBox="1"/>
          <p:nvPr/>
        </p:nvSpPr>
        <p:spPr>
          <a:xfrm>
            <a:off x="9984387" y="3378979"/>
            <a:ext cx="936475" cy="679160"/>
          </a:xfrm>
          <a:prstGeom prst="rect">
            <a:avLst/>
          </a:prstGeom>
          <a:noFill/>
        </p:spPr>
        <p:txBody>
          <a:bodyPr wrap="none" rtlCol="0" anchor="b" anchorCtr="0">
            <a:spAutoFit/>
          </a:bodyPr>
          <a:lstStyle/>
          <a:p>
            <a:pPr algn="ctr">
              <a:lnSpc>
                <a:spcPts val="5000"/>
              </a:lnSpc>
            </a:pPr>
            <a:r>
              <a:rPr lang="en-US" sz="3200" b="1" dirty="0">
                <a:solidFill>
                  <a:schemeClr val="tx2"/>
                </a:solidFill>
                <a:latin typeface="Open Sans" panose="020B0606030504020204" pitchFamily="34" charset="0"/>
                <a:ea typeface="League Spartan" charset="0"/>
                <a:cs typeface="Poppins" pitchFamily="2" charset="77"/>
              </a:rPr>
              <a:t>Self</a:t>
            </a:r>
          </a:p>
        </p:txBody>
      </p:sp>
      <p:sp>
        <p:nvSpPr>
          <p:cNvPr id="11" name="TextBox 10">
            <a:extLst>
              <a:ext uri="{FF2B5EF4-FFF2-40B4-BE49-F238E27FC236}">
                <a16:creationId xmlns:a16="http://schemas.microsoft.com/office/drawing/2014/main" id="{F0B65C5B-1BAF-E34A-AD0A-68B12FA3509A}"/>
              </a:ext>
            </a:extLst>
          </p:cNvPr>
          <p:cNvSpPr txBox="1"/>
          <p:nvPr/>
        </p:nvSpPr>
        <p:spPr>
          <a:xfrm>
            <a:off x="13731504" y="3378979"/>
            <a:ext cx="1590500" cy="679160"/>
          </a:xfrm>
          <a:prstGeom prst="rect">
            <a:avLst/>
          </a:prstGeom>
          <a:noFill/>
        </p:spPr>
        <p:txBody>
          <a:bodyPr wrap="none" rtlCol="0" anchor="b" anchorCtr="0">
            <a:spAutoFit/>
          </a:bodyPr>
          <a:lstStyle/>
          <a:p>
            <a:pPr algn="ctr">
              <a:lnSpc>
                <a:spcPts val="5000"/>
              </a:lnSpc>
            </a:pPr>
            <a:r>
              <a:rPr lang="en-US" sz="3200" b="1" dirty="0">
                <a:solidFill>
                  <a:schemeClr val="tx2"/>
                </a:solidFill>
                <a:latin typeface="Open Sans" panose="020B0606030504020204" pitchFamily="34" charset="0"/>
                <a:ea typeface="League Spartan" charset="0"/>
                <a:cs typeface="Poppins" pitchFamily="2" charset="77"/>
              </a:rPr>
              <a:t>Others</a:t>
            </a:r>
          </a:p>
        </p:txBody>
      </p:sp>
      <p:sp>
        <p:nvSpPr>
          <p:cNvPr id="12" name="TextBox 11">
            <a:extLst>
              <a:ext uri="{FF2B5EF4-FFF2-40B4-BE49-F238E27FC236}">
                <a16:creationId xmlns:a16="http://schemas.microsoft.com/office/drawing/2014/main" id="{F6B84134-1B2C-5A43-8567-423CA73F1BC2}"/>
              </a:ext>
            </a:extLst>
          </p:cNvPr>
          <p:cNvSpPr txBox="1"/>
          <p:nvPr/>
        </p:nvSpPr>
        <p:spPr>
          <a:xfrm rot="16200000">
            <a:off x="7011699" y="5200608"/>
            <a:ext cx="2406236" cy="679160"/>
          </a:xfrm>
          <a:prstGeom prst="rect">
            <a:avLst/>
          </a:prstGeom>
          <a:noFill/>
        </p:spPr>
        <p:txBody>
          <a:bodyPr wrap="none" rtlCol="0" anchor="b" anchorCtr="0">
            <a:spAutoFit/>
          </a:bodyPr>
          <a:lstStyle/>
          <a:p>
            <a:pPr algn="ctr">
              <a:lnSpc>
                <a:spcPts val="5000"/>
              </a:lnSpc>
            </a:pPr>
            <a:r>
              <a:rPr lang="en-US" sz="3200" b="1" dirty="0">
                <a:solidFill>
                  <a:schemeClr val="tx2"/>
                </a:solidFill>
                <a:latin typeface="Open Sans" panose="020B0606030504020204" pitchFamily="34" charset="0"/>
                <a:ea typeface="League Spartan" charset="0"/>
                <a:cs typeface="Poppins" pitchFamily="2" charset="77"/>
              </a:rPr>
              <a:t>Awareness</a:t>
            </a:r>
          </a:p>
        </p:txBody>
      </p:sp>
      <p:sp>
        <p:nvSpPr>
          <p:cNvPr id="13" name="TextBox 12">
            <a:extLst>
              <a:ext uri="{FF2B5EF4-FFF2-40B4-BE49-F238E27FC236}">
                <a16:creationId xmlns:a16="http://schemas.microsoft.com/office/drawing/2014/main" id="{5A3FB78D-9C2D-004B-A789-65125BF4514E}"/>
              </a:ext>
            </a:extLst>
          </p:cNvPr>
          <p:cNvSpPr txBox="1"/>
          <p:nvPr/>
        </p:nvSpPr>
        <p:spPr>
          <a:xfrm rot="16200000">
            <a:off x="7359455" y="8643055"/>
            <a:ext cx="1710726" cy="679160"/>
          </a:xfrm>
          <a:prstGeom prst="rect">
            <a:avLst/>
          </a:prstGeom>
          <a:noFill/>
        </p:spPr>
        <p:txBody>
          <a:bodyPr wrap="none" rtlCol="0" anchor="b" anchorCtr="0">
            <a:spAutoFit/>
          </a:bodyPr>
          <a:lstStyle/>
          <a:p>
            <a:pPr algn="ctr">
              <a:lnSpc>
                <a:spcPts val="5000"/>
              </a:lnSpc>
            </a:pPr>
            <a:r>
              <a:rPr lang="en-US" sz="3200" b="1" dirty="0">
                <a:solidFill>
                  <a:schemeClr val="tx2"/>
                </a:solidFill>
                <a:latin typeface="Open Sans" panose="020B0606030504020204" pitchFamily="34" charset="0"/>
                <a:ea typeface="League Spartan" charset="0"/>
                <a:cs typeface="Poppins" pitchFamily="2" charset="77"/>
              </a:rPr>
              <a:t>Actions</a:t>
            </a:r>
          </a:p>
        </p:txBody>
      </p:sp>
      <p:sp>
        <p:nvSpPr>
          <p:cNvPr id="14" name="TextBox 13">
            <a:extLst>
              <a:ext uri="{FF2B5EF4-FFF2-40B4-BE49-F238E27FC236}">
                <a16:creationId xmlns:a16="http://schemas.microsoft.com/office/drawing/2014/main" id="{50DE9B26-4F65-0741-9753-F8EBE10BC3E0}"/>
              </a:ext>
            </a:extLst>
          </p:cNvPr>
          <p:cNvSpPr txBox="1"/>
          <p:nvPr/>
        </p:nvSpPr>
        <p:spPr>
          <a:xfrm>
            <a:off x="9249507" y="4880007"/>
            <a:ext cx="2406236" cy="1320361"/>
          </a:xfrm>
          <a:prstGeom prst="rect">
            <a:avLst/>
          </a:prstGeom>
          <a:noFill/>
        </p:spPr>
        <p:txBody>
          <a:bodyPr wrap="none" rtlCol="0" anchor="ctr"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Self</a:t>
            </a:r>
          </a:p>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Awareness</a:t>
            </a:r>
          </a:p>
        </p:txBody>
      </p:sp>
      <p:sp>
        <p:nvSpPr>
          <p:cNvPr id="15" name="TextBox 14">
            <a:extLst>
              <a:ext uri="{FF2B5EF4-FFF2-40B4-BE49-F238E27FC236}">
                <a16:creationId xmlns:a16="http://schemas.microsoft.com/office/drawing/2014/main" id="{6517E574-C942-0F4C-ABCE-5CE8CFAEE530}"/>
              </a:ext>
            </a:extLst>
          </p:cNvPr>
          <p:cNvSpPr txBox="1"/>
          <p:nvPr/>
        </p:nvSpPr>
        <p:spPr>
          <a:xfrm>
            <a:off x="13323635" y="4880007"/>
            <a:ext cx="2406236" cy="1320361"/>
          </a:xfrm>
          <a:prstGeom prst="rect">
            <a:avLst/>
          </a:prstGeom>
          <a:noFill/>
        </p:spPr>
        <p:txBody>
          <a:bodyPr wrap="none" rtlCol="0" anchor="ctr"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Social</a:t>
            </a:r>
          </a:p>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Awareness</a:t>
            </a:r>
          </a:p>
        </p:txBody>
      </p:sp>
      <p:sp>
        <p:nvSpPr>
          <p:cNvPr id="16" name="TextBox 15">
            <a:extLst>
              <a:ext uri="{FF2B5EF4-FFF2-40B4-BE49-F238E27FC236}">
                <a16:creationId xmlns:a16="http://schemas.microsoft.com/office/drawing/2014/main" id="{92D67101-06CE-1C4C-A542-928ED0CB9B8B}"/>
              </a:ext>
            </a:extLst>
          </p:cNvPr>
          <p:cNvSpPr txBox="1"/>
          <p:nvPr/>
        </p:nvSpPr>
        <p:spPr>
          <a:xfrm>
            <a:off x="13838903" y="8321707"/>
            <a:ext cx="1375698" cy="1320361"/>
          </a:xfrm>
          <a:prstGeom prst="rect">
            <a:avLst/>
          </a:prstGeom>
          <a:noFill/>
        </p:spPr>
        <p:txBody>
          <a:bodyPr wrap="none" rtlCol="0" anchor="ctr"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Social</a:t>
            </a:r>
          </a:p>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Skills</a:t>
            </a:r>
          </a:p>
        </p:txBody>
      </p:sp>
      <p:sp>
        <p:nvSpPr>
          <p:cNvPr id="17" name="TextBox 16">
            <a:extLst>
              <a:ext uri="{FF2B5EF4-FFF2-40B4-BE49-F238E27FC236}">
                <a16:creationId xmlns:a16="http://schemas.microsoft.com/office/drawing/2014/main" id="{AD12A182-2262-7F48-AC0D-D1E785BCA105}"/>
              </a:ext>
            </a:extLst>
          </p:cNvPr>
          <p:cNvSpPr txBox="1"/>
          <p:nvPr/>
        </p:nvSpPr>
        <p:spPr>
          <a:xfrm>
            <a:off x="9000945" y="8321707"/>
            <a:ext cx="2903359" cy="1320361"/>
          </a:xfrm>
          <a:prstGeom prst="rect">
            <a:avLst/>
          </a:prstGeom>
          <a:noFill/>
        </p:spPr>
        <p:txBody>
          <a:bodyPr wrap="none" rtlCol="0" anchor="ctr"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Self</a:t>
            </a:r>
          </a:p>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Management</a:t>
            </a:r>
          </a:p>
        </p:txBody>
      </p:sp>
      <p:sp>
        <p:nvSpPr>
          <p:cNvPr id="18" name="Down Arrow 17">
            <a:extLst>
              <a:ext uri="{FF2B5EF4-FFF2-40B4-BE49-F238E27FC236}">
                <a16:creationId xmlns:a16="http://schemas.microsoft.com/office/drawing/2014/main" id="{B4DFD459-E5CB-3D4C-A389-9B871010966F}"/>
              </a:ext>
            </a:extLst>
          </p:cNvPr>
          <p:cNvSpPr/>
          <p:nvPr/>
        </p:nvSpPr>
        <p:spPr>
          <a:xfrm>
            <a:off x="10113390" y="6491166"/>
            <a:ext cx="678468" cy="1540492"/>
          </a:xfrm>
          <a:prstGeom prst="down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9" name="Down Arrow 18">
            <a:extLst>
              <a:ext uri="{FF2B5EF4-FFF2-40B4-BE49-F238E27FC236}">
                <a16:creationId xmlns:a16="http://schemas.microsoft.com/office/drawing/2014/main" id="{4520C220-D382-924D-B3A5-D64004ED6ED8}"/>
              </a:ext>
            </a:extLst>
          </p:cNvPr>
          <p:cNvSpPr/>
          <p:nvPr/>
        </p:nvSpPr>
        <p:spPr>
          <a:xfrm>
            <a:off x="14187518" y="6491166"/>
            <a:ext cx="678468" cy="1540492"/>
          </a:xfrm>
          <a:prstGeom prst="down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0" name="Right Arrow 19">
            <a:extLst>
              <a:ext uri="{FF2B5EF4-FFF2-40B4-BE49-F238E27FC236}">
                <a16:creationId xmlns:a16="http://schemas.microsoft.com/office/drawing/2014/main" id="{0517A000-3980-3443-94FE-16F02B46BB61}"/>
              </a:ext>
            </a:extLst>
          </p:cNvPr>
          <p:cNvSpPr/>
          <p:nvPr/>
        </p:nvSpPr>
        <p:spPr>
          <a:xfrm>
            <a:off x="11717020" y="5201859"/>
            <a:ext cx="1545336" cy="676656"/>
          </a:xfrm>
          <a:prstGeom prst="right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1" name="Right Arrow 20">
            <a:extLst>
              <a:ext uri="{FF2B5EF4-FFF2-40B4-BE49-F238E27FC236}">
                <a16:creationId xmlns:a16="http://schemas.microsoft.com/office/drawing/2014/main" id="{DBDC4A13-C5F4-3546-A9DB-547CFDEAC417}"/>
              </a:ext>
            </a:extLst>
          </p:cNvPr>
          <p:cNvSpPr/>
          <p:nvPr/>
        </p:nvSpPr>
        <p:spPr>
          <a:xfrm>
            <a:off x="11717020" y="8643559"/>
            <a:ext cx="1545336" cy="676656"/>
          </a:xfrm>
          <a:prstGeom prst="right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2" name="Down Arrow 21">
            <a:extLst>
              <a:ext uri="{FF2B5EF4-FFF2-40B4-BE49-F238E27FC236}">
                <a16:creationId xmlns:a16="http://schemas.microsoft.com/office/drawing/2014/main" id="{B92A0867-2517-0546-B632-4B2BE0DFD6B5}"/>
              </a:ext>
            </a:extLst>
          </p:cNvPr>
          <p:cNvSpPr/>
          <p:nvPr/>
        </p:nvSpPr>
        <p:spPr>
          <a:xfrm>
            <a:off x="14187518" y="9950169"/>
            <a:ext cx="678468" cy="957250"/>
          </a:xfrm>
          <a:prstGeom prst="down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3" name="TextBox 22">
            <a:extLst>
              <a:ext uri="{FF2B5EF4-FFF2-40B4-BE49-F238E27FC236}">
                <a16:creationId xmlns:a16="http://schemas.microsoft.com/office/drawing/2014/main" id="{4C842E5F-DDB5-3346-A0D3-D022F5FA7080}"/>
              </a:ext>
            </a:extLst>
          </p:cNvPr>
          <p:cNvSpPr txBox="1"/>
          <p:nvPr/>
        </p:nvSpPr>
        <p:spPr>
          <a:xfrm>
            <a:off x="12475553" y="11261708"/>
            <a:ext cx="4102406" cy="508409"/>
          </a:xfrm>
          <a:prstGeom prst="rect">
            <a:avLst/>
          </a:prstGeom>
          <a:noFill/>
        </p:spPr>
        <p:txBody>
          <a:bodyPr wrap="none" rtlCol="0" anchor="t" anchorCtr="0">
            <a:spAutoFit/>
          </a:bodyPr>
          <a:lstStyle/>
          <a:p>
            <a:pPr algn="ctr">
              <a:lnSpc>
                <a:spcPts val="3500"/>
              </a:lnSpc>
            </a:pPr>
            <a:r>
              <a:rPr lang="en-US" sz="2400" b="1" dirty="0">
                <a:latin typeface="Open Sans" panose="020B0606030504020204" pitchFamily="34" charset="0"/>
                <a:ea typeface="League Spartan" charset="0"/>
                <a:cs typeface="Poppins" pitchFamily="2" charset="77"/>
              </a:rPr>
              <a:t>Positive impact on others</a:t>
            </a:r>
          </a:p>
        </p:txBody>
      </p:sp>
      <p:sp>
        <p:nvSpPr>
          <p:cNvPr id="29" name="Rectangle 28">
            <a:extLst>
              <a:ext uri="{FF2B5EF4-FFF2-40B4-BE49-F238E27FC236}">
                <a16:creationId xmlns:a16="http://schemas.microsoft.com/office/drawing/2014/main" id="{B0CE8011-3AA3-C04D-9861-4ED48B481620}"/>
              </a:ext>
            </a:extLst>
          </p:cNvPr>
          <p:cNvSpPr/>
          <p:nvPr/>
        </p:nvSpPr>
        <p:spPr>
          <a:xfrm>
            <a:off x="16996452" y="4222376"/>
            <a:ext cx="4962372" cy="2635624"/>
          </a:xfrm>
          <a:prstGeom prst="rect">
            <a:avLst/>
          </a:prstGeom>
          <a:solidFill>
            <a:schemeClr val="accent1"/>
          </a:solidFill>
          <a:ln>
            <a:noFill/>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en-US" dirty="0">
              <a:solidFill>
                <a:schemeClr val="tx1"/>
              </a:solidFill>
              <a:latin typeface="Lato Light" panose="020F0502020204030203" pitchFamily="34" charset="0"/>
            </a:endParaRPr>
          </a:p>
        </p:txBody>
      </p:sp>
      <p:sp>
        <p:nvSpPr>
          <p:cNvPr id="30" name="Rectangle 29">
            <a:extLst>
              <a:ext uri="{FF2B5EF4-FFF2-40B4-BE49-F238E27FC236}">
                <a16:creationId xmlns:a16="http://schemas.microsoft.com/office/drawing/2014/main" id="{8E81D508-4F6E-3C42-B1E9-B6143430C647}"/>
              </a:ext>
            </a:extLst>
          </p:cNvPr>
          <p:cNvSpPr/>
          <p:nvPr/>
        </p:nvSpPr>
        <p:spPr>
          <a:xfrm>
            <a:off x="16996451" y="7664823"/>
            <a:ext cx="4962372" cy="2635624"/>
          </a:xfrm>
          <a:prstGeom prst="rect">
            <a:avLst/>
          </a:prstGeom>
          <a:solidFill>
            <a:schemeClr val="accent2"/>
          </a:solidFill>
          <a:ln>
            <a:noFill/>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en-US" dirty="0">
              <a:solidFill>
                <a:schemeClr val="tx1"/>
              </a:solidFill>
              <a:latin typeface="Lato Light" panose="020F0502020204030203" pitchFamily="34" charset="0"/>
            </a:endParaRPr>
          </a:p>
        </p:txBody>
      </p:sp>
      <p:sp>
        <p:nvSpPr>
          <p:cNvPr id="31" name="Rectangle 30">
            <a:extLst>
              <a:ext uri="{FF2B5EF4-FFF2-40B4-BE49-F238E27FC236}">
                <a16:creationId xmlns:a16="http://schemas.microsoft.com/office/drawing/2014/main" id="{4E334C01-D61F-FE4C-9372-327E752A33E6}"/>
              </a:ext>
            </a:extLst>
          </p:cNvPr>
          <p:cNvSpPr/>
          <p:nvPr/>
        </p:nvSpPr>
        <p:spPr>
          <a:xfrm>
            <a:off x="2418827" y="4224189"/>
            <a:ext cx="4962372" cy="2635624"/>
          </a:xfrm>
          <a:prstGeom prst="rect">
            <a:avLst/>
          </a:prstGeom>
          <a:solidFill>
            <a:schemeClr val="accent1"/>
          </a:solidFill>
          <a:ln>
            <a:noFill/>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en-US" dirty="0">
              <a:solidFill>
                <a:schemeClr val="tx1"/>
              </a:solidFill>
              <a:latin typeface="Lato Light" panose="020F0502020204030203" pitchFamily="34" charset="0"/>
            </a:endParaRPr>
          </a:p>
        </p:txBody>
      </p:sp>
      <p:sp>
        <p:nvSpPr>
          <p:cNvPr id="32" name="Rectangle 31">
            <a:extLst>
              <a:ext uri="{FF2B5EF4-FFF2-40B4-BE49-F238E27FC236}">
                <a16:creationId xmlns:a16="http://schemas.microsoft.com/office/drawing/2014/main" id="{0FF9F780-213B-5B4D-AE7F-13A5D20D5918}"/>
              </a:ext>
            </a:extLst>
          </p:cNvPr>
          <p:cNvSpPr/>
          <p:nvPr/>
        </p:nvSpPr>
        <p:spPr>
          <a:xfrm>
            <a:off x="2418826" y="7666636"/>
            <a:ext cx="4962372" cy="2635624"/>
          </a:xfrm>
          <a:prstGeom prst="rect">
            <a:avLst/>
          </a:prstGeom>
          <a:solidFill>
            <a:schemeClr val="accent2"/>
          </a:solidFill>
          <a:ln>
            <a:noFill/>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en-US" dirty="0">
              <a:solidFill>
                <a:schemeClr val="tx1"/>
              </a:solidFill>
              <a:latin typeface="Lato Light" panose="020F0502020204030203" pitchFamily="34" charset="0"/>
            </a:endParaRPr>
          </a:p>
        </p:txBody>
      </p:sp>
      <p:sp>
        <p:nvSpPr>
          <p:cNvPr id="33" name="Subtitle 2">
            <a:extLst>
              <a:ext uri="{FF2B5EF4-FFF2-40B4-BE49-F238E27FC236}">
                <a16:creationId xmlns:a16="http://schemas.microsoft.com/office/drawing/2014/main" id="{BD03A7FC-D7AB-F84F-A4A8-8AC70CAFBFB3}"/>
              </a:ext>
            </a:extLst>
          </p:cNvPr>
          <p:cNvSpPr txBox="1">
            <a:spLocks/>
          </p:cNvSpPr>
          <p:nvPr/>
        </p:nvSpPr>
        <p:spPr>
          <a:xfrm>
            <a:off x="17620918" y="4395258"/>
            <a:ext cx="3713438" cy="2289858"/>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spcBef>
                <a:spcPts val="600"/>
              </a:spcBef>
            </a:pPr>
            <a:r>
              <a:rPr lang="en-US"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An HR department is an essential, if not critical, component of any business regardless of the organization's size.</a:t>
            </a:r>
          </a:p>
        </p:txBody>
      </p:sp>
      <p:sp>
        <p:nvSpPr>
          <p:cNvPr id="34" name="Subtitle 2">
            <a:extLst>
              <a:ext uri="{FF2B5EF4-FFF2-40B4-BE49-F238E27FC236}">
                <a16:creationId xmlns:a16="http://schemas.microsoft.com/office/drawing/2014/main" id="{ADDDBA62-382E-F642-81B4-C10E0AE084E8}"/>
              </a:ext>
            </a:extLst>
          </p:cNvPr>
          <p:cNvSpPr txBox="1">
            <a:spLocks/>
          </p:cNvSpPr>
          <p:nvPr/>
        </p:nvSpPr>
        <p:spPr>
          <a:xfrm>
            <a:off x="17620918" y="7836958"/>
            <a:ext cx="3713438" cy="2289858"/>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spcBef>
                <a:spcPts val="600"/>
              </a:spcBef>
            </a:pPr>
            <a:r>
              <a:rPr lang="en-US"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An HR department is an essential, if not critical, component of any business regardless of the organization's size.</a:t>
            </a:r>
          </a:p>
        </p:txBody>
      </p:sp>
      <p:sp>
        <p:nvSpPr>
          <p:cNvPr id="35" name="Subtitle 2">
            <a:extLst>
              <a:ext uri="{FF2B5EF4-FFF2-40B4-BE49-F238E27FC236}">
                <a16:creationId xmlns:a16="http://schemas.microsoft.com/office/drawing/2014/main" id="{EF4C0972-3049-5147-B131-DCA1106229A3}"/>
              </a:ext>
            </a:extLst>
          </p:cNvPr>
          <p:cNvSpPr txBox="1">
            <a:spLocks/>
          </p:cNvSpPr>
          <p:nvPr/>
        </p:nvSpPr>
        <p:spPr>
          <a:xfrm>
            <a:off x="3043294" y="4395258"/>
            <a:ext cx="3713438" cy="2289858"/>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spcBef>
                <a:spcPts val="600"/>
              </a:spcBef>
            </a:pPr>
            <a:r>
              <a:rPr lang="en-US"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An HR department is an essential, if not critical, component of any business regardless of the organization's size.</a:t>
            </a:r>
          </a:p>
        </p:txBody>
      </p:sp>
      <p:sp>
        <p:nvSpPr>
          <p:cNvPr id="36" name="Subtitle 2">
            <a:extLst>
              <a:ext uri="{FF2B5EF4-FFF2-40B4-BE49-F238E27FC236}">
                <a16:creationId xmlns:a16="http://schemas.microsoft.com/office/drawing/2014/main" id="{D48E53A7-A3FF-4D4A-BAB7-838AC35A561C}"/>
              </a:ext>
            </a:extLst>
          </p:cNvPr>
          <p:cNvSpPr txBox="1">
            <a:spLocks/>
          </p:cNvSpPr>
          <p:nvPr/>
        </p:nvSpPr>
        <p:spPr>
          <a:xfrm>
            <a:off x="3043294" y="7836958"/>
            <a:ext cx="3713438" cy="2289858"/>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spcBef>
                <a:spcPts val="600"/>
              </a:spcBef>
            </a:pPr>
            <a:r>
              <a:rPr lang="en-US"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An HR department is an essential, if not critical, component of any business regardless of the organization's size.</a:t>
            </a:r>
          </a:p>
        </p:txBody>
      </p:sp>
      <p:sp>
        <p:nvSpPr>
          <p:cNvPr id="37" name="Rectángulo 36">
            <a:extLst>
              <a:ext uri="{FF2B5EF4-FFF2-40B4-BE49-F238E27FC236}">
                <a16:creationId xmlns:a16="http://schemas.microsoft.com/office/drawing/2014/main" id="{FC55EF4E-6458-834B-8CF4-758513424D30}"/>
              </a:ext>
            </a:extLst>
          </p:cNvPr>
          <p:cNvSpPr/>
          <p:nvPr/>
        </p:nvSpPr>
        <p:spPr>
          <a:xfrm>
            <a:off x="883884" y="419655"/>
            <a:ext cx="7098418" cy="1938992"/>
          </a:xfrm>
          <a:prstGeom prst="rect">
            <a:avLst/>
          </a:prstGeom>
          <a:noFill/>
        </p:spPr>
        <p:txBody>
          <a:bodyPr wrap="none" lIns="91440" tIns="45720" rIns="91440" bIns="45720">
            <a:spAutoFit/>
          </a:bodyPr>
          <a:lstStyle/>
          <a:p>
            <a:r>
              <a:rPr lang="es-MX" sz="6000" dirty="0">
                <a:solidFill>
                  <a:schemeClr val="accent5">
                    <a:lumMod val="50000"/>
                  </a:schemeClr>
                </a:solidFill>
                <a:latin typeface="Montserrat Black" pitchFamily="2" charset="77"/>
              </a:rPr>
              <a:t>THE EMOTIONAL</a:t>
            </a:r>
          </a:p>
          <a:p>
            <a:r>
              <a:rPr lang="es-MX" sz="6000" dirty="0">
                <a:solidFill>
                  <a:schemeClr val="accent5">
                    <a:lumMod val="50000"/>
                  </a:schemeClr>
                </a:solidFill>
                <a:latin typeface="Montserrat Black" pitchFamily="2" charset="77"/>
              </a:rPr>
              <a:t> </a:t>
            </a:r>
          </a:p>
        </p:txBody>
      </p:sp>
      <p:sp>
        <p:nvSpPr>
          <p:cNvPr id="38" name="Rectángulo 37">
            <a:extLst>
              <a:ext uri="{FF2B5EF4-FFF2-40B4-BE49-F238E27FC236}">
                <a16:creationId xmlns:a16="http://schemas.microsoft.com/office/drawing/2014/main" id="{38A5E472-0CAC-FF49-BA10-D44978AF077F}"/>
              </a:ext>
            </a:extLst>
          </p:cNvPr>
          <p:cNvSpPr/>
          <p:nvPr/>
        </p:nvSpPr>
        <p:spPr>
          <a:xfrm>
            <a:off x="754587" y="1575039"/>
            <a:ext cx="11907427" cy="1015663"/>
          </a:xfrm>
          <a:prstGeom prst="rect">
            <a:avLst/>
          </a:prstGeom>
        </p:spPr>
        <p:txBody>
          <a:bodyPr wrap="none">
            <a:spAutoFit/>
          </a:bodyPr>
          <a:lstStyle/>
          <a:p>
            <a:r>
              <a:rPr lang="es-MX" sz="6000" dirty="0">
                <a:solidFill>
                  <a:schemeClr val="accent6">
                    <a:lumMod val="10000"/>
                  </a:schemeClr>
                </a:solidFill>
                <a:latin typeface="Montserrat Black" pitchFamily="2" charset="77"/>
              </a:rPr>
              <a:t>COMPETENCY FRAMEWORK</a:t>
            </a:r>
            <a:endParaRPr lang="en-US" sz="1800" dirty="0">
              <a:solidFill>
                <a:schemeClr val="accent6">
                  <a:lumMod val="10000"/>
                </a:schemeClr>
              </a:solidFill>
            </a:endParaRPr>
          </a:p>
        </p:txBody>
      </p:sp>
      <p:grpSp>
        <p:nvGrpSpPr>
          <p:cNvPr id="39" name="Grupo 38">
            <a:extLst>
              <a:ext uri="{FF2B5EF4-FFF2-40B4-BE49-F238E27FC236}">
                <a16:creationId xmlns:a16="http://schemas.microsoft.com/office/drawing/2014/main" id="{3F884CC7-8139-444C-9D6F-A8872194B938}"/>
              </a:ext>
            </a:extLst>
          </p:cNvPr>
          <p:cNvGrpSpPr/>
          <p:nvPr/>
        </p:nvGrpSpPr>
        <p:grpSpPr>
          <a:xfrm>
            <a:off x="937442" y="1492740"/>
            <a:ext cx="7795887" cy="132019"/>
            <a:chOff x="2756783" y="1776884"/>
            <a:chExt cx="7795887" cy="132019"/>
          </a:xfrm>
        </p:grpSpPr>
        <p:sp>
          <p:nvSpPr>
            <p:cNvPr id="40" name="Rectángulo 39">
              <a:extLst>
                <a:ext uri="{FF2B5EF4-FFF2-40B4-BE49-F238E27FC236}">
                  <a16:creationId xmlns:a16="http://schemas.microsoft.com/office/drawing/2014/main" id="{C4ADC20C-58DE-6C4A-8E3A-A623AC272B56}"/>
                </a:ext>
              </a:extLst>
            </p:cNvPr>
            <p:cNvSpPr/>
            <p:nvPr/>
          </p:nvSpPr>
          <p:spPr>
            <a:xfrm>
              <a:off x="2756783" y="1776884"/>
              <a:ext cx="4996525" cy="13201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p>
          </p:txBody>
        </p:sp>
        <p:sp>
          <p:nvSpPr>
            <p:cNvPr id="41" name="Rectángulo 40">
              <a:extLst>
                <a:ext uri="{FF2B5EF4-FFF2-40B4-BE49-F238E27FC236}">
                  <a16:creationId xmlns:a16="http://schemas.microsoft.com/office/drawing/2014/main" id="{D1BDDCAD-E9C8-C04F-B2C2-F52539BE89A3}"/>
                </a:ext>
              </a:extLst>
            </p:cNvPr>
            <p:cNvSpPr/>
            <p:nvPr/>
          </p:nvSpPr>
          <p:spPr>
            <a:xfrm>
              <a:off x="7693533" y="1776884"/>
              <a:ext cx="2859137" cy="132019"/>
            </a:xfrm>
            <a:prstGeom prst="rect">
              <a:avLst/>
            </a:prstGeom>
            <a:solidFill>
              <a:schemeClr val="accent6">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p>
          </p:txBody>
        </p:sp>
      </p:grpSp>
    </p:spTree>
    <p:extLst>
      <p:ext uri="{BB962C8B-B14F-4D97-AF65-F5344CB8AC3E}">
        <p14:creationId xmlns:p14="http://schemas.microsoft.com/office/powerpoint/2010/main" val="4253750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ángulo 13">
            <a:extLst>
              <a:ext uri="{FF2B5EF4-FFF2-40B4-BE49-F238E27FC236}">
                <a16:creationId xmlns:a16="http://schemas.microsoft.com/office/drawing/2014/main" id="{67314DD0-36EB-674F-BB6B-3AD754633325}"/>
              </a:ext>
            </a:extLst>
          </p:cNvPr>
          <p:cNvSpPr/>
          <p:nvPr/>
        </p:nvSpPr>
        <p:spPr>
          <a:xfrm>
            <a:off x="0" y="-23802"/>
            <a:ext cx="24478595" cy="13763603"/>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ángulo 8">
            <a:extLst>
              <a:ext uri="{FF2B5EF4-FFF2-40B4-BE49-F238E27FC236}">
                <a16:creationId xmlns:a16="http://schemas.microsoft.com/office/drawing/2014/main" id="{1462C5C7-ECFB-8F4E-AE67-626C93ABE723}"/>
              </a:ext>
            </a:extLst>
          </p:cNvPr>
          <p:cNvSpPr/>
          <p:nvPr/>
        </p:nvSpPr>
        <p:spPr>
          <a:xfrm>
            <a:off x="0" y="-29497"/>
            <a:ext cx="24377650" cy="13716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2317456 w 24377650"/>
              <a:gd name="connsiteY2" fmla="*/ 6672649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2317456 w 24377650"/>
              <a:gd name="connsiteY2" fmla="*/ 6672649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2317456 w 24377650"/>
              <a:gd name="connsiteY2" fmla="*/ 6672649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2317456 w 24377650"/>
              <a:gd name="connsiteY2" fmla="*/ 6672649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2317456 w 24377650"/>
              <a:gd name="connsiteY2" fmla="*/ 6672649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2317456 w 24377650"/>
              <a:gd name="connsiteY2" fmla="*/ 6672649 h 13716000"/>
              <a:gd name="connsiteX3" fmla="*/ 0 w 24377650"/>
              <a:gd name="connsiteY3" fmla="*/ 13716000 h 13716000"/>
              <a:gd name="connsiteX4" fmla="*/ 0 w 24377650"/>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377650" h="13716000">
                <a:moveTo>
                  <a:pt x="0" y="0"/>
                </a:moveTo>
                <a:lnTo>
                  <a:pt x="24377650" y="0"/>
                </a:lnTo>
                <a:cubicBezTo>
                  <a:pt x="20505865" y="4250724"/>
                  <a:pt x="14780570" y="1062682"/>
                  <a:pt x="12317456" y="6672649"/>
                </a:cubicBezTo>
                <a:cubicBezTo>
                  <a:pt x="8829475" y="12653320"/>
                  <a:pt x="4155246" y="9910118"/>
                  <a:pt x="0" y="13716000"/>
                </a:cubicBezTo>
                <a:lnTo>
                  <a:pt x="0" y="0"/>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CuadroTexto 150">
            <a:extLst>
              <a:ext uri="{FF2B5EF4-FFF2-40B4-BE49-F238E27FC236}">
                <a16:creationId xmlns:a16="http://schemas.microsoft.com/office/drawing/2014/main" id="{8BFB4489-3E3E-B54A-B661-675BA649B3F5}"/>
              </a:ext>
            </a:extLst>
          </p:cNvPr>
          <p:cNvSpPr txBox="1"/>
          <p:nvPr/>
        </p:nvSpPr>
        <p:spPr>
          <a:xfrm>
            <a:off x="1190009" y="3687417"/>
            <a:ext cx="13860521" cy="2646878"/>
          </a:xfrm>
          <a:prstGeom prst="rect">
            <a:avLst/>
          </a:prstGeom>
          <a:noFill/>
          <a:effectLst>
            <a:outerShdw blurRad="534739" dist="112514" dir="5400000" algn="ctr" rotWithShape="0">
              <a:srgbClr val="000000">
                <a:alpha val="51262"/>
              </a:srgbClr>
            </a:outerShdw>
          </a:effectLst>
        </p:spPr>
        <p:txBody>
          <a:bodyPr wrap="square" rtlCol="0">
            <a:spAutoFit/>
          </a:bodyPr>
          <a:lstStyle/>
          <a:p>
            <a:r>
              <a:rPr lang="en-US" sz="16600" b="1" i="1" dirty="0">
                <a:solidFill>
                  <a:schemeClr val="bg1"/>
                </a:solidFill>
                <a:latin typeface="Montserrat Black" pitchFamily="2" charset="77"/>
              </a:rPr>
              <a:t>THANKS</a:t>
            </a:r>
          </a:p>
        </p:txBody>
      </p:sp>
      <p:sp>
        <p:nvSpPr>
          <p:cNvPr id="36" name="CuadroTexto 35">
            <a:extLst>
              <a:ext uri="{FF2B5EF4-FFF2-40B4-BE49-F238E27FC236}">
                <a16:creationId xmlns:a16="http://schemas.microsoft.com/office/drawing/2014/main" id="{FFD27A52-A45E-3E46-8C99-85B2D1163E6D}"/>
              </a:ext>
            </a:extLst>
          </p:cNvPr>
          <p:cNvSpPr txBox="1"/>
          <p:nvPr/>
        </p:nvSpPr>
        <p:spPr>
          <a:xfrm>
            <a:off x="1190009" y="6107407"/>
            <a:ext cx="14660999" cy="830997"/>
          </a:xfrm>
          <a:prstGeom prst="rect">
            <a:avLst/>
          </a:prstGeom>
          <a:noFill/>
        </p:spPr>
        <p:txBody>
          <a:bodyPr wrap="square" rtlCol="0">
            <a:spAutoFit/>
          </a:bodyPr>
          <a:lstStyle/>
          <a:p>
            <a:r>
              <a:rPr lang="en-US" sz="4800" dirty="0">
                <a:solidFill>
                  <a:schemeClr val="accent6"/>
                </a:solidFill>
                <a:latin typeface="Montserrat" pitchFamily="2" charset="77"/>
              </a:rPr>
              <a:t>POWERPOINT PRESENTATION</a:t>
            </a:r>
          </a:p>
        </p:txBody>
      </p:sp>
      <p:sp>
        <p:nvSpPr>
          <p:cNvPr id="38" name="CuadroTexto 37">
            <a:extLst>
              <a:ext uri="{FF2B5EF4-FFF2-40B4-BE49-F238E27FC236}">
                <a16:creationId xmlns:a16="http://schemas.microsoft.com/office/drawing/2014/main" id="{263518B8-770C-FB4F-A08B-8EBDBEA26C72}"/>
              </a:ext>
            </a:extLst>
          </p:cNvPr>
          <p:cNvSpPr txBox="1"/>
          <p:nvPr/>
        </p:nvSpPr>
        <p:spPr>
          <a:xfrm>
            <a:off x="1190009" y="6938404"/>
            <a:ext cx="8504162" cy="646331"/>
          </a:xfrm>
          <a:prstGeom prst="rect">
            <a:avLst/>
          </a:prstGeom>
          <a:noFill/>
        </p:spPr>
        <p:txBody>
          <a:bodyPr wrap="square" rtlCol="0">
            <a:spAutoFit/>
          </a:bodyPr>
          <a:lstStyle/>
          <a:p>
            <a:r>
              <a:rPr lang="en-US" dirty="0">
                <a:solidFill>
                  <a:schemeClr val="accent3"/>
                </a:solidFill>
              </a:rPr>
              <a:t>WWW.PPTHEMES.COM</a:t>
            </a:r>
          </a:p>
        </p:txBody>
      </p:sp>
    </p:spTree>
    <p:extLst>
      <p:ext uri="{BB962C8B-B14F-4D97-AF65-F5344CB8AC3E}">
        <p14:creationId xmlns:p14="http://schemas.microsoft.com/office/powerpoint/2010/main" val="3413701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6351" y="3570"/>
            <a:ext cx="24364955" cy="13708857"/>
          </a:xfrm>
          <a:prstGeom prst="rect">
            <a:avLst/>
          </a:prstGeom>
          <a:solidFill>
            <a:srgbClr val="000000">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4353673" y="5874089"/>
            <a:ext cx="15915004" cy="3431196"/>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sz="4399"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4399" dirty="0">
                <a:solidFill>
                  <a:schemeClr val="bg1"/>
                </a:solidFill>
                <a:latin typeface="Lato Light" panose="020F0302020204030203" pitchFamily="34" charset="0"/>
                <a:cs typeface="Arial" panose="020B0604020202020204" pitchFamily="34" charset="0"/>
              </a:rPr>
              <a:t> </a:t>
            </a:r>
          </a:p>
          <a:p>
            <a:pPr algn="ctr"/>
            <a:r>
              <a:rPr lang="es-CO" altLang="ja-JP" sz="4399"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4399" dirty="0">
              <a:solidFill>
                <a:schemeClr val="bg1"/>
              </a:solidFill>
              <a:latin typeface="Lato Light" panose="020F0302020204030203" pitchFamily="34" charset="0"/>
              <a:cs typeface="Arial" panose="020B0604020202020204" pitchFamily="34" charset="0"/>
            </a:endParaRPr>
          </a:p>
          <a:p>
            <a:pPr algn="ctr"/>
            <a:r>
              <a:rPr lang="es-CO" altLang="ja-JP" sz="4399"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4399" dirty="0">
                <a:solidFill>
                  <a:schemeClr val="bg1"/>
                </a:solidFill>
                <a:latin typeface="Lato Light" panose="020F0302020204030203" pitchFamily="34" charset="0"/>
                <a:cs typeface="Arial" panose="020B0604020202020204" pitchFamily="34" charset="0"/>
              </a:rPr>
              <a:t> </a:t>
            </a:r>
          </a:p>
          <a:p>
            <a:pPr algn="ctr"/>
            <a:r>
              <a:rPr lang="es-CO" altLang="ja-JP" sz="4399"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4399" dirty="0">
                <a:solidFill>
                  <a:schemeClr val="bg1"/>
                </a:solidFill>
                <a:latin typeface="Lato Light" panose="020F0302020204030203" pitchFamily="34" charset="0"/>
                <a:cs typeface="Arial" panose="020B0604020202020204" pitchFamily="34" charset="0"/>
              </a:rPr>
              <a:t> </a:t>
            </a:r>
          </a:p>
          <a:p>
            <a:pPr algn="ctr"/>
            <a:endParaRPr lang="es-CO" altLang="ja-JP" sz="1050" dirty="0">
              <a:solidFill>
                <a:schemeClr val="bg1"/>
              </a:solidFill>
              <a:latin typeface="Lato Light" panose="020F0302020204030203" pitchFamily="34" charset="0"/>
              <a:cs typeface="Arial" panose="020B0604020202020204" pitchFamily="34" charset="0"/>
            </a:endParaRPr>
          </a:p>
          <a:p>
            <a:pPr algn="ctr"/>
            <a:endParaRPr lang="es-CO" altLang="ja-JP" sz="105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5675721" y="11880288"/>
            <a:ext cx="13746937" cy="1323183"/>
          </a:xfrm>
          <a:prstGeom prst="rect">
            <a:avLst/>
          </a:prstGeom>
          <a:noFill/>
        </p:spPr>
        <p:txBody>
          <a:bodyPr wrap="square" rtlCol="0">
            <a:spAutoFit/>
          </a:bodyPr>
          <a:lstStyle/>
          <a:p>
            <a:pPr algn="ctr"/>
            <a:r>
              <a:rPr lang="en-US" altLang="ja-JP" sz="3999"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3999" dirty="0" err="1">
                <a:solidFill>
                  <a:schemeClr val="accent5"/>
                </a:solidFill>
                <a:latin typeface="Lato Light" panose="020F0302020204030203" pitchFamily="34" charset="0"/>
                <a:cs typeface="Arial" panose="020B0604020202020204" pitchFamily="34" charset="0"/>
              </a:rPr>
              <a:t>Freepik</a:t>
            </a:r>
            <a:r>
              <a:rPr lang="en-US" altLang="ja-JP" sz="3999" dirty="0">
                <a:solidFill>
                  <a:schemeClr val="accent5"/>
                </a:solidFill>
                <a:latin typeface="Lato Light" panose="020F0302020204030203" pitchFamily="34" charset="0"/>
                <a:cs typeface="Arial" panose="020B0604020202020204" pitchFamily="34" charset="0"/>
              </a:rPr>
              <a:t> and </a:t>
            </a:r>
            <a:r>
              <a:rPr lang="en-US" altLang="ja-JP" sz="3999" dirty="0" err="1">
                <a:solidFill>
                  <a:schemeClr val="accent5"/>
                </a:solidFill>
                <a:latin typeface="Lato Light" panose="020F0302020204030203" pitchFamily="34" charset="0"/>
                <a:cs typeface="Arial" panose="020B0604020202020204" pitchFamily="34" charset="0"/>
              </a:rPr>
              <a:t>Pixabay</a:t>
            </a:r>
            <a:r>
              <a:rPr lang="en-US" altLang="ja-JP" sz="3999" dirty="0">
                <a:solidFill>
                  <a:schemeClr val="accent5"/>
                </a:solidFill>
                <a:latin typeface="Lato Light" panose="020F0302020204030203" pitchFamily="34" charset="0"/>
                <a:cs typeface="Arial" panose="020B0604020202020204" pitchFamily="34" charset="0"/>
              </a:rPr>
              <a:t>.</a:t>
            </a:r>
            <a:endParaRPr lang="es-CO" sz="10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14459684" y="9881683"/>
            <a:ext cx="1615675" cy="1274830"/>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9038430" y="9881683"/>
            <a:ext cx="1615675" cy="127483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9590106" y="10077053"/>
            <a:ext cx="420962" cy="774456"/>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70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10933514" y="9881683"/>
            <a:ext cx="1615675" cy="1274830"/>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11341475" y="10036221"/>
            <a:ext cx="703419" cy="813014"/>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4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12735013" y="9881683"/>
            <a:ext cx="1615675" cy="1274830"/>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13212340" y="10077051"/>
            <a:ext cx="696051" cy="696051"/>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913762">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2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14828012" y="10180476"/>
            <a:ext cx="837332" cy="592626"/>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8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15162364" y="10349105"/>
            <a:ext cx="215632" cy="253914"/>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8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 y="1790494"/>
            <a:ext cx="24377652" cy="4223724"/>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6398" dirty="0">
                <a:solidFill>
                  <a:schemeClr val="accent5"/>
                </a:solidFill>
                <a:latin typeface="Lato Black" panose="020F0A02020204030203" pitchFamily="34" charset="0"/>
              </a:rPr>
              <a:t>THANKS FOR DOWNLOADING THESE TEMPLATES! </a:t>
            </a:r>
            <a:br>
              <a:rPr kumimoji="1" lang="en-US" altLang="ja-JP" sz="3999" b="1" dirty="0">
                <a:solidFill>
                  <a:schemeClr val="accent5"/>
                </a:solidFill>
                <a:latin typeface="Lato Light" panose="020F0302020204030203" pitchFamily="34" charset="0"/>
              </a:rPr>
            </a:br>
            <a:r>
              <a:rPr kumimoji="1" lang="en-US" altLang="ja-JP" sz="4799" dirty="0">
                <a:solidFill>
                  <a:schemeClr val="accent5"/>
                </a:solidFill>
                <a:latin typeface="Lato Light" panose="020F0302020204030203" pitchFamily="34" charset="0"/>
              </a:rPr>
              <a:t>Find even more free templates at </a:t>
            </a:r>
            <a:endParaRPr kumimoji="1" lang="en-US" altLang="ja-JP" sz="3999"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 y="3801639"/>
            <a:ext cx="24364955" cy="269734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799"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2799" dirty="0">
                <a:solidFill>
                  <a:schemeClr val="bg1"/>
                </a:solidFill>
                <a:latin typeface="Lato Light" panose="020F0302020204030203" pitchFamily="34" charset="0"/>
              </a:rPr>
              <a:t> / </a:t>
            </a:r>
            <a:r>
              <a:rPr lang="en-US" sz="2799"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2799" dirty="0">
                <a:solidFill>
                  <a:schemeClr val="bg1"/>
                </a:solidFill>
                <a:latin typeface="Lato Light" panose="020F0302020204030203" pitchFamily="34" charset="0"/>
              </a:rPr>
              <a:t>  </a:t>
            </a:r>
          </a:p>
          <a:p>
            <a:pPr marL="0" indent="0" algn="ctr">
              <a:buNone/>
            </a:pPr>
            <a:r>
              <a:rPr lang="en-US" sz="2799" dirty="0">
                <a:solidFill>
                  <a:schemeClr val="bg1"/>
                </a:solidFill>
                <a:latin typeface="Lato Light" panose="020F0302020204030203" pitchFamily="34" charset="0"/>
              </a:rPr>
              <a:t>Premium Templates: </a:t>
            </a:r>
            <a:r>
              <a:rPr lang="en-US" sz="2799" dirty="0">
                <a:solidFill>
                  <a:schemeClr val="bg1"/>
                </a:solidFill>
                <a:latin typeface="Lato Light" panose="020F0302020204030203" pitchFamily="34" charset="0"/>
                <a:hlinkClick r:id="rId9"/>
              </a:rPr>
              <a:t>https://www.pptbundle.com/</a:t>
            </a:r>
            <a:r>
              <a:rPr lang="en-US" sz="2799" dirty="0">
                <a:solidFill>
                  <a:schemeClr val="bg1"/>
                </a:solidFill>
                <a:latin typeface="Lato Light" panose="020F0302020204030203" pitchFamily="34" charset="0"/>
              </a:rPr>
              <a:t> </a:t>
            </a:r>
          </a:p>
          <a:p>
            <a:pPr marL="0" indent="0" algn="ctr">
              <a:buNone/>
            </a:pPr>
            <a:br>
              <a:rPr lang="en-US" altLang="ja-JP" sz="2799" dirty="0">
                <a:solidFill>
                  <a:schemeClr val="bg1"/>
                </a:solidFill>
                <a:latin typeface="Lato Light" panose="020F0302020204030203" pitchFamily="34" charset="0"/>
                <a:cs typeface="Arial" panose="020B0604020202020204" pitchFamily="34" charset="0"/>
              </a:rPr>
            </a:br>
            <a:endParaRPr lang="en-US" altLang="ja-JP" sz="2799"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ángulo 15">
            <a:extLst>
              <a:ext uri="{FF2B5EF4-FFF2-40B4-BE49-F238E27FC236}">
                <a16:creationId xmlns:a16="http://schemas.microsoft.com/office/drawing/2014/main" id="{53E4F172-75EB-3C48-9080-8CAA3FA98F78}"/>
              </a:ext>
            </a:extLst>
          </p:cNvPr>
          <p:cNvSpPr/>
          <p:nvPr/>
        </p:nvSpPr>
        <p:spPr>
          <a:xfrm>
            <a:off x="0" y="0"/>
            <a:ext cx="24377650" cy="13716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Rectángulo redondeado 120">
            <a:extLst>
              <a:ext uri="{FF2B5EF4-FFF2-40B4-BE49-F238E27FC236}">
                <a16:creationId xmlns:a16="http://schemas.microsoft.com/office/drawing/2014/main" id="{5032ADF9-0542-8349-9BAF-96EB62905632}"/>
              </a:ext>
            </a:extLst>
          </p:cNvPr>
          <p:cNvSpPr/>
          <p:nvPr/>
        </p:nvSpPr>
        <p:spPr>
          <a:xfrm rot="2584528">
            <a:off x="7106140" y="1143436"/>
            <a:ext cx="8856855" cy="8856855"/>
          </a:xfrm>
          <a:prstGeom prst="roundRect">
            <a:avLst>
              <a:gd name="adj" fmla="val 24383"/>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ángulo 8">
            <a:extLst>
              <a:ext uri="{FF2B5EF4-FFF2-40B4-BE49-F238E27FC236}">
                <a16:creationId xmlns:a16="http://schemas.microsoft.com/office/drawing/2014/main" id="{287D76A4-F254-8144-B265-94538767BAF7}"/>
              </a:ext>
            </a:extLst>
          </p:cNvPr>
          <p:cNvSpPr/>
          <p:nvPr/>
        </p:nvSpPr>
        <p:spPr>
          <a:xfrm>
            <a:off x="0" y="0"/>
            <a:ext cx="24377650" cy="13716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2317456 w 24377650"/>
              <a:gd name="connsiteY2" fmla="*/ 6672649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2317456 w 24377650"/>
              <a:gd name="connsiteY2" fmla="*/ 6672649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2317456 w 24377650"/>
              <a:gd name="connsiteY2" fmla="*/ 6672649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2317456 w 24377650"/>
              <a:gd name="connsiteY2" fmla="*/ 6672649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2317456 w 24377650"/>
              <a:gd name="connsiteY2" fmla="*/ 6672649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2317456 w 24377650"/>
              <a:gd name="connsiteY2" fmla="*/ 6672649 h 13716000"/>
              <a:gd name="connsiteX3" fmla="*/ 0 w 24377650"/>
              <a:gd name="connsiteY3" fmla="*/ 13716000 h 13716000"/>
              <a:gd name="connsiteX4" fmla="*/ 0 w 24377650"/>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377650" h="13716000">
                <a:moveTo>
                  <a:pt x="0" y="0"/>
                </a:moveTo>
                <a:lnTo>
                  <a:pt x="24377650" y="0"/>
                </a:lnTo>
                <a:cubicBezTo>
                  <a:pt x="20505865" y="4250724"/>
                  <a:pt x="14780570" y="1062682"/>
                  <a:pt x="12317456" y="6672649"/>
                </a:cubicBezTo>
                <a:cubicBezTo>
                  <a:pt x="8829475" y="12653320"/>
                  <a:pt x="4155246" y="9910118"/>
                  <a:pt x="0" y="13716000"/>
                </a:cubicBez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ángulo 16">
            <a:extLst>
              <a:ext uri="{FF2B5EF4-FFF2-40B4-BE49-F238E27FC236}">
                <a16:creationId xmlns:a16="http://schemas.microsoft.com/office/drawing/2014/main" id="{E282228B-AE09-7542-9739-7CA3C0232C19}"/>
              </a:ext>
            </a:extLst>
          </p:cNvPr>
          <p:cNvSpPr/>
          <p:nvPr/>
        </p:nvSpPr>
        <p:spPr>
          <a:xfrm>
            <a:off x="14228801" y="9909699"/>
            <a:ext cx="5663730" cy="3046988"/>
          </a:xfrm>
          <a:prstGeom prst="rect">
            <a:avLst/>
          </a:prstGeom>
          <a:noFill/>
        </p:spPr>
        <p:txBody>
          <a:bodyPr wrap="none" lIns="91440" tIns="45720" rIns="91440" bIns="45720">
            <a:spAutoFit/>
          </a:bodyPr>
          <a:lstStyle/>
          <a:p>
            <a:pPr algn="ctr"/>
            <a:r>
              <a:rPr lang="es-MX" sz="9600" dirty="0">
                <a:ln w="0"/>
                <a:solidFill>
                  <a:schemeClr val="accent3">
                    <a:lumMod val="60000"/>
                    <a:lumOff val="40000"/>
                  </a:schemeClr>
                </a:solidFill>
                <a:effectLst>
                  <a:reflection blurRad="6350" stA="53000" endA="300" endPos="35500" dir="5400000" sy="-90000" algn="bl" rotWithShape="0"/>
                </a:effectLst>
                <a:latin typeface="Montserrat Black" pitchFamily="2" charset="77"/>
              </a:rPr>
              <a:t>HUMAN </a:t>
            </a:r>
          </a:p>
          <a:p>
            <a:pPr algn="ctr"/>
            <a:r>
              <a:rPr lang="es-MX" sz="9600" dirty="0">
                <a:ln w="0"/>
                <a:solidFill>
                  <a:schemeClr val="accent3">
                    <a:lumMod val="60000"/>
                    <a:lumOff val="40000"/>
                  </a:schemeClr>
                </a:solidFill>
                <a:effectLst>
                  <a:reflection blurRad="6350" stA="53000" endA="300" endPos="35500" dir="5400000" sy="-90000" algn="bl" rotWithShape="0"/>
                </a:effectLst>
                <a:latin typeface="Montserrat Black" pitchFamily="2" charset="77"/>
              </a:rPr>
              <a:t> </a:t>
            </a:r>
          </a:p>
        </p:txBody>
      </p:sp>
      <p:sp>
        <p:nvSpPr>
          <p:cNvPr id="19" name="Rectángulo 18">
            <a:extLst>
              <a:ext uri="{FF2B5EF4-FFF2-40B4-BE49-F238E27FC236}">
                <a16:creationId xmlns:a16="http://schemas.microsoft.com/office/drawing/2014/main" id="{1C4BA83C-3141-FA49-903E-8FD73604F64F}"/>
              </a:ext>
            </a:extLst>
          </p:cNvPr>
          <p:cNvSpPr/>
          <p:nvPr/>
        </p:nvSpPr>
        <p:spPr>
          <a:xfrm>
            <a:off x="14234791" y="11145598"/>
            <a:ext cx="9804287" cy="1862048"/>
          </a:xfrm>
          <a:prstGeom prst="rect">
            <a:avLst/>
          </a:prstGeom>
        </p:spPr>
        <p:txBody>
          <a:bodyPr wrap="none">
            <a:spAutoFit/>
          </a:bodyPr>
          <a:lstStyle/>
          <a:p>
            <a:r>
              <a:rPr lang="es-MX" sz="11500" dirty="0">
                <a:ln w="0"/>
                <a:solidFill>
                  <a:schemeClr val="accent6"/>
                </a:solidFill>
                <a:effectLst>
                  <a:reflection blurRad="6350" stA="53000" endA="300" endPos="35500" dir="5400000" sy="-90000" algn="bl" rotWithShape="0"/>
                </a:effectLst>
                <a:latin typeface="Montserrat Black" pitchFamily="2" charset="77"/>
              </a:rPr>
              <a:t>RESOURCES</a:t>
            </a:r>
            <a:endParaRPr lang="en-US" sz="4000" dirty="0"/>
          </a:p>
        </p:txBody>
      </p:sp>
      <p:sp>
        <p:nvSpPr>
          <p:cNvPr id="20" name="CuadroTexto 19">
            <a:extLst>
              <a:ext uri="{FF2B5EF4-FFF2-40B4-BE49-F238E27FC236}">
                <a16:creationId xmlns:a16="http://schemas.microsoft.com/office/drawing/2014/main" id="{1146E7DF-8BBD-584F-A01B-9B02F19864A3}"/>
              </a:ext>
            </a:extLst>
          </p:cNvPr>
          <p:cNvSpPr txBox="1"/>
          <p:nvPr/>
        </p:nvSpPr>
        <p:spPr>
          <a:xfrm>
            <a:off x="689576" y="1055110"/>
            <a:ext cx="7054000" cy="1107996"/>
          </a:xfrm>
          <a:prstGeom prst="rect">
            <a:avLst/>
          </a:prstGeom>
          <a:noFill/>
        </p:spPr>
        <p:txBody>
          <a:bodyPr wrap="square" rtlCol="0">
            <a:spAutoFit/>
          </a:bodyPr>
          <a:lstStyle/>
          <a:p>
            <a:r>
              <a:rPr lang="en-US" sz="6600" b="1" dirty="0">
                <a:solidFill>
                  <a:schemeClr val="accent5">
                    <a:lumMod val="50000"/>
                  </a:schemeClr>
                </a:solidFill>
                <a:latin typeface="Montserrat" pitchFamily="2" charset="77"/>
              </a:rPr>
              <a:t>POWERPOINT</a:t>
            </a:r>
          </a:p>
        </p:txBody>
      </p:sp>
      <p:sp>
        <p:nvSpPr>
          <p:cNvPr id="21" name="CuadroTexto 20">
            <a:extLst>
              <a:ext uri="{FF2B5EF4-FFF2-40B4-BE49-F238E27FC236}">
                <a16:creationId xmlns:a16="http://schemas.microsoft.com/office/drawing/2014/main" id="{BF3AC7EC-47E7-2D48-834C-762F4DD4A472}"/>
              </a:ext>
            </a:extLst>
          </p:cNvPr>
          <p:cNvSpPr txBox="1"/>
          <p:nvPr/>
        </p:nvSpPr>
        <p:spPr>
          <a:xfrm>
            <a:off x="821073" y="2791975"/>
            <a:ext cx="7042672" cy="769441"/>
          </a:xfrm>
          <a:prstGeom prst="rect">
            <a:avLst/>
          </a:prstGeom>
          <a:noFill/>
        </p:spPr>
        <p:txBody>
          <a:bodyPr wrap="square" rtlCol="0">
            <a:spAutoFit/>
          </a:bodyPr>
          <a:lstStyle/>
          <a:p>
            <a:r>
              <a:rPr lang="en-US" sz="4400" dirty="0">
                <a:solidFill>
                  <a:schemeClr val="accent1">
                    <a:lumMod val="50000"/>
                  </a:schemeClr>
                </a:solidFill>
                <a:hlinkClick r:id="rId2"/>
              </a:rPr>
              <a:t>www.ppthemes.com</a:t>
            </a:r>
            <a:r>
              <a:rPr lang="en-US" sz="4400" dirty="0">
                <a:solidFill>
                  <a:schemeClr val="accent1">
                    <a:lumMod val="50000"/>
                  </a:schemeClr>
                </a:solidFill>
              </a:rPr>
              <a:t> </a:t>
            </a:r>
          </a:p>
        </p:txBody>
      </p:sp>
      <p:sp>
        <p:nvSpPr>
          <p:cNvPr id="22" name="Rectángulo 21">
            <a:extLst>
              <a:ext uri="{FF2B5EF4-FFF2-40B4-BE49-F238E27FC236}">
                <a16:creationId xmlns:a16="http://schemas.microsoft.com/office/drawing/2014/main" id="{15F60C0A-CA26-3645-8F18-D9ED831F072F}"/>
              </a:ext>
            </a:extLst>
          </p:cNvPr>
          <p:cNvSpPr/>
          <p:nvPr/>
        </p:nvSpPr>
        <p:spPr>
          <a:xfrm>
            <a:off x="722356" y="1973751"/>
            <a:ext cx="5136342" cy="1015663"/>
          </a:xfrm>
          <a:prstGeom prst="rect">
            <a:avLst/>
          </a:prstGeom>
        </p:spPr>
        <p:txBody>
          <a:bodyPr wrap="none">
            <a:spAutoFit/>
          </a:bodyPr>
          <a:lstStyle/>
          <a:p>
            <a:r>
              <a:rPr lang="en-US" sz="6000" b="1" spc="600" dirty="0">
                <a:solidFill>
                  <a:schemeClr val="bg1"/>
                </a:solidFill>
                <a:latin typeface="Montserrat" pitchFamily="2" charset="77"/>
              </a:rPr>
              <a:t>TEMPLATE</a:t>
            </a:r>
          </a:p>
        </p:txBody>
      </p:sp>
      <p:sp>
        <p:nvSpPr>
          <p:cNvPr id="111" name="Rectángulo redondeado 110">
            <a:extLst>
              <a:ext uri="{FF2B5EF4-FFF2-40B4-BE49-F238E27FC236}">
                <a16:creationId xmlns:a16="http://schemas.microsoft.com/office/drawing/2014/main" id="{B54B7F70-FE62-F849-8CE7-9FAB6ECBEAE5}"/>
              </a:ext>
            </a:extLst>
          </p:cNvPr>
          <p:cNvSpPr/>
          <p:nvPr/>
        </p:nvSpPr>
        <p:spPr>
          <a:xfrm rot="1800000">
            <a:off x="19045090" y="1365295"/>
            <a:ext cx="1694880" cy="1694880"/>
          </a:xfrm>
          <a:prstGeom prst="roundRect">
            <a:avLst>
              <a:gd name="adj" fmla="val 24383"/>
            </a:avLst>
          </a:prstGeom>
          <a:solidFill>
            <a:srgbClr val="D5D4F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upo 7">
            <a:extLst>
              <a:ext uri="{FF2B5EF4-FFF2-40B4-BE49-F238E27FC236}">
                <a16:creationId xmlns:a16="http://schemas.microsoft.com/office/drawing/2014/main" id="{E1275910-CFA2-944F-95C1-6D8A07D76724}"/>
              </a:ext>
            </a:extLst>
          </p:cNvPr>
          <p:cNvGrpSpPr/>
          <p:nvPr/>
        </p:nvGrpSpPr>
        <p:grpSpPr>
          <a:xfrm>
            <a:off x="6582956" y="2054822"/>
            <a:ext cx="9822012" cy="6905185"/>
            <a:chOff x="7806456" y="3573345"/>
            <a:chExt cx="7446008" cy="5234779"/>
          </a:xfrm>
          <a:blipFill dpi="0" rotWithShape="1">
            <a:blip r:embed="rId3">
              <a:extLst>
                <a:ext uri="{28A0092B-C50C-407E-A947-70E740481C1C}">
                  <a14:useLocalDpi xmlns:a14="http://schemas.microsoft.com/office/drawing/2010/main" val="0"/>
                </a:ext>
              </a:extLst>
            </a:blip>
            <a:srcRect/>
            <a:stretch>
              <a:fillRect/>
            </a:stretch>
          </a:blipFill>
        </p:grpSpPr>
        <p:sp>
          <p:nvSpPr>
            <p:cNvPr id="83" name="Forma libre 82">
              <a:extLst>
                <a:ext uri="{FF2B5EF4-FFF2-40B4-BE49-F238E27FC236}">
                  <a16:creationId xmlns:a16="http://schemas.microsoft.com/office/drawing/2014/main" id="{D14E1496-E1D9-B346-920F-BCB89C249A16}"/>
                </a:ext>
              </a:extLst>
            </p:cNvPr>
            <p:cNvSpPr/>
            <p:nvPr/>
          </p:nvSpPr>
          <p:spPr>
            <a:xfrm rot="2700000">
              <a:off x="8570362" y="3573345"/>
              <a:ext cx="5234779" cy="5234780"/>
            </a:xfrm>
            <a:custGeom>
              <a:avLst/>
              <a:gdLst>
                <a:gd name="connsiteX0" fmla="*/ 307641 w 5234779"/>
                <a:gd name="connsiteY0" fmla="*/ 0 h 5234780"/>
                <a:gd name="connsiteX1" fmla="*/ 5234779 w 5234779"/>
                <a:gd name="connsiteY1" fmla="*/ 4927138 h 5234780"/>
                <a:gd name="connsiteX2" fmla="*/ 5226586 w 5234779"/>
                <a:gd name="connsiteY2" fmla="*/ 4934584 h 5234780"/>
                <a:gd name="connsiteX3" fmla="*/ 4616227 w 5234779"/>
                <a:gd name="connsiteY3" fmla="*/ 5226781 h 5234780"/>
                <a:gd name="connsiteX4" fmla="*/ 4563814 w 5234779"/>
                <a:gd name="connsiteY4" fmla="*/ 5234780 h 5234780"/>
                <a:gd name="connsiteX5" fmla="*/ 0 w 5234779"/>
                <a:gd name="connsiteY5" fmla="*/ 670965 h 5234780"/>
                <a:gd name="connsiteX6" fmla="*/ 7999 w 5234779"/>
                <a:gd name="connsiteY6" fmla="*/ 618553 h 5234780"/>
                <a:gd name="connsiteX7" fmla="*/ 300195 w 5234779"/>
                <a:gd name="connsiteY7" fmla="*/ 8193 h 5234780"/>
                <a:gd name="connsiteX8" fmla="*/ 307641 w 5234779"/>
                <a:gd name="connsiteY8" fmla="*/ 0 h 5234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234779" h="5234780">
                  <a:moveTo>
                    <a:pt x="307641" y="0"/>
                  </a:moveTo>
                  <a:lnTo>
                    <a:pt x="5234779" y="4927138"/>
                  </a:lnTo>
                  <a:lnTo>
                    <a:pt x="5226586" y="4934584"/>
                  </a:lnTo>
                  <a:cubicBezTo>
                    <a:pt x="5053165" y="5077704"/>
                    <a:pt x="4844809" y="5180006"/>
                    <a:pt x="4616227" y="5226781"/>
                  </a:cubicBezTo>
                  <a:lnTo>
                    <a:pt x="4563814" y="5234780"/>
                  </a:lnTo>
                  <a:lnTo>
                    <a:pt x="0" y="670965"/>
                  </a:lnTo>
                  <a:lnTo>
                    <a:pt x="7999" y="618553"/>
                  </a:lnTo>
                  <a:cubicBezTo>
                    <a:pt x="54773" y="389970"/>
                    <a:pt x="157075" y="181614"/>
                    <a:pt x="300195" y="8193"/>
                  </a:cubicBezTo>
                  <a:lnTo>
                    <a:pt x="307641"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2" name="Forma libre 81">
              <a:extLst>
                <a:ext uri="{FF2B5EF4-FFF2-40B4-BE49-F238E27FC236}">
                  <a16:creationId xmlns:a16="http://schemas.microsoft.com/office/drawing/2014/main" id="{88369270-2E30-354C-BAF1-7768BACA1C4D}"/>
                </a:ext>
              </a:extLst>
            </p:cNvPr>
            <p:cNvSpPr/>
            <p:nvPr/>
          </p:nvSpPr>
          <p:spPr>
            <a:xfrm rot="2700000">
              <a:off x="9256411" y="3574483"/>
              <a:ext cx="5232503" cy="5232502"/>
            </a:xfrm>
            <a:custGeom>
              <a:avLst/>
              <a:gdLst>
                <a:gd name="connsiteX0" fmla="*/ 0 w 5232503"/>
                <a:gd name="connsiteY0" fmla="*/ 305642 h 5232502"/>
                <a:gd name="connsiteX1" fmla="*/ 5146 w 5232503"/>
                <a:gd name="connsiteY1" fmla="*/ 300965 h 5232502"/>
                <a:gd name="connsiteX2" fmla="*/ 615506 w 5232503"/>
                <a:gd name="connsiteY2" fmla="*/ 8769 h 5232502"/>
                <a:gd name="connsiteX3" fmla="*/ 672964 w 5232503"/>
                <a:gd name="connsiteY3" fmla="*/ 0 h 5232502"/>
                <a:gd name="connsiteX4" fmla="*/ 5232503 w 5232503"/>
                <a:gd name="connsiteY4" fmla="*/ 4559538 h 5232502"/>
                <a:gd name="connsiteX5" fmla="*/ 5223734 w 5232503"/>
                <a:gd name="connsiteY5" fmla="*/ 4616997 h 5232502"/>
                <a:gd name="connsiteX6" fmla="*/ 4931537 w 5232503"/>
                <a:gd name="connsiteY6" fmla="*/ 5227356 h 5232502"/>
                <a:gd name="connsiteX7" fmla="*/ 4926861 w 5232503"/>
                <a:gd name="connsiteY7" fmla="*/ 5232502 h 5232502"/>
                <a:gd name="connsiteX8" fmla="*/ 0 w 5232503"/>
                <a:gd name="connsiteY8" fmla="*/ 305642 h 5232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232503" h="5232502">
                  <a:moveTo>
                    <a:pt x="0" y="305642"/>
                  </a:moveTo>
                  <a:lnTo>
                    <a:pt x="5146" y="300965"/>
                  </a:lnTo>
                  <a:cubicBezTo>
                    <a:pt x="178567" y="157845"/>
                    <a:pt x="386923" y="55543"/>
                    <a:pt x="615506" y="8769"/>
                  </a:cubicBezTo>
                  <a:lnTo>
                    <a:pt x="672964" y="0"/>
                  </a:lnTo>
                  <a:lnTo>
                    <a:pt x="5232503" y="4559538"/>
                  </a:lnTo>
                  <a:lnTo>
                    <a:pt x="5223734" y="4616997"/>
                  </a:lnTo>
                  <a:cubicBezTo>
                    <a:pt x="5176959" y="4845579"/>
                    <a:pt x="5074657" y="5053935"/>
                    <a:pt x="4931537" y="5227356"/>
                  </a:cubicBezTo>
                  <a:lnTo>
                    <a:pt x="4926861" y="5232502"/>
                  </a:lnTo>
                  <a:lnTo>
                    <a:pt x="0" y="305642"/>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1" name="Forma libre 80">
              <a:extLst>
                <a:ext uri="{FF2B5EF4-FFF2-40B4-BE49-F238E27FC236}">
                  <a16:creationId xmlns:a16="http://schemas.microsoft.com/office/drawing/2014/main" id="{3846A350-AA6D-BF49-935A-82939F792928}"/>
                </a:ext>
              </a:extLst>
            </p:cNvPr>
            <p:cNvSpPr/>
            <p:nvPr/>
          </p:nvSpPr>
          <p:spPr>
            <a:xfrm rot="2700000">
              <a:off x="8344512" y="4048478"/>
              <a:ext cx="4284512" cy="4284512"/>
            </a:xfrm>
            <a:custGeom>
              <a:avLst/>
              <a:gdLst>
                <a:gd name="connsiteX0" fmla="*/ 0 w 4284512"/>
                <a:gd name="connsiteY0" fmla="*/ 0 h 4284512"/>
                <a:gd name="connsiteX1" fmla="*/ 4284512 w 4284512"/>
                <a:gd name="connsiteY1" fmla="*/ 4284512 h 4284512"/>
                <a:gd name="connsiteX2" fmla="*/ 3305906 w 4284512"/>
                <a:gd name="connsiteY2" fmla="*/ 4284512 h 4284512"/>
                <a:gd name="connsiteX3" fmla="*/ 0 w 4284512"/>
                <a:gd name="connsiteY3" fmla="*/ 978606 h 4284512"/>
                <a:gd name="connsiteX4" fmla="*/ 0 w 4284512"/>
                <a:gd name="connsiteY4" fmla="*/ 0 h 4284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84512" h="4284512">
                  <a:moveTo>
                    <a:pt x="0" y="0"/>
                  </a:moveTo>
                  <a:lnTo>
                    <a:pt x="4284512" y="4284512"/>
                  </a:lnTo>
                  <a:lnTo>
                    <a:pt x="3305906" y="4284512"/>
                  </a:lnTo>
                  <a:lnTo>
                    <a:pt x="0" y="978606"/>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9" name="Forma libre 78">
              <a:extLst>
                <a:ext uri="{FF2B5EF4-FFF2-40B4-BE49-F238E27FC236}">
                  <a16:creationId xmlns:a16="http://schemas.microsoft.com/office/drawing/2014/main" id="{B5FBA19B-95E2-C74B-B399-894C56F2E4CE}"/>
                </a:ext>
              </a:extLst>
            </p:cNvPr>
            <p:cNvSpPr/>
            <p:nvPr/>
          </p:nvSpPr>
          <p:spPr>
            <a:xfrm rot="2700000">
              <a:off x="8075484" y="4697969"/>
              <a:ext cx="2985530" cy="2985530"/>
            </a:xfrm>
            <a:custGeom>
              <a:avLst/>
              <a:gdLst>
                <a:gd name="connsiteX0" fmla="*/ 0 w 2985530"/>
                <a:gd name="connsiteY0" fmla="*/ 0 h 2985530"/>
                <a:gd name="connsiteX1" fmla="*/ 2985530 w 2985530"/>
                <a:gd name="connsiteY1" fmla="*/ 2985530 h 2985530"/>
                <a:gd name="connsiteX2" fmla="*/ 2006924 w 2985530"/>
                <a:gd name="connsiteY2" fmla="*/ 2985530 h 2985530"/>
                <a:gd name="connsiteX3" fmla="*/ 1 w 2985530"/>
                <a:gd name="connsiteY3" fmla="*/ 978607 h 2985530"/>
                <a:gd name="connsiteX4" fmla="*/ 0 w 2985530"/>
                <a:gd name="connsiteY4" fmla="*/ 0 h 29855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5530" h="2985530">
                  <a:moveTo>
                    <a:pt x="0" y="0"/>
                  </a:moveTo>
                  <a:lnTo>
                    <a:pt x="2985530" y="2985530"/>
                  </a:lnTo>
                  <a:lnTo>
                    <a:pt x="2006924" y="2985530"/>
                  </a:lnTo>
                  <a:lnTo>
                    <a:pt x="1" y="978607"/>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8" name="Forma libre 77">
              <a:extLst>
                <a:ext uri="{FF2B5EF4-FFF2-40B4-BE49-F238E27FC236}">
                  <a16:creationId xmlns:a16="http://schemas.microsoft.com/office/drawing/2014/main" id="{4C034353-8390-D643-A4DD-495EA5A18DF1}"/>
                </a:ext>
              </a:extLst>
            </p:cNvPr>
            <p:cNvSpPr/>
            <p:nvPr/>
          </p:nvSpPr>
          <p:spPr>
            <a:xfrm rot="2700000">
              <a:off x="12003723" y="4700878"/>
              <a:ext cx="2979713" cy="2979713"/>
            </a:xfrm>
            <a:custGeom>
              <a:avLst/>
              <a:gdLst>
                <a:gd name="connsiteX0" fmla="*/ 0 w 2979713"/>
                <a:gd name="connsiteY0" fmla="*/ 0 h 2979713"/>
                <a:gd name="connsiteX1" fmla="*/ 978607 w 2979713"/>
                <a:gd name="connsiteY1" fmla="*/ 1 h 2979713"/>
                <a:gd name="connsiteX2" fmla="*/ 2979713 w 2979713"/>
                <a:gd name="connsiteY2" fmla="*/ 2001107 h 2979713"/>
                <a:gd name="connsiteX3" fmla="*/ 2979713 w 2979713"/>
                <a:gd name="connsiteY3" fmla="*/ 2979713 h 2979713"/>
                <a:gd name="connsiteX4" fmla="*/ 0 w 2979713"/>
                <a:gd name="connsiteY4" fmla="*/ 0 h 2979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79713" h="2979713">
                  <a:moveTo>
                    <a:pt x="0" y="0"/>
                  </a:moveTo>
                  <a:lnTo>
                    <a:pt x="978607" y="1"/>
                  </a:lnTo>
                  <a:lnTo>
                    <a:pt x="2979713" y="2001107"/>
                  </a:lnTo>
                  <a:lnTo>
                    <a:pt x="2979713" y="2979713"/>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7" name="Forma libre 76">
              <a:extLst>
                <a:ext uri="{FF2B5EF4-FFF2-40B4-BE49-F238E27FC236}">
                  <a16:creationId xmlns:a16="http://schemas.microsoft.com/office/drawing/2014/main" id="{E19B0863-B920-A04E-96AD-D833D3EBF94B}"/>
                </a:ext>
              </a:extLst>
            </p:cNvPr>
            <p:cNvSpPr/>
            <p:nvPr/>
          </p:nvSpPr>
          <p:spPr>
            <a:xfrm rot="2700000">
              <a:off x="7806456" y="5347462"/>
              <a:ext cx="1686548" cy="1686547"/>
            </a:xfrm>
            <a:custGeom>
              <a:avLst/>
              <a:gdLst>
                <a:gd name="connsiteX0" fmla="*/ 1 w 1686548"/>
                <a:gd name="connsiteY0" fmla="*/ 0 h 1686547"/>
                <a:gd name="connsiteX1" fmla="*/ 1686548 w 1686548"/>
                <a:gd name="connsiteY1" fmla="*/ 1686547 h 1686547"/>
                <a:gd name="connsiteX2" fmla="*/ 1404552 w 1686548"/>
                <a:gd name="connsiteY2" fmla="*/ 1686547 h 1686547"/>
                <a:gd name="connsiteX3" fmla="*/ 1 w 1686548"/>
                <a:gd name="connsiteY3" fmla="*/ 281995 h 1686547"/>
                <a:gd name="connsiteX4" fmla="*/ 1 w 1686548"/>
                <a:gd name="connsiteY4" fmla="*/ 0 h 16865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6548" h="1686547">
                  <a:moveTo>
                    <a:pt x="1" y="0"/>
                  </a:moveTo>
                  <a:lnTo>
                    <a:pt x="1686548" y="1686547"/>
                  </a:lnTo>
                  <a:lnTo>
                    <a:pt x="1404552" y="1686547"/>
                  </a:lnTo>
                  <a:cubicBezTo>
                    <a:pt x="628839" y="1686547"/>
                    <a:pt x="0" y="1057708"/>
                    <a:pt x="1" y="281995"/>
                  </a:cubicBezTo>
                  <a:lnTo>
                    <a:pt x="1"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0" name="Forma libre 79">
              <a:extLst>
                <a:ext uri="{FF2B5EF4-FFF2-40B4-BE49-F238E27FC236}">
                  <a16:creationId xmlns:a16="http://schemas.microsoft.com/office/drawing/2014/main" id="{8CCD59D0-24E3-144B-AF61-38E6823315CF}"/>
                </a:ext>
              </a:extLst>
            </p:cNvPr>
            <p:cNvSpPr/>
            <p:nvPr/>
          </p:nvSpPr>
          <p:spPr>
            <a:xfrm rot="2700000">
              <a:off x="10435713" y="4051387"/>
              <a:ext cx="4278695" cy="4278695"/>
            </a:xfrm>
            <a:custGeom>
              <a:avLst/>
              <a:gdLst>
                <a:gd name="connsiteX0" fmla="*/ 0 w 4278695"/>
                <a:gd name="connsiteY0" fmla="*/ 0 h 4278695"/>
                <a:gd name="connsiteX1" fmla="*/ 978606 w 4278695"/>
                <a:gd name="connsiteY1" fmla="*/ 0 h 4278695"/>
                <a:gd name="connsiteX2" fmla="*/ 4278695 w 4278695"/>
                <a:gd name="connsiteY2" fmla="*/ 3300089 h 4278695"/>
                <a:gd name="connsiteX3" fmla="*/ 4278695 w 4278695"/>
                <a:gd name="connsiteY3" fmla="*/ 4278695 h 4278695"/>
                <a:gd name="connsiteX4" fmla="*/ 0 w 4278695"/>
                <a:gd name="connsiteY4" fmla="*/ 0 h 42786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78695" h="4278695">
                  <a:moveTo>
                    <a:pt x="0" y="0"/>
                  </a:moveTo>
                  <a:lnTo>
                    <a:pt x="978606" y="0"/>
                  </a:lnTo>
                  <a:lnTo>
                    <a:pt x="4278695" y="3300089"/>
                  </a:lnTo>
                  <a:lnTo>
                    <a:pt x="4278695" y="4278695"/>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6" name="Forma libre 75">
              <a:extLst>
                <a:ext uri="{FF2B5EF4-FFF2-40B4-BE49-F238E27FC236}">
                  <a16:creationId xmlns:a16="http://schemas.microsoft.com/office/drawing/2014/main" id="{91D3F001-FB31-8C4D-B41F-18CF02A003C7}"/>
                </a:ext>
              </a:extLst>
            </p:cNvPr>
            <p:cNvSpPr/>
            <p:nvPr/>
          </p:nvSpPr>
          <p:spPr>
            <a:xfrm rot="2700000">
              <a:off x="13571733" y="5350369"/>
              <a:ext cx="1680731" cy="1680731"/>
            </a:xfrm>
            <a:custGeom>
              <a:avLst/>
              <a:gdLst>
                <a:gd name="connsiteX0" fmla="*/ 0 w 1680731"/>
                <a:gd name="connsiteY0" fmla="*/ 1 h 1680731"/>
                <a:gd name="connsiteX1" fmla="*/ 276179 w 1680731"/>
                <a:gd name="connsiteY1" fmla="*/ 1 h 1680731"/>
                <a:gd name="connsiteX2" fmla="*/ 1680731 w 1680731"/>
                <a:gd name="connsiteY2" fmla="*/ 1404552 h 1680731"/>
                <a:gd name="connsiteX3" fmla="*/ 1680731 w 1680731"/>
                <a:gd name="connsiteY3" fmla="*/ 1680731 h 1680731"/>
                <a:gd name="connsiteX4" fmla="*/ 0 w 1680731"/>
                <a:gd name="connsiteY4" fmla="*/ 1 h 16807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0731" h="1680731">
                  <a:moveTo>
                    <a:pt x="0" y="1"/>
                  </a:moveTo>
                  <a:lnTo>
                    <a:pt x="276179" y="1"/>
                  </a:lnTo>
                  <a:cubicBezTo>
                    <a:pt x="1051892" y="0"/>
                    <a:pt x="1680731" y="628839"/>
                    <a:pt x="1680731" y="1404552"/>
                  </a:cubicBezTo>
                  <a:lnTo>
                    <a:pt x="1680731" y="1680731"/>
                  </a:lnTo>
                  <a:lnTo>
                    <a:pt x="0" y="1"/>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3" name="Rectángulo redondeado 22">
            <a:extLst>
              <a:ext uri="{FF2B5EF4-FFF2-40B4-BE49-F238E27FC236}">
                <a16:creationId xmlns:a16="http://schemas.microsoft.com/office/drawing/2014/main" id="{594A4635-0B25-364D-A763-C342FBBEC5CA}"/>
              </a:ext>
            </a:extLst>
          </p:cNvPr>
          <p:cNvSpPr/>
          <p:nvPr/>
        </p:nvSpPr>
        <p:spPr>
          <a:xfrm rot="1800000">
            <a:off x="3357975" y="10655824"/>
            <a:ext cx="1694880" cy="1694880"/>
          </a:xfrm>
          <a:prstGeom prst="roundRect">
            <a:avLst>
              <a:gd name="adj" fmla="val 24383"/>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79464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id="{AC7B7945-6F9A-A542-93CE-8C23713AAEB6}"/>
              </a:ext>
            </a:extLst>
          </p:cNvPr>
          <p:cNvSpPr/>
          <p:nvPr/>
        </p:nvSpPr>
        <p:spPr>
          <a:xfrm>
            <a:off x="1520825" y="4502409"/>
            <a:ext cx="3733800" cy="37338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1" name="Oval 10">
            <a:extLst>
              <a:ext uri="{FF2B5EF4-FFF2-40B4-BE49-F238E27FC236}">
                <a16:creationId xmlns:a16="http://schemas.microsoft.com/office/drawing/2014/main" id="{73ED3D21-E04E-2148-AE7C-32EBEC2449ED}"/>
              </a:ext>
            </a:extLst>
          </p:cNvPr>
          <p:cNvSpPr/>
          <p:nvPr/>
        </p:nvSpPr>
        <p:spPr>
          <a:xfrm>
            <a:off x="7105650" y="4502409"/>
            <a:ext cx="3733800" cy="37338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2" name="Oval 11">
            <a:extLst>
              <a:ext uri="{FF2B5EF4-FFF2-40B4-BE49-F238E27FC236}">
                <a16:creationId xmlns:a16="http://schemas.microsoft.com/office/drawing/2014/main" id="{86733DEB-EE3C-5B40-A2F0-A493488EBE49}"/>
              </a:ext>
            </a:extLst>
          </p:cNvPr>
          <p:cNvSpPr/>
          <p:nvPr/>
        </p:nvSpPr>
        <p:spPr>
          <a:xfrm>
            <a:off x="12690475" y="4502409"/>
            <a:ext cx="3733800" cy="3733800"/>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3" name="Oval 12">
            <a:extLst>
              <a:ext uri="{FF2B5EF4-FFF2-40B4-BE49-F238E27FC236}">
                <a16:creationId xmlns:a16="http://schemas.microsoft.com/office/drawing/2014/main" id="{F026EABE-9BFE-B546-B62E-633BA503A024}"/>
              </a:ext>
            </a:extLst>
          </p:cNvPr>
          <p:cNvSpPr/>
          <p:nvPr/>
        </p:nvSpPr>
        <p:spPr>
          <a:xfrm>
            <a:off x="18275300" y="4502409"/>
            <a:ext cx="3733800" cy="373380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4" name="Right Arrow 13">
            <a:extLst>
              <a:ext uri="{FF2B5EF4-FFF2-40B4-BE49-F238E27FC236}">
                <a16:creationId xmlns:a16="http://schemas.microsoft.com/office/drawing/2014/main" id="{0C6DB8C3-CF18-514E-B2CD-328D9DC4421B}"/>
              </a:ext>
            </a:extLst>
          </p:cNvPr>
          <p:cNvSpPr/>
          <p:nvPr/>
        </p:nvSpPr>
        <p:spPr>
          <a:xfrm>
            <a:off x="5480050" y="5712084"/>
            <a:ext cx="1400175" cy="1314450"/>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5" name="Right Arrow 14">
            <a:extLst>
              <a:ext uri="{FF2B5EF4-FFF2-40B4-BE49-F238E27FC236}">
                <a16:creationId xmlns:a16="http://schemas.microsoft.com/office/drawing/2014/main" id="{C759F1E0-07DF-C548-B9F8-97B9F3E95DF4}"/>
              </a:ext>
            </a:extLst>
          </p:cNvPr>
          <p:cNvSpPr/>
          <p:nvPr/>
        </p:nvSpPr>
        <p:spPr>
          <a:xfrm>
            <a:off x="11064875" y="5712084"/>
            <a:ext cx="1400175" cy="1314450"/>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6" name="Right Arrow 15">
            <a:extLst>
              <a:ext uri="{FF2B5EF4-FFF2-40B4-BE49-F238E27FC236}">
                <a16:creationId xmlns:a16="http://schemas.microsoft.com/office/drawing/2014/main" id="{B624435A-AAC8-EF4A-9C4E-4FBAACB90D84}"/>
              </a:ext>
            </a:extLst>
          </p:cNvPr>
          <p:cNvSpPr/>
          <p:nvPr/>
        </p:nvSpPr>
        <p:spPr>
          <a:xfrm>
            <a:off x="16649700" y="5712084"/>
            <a:ext cx="1400175" cy="1314450"/>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7" name="TextBox 16">
            <a:extLst>
              <a:ext uri="{FF2B5EF4-FFF2-40B4-BE49-F238E27FC236}">
                <a16:creationId xmlns:a16="http://schemas.microsoft.com/office/drawing/2014/main" id="{AA84F672-D72C-7240-86F9-005F5938C647}"/>
              </a:ext>
            </a:extLst>
          </p:cNvPr>
          <p:cNvSpPr txBox="1"/>
          <p:nvPr/>
        </p:nvSpPr>
        <p:spPr>
          <a:xfrm>
            <a:off x="2756783" y="6029729"/>
            <a:ext cx="1261884" cy="679160"/>
          </a:xfrm>
          <a:prstGeom prst="rect">
            <a:avLst/>
          </a:prstGeom>
          <a:noFill/>
        </p:spPr>
        <p:txBody>
          <a:bodyPr wrap="none" rtlCol="0" anchor="ctr"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Need</a:t>
            </a:r>
          </a:p>
        </p:txBody>
      </p:sp>
      <p:sp>
        <p:nvSpPr>
          <p:cNvPr id="18" name="TextBox 17">
            <a:extLst>
              <a:ext uri="{FF2B5EF4-FFF2-40B4-BE49-F238E27FC236}">
                <a16:creationId xmlns:a16="http://schemas.microsoft.com/office/drawing/2014/main" id="{1E2EAB07-75CC-AF47-8448-347888928719}"/>
              </a:ext>
            </a:extLst>
          </p:cNvPr>
          <p:cNvSpPr txBox="1"/>
          <p:nvPr/>
        </p:nvSpPr>
        <p:spPr>
          <a:xfrm>
            <a:off x="7753308" y="6029729"/>
            <a:ext cx="2438488" cy="679160"/>
          </a:xfrm>
          <a:prstGeom prst="rect">
            <a:avLst/>
          </a:prstGeom>
          <a:noFill/>
        </p:spPr>
        <p:txBody>
          <a:bodyPr wrap="none" rtlCol="0" anchor="ctr"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Motivation</a:t>
            </a:r>
          </a:p>
        </p:txBody>
      </p:sp>
      <p:sp>
        <p:nvSpPr>
          <p:cNvPr id="19" name="TextBox 18">
            <a:extLst>
              <a:ext uri="{FF2B5EF4-FFF2-40B4-BE49-F238E27FC236}">
                <a16:creationId xmlns:a16="http://schemas.microsoft.com/office/drawing/2014/main" id="{EC7153F5-FECF-0443-A2DA-3B00DDE5E9E9}"/>
              </a:ext>
            </a:extLst>
          </p:cNvPr>
          <p:cNvSpPr txBox="1"/>
          <p:nvPr/>
        </p:nvSpPr>
        <p:spPr>
          <a:xfrm>
            <a:off x="13078543" y="5709129"/>
            <a:ext cx="2957669" cy="1320361"/>
          </a:xfrm>
          <a:prstGeom prst="rect">
            <a:avLst/>
          </a:prstGeom>
          <a:noFill/>
        </p:spPr>
        <p:txBody>
          <a:bodyPr wrap="none" rtlCol="0" anchor="ctr"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Goal Directed</a:t>
            </a:r>
          </a:p>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Behavior</a:t>
            </a:r>
          </a:p>
        </p:txBody>
      </p:sp>
      <p:sp>
        <p:nvSpPr>
          <p:cNvPr id="20" name="TextBox 19">
            <a:extLst>
              <a:ext uri="{FF2B5EF4-FFF2-40B4-BE49-F238E27FC236}">
                <a16:creationId xmlns:a16="http://schemas.microsoft.com/office/drawing/2014/main" id="{438FE994-84B5-2045-B375-1DEE3F94EE33}"/>
              </a:ext>
            </a:extLst>
          </p:cNvPr>
          <p:cNvSpPr txBox="1"/>
          <p:nvPr/>
        </p:nvSpPr>
        <p:spPr>
          <a:xfrm>
            <a:off x="18836397" y="5709129"/>
            <a:ext cx="2611612" cy="1320361"/>
          </a:xfrm>
          <a:prstGeom prst="rect">
            <a:avLst/>
          </a:prstGeom>
          <a:noFill/>
        </p:spPr>
        <p:txBody>
          <a:bodyPr wrap="none" rtlCol="0" anchor="ctr"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Need</a:t>
            </a:r>
          </a:p>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Satisfaction</a:t>
            </a:r>
          </a:p>
        </p:txBody>
      </p:sp>
      <p:sp>
        <p:nvSpPr>
          <p:cNvPr id="21" name="TextBox 20">
            <a:extLst>
              <a:ext uri="{FF2B5EF4-FFF2-40B4-BE49-F238E27FC236}">
                <a16:creationId xmlns:a16="http://schemas.microsoft.com/office/drawing/2014/main" id="{105C72B3-6E56-0043-8C68-0DD3DD4D545B}"/>
              </a:ext>
            </a:extLst>
          </p:cNvPr>
          <p:cNvSpPr txBox="1"/>
          <p:nvPr/>
        </p:nvSpPr>
        <p:spPr>
          <a:xfrm>
            <a:off x="1520825" y="9213969"/>
            <a:ext cx="6472669" cy="679160"/>
          </a:xfrm>
          <a:prstGeom prst="rect">
            <a:avLst/>
          </a:prstGeom>
          <a:noFill/>
        </p:spPr>
        <p:txBody>
          <a:bodyPr wrap="none" rtlCol="0" anchor="ctr" anchorCtr="0">
            <a:spAutoFit/>
          </a:bodyPr>
          <a:lstStyle/>
          <a:p>
            <a:pPr>
              <a:lnSpc>
                <a:spcPts val="5000"/>
              </a:lnSpc>
            </a:pPr>
            <a:r>
              <a:rPr lang="en-US" sz="3200" b="1" dirty="0">
                <a:solidFill>
                  <a:schemeClr val="tx2"/>
                </a:solidFill>
                <a:latin typeface="Open Sans" panose="020B0606030504020204" pitchFamily="34" charset="0"/>
                <a:ea typeface="League Spartan" charset="0"/>
                <a:cs typeface="Poppins" pitchFamily="2" charset="77"/>
              </a:rPr>
              <a:t>Poor morale shows up through</a:t>
            </a:r>
          </a:p>
        </p:txBody>
      </p:sp>
      <p:sp>
        <p:nvSpPr>
          <p:cNvPr id="22" name="Rectangle 21">
            <a:extLst>
              <a:ext uri="{FF2B5EF4-FFF2-40B4-BE49-F238E27FC236}">
                <a16:creationId xmlns:a16="http://schemas.microsoft.com/office/drawing/2014/main" id="{4FB393E1-B72D-2641-81F8-B7A1E9B527D9}"/>
              </a:ext>
            </a:extLst>
          </p:cNvPr>
          <p:cNvSpPr/>
          <p:nvPr/>
        </p:nvSpPr>
        <p:spPr>
          <a:xfrm>
            <a:off x="1520825" y="10235089"/>
            <a:ext cx="3733800" cy="2133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3" name="Rectangle 22">
            <a:extLst>
              <a:ext uri="{FF2B5EF4-FFF2-40B4-BE49-F238E27FC236}">
                <a16:creationId xmlns:a16="http://schemas.microsoft.com/office/drawing/2014/main" id="{565577E8-BB34-7244-B18D-5C675DC0397A}"/>
              </a:ext>
            </a:extLst>
          </p:cNvPr>
          <p:cNvSpPr/>
          <p:nvPr/>
        </p:nvSpPr>
        <p:spPr>
          <a:xfrm>
            <a:off x="5921375" y="10235089"/>
            <a:ext cx="3733800" cy="2133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latin typeface="Lato Light" panose="020F0502020204030203" pitchFamily="34" charset="0"/>
            </a:endParaRPr>
          </a:p>
        </p:txBody>
      </p:sp>
      <p:sp>
        <p:nvSpPr>
          <p:cNvPr id="24" name="Rectangle 23">
            <a:extLst>
              <a:ext uri="{FF2B5EF4-FFF2-40B4-BE49-F238E27FC236}">
                <a16:creationId xmlns:a16="http://schemas.microsoft.com/office/drawing/2014/main" id="{669E1890-806F-0C40-A41B-ECD5328B259C}"/>
              </a:ext>
            </a:extLst>
          </p:cNvPr>
          <p:cNvSpPr/>
          <p:nvPr/>
        </p:nvSpPr>
        <p:spPr>
          <a:xfrm>
            <a:off x="10321925" y="10235089"/>
            <a:ext cx="3733800" cy="21336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latin typeface="Lato Light" panose="020F0502020204030203" pitchFamily="34" charset="0"/>
            </a:endParaRPr>
          </a:p>
        </p:txBody>
      </p:sp>
      <p:sp>
        <p:nvSpPr>
          <p:cNvPr id="25" name="Rectangle 24">
            <a:extLst>
              <a:ext uri="{FF2B5EF4-FFF2-40B4-BE49-F238E27FC236}">
                <a16:creationId xmlns:a16="http://schemas.microsoft.com/office/drawing/2014/main" id="{BF6151BE-F44E-0342-9A24-72328265D759}"/>
              </a:ext>
            </a:extLst>
          </p:cNvPr>
          <p:cNvSpPr/>
          <p:nvPr/>
        </p:nvSpPr>
        <p:spPr>
          <a:xfrm>
            <a:off x="14722475" y="10235089"/>
            <a:ext cx="3733800" cy="21336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latin typeface="Lato Light" panose="020F0502020204030203" pitchFamily="34" charset="0"/>
            </a:endParaRPr>
          </a:p>
        </p:txBody>
      </p:sp>
      <p:sp>
        <p:nvSpPr>
          <p:cNvPr id="26" name="Rectangle 25">
            <a:extLst>
              <a:ext uri="{FF2B5EF4-FFF2-40B4-BE49-F238E27FC236}">
                <a16:creationId xmlns:a16="http://schemas.microsoft.com/office/drawing/2014/main" id="{49AACCF2-F710-234E-A4FF-777508E6B241}"/>
              </a:ext>
            </a:extLst>
          </p:cNvPr>
          <p:cNvSpPr/>
          <p:nvPr/>
        </p:nvSpPr>
        <p:spPr>
          <a:xfrm>
            <a:off x="19123025" y="10235089"/>
            <a:ext cx="3733800" cy="21336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latin typeface="Lato Light" panose="020F0502020204030203" pitchFamily="34" charset="0"/>
            </a:endParaRPr>
          </a:p>
        </p:txBody>
      </p:sp>
      <p:sp>
        <p:nvSpPr>
          <p:cNvPr id="27" name="TextBox 26">
            <a:extLst>
              <a:ext uri="{FF2B5EF4-FFF2-40B4-BE49-F238E27FC236}">
                <a16:creationId xmlns:a16="http://schemas.microsoft.com/office/drawing/2014/main" id="{65702B10-B6B0-7B47-971F-EA062E3E6F04}"/>
              </a:ext>
            </a:extLst>
          </p:cNvPr>
          <p:cNvSpPr txBox="1"/>
          <p:nvPr/>
        </p:nvSpPr>
        <p:spPr>
          <a:xfrm>
            <a:off x="1969711" y="10961164"/>
            <a:ext cx="2836033" cy="679160"/>
          </a:xfrm>
          <a:prstGeom prst="rect">
            <a:avLst/>
          </a:prstGeom>
          <a:noFill/>
        </p:spPr>
        <p:txBody>
          <a:bodyPr wrap="none" rtlCol="0" anchor="ctr"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Absenteeism</a:t>
            </a:r>
          </a:p>
        </p:txBody>
      </p:sp>
      <p:sp>
        <p:nvSpPr>
          <p:cNvPr id="28" name="TextBox 27">
            <a:extLst>
              <a:ext uri="{FF2B5EF4-FFF2-40B4-BE49-F238E27FC236}">
                <a16:creationId xmlns:a16="http://schemas.microsoft.com/office/drawing/2014/main" id="{4FBBA459-257F-DE4F-B0BE-75874A43EB5A}"/>
              </a:ext>
            </a:extLst>
          </p:cNvPr>
          <p:cNvSpPr txBox="1"/>
          <p:nvPr/>
        </p:nvSpPr>
        <p:spPr>
          <a:xfrm>
            <a:off x="15503178" y="10640564"/>
            <a:ext cx="2165786" cy="1320361"/>
          </a:xfrm>
          <a:prstGeom prst="rect">
            <a:avLst/>
          </a:prstGeom>
          <a:noFill/>
        </p:spPr>
        <p:txBody>
          <a:bodyPr wrap="none" rtlCol="0" anchor="ctr"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Employee</a:t>
            </a:r>
          </a:p>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Turnover</a:t>
            </a:r>
          </a:p>
        </p:txBody>
      </p:sp>
      <p:sp>
        <p:nvSpPr>
          <p:cNvPr id="29" name="TextBox 28">
            <a:extLst>
              <a:ext uri="{FF2B5EF4-FFF2-40B4-BE49-F238E27FC236}">
                <a16:creationId xmlns:a16="http://schemas.microsoft.com/office/drawing/2014/main" id="{B450AEF8-DF94-5A4C-849E-155E635ED069}"/>
              </a:ext>
            </a:extLst>
          </p:cNvPr>
          <p:cNvSpPr txBox="1"/>
          <p:nvPr/>
        </p:nvSpPr>
        <p:spPr>
          <a:xfrm>
            <a:off x="11001140" y="10319963"/>
            <a:ext cx="2370970" cy="1961563"/>
          </a:xfrm>
          <a:prstGeom prst="rect">
            <a:avLst/>
          </a:prstGeom>
          <a:noFill/>
        </p:spPr>
        <p:txBody>
          <a:bodyPr wrap="none" rtlCol="0" anchor="ctr"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Rising</a:t>
            </a:r>
          </a:p>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employee</a:t>
            </a:r>
          </a:p>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grievances</a:t>
            </a:r>
          </a:p>
        </p:txBody>
      </p:sp>
      <p:sp>
        <p:nvSpPr>
          <p:cNvPr id="30" name="TextBox 29">
            <a:extLst>
              <a:ext uri="{FF2B5EF4-FFF2-40B4-BE49-F238E27FC236}">
                <a16:creationId xmlns:a16="http://schemas.microsoft.com/office/drawing/2014/main" id="{AF1BDBB4-ED39-EE46-BEE3-C5DA0D3EFEC1}"/>
              </a:ext>
            </a:extLst>
          </p:cNvPr>
          <p:cNvSpPr txBox="1"/>
          <p:nvPr/>
        </p:nvSpPr>
        <p:spPr>
          <a:xfrm>
            <a:off x="6991218" y="10961164"/>
            <a:ext cx="1591911" cy="679160"/>
          </a:xfrm>
          <a:prstGeom prst="rect">
            <a:avLst/>
          </a:prstGeom>
          <a:noFill/>
        </p:spPr>
        <p:txBody>
          <a:bodyPr wrap="none" rtlCol="0" anchor="ctr"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Strikes</a:t>
            </a:r>
          </a:p>
        </p:txBody>
      </p:sp>
      <p:sp>
        <p:nvSpPr>
          <p:cNvPr id="31" name="TextBox 30">
            <a:extLst>
              <a:ext uri="{FF2B5EF4-FFF2-40B4-BE49-F238E27FC236}">
                <a16:creationId xmlns:a16="http://schemas.microsoft.com/office/drawing/2014/main" id="{609EF5EA-B663-0144-9635-888B8CFCD686}"/>
              </a:ext>
            </a:extLst>
          </p:cNvPr>
          <p:cNvSpPr txBox="1"/>
          <p:nvPr/>
        </p:nvSpPr>
        <p:spPr>
          <a:xfrm>
            <a:off x="19640535" y="10640564"/>
            <a:ext cx="2689967" cy="1320361"/>
          </a:xfrm>
          <a:prstGeom prst="rect">
            <a:avLst/>
          </a:prstGeom>
          <a:noFill/>
        </p:spPr>
        <p:txBody>
          <a:bodyPr wrap="none" rtlCol="0" anchor="ctr"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Failing</a:t>
            </a:r>
          </a:p>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Productivity</a:t>
            </a:r>
          </a:p>
        </p:txBody>
      </p:sp>
      <p:sp>
        <p:nvSpPr>
          <p:cNvPr id="32" name="Rectángulo 31">
            <a:extLst>
              <a:ext uri="{FF2B5EF4-FFF2-40B4-BE49-F238E27FC236}">
                <a16:creationId xmlns:a16="http://schemas.microsoft.com/office/drawing/2014/main" id="{F6CCFE29-AA96-324F-B1C4-5E36BEA620D3}"/>
              </a:ext>
            </a:extLst>
          </p:cNvPr>
          <p:cNvSpPr/>
          <p:nvPr/>
        </p:nvSpPr>
        <p:spPr>
          <a:xfrm>
            <a:off x="1544271" y="960167"/>
            <a:ext cx="4948791" cy="1938992"/>
          </a:xfrm>
          <a:prstGeom prst="rect">
            <a:avLst/>
          </a:prstGeom>
          <a:noFill/>
        </p:spPr>
        <p:txBody>
          <a:bodyPr wrap="none" lIns="91440" tIns="45720" rIns="91440" bIns="45720">
            <a:spAutoFit/>
          </a:bodyPr>
          <a:lstStyle/>
          <a:p>
            <a:r>
              <a:rPr lang="es-MX" sz="6000" dirty="0">
                <a:solidFill>
                  <a:schemeClr val="accent5">
                    <a:lumMod val="50000"/>
                  </a:schemeClr>
                </a:solidFill>
                <a:latin typeface="Montserrat Black" pitchFamily="2" charset="77"/>
              </a:rPr>
              <a:t>EMPLOYEE </a:t>
            </a:r>
          </a:p>
          <a:p>
            <a:r>
              <a:rPr lang="es-MX" sz="6000" dirty="0">
                <a:solidFill>
                  <a:schemeClr val="accent5">
                    <a:lumMod val="50000"/>
                  </a:schemeClr>
                </a:solidFill>
                <a:latin typeface="Montserrat Black" pitchFamily="2" charset="77"/>
              </a:rPr>
              <a:t> </a:t>
            </a:r>
          </a:p>
        </p:txBody>
      </p:sp>
      <p:sp>
        <p:nvSpPr>
          <p:cNvPr id="34" name="Rectángulo 33">
            <a:extLst>
              <a:ext uri="{FF2B5EF4-FFF2-40B4-BE49-F238E27FC236}">
                <a16:creationId xmlns:a16="http://schemas.microsoft.com/office/drawing/2014/main" id="{AEA0ECC5-3E54-D041-9898-7626BA8FD0B4}"/>
              </a:ext>
            </a:extLst>
          </p:cNvPr>
          <p:cNvSpPr/>
          <p:nvPr/>
        </p:nvSpPr>
        <p:spPr>
          <a:xfrm>
            <a:off x="1629612" y="2126904"/>
            <a:ext cx="6157455" cy="1107996"/>
          </a:xfrm>
          <a:prstGeom prst="rect">
            <a:avLst/>
          </a:prstGeom>
        </p:spPr>
        <p:txBody>
          <a:bodyPr wrap="none">
            <a:spAutoFit/>
          </a:bodyPr>
          <a:lstStyle/>
          <a:p>
            <a:r>
              <a:rPr lang="es-MX" sz="6600" dirty="0">
                <a:solidFill>
                  <a:schemeClr val="accent6">
                    <a:lumMod val="10000"/>
                  </a:schemeClr>
                </a:solidFill>
                <a:latin typeface="Montserrat Black" pitchFamily="2" charset="77"/>
              </a:rPr>
              <a:t>MOTIVATION</a:t>
            </a:r>
            <a:endParaRPr lang="en-US" sz="2000" dirty="0">
              <a:solidFill>
                <a:schemeClr val="accent6">
                  <a:lumMod val="10000"/>
                </a:schemeClr>
              </a:solidFill>
            </a:endParaRPr>
          </a:p>
        </p:txBody>
      </p:sp>
      <p:grpSp>
        <p:nvGrpSpPr>
          <p:cNvPr id="5" name="Grupo 4">
            <a:extLst>
              <a:ext uri="{FF2B5EF4-FFF2-40B4-BE49-F238E27FC236}">
                <a16:creationId xmlns:a16="http://schemas.microsoft.com/office/drawing/2014/main" id="{5D63476B-9B28-304C-8F79-047000C2BC43}"/>
              </a:ext>
            </a:extLst>
          </p:cNvPr>
          <p:cNvGrpSpPr/>
          <p:nvPr/>
        </p:nvGrpSpPr>
        <p:grpSpPr>
          <a:xfrm>
            <a:off x="1688917" y="2020016"/>
            <a:ext cx="7795887" cy="132019"/>
            <a:chOff x="2756783" y="1776884"/>
            <a:chExt cx="7795887" cy="132019"/>
          </a:xfrm>
        </p:grpSpPr>
        <p:sp>
          <p:nvSpPr>
            <p:cNvPr id="4" name="Rectángulo 3">
              <a:extLst>
                <a:ext uri="{FF2B5EF4-FFF2-40B4-BE49-F238E27FC236}">
                  <a16:creationId xmlns:a16="http://schemas.microsoft.com/office/drawing/2014/main" id="{A8D5932D-7079-4546-8725-FD8A142778A4}"/>
                </a:ext>
              </a:extLst>
            </p:cNvPr>
            <p:cNvSpPr/>
            <p:nvPr/>
          </p:nvSpPr>
          <p:spPr>
            <a:xfrm>
              <a:off x="2756783" y="1776884"/>
              <a:ext cx="4996525" cy="13201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ángulo 34">
              <a:extLst>
                <a:ext uri="{FF2B5EF4-FFF2-40B4-BE49-F238E27FC236}">
                  <a16:creationId xmlns:a16="http://schemas.microsoft.com/office/drawing/2014/main" id="{35C9BC53-57BA-5A4D-BE19-8B35B8B6F8F4}"/>
                </a:ext>
              </a:extLst>
            </p:cNvPr>
            <p:cNvSpPr/>
            <p:nvPr/>
          </p:nvSpPr>
          <p:spPr>
            <a:xfrm>
              <a:off x="7693533" y="1776884"/>
              <a:ext cx="2859137" cy="132019"/>
            </a:xfrm>
            <a:prstGeom prst="rect">
              <a:avLst/>
            </a:prstGeom>
            <a:solidFill>
              <a:schemeClr val="accent6">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879380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val 10">
            <a:extLst>
              <a:ext uri="{FF2B5EF4-FFF2-40B4-BE49-F238E27FC236}">
                <a16:creationId xmlns:a16="http://schemas.microsoft.com/office/drawing/2014/main" id="{B09274D1-630F-C446-95F8-9CDCABD3BFFF}"/>
              </a:ext>
            </a:extLst>
          </p:cNvPr>
          <p:cNvSpPr/>
          <p:nvPr/>
        </p:nvSpPr>
        <p:spPr>
          <a:xfrm>
            <a:off x="1577000" y="4524842"/>
            <a:ext cx="3733800" cy="37338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7" name="Oval 6">
            <a:extLst>
              <a:ext uri="{FF2B5EF4-FFF2-40B4-BE49-F238E27FC236}">
                <a16:creationId xmlns:a16="http://schemas.microsoft.com/office/drawing/2014/main" id="{044C8928-769B-9F49-BC76-6CCF97AED8D1}"/>
              </a:ext>
            </a:extLst>
          </p:cNvPr>
          <p:cNvSpPr/>
          <p:nvPr/>
        </p:nvSpPr>
        <p:spPr>
          <a:xfrm>
            <a:off x="9329148" y="4524842"/>
            <a:ext cx="3733800" cy="37338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0" name="Right Arrow 9">
            <a:extLst>
              <a:ext uri="{FF2B5EF4-FFF2-40B4-BE49-F238E27FC236}">
                <a16:creationId xmlns:a16="http://schemas.microsoft.com/office/drawing/2014/main" id="{FD9A9A0C-B0AE-F740-8883-89391DEF1595}"/>
              </a:ext>
            </a:extLst>
          </p:cNvPr>
          <p:cNvSpPr/>
          <p:nvPr/>
        </p:nvSpPr>
        <p:spPr>
          <a:xfrm>
            <a:off x="5741617" y="5838289"/>
            <a:ext cx="3156714" cy="1106905"/>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2" name="Right Arrow 11">
            <a:extLst>
              <a:ext uri="{FF2B5EF4-FFF2-40B4-BE49-F238E27FC236}">
                <a16:creationId xmlns:a16="http://schemas.microsoft.com/office/drawing/2014/main" id="{2648EE1B-BAC3-2C48-A003-8FF48EA5298E}"/>
              </a:ext>
            </a:extLst>
          </p:cNvPr>
          <p:cNvSpPr/>
          <p:nvPr/>
        </p:nvSpPr>
        <p:spPr>
          <a:xfrm>
            <a:off x="13493765" y="5838289"/>
            <a:ext cx="3156714" cy="1106905"/>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4" name="TextBox 13">
            <a:extLst>
              <a:ext uri="{FF2B5EF4-FFF2-40B4-BE49-F238E27FC236}">
                <a16:creationId xmlns:a16="http://schemas.microsoft.com/office/drawing/2014/main" id="{5612210D-EBDA-9744-82F8-FCD893E5F525}"/>
              </a:ext>
            </a:extLst>
          </p:cNvPr>
          <p:cNvSpPr txBox="1"/>
          <p:nvPr/>
        </p:nvSpPr>
        <p:spPr>
          <a:xfrm>
            <a:off x="9047062" y="3687456"/>
            <a:ext cx="4297971" cy="494494"/>
          </a:xfrm>
          <a:prstGeom prst="rect">
            <a:avLst/>
          </a:prstGeom>
          <a:noFill/>
        </p:spPr>
        <p:txBody>
          <a:bodyPr wrap="none" rtlCol="0" anchor="t" anchorCtr="0">
            <a:spAutoFit/>
          </a:bodyPr>
          <a:lstStyle/>
          <a:p>
            <a:pPr algn="ctr">
              <a:lnSpc>
                <a:spcPts val="3500"/>
              </a:lnSpc>
            </a:pPr>
            <a:r>
              <a:rPr lang="en-US" sz="2400" dirty="0">
                <a:latin typeface="Lato Light" panose="020F0502020204030203" pitchFamily="34" charset="0"/>
                <a:ea typeface="Open Sans Light" panose="020B0306030504020204" pitchFamily="34" charset="0"/>
                <a:cs typeface="Open Sans Light" panose="020B0306030504020204" pitchFamily="34" charset="0"/>
              </a:rPr>
              <a:t>Is the reward worth the effort?</a:t>
            </a:r>
          </a:p>
        </p:txBody>
      </p:sp>
      <p:sp>
        <p:nvSpPr>
          <p:cNvPr id="15" name="TextBox 14">
            <a:extLst>
              <a:ext uri="{FF2B5EF4-FFF2-40B4-BE49-F238E27FC236}">
                <a16:creationId xmlns:a16="http://schemas.microsoft.com/office/drawing/2014/main" id="{03EAB000-B0C0-8947-99D5-44B6A46D726A}"/>
              </a:ext>
            </a:extLst>
          </p:cNvPr>
          <p:cNvSpPr txBox="1"/>
          <p:nvPr/>
        </p:nvSpPr>
        <p:spPr>
          <a:xfrm>
            <a:off x="1794252" y="3687456"/>
            <a:ext cx="3299301" cy="494494"/>
          </a:xfrm>
          <a:prstGeom prst="rect">
            <a:avLst/>
          </a:prstGeom>
          <a:noFill/>
        </p:spPr>
        <p:txBody>
          <a:bodyPr wrap="none" rtlCol="0" anchor="t" anchorCtr="0">
            <a:spAutoFit/>
          </a:bodyPr>
          <a:lstStyle/>
          <a:p>
            <a:pPr algn="ctr">
              <a:lnSpc>
                <a:spcPts val="3500"/>
              </a:lnSpc>
            </a:pPr>
            <a:r>
              <a:rPr lang="en-US" sz="2400" dirty="0">
                <a:latin typeface="Lato Light" panose="020F0502020204030203" pitchFamily="34" charset="0"/>
                <a:ea typeface="Open Sans Light" panose="020B0306030504020204" pitchFamily="34" charset="0"/>
                <a:cs typeface="Open Sans Light" panose="020B0306030504020204" pitchFamily="34" charset="0"/>
              </a:rPr>
              <a:t>Can I perform the task?</a:t>
            </a:r>
          </a:p>
        </p:txBody>
      </p:sp>
      <p:sp>
        <p:nvSpPr>
          <p:cNvPr id="16" name="TextBox 15">
            <a:extLst>
              <a:ext uri="{FF2B5EF4-FFF2-40B4-BE49-F238E27FC236}">
                <a16:creationId xmlns:a16="http://schemas.microsoft.com/office/drawing/2014/main" id="{CAB45B65-3B67-C74E-96C6-F43D3114A58D}"/>
              </a:ext>
            </a:extLst>
          </p:cNvPr>
          <p:cNvSpPr txBox="1"/>
          <p:nvPr/>
        </p:nvSpPr>
        <p:spPr>
          <a:xfrm>
            <a:off x="6871774" y="6099354"/>
            <a:ext cx="896399" cy="584775"/>
          </a:xfrm>
          <a:prstGeom prst="rect">
            <a:avLst/>
          </a:prstGeom>
          <a:noFill/>
        </p:spPr>
        <p:txBody>
          <a:bodyPr wrap="none" rtlCol="0" anchor="ctr" anchorCtr="0">
            <a:spAutoFit/>
          </a:bodyPr>
          <a:lstStyle/>
          <a:p>
            <a:pPr algn="ctr"/>
            <a:r>
              <a:rPr lang="en-US" sz="3200" b="1" dirty="0">
                <a:solidFill>
                  <a:schemeClr val="bg1"/>
                </a:solidFill>
                <a:latin typeface="Open Sans" panose="020B0606030504020204" pitchFamily="34" charset="0"/>
                <a:ea typeface="League Spartan" charset="0"/>
                <a:cs typeface="Poppins" pitchFamily="2" charset="77"/>
              </a:rPr>
              <a:t>Yes</a:t>
            </a:r>
          </a:p>
        </p:txBody>
      </p:sp>
      <p:sp>
        <p:nvSpPr>
          <p:cNvPr id="17" name="TextBox 16">
            <a:extLst>
              <a:ext uri="{FF2B5EF4-FFF2-40B4-BE49-F238E27FC236}">
                <a16:creationId xmlns:a16="http://schemas.microsoft.com/office/drawing/2014/main" id="{A6A059DA-1CC3-E144-A1CE-72BBEB308AC0}"/>
              </a:ext>
            </a:extLst>
          </p:cNvPr>
          <p:cNvSpPr txBox="1"/>
          <p:nvPr/>
        </p:nvSpPr>
        <p:spPr>
          <a:xfrm>
            <a:off x="14623922" y="6099354"/>
            <a:ext cx="896399" cy="584775"/>
          </a:xfrm>
          <a:prstGeom prst="rect">
            <a:avLst/>
          </a:prstGeom>
          <a:noFill/>
        </p:spPr>
        <p:txBody>
          <a:bodyPr wrap="none" rtlCol="0" anchor="ctr" anchorCtr="0">
            <a:spAutoFit/>
          </a:bodyPr>
          <a:lstStyle/>
          <a:p>
            <a:pPr algn="ctr"/>
            <a:r>
              <a:rPr lang="en-US" sz="3200" b="1" dirty="0">
                <a:solidFill>
                  <a:schemeClr val="bg1"/>
                </a:solidFill>
                <a:latin typeface="Open Sans" panose="020B0606030504020204" pitchFamily="34" charset="0"/>
                <a:ea typeface="League Spartan" charset="0"/>
                <a:cs typeface="Poppins" pitchFamily="2" charset="77"/>
              </a:rPr>
              <a:t>Yes</a:t>
            </a:r>
          </a:p>
        </p:txBody>
      </p:sp>
      <p:sp>
        <p:nvSpPr>
          <p:cNvPr id="18" name="TextBox 17">
            <a:extLst>
              <a:ext uri="{FF2B5EF4-FFF2-40B4-BE49-F238E27FC236}">
                <a16:creationId xmlns:a16="http://schemas.microsoft.com/office/drawing/2014/main" id="{9297107C-5AAF-CB4F-88C1-B0ADD254BE88}"/>
              </a:ext>
            </a:extLst>
          </p:cNvPr>
          <p:cNvSpPr txBox="1"/>
          <p:nvPr/>
        </p:nvSpPr>
        <p:spPr>
          <a:xfrm>
            <a:off x="17081296" y="6898002"/>
            <a:ext cx="2291012" cy="679160"/>
          </a:xfrm>
          <a:prstGeom prst="rect">
            <a:avLst/>
          </a:prstGeom>
          <a:noFill/>
        </p:spPr>
        <p:txBody>
          <a:bodyPr wrap="none" rtlCol="0" anchor="ctr" anchorCtr="0">
            <a:spAutoFit/>
          </a:bodyPr>
          <a:lstStyle/>
          <a:p>
            <a:pPr algn="ctr">
              <a:lnSpc>
                <a:spcPts val="5000"/>
              </a:lnSpc>
            </a:pPr>
            <a:r>
              <a:rPr lang="en-US" sz="3200" b="1" dirty="0">
                <a:solidFill>
                  <a:schemeClr val="tx2"/>
                </a:solidFill>
                <a:latin typeface="Open Sans" panose="020B0606030504020204" pitchFamily="34" charset="0"/>
                <a:ea typeface="League Spartan" charset="0"/>
                <a:cs typeface="Poppins" pitchFamily="2" charset="77"/>
              </a:rPr>
              <a:t>Motivated</a:t>
            </a:r>
          </a:p>
        </p:txBody>
      </p:sp>
      <p:sp>
        <p:nvSpPr>
          <p:cNvPr id="19" name="Right Arrow 18">
            <a:extLst>
              <a:ext uri="{FF2B5EF4-FFF2-40B4-BE49-F238E27FC236}">
                <a16:creationId xmlns:a16="http://schemas.microsoft.com/office/drawing/2014/main" id="{5932C2C9-E90A-D54F-9A73-CAC31AC7E12C}"/>
              </a:ext>
            </a:extLst>
          </p:cNvPr>
          <p:cNvSpPr/>
          <p:nvPr/>
        </p:nvSpPr>
        <p:spPr>
          <a:xfrm rot="5400000">
            <a:off x="2933354" y="8558627"/>
            <a:ext cx="1021090" cy="1106905"/>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0" name="Right Arrow 19">
            <a:extLst>
              <a:ext uri="{FF2B5EF4-FFF2-40B4-BE49-F238E27FC236}">
                <a16:creationId xmlns:a16="http://schemas.microsoft.com/office/drawing/2014/main" id="{2FFCBB4A-22BC-C447-ACC8-2CC7B626F663}"/>
              </a:ext>
            </a:extLst>
          </p:cNvPr>
          <p:cNvSpPr/>
          <p:nvPr/>
        </p:nvSpPr>
        <p:spPr>
          <a:xfrm rot="5400000">
            <a:off x="10685501" y="8558628"/>
            <a:ext cx="1021090" cy="1106905"/>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1" name="TextBox 20">
            <a:extLst>
              <a:ext uri="{FF2B5EF4-FFF2-40B4-BE49-F238E27FC236}">
                <a16:creationId xmlns:a16="http://schemas.microsoft.com/office/drawing/2014/main" id="{1F760D0D-BA19-E44D-96AB-D6486C906671}"/>
              </a:ext>
            </a:extLst>
          </p:cNvPr>
          <p:cNvSpPr txBox="1"/>
          <p:nvPr/>
        </p:nvSpPr>
        <p:spPr>
          <a:xfrm rot="16200000">
            <a:off x="3057414" y="8766862"/>
            <a:ext cx="772969" cy="584775"/>
          </a:xfrm>
          <a:prstGeom prst="rect">
            <a:avLst/>
          </a:prstGeom>
          <a:noFill/>
        </p:spPr>
        <p:txBody>
          <a:bodyPr wrap="none" rtlCol="0" anchor="ctr" anchorCtr="0">
            <a:spAutoFit/>
          </a:bodyPr>
          <a:lstStyle/>
          <a:p>
            <a:pPr algn="ctr"/>
            <a:r>
              <a:rPr lang="en-US" sz="3200" b="1" dirty="0">
                <a:solidFill>
                  <a:schemeClr val="bg1"/>
                </a:solidFill>
                <a:latin typeface="Open Sans" panose="020B0606030504020204" pitchFamily="34" charset="0"/>
                <a:ea typeface="League Spartan" charset="0"/>
                <a:cs typeface="Poppins" pitchFamily="2" charset="77"/>
              </a:rPr>
              <a:t>No</a:t>
            </a:r>
          </a:p>
        </p:txBody>
      </p:sp>
      <p:sp>
        <p:nvSpPr>
          <p:cNvPr id="22" name="TextBox 21">
            <a:extLst>
              <a:ext uri="{FF2B5EF4-FFF2-40B4-BE49-F238E27FC236}">
                <a16:creationId xmlns:a16="http://schemas.microsoft.com/office/drawing/2014/main" id="{CBC743DD-4B7A-A544-A3F9-BA05425CC230}"/>
              </a:ext>
            </a:extLst>
          </p:cNvPr>
          <p:cNvSpPr txBox="1"/>
          <p:nvPr/>
        </p:nvSpPr>
        <p:spPr>
          <a:xfrm rot="16200000">
            <a:off x="10809561" y="8766862"/>
            <a:ext cx="772969" cy="584775"/>
          </a:xfrm>
          <a:prstGeom prst="rect">
            <a:avLst/>
          </a:prstGeom>
          <a:noFill/>
        </p:spPr>
        <p:txBody>
          <a:bodyPr wrap="none" rtlCol="0" anchor="ctr" anchorCtr="0">
            <a:spAutoFit/>
          </a:bodyPr>
          <a:lstStyle/>
          <a:p>
            <a:pPr algn="ctr"/>
            <a:r>
              <a:rPr lang="en-US" sz="3200" b="1" dirty="0">
                <a:solidFill>
                  <a:schemeClr val="bg1"/>
                </a:solidFill>
                <a:latin typeface="Open Sans" panose="020B0606030504020204" pitchFamily="34" charset="0"/>
                <a:ea typeface="League Spartan" charset="0"/>
                <a:cs typeface="Poppins" pitchFamily="2" charset="77"/>
              </a:rPr>
              <a:t>No</a:t>
            </a:r>
          </a:p>
        </p:txBody>
      </p:sp>
      <p:sp>
        <p:nvSpPr>
          <p:cNvPr id="23" name="TextBox 22">
            <a:extLst>
              <a:ext uri="{FF2B5EF4-FFF2-40B4-BE49-F238E27FC236}">
                <a16:creationId xmlns:a16="http://schemas.microsoft.com/office/drawing/2014/main" id="{687D0673-C384-1D4F-BFF2-9ED6BADBF93C}"/>
              </a:ext>
            </a:extLst>
          </p:cNvPr>
          <p:cNvSpPr txBox="1"/>
          <p:nvPr/>
        </p:nvSpPr>
        <p:spPr>
          <a:xfrm>
            <a:off x="1861574" y="11614268"/>
            <a:ext cx="3164648" cy="679160"/>
          </a:xfrm>
          <a:prstGeom prst="rect">
            <a:avLst/>
          </a:prstGeom>
          <a:noFill/>
        </p:spPr>
        <p:txBody>
          <a:bodyPr wrap="none" rtlCol="0" anchor="ctr" anchorCtr="0">
            <a:spAutoFit/>
          </a:bodyPr>
          <a:lstStyle/>
          <a:p>
            <a:pPr algn="ctr">
              <a:lnSpc>
                <a:spcPts val="5000"/>
              </a:lnSpc>
            </a:pPr>
            <a:r>
              <a:rPr lang="en-US" sz="3200" b="1" dirty="0">
                <a:solidFill>
                  <a:schemeClr val="tx2"/>
                </a:solidFill>
                <a:latin typeface="Open Sans" panose="020B0606030504020204" pitchFamily="34" charset="0"/>
                <a:ea typeface="League Spartan" charset="0"/>
                <a:cs typeface="Poppins" pitchFamily="2" charset="77"/>
              </a:rPr>
              <a:t>Not Motivated</a:t>
            </a:r>
          </a:p>
        </p:txBody>
      </p:sp>
      <p:sp>
        <p:nvSpPr>
          <p:cNvPr id="27" name="TextBox 26">
            <a:extLst>
              <a:ext uri="{FF2B5EF4-FFF2-40B4-BE49-F238E27FC236}">
                <a16:creationId xmlns:a16="http://schemas.microsoft.com/office/drawing/2014/main" id="{4020D344-F97B-084B-AB54-98F755F426A9}"/>
              </a:ext>
            </a:extLst>
          </p:cNvPr>
          <p:cNvSpPr txBox="1"/>
          <p:nvPr/>
        </p:nvSpPr>
        <p:spPr>
          <a:xfrm>
            <a:off x="9613720" y="11614268"/>
            <a:ext cx="3164648" cy="679160"/>
          </a:xfrm>
          <a:prstGeom prst="rect">
            <a:avLst/>
          </a:prstGeom>
          <a:noFill/>
        </p:spPr>
        <p:txBody>
          <a:bodyPr wrap="none" rtlCol="0" anchor="ctr" anchorCtr="0">
            <a:spAutoFit/>
          </a:bodyPr>
          <a:lstStyle/>
          <a:p>
            <a:pPr algn="ctr">
              <a:lnSpc>
                <a:spcPts val="5000"/>
              </a:lnSpc>
            </a:pPr>
            <a:r>
              <a:rPr lang="en-US" sz="3200" b="1" dirty="0">
                <a:solidFill>
                  <a:schemeClr val="tx2"/>
                </a:solidFill>
                <a:latin typeface="Open Sans" panose="020B0606030504020204" pitchFamily="34" charset="0"/>
                <a:ea typeface="League Spartan" charset="0"/>
                <a:cs typeface="Poppins" pitchFamily="2" charset="77"/>
              </a:rPr>
              <a:t>Not Motivated</a:t>
            </a:r>
          </a:p>
        </p:txBody>
      </p:sp>
      <p:sp>
        <p:nvSpPr>
          <p:cNvPr id="30" name="Freeform 2">
            <a:extLst>
              <a:ext uri="{FF2B5EF4-FFF2-40B4-BE49-F238E27FC236}">
                <a16:creationId xmlns:a16="http://schemas.microsoft.com/office/drawing/2014/main" id="{45CEC22E-7D85-A54C-A772-BB3D050F14BB}"/>
              </a:ext>
            </a:extLst>
          </p:cNvPr>
          <p:cNvSpPr>
            <a:spLocks noChangeArrowheads="1"/>
          </p:cNvSpPr>
          <p:nvPr/>
        </p:nvSpPr>
        <p:spPr bwMode="auto">
          <a:xfrm>
            <a:off x="16034657" y="5838289"/>
            <a:ext cx="8342994" cy="7875341"/>
          </a:xfrm>
          <a:custGeom>
            <a:avLst/>
            <a:gdLst>
              <a:gd name="T0" fmla="*/ 11490 w 11596"/>
              <a:gd name="T1" fmla="*/ 0 h 9374"/>
              <a:gd name="T2" fmla="*/ 11595 w 11596"/>
              <a:gd name="T3" fmla="*/ 0 h 9374"/>
              <a:gd name="T4" fmla="*/ 11595 w 11596"/>
              <a:gd name="T5" fmla="*/ 5276 h 9374"/>
              <a:gd name="T6" fmla="*/ 6409 w 11596"/>
              <a:gd name="T7" fmla="*/ 9373 h 9374"/>
              <a:gd name="T8" fmla="*/ 0 w 11596"/>
              <a:gd name="T9" fmla="*/ 9373 h 9374"/>
              <a:gd name="T10" fmla="*/ 0 w 11596"/>
              <a:gd name="T11" fmla="*/ 9373 h 9374"/>
              <a:gd name="T12" fmla="*/ 4332 w 11596"/>
              <a:gd name="T13" fmla="*/ 6886 h 9374"/>
              <a:gd name="T14" fmla="*/ 4332 w 11596"/>
              <a:gd name="T15" fmla="*/ 6886 h 9374"/>
              <a:gd name="T16" fmla="*/ 4332 w 11596"/>
              <a:gd name="T17" fmla="*/ 6886 h 9374"/>
              <a:gd name="T18" fmla="*/ 7300 w 11596"/>
              <a:gd name="T19" fmla="*/ 2460 h 9374"/>
              <a:gd name="T20" fmla="*/ 7300 w 11596"/>
              <a:gd name="T21" fmla="*/ 2460 h 9374"/>
              <a:gd name="T22" fmla="*/ 7300 w 11596"/>
              <a:gd name="T23" fmla="*/ 2460 h 9374"/>
              <a:gd name="T24" fmla="*/ 11490 w 11596"/>
              <a:gd name="T25" fmla="*/ 0 h 9374"/>
              <a:gd name="T26" fmla="*/ 11490 w 11596"/>
              <a:gd name="T27" fmla="*/ 0 h 93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596" h="9374">
                <a:moveTo>
                  <a:pt x="11490" y="0"/>
                </a:moveTo>
                <a:lnTo>
                  <a:pt x="11595" y="0"/>
                </a:lnTo>
                <a:lnTo>
                  <a:pt x="11595" y="5276"/>
                </a:lnTo>
                <a:lnTo>
                  <a:pt x="6409" y="9373"/>
                </a:lnTo>
                <a:lnTo>
                  <a:pt x="0" y="9373"/>
                </a:lnTo>
                <a:lnTo>
                  <a:pt x="0" y="9373"/>
                </a:lnTo>
                <a:cubicBezTo>
                  <a:pt x="888" y="9031"/>
                  <a:pt x="2818" y="8195"/>
                  <a:pt x="4332" y="6886"/>
                </a:cubicBezTo>
                <a:lnTo>
                  <a:pt x="4332" y="6886"/>
                </a:lnTo>
                <a:lnTo>
                  <a:pt x="4332" y="6886"/>
                </a:lnTo>
                <a:cubicBezTo>
                  <a:pt x="6700" y="4840"/>
                  <a:pt x="6022" y="3870"/>
                  <a:pt x="7300" y="2460"/>
                </a:cubicBezTo>
                <a:lnTo>
                  <a:pt x="7300" y="2460"/>
                </a:lnTo>
                <a:lnTo>
                  <a:pt x="7300" y="2460"/>
                </a:lnTo>
                <a:cubicBezTo>
                  <a:pt x="8470" y="1168"/>
                  <a:pt x="10342" y="385"/>
                  <a:pt x="11490" y="0"/>
                </a:cubicBezTo>
                <a:lnTo>
                  <a:pt x="11490" y="0"/>
                </a:lnTo>
              </a:path>
            </a:pathLst>
          </a:custGeom>
          <a:solidFill>
            <a:schemeClr val="accent4"/>
          </a:solidFill>
          <a:ln>
            <a:noFill/>
          </a:ln>
          <a:effectLst/>
        </p:spPr>
        <p:txBody>
          <a:bodyPr wrap="none" anchor="ctr"/>
          <a:lstStyle/>
          <a:p>
            <a:endParaRPr lang="en-US" dirty="0">
              <a:latin typeface="Lato Light" panose="020F0502020204030203" pitchFamily="34" charset="0"/>
            </a:endParaRPr>
          </a:p>
        </p:txBody>
      </p:sp>
      <p:sp>
        <p:nvSpPr>
          <p:cNvPr id="31" name="Freeform 3">
            <a:extLst>
              <a:ext uri="{FF2B5EF4-FFF2-40B4-BE49-F238E27FC236}">
                <a16:creationId xmlns:a16="http://schemas.microsoft.com/office/drawing/2014/main" id="{98BD4638-B8E6-5942-82E8-0CEB1343A65F}"/>
              </a:ext>
            </a:extLst>
          </p:cNvPr>
          <p:cNvSpPr>
            <a:spLocks noChangeArrowheads="1"/>
          </p:cNvSpPr>
          <p:nvPr/>
        </p:nvSpPr>
        <p:spPr bwMode="auto">
          <a:xfrm>
            <a:off x="19727145" y="9146228"/>
            <a:ext cx="4647334" cy="4563696"/>
          </a:xfrm>
          <a:custGeom>
            <a:avLst/>
            <a:gdLst>
              <a:gd name="T0" fmla="*/ 5457 w 6462"/>
              <a:gd name="T1" fmla="*/ 1424 h 5434"/>
              <a:gd name="T2" fmla="*/ 6461 w 6462"/>
              <a:gd name="T3" fmla="*/ 0 h 5434"/>
              <a:gd name="T4" fmla="*/ 6461 w 6462"/>
              <a:gd name="T5" fmla="*/ 0 h 5434"/>
              <a:gd name="T6" fmla="*/ 6461 w 6462"/>
              <a:gd name="T7" fmla="*/ 4065 h 5434"/>
              <a:gd name="T8" fmla="*/ 5269 w 6462"/>
              <a:gd name="T9" fmla="*/ 5433 h 5434"/>
              <a:gd name="T10" fmla="*/ 0 w 6462"/>
              <a:gd name="T11" fmla="*/ 5433 h 5434"/>
              <a:gd name="T12" fmla="*/ 0 w 6462"/>
              <a:gd name="T13" fmla="*/ 5433 h 5434"/>
              <a:gd name="T14" fmla="*/ 771 w 6462"/>
              <a:gd name="T15" fmla="*/ 4105 h 5434"/>
              <a:gd name="T16" fmla="*/ 771 w 6462"/>
              <a:gd name="T17" fmla="*/ 4105 h 5434"/>
              <a:gd name="T18" fmla="*/ 771 w 6462"/>
              <a:gd name="T19" fmla="*/ 4105 h 5434"/>
              <a:gd name="T20" fmla="*/ 5457 w 6462"/>
              <a:gd name="T21" fmla="*/ 1424 h 5434"/>
              <a:gd name="T22" fmla="*/ 5457 w 6462"/>
              <a:gd name="T23" fmla="*/ 1424 h 54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462" h="5434">
                <a:moveTo>
                  <a:pt x="5457" y="1424"/>
                </a:moveTo>
                <a:cubicBezTo>
                  <a:pt x="5888" y="996"/>
                  <a:pt x="6215" y="492"/>
                  <a:pt x="6461" y="0"/>
                </a:cubicBezTo>
                <a:lnTo>
                  <a:pt x="6461" y="0"/>
                </a:lnTo>
                <a:lnTo>
                  <a:pt x="6461" y="4065"/>
                </a:lnTo>
                <a:lnTo>
                  <a:pt x="5269" y="5433"/>
                </a:lnTo>
                <a:lnTo>
                  <a:pt x="0" y="5433"/>
                </a:lnTo>
                <a:lnTo>
                  <a:pt x="0" y="5433"/>
                </a:lnTo>
                <a:cubicBezTo>
                  <a:pt x="137" y="5037"/>
                  <a:pt x="372" y="4563"/>
                  <a:pt x="771" y="4105"/>
                </a:cubicBezTo>
                <a:lnTo>
                  <a:pt x="771" y="4105"/>
                </a:lnTo>
                <a:lnTo>
                  <a:pt x="771" y="4105"/>
                </a:lnTo>
                <a:cubicBezTo>
                  <a:pt x="1674" y="3070"/>
                  <a:pt x="3883" y="2986"/>
                  <a:pt x="5457" y="1424"/>
                </a:cubicBezTo>
                <a:lnTo>
                  <a:pt x="5457" y="1424"/>
                </a:lnTo>
              </a:path>
            </a:pathLst>
          </a:custGeom>
          <a:solidFill>
            <a:schemeClr val="accent5">
              <a:lumMod val="50000"/>
            </a:schemeClr>
          </a:solidFill>
          <a:ln>
            <a:noFill/>
          </a:ln>
          <a:effectLst/>
        </p:spPr>
        <p:txBody>
          <a:bodyPr wrap="none" anchor="ctr"/>
          <a:lstStyle/>
          <a:p>
            <a:endParaRPr lang="en-US" dirty="0">
              <a:latin typeface="Lato Light" panose="020F0502020204030203" pitchFamily="34" charset="0"/>
            </a:endParaRPr>
          </a:p>
        </p:txBody>
      </p:sp>
      <p:sp>
        <p:nvSpPr>
          <p:cNvPr id="32" name="Freeform 4">
            <a:extLst>
              <a:ext uri="{FF2B5EF4-FFF2-40B4-BE49-F238E27FC236}">
                <a16:creationId xmlns:a16="http://schemas.microsoft.com/office/drawing/2014/main" id="{82B527CB-A5D9-2444-B395-25473BB8ACBF}"/>
              </a:ext>
            </a:extLst>
          </p:cNvPr>
          <p:cNvSpPr>
            <a:spLocks noChangeArrowheads="1"/>
          </p:cNvSpPr>
          <p:nvPr/>
        </p:nvSpPr>
        <p:spPr bwMode="auto">
          <a:xfrm>
            <a:off x="22785186" y="12202276"/>
            <a:ext cx="1589294" cy="1511354"/>
          </a:xfrm>
          <a:custGeom>
            <a:avLst/>
            <a:gdLst>
              <a:gd name="T0" fmla="*/ 728 w 2211"/>
              <a:gd name="T1" fmla="*/ 818 h 1799"/>
              <a:gd name="T2" fmla="*/ 2210 w 2211"/>
              <a:gd name="T3" fmla="*/ 0 h 1799"/>
              <a:gd name="T4" fmla="*/ 2210 w 2211"/>
              <a:gd name="T5" fmla="*/ 0 h 1799"/>
              <a:gd name="T6" fmla="*/ 2210 w 2211"/>
              <a:gd name="T7" fmla="*/ 1798 h 1799"/>
              <a:gd name="T8" fmla="*/ 0 w 2211"/>
              <a:gd name="T9" fmla="*/ 1798 h 1799"/>
              <a:gd name="T10" fmla="*/ 0 w 2211"/>
              <a:gd name="T11" fmla="*/ 1798 h 1799"/>
              <a:gd name="T12" fmla="*/ 728 w 2211"/>
              <a:gd name="T13" fmla="*/ 818 h 1799"/>
              <a:gd name="T14" fmla="*/ 728 w 2211"/>
              <a:gd name="T15" fmla="*/ 818 h 179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11" h="1799">
                <a:moveTo>
                  <a:pt x="728" y="818"/>
                </a:moveTo>
                <a:cubicBezTo>
                  <a:pt x="1158" y="464"/>
                  <a:pt x="1751" y="184"/>
                  <a:pt x="2210" y="0"/>
                </a:cubicBezTo>
                <a:lnTo>
                  <a:pt x="2210" y="0"/>
                </a:lnTo>
                <a:lnTo>
                  <a:pt x="2210" y="1798"/>
                </a:lnTo>
                <a:lnTo>
                  <a:pt x="0" y="1798"/>
                </a:lnTo>
                <a:lnTo>
                  <a:pt x="0" y="1798"/>
                </a:lnTo>
                <a:cubicBezTo>
                  <a:pt x="200" y="1409"/>
                  <a:pt x="422" y="1070"/>
                  <a:pt x="728" y="818"/>
                </a:cubicBezTo>
                <a:lnTo>
                  <a:pt x="728" y="818"/>
                </a:lnTo>
              </a:path>
            </a:pathLst>
          </a:custGeom>
          <a:solidFill>
            <a:schemeClr val="accent3"/>
          </a:solidFill>
          <a:ln>
            <a:noFill/>
          </a:ln>
          <a:effectLst/>
        </p:spPr>
        <p:txBody>
          <a:bodyPr wrap="none" anchor="ctr"/>
          <a:lstStyle/>
          <a:p>
            <a:endParaRPr lang="en-US" dirty="0">
              <a:latin typeface="Lato Light" panose="020F0502020204030203" pitchFamily="34" charset="0"/>
            </a:endParaRPr>
          </a:p>
        </p:txBody>
      </p:sp>
      <p:sp>
        <p:nvSpPr>
          <p:cNvPr id="28" name="Freeform 1015">
            <a:extLst>
              <a:ext uri="{FF2B5EF4-FFF2-40B4-BE49-F238E27FC236}">
                <a16:creationId xmlns:a16="http://schemas.microsoft.com/office/drawing/2014/main" id="{2EAFE2ED-1AA1-864F-9149-DC275226C14B}"/>
              </a:ext>
            </a:extLst>
          </p:cNvPr>
          <p:cNvSpPr>
            <a:spLocks noChangeAspect="1" noChangeArrowheads="1"/>
          </p:cNvSpPr>
          <p:nvPr/>
        </p:nvSpPr>
        <p:spPr bwMode="auto">
          <a:xfrm>
            <a:off x="2529182" y="5476944"/>
            <a:ext cx="1840684" cy="1829596"/>
          </a:xfrm>
          <a:custGeom>
            <a:avLst/>
            <a:gdLst>
              <a:gd name="T0" fmla="*/ 22340311 w 290153"/>
              <a:gd name="T1" fmla="*/ 34316147 h 288566"/>
              <a:gd name="T2" fmla="*/ 5662762 w 290153"/>
              <a:gd name="T3" fmla="*/ 30016996 h 288566"/>
              <a:gd name="T4" fmla="*/ 5116871 w 290153"/>
              <a:gd name="T5" fmla="*/ 33800320 h 288566"/>
              <a:gd name="T6" fmla="*/ 14736903 w 290153"/>
              <a:gd name="T7" fmla="*/ 26452422 h 288566"/>
              <a:gd name="T8" fmla="*/ 10024589 w 290153"/>
              <a:gd name="T9" fmla="*/ 24443638 h 288566"/>
              <a:gd name="T10" fmla="*/ 10024589 w 290153"/>
              <a:gd name="T11" fmla="*/ 24443638 h 288566"/>
              <a:gd name="T12" fmla="*/ 13880034 w 290153"/>
              <a:gd name="T13" fmla="*/ 25725802 h 288566"/>
              <a:gd name="T14" fmla="*/ 13880034 w 290153"/>
              <a:gd name="T15" fmla="*/ 22947924 h 288566"/>
              <a:gd name="T16" fmla="*/ 17350027 w 290153"/>
              <a:gd name="T17" fmla="*/ 11750312 h 288566"/>
              <a:gd name="T18" fmla="*/ 8482351 w 290153"/>
              <a:gd name="T19" fmla="*/ 12220350 h 288566"/>
              <a:gd name="T20" fmla="*/ 13880034 w 290153"/>
              <a:gd name="T21" fmla="*/ 8758537 h 288566"/>
              <a:gd name="T22" fmla="*/ 19834934 w 290153"/>
              <a:gd name="T23" fmla="*/ 18844820 h 288566"/>
              <a:gd name="T24" fmla="*/ 21420088 w 290153"/>
              <a:gd name="T25" fmla="*/ 5852244 h 288566"/>
              <a:gd name="T26" fmla="*/ 17650074 w 290153"/>
              <a:gd name="T27" fmla="*/ 21580149 h 288566"/>
              <a:gd name="T28" fmla="*/ 27760335 w 290153"/>
              <a:gd name="T29" fmla="*/ 30042468 h 288566"/>
              <a:gd name="T30" fmla="*/ 26732230 w 290153"/>
              <a:gd name="T31" fmla="*/ 30042468 h 288566"/>
              <a:gd name="T32" fmla="*/ 17221685 w 290153"/>
              <a:gd name="T33" fmla="*/ 29700535 h 288566"/>
              <a:gd name="T34" fmla="*/ 14394301 w 290153"/>
              <a:gd name="T35" fmla="*/ 33803651 h 288566"/>
              <a:gd name="T36" fmla="*/ 10967222 w 290153"/>
              <a:gd name="T37" fmla="*/ 29615091 h 288566"/>
              <a:gd name="T38" fmla="*/ 7539787 w 290153"/>
              <a:gd name="T39" fmla="*/ 25640458 h 288566"/>
              <a:gd name="T40" fmla="*/ 513846 w 290153"/>
              <a:gd name="T41" fmla="*/ 34316405 h 288566"/>
              <a:gd name="T42" fmla="*/ 7839571 w 290153"/>
              <a:gd name="T43" fmla="*/ 24529238 h 288566"/>
              <a:gd name="T44" fmla="*/ 13880034 w 290153"/>
              <a:gd name="T45" fmla="*/ 7690233 h 288566"/>
              <a:gd name="T46" fmla="*/ 22500635 w 290153"/>
              <a:gd name="T47" fmla="*/ 0 h 288566"/>
              <a:gd name="T48" fmla="*/ 25760394 w 290153"/>
              <a:gd name="T49" fmla="*/ 1663993 h 288566"/>
              <a:gd name="T50" fmla="*/ 29363237 w 290153"/>
              <a:gd name="T51" fmla="*/ 3754873 h 288566"/>
              <a:gd name="T52" fmla="*/ 32451398 w 290153"/>
              <a:gd name="T53" fmla="*/ 5675313 h 288566"/>
              <a:gd name="T54" fmla="*/ 32279945 w 290153"/>
              <a:gd name="T55" fmla="*/ 10923709 h 288566"/>
              <a:gd name="T56" fmla="*/ 33523715 w 290153"/>
              <a:gd name="T57" fmla="*/ 15062907 h 288566"/>
              <a:gd name="T58" fmla="*/ 33523715 w 290153"/>
              <a:gd name="T59" fmla="*/ 17836560 h 288566"/>
              <a:gd name="T60" fmla="*/ 30864492 w 290153"/>
              <a:gd name="T61" fmla="*/ 20738033 h 288566"/>
              <a:gd name="T62" fmla="*/ 29491942 w 290153"/>
              <a:gd name="T63" fmla="*/ 23085044 h 288566"/>
              <a:gd name="T64" fmla="*/ 25760394 w 290153"/>
              <a:gd name="T65" fmla="*/ 24279736 h 288566"/>
              <a:gd name="T66" fmla="*/ 23058305 w 290153"/>
              <a:gd name="T67" fmla="*/ 22658243 h 288566"/>
              <a:gd name="T68" fmla="*/ 26789821 w 290153"/>
              <a:gd name="T69" fmla="*/ 23810277 h 288566"/>
              <a:gd name="T70" fmla="*/ 27733379 w 290153"/>
              <a:gd name="T71" fmla="*/ 20610055 h 288566"/>
              <a:gd name="T72" fmla="*/ 31550707 w 290153"/>
              <a:gd name="T73" fmla="*/ 19756684 h 288566"/>
              <a:gd name="T74" fmla="*/ 30735807 w 290153"/>
              <a:gd name="T75" fmla="*/ 16556199 h 288566"/>
              <a:gd name="T76" fmla="*/ 33609387 w 290153"/>
              <a:gd name="T77" fmla="*/ 13953368 h 288566"/>
              <a:gd name="T78" fmla="*/ 31293295 w 290153"/>
              <a:gd name="T79" fmla="*/ 11521223 h 288566"/>
              <a:gd name="T80" fmla="*/ 32451398 w 290153"/>
              <a:gd name="T81" fmla="*/ 7808847 h 288566"/>
              <a:gd name="T82" fmla="*/ 29234566 w 290153"/>
              <a:gd name="T83" fmla="*/ 6870000 h 288566"/>
              <a:gd name="T84" fmla="*/ 28462553 w 290153"/>
              <a:gd name="T85" fmla="*/ 3157516 h 288566"/>
              <a:gd name="T86" fmla="*/ 25803329 w 290153"/>
              <a:gd name="T87" fmla="*/ 3669658 h 288566"/>
              <a:gd name="T88" fmla="*/ 22629487 w 290153"/>
              <a:gd name="T89" fmla="*/ 1109664 h 288566"/>
              <a:gd name="T90" fmla="*/ 20570561 w 290153"/>
              <a:gd name="T91" fmla="*/ 2816341 h 288566"/>
              <a:gd name="T92" fmla="*/ 16538898 w 290153"/>
              <a:gd name="T93" fmla="*/ 2218589 h 288566"/>
              <a:gd name="T94" fmla="*/ 14737528 w 290153"/>
              <a:gd name="T95" fmla="*/ 3242956 h 288566"/>
              <a:gd name="T96" fmla="*/ 13236286 w 290153"/>
              <a:gd name="T97" fmla="*/ 7040804 h 288566"/>
              <a:gd name="T98" fmla="*/ 10577195 w 290153"/>
              <a:gd name="T99" fmla="*/ 6997908 h 288566"/>
              <a:gd name="T100" fmla="*/ 13407735 w 290153"/>
              <a:gd name="T101" fmla="*/ 5888729 h 288566"/>
              <a:gd name="T102" fmla="*/ 14265631 w 290153"/>
              <a:gd name="T103" fmla="*/ 2218589 h 288566"/>
              <a:gd name="T104" fmla="*/ 19498398 w 290153"/>
              <a:gd name="T105" fmla="*/ 2389547 h 28856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290153" h="288566">
                <a:moveTo>
                  <a:pt x="187134" y="252412"/>
                </a:moveTo>
                <a:cubicBezTo>
                  <a:pt x="189801" y="252412"/>
                  <a:pt x="191706" y="254220"/>
                  <a:pt x="191706" y="256389"/>
                </a:cubicBezTo>
                <a:lnTo>
                  <a:pt x="191706" y="284226"/>
                </a:lnTo>
                <a:cubicBezTo>
                  <a:pt x="191706" y="286756"/>
                  <a:pt x="189801" y="288564"/>
                  <a:pt x="187134" y="288564"/>
                </a:cubicBezTo>
                <a:cubicBezTo>
                  <a:pt x="184467" y="288564"/>
                  <a:pt x="182562" y="286756"/>
                  <a:pt x="182562" y="284226"/>
                </a:cubicBezTo>
                <a:lnTo>
                  <a:pt x="182562" y="256389"/>
                </a:lnTo>
                <a:cubicBezTo>
                  <a:pt x="182562" y="254220"/>
                  <a:pt x="184467" y="252412"/>
                  <a:pt x="187134" y="252412"/>
                </a:cubicBezTo>
                <a:close/>
                <a:moveTo>
                  <a:pt x="47434" y="252412"/>
                </a:moveTo>
                <a:cubicBezTo>
                  <a:pt x="49720" y="252412"/>
                  <a:pt x="52006" y="254220"/>
                  <a:pt x="52006" y="256389"/>
                </a:cubicBezTo>
                <a:lnTo>
                  <a:pt x="52006" y="284226"/>
                </a:lnTo>
                <a:cubicBezTo>
                  <a:pt x="52006" y="286756"/>
                  <a:pt x="49720" y="288564"/>
                  <a:pt x="47434" y="288564"/>
                </a:cubicBezTo>
                <a:cubicBezTo>
                  <a:pt x="45148" y="288564"/>
                  <a:pt x="42862" y="286756"/>
                  <a:pt x="42862" y="284226"/>
                </a:cubicBezTo>
                <a:lnTo>
                  <a:pt x="42862" y="256389"/>
                </a:lnTo>
                <a:cubicBezTo>
                  <a:pt x="42862" y="254220"/>
                  <a:pt x="45148" y="252412"/>
                  <a:pt x="47434" y="252412"/>
                </a:cubicBezTo>
                <a:close/>
                <a:moveTo>
                  <a:pt x="148564" y="205546"/>
                </a:moveTo>
                <a:lnTo>
                  <a:pt x="123444" y="222438"/>
                </a:lnTo>
                <a:lnTo>
                  <a:pt x="142463" y="238970"/>
                </a:lnTo>
                <a:lnTo>
                  <a:pt x="160047" y="213453"/>
                </a:lnTo>
                <a:cubicBezTo>
                  <a:pt x="155741" y="211656"/>
                  <a:pt x="151794" y="209140"/>
                  <a:pt x="148564" y="205546"/>
                </a:cubicBezTo>
                <a:close/>
                <a:moveTo>
                  <a:pt x="83971" y="205546"/>
                </a:moveTo>
                <a:cubicBezTo>
                  <a:pt x="80741" y="209140"/>
                  <a:pt x="76794" y="211656"/>
                  <a:pt x="72129" y="213453"/>
                </a:cubicBezTo>
                <a:lnTo>
                  <a:pt x="89712" y="238970"/>
                </a:lnTo>
                <a:lnTo>
                  <a:pt x="109090" y="222438"/>
                </a:lnTo>
                <a:lnTo>
                  <a:pt x="83971" y="205546"/>
                </a:lnTo>
                <a:close/>
                <a:moveTo>
                  <a:pt x="92224" y="186499"/>
                </a:moveTo>
                <a:lnTo>
                  <a:pt x="90430" y="193327"/>
                </a:lnTo>
                <a:cubicBezTo>
                  <a:pt x="90071" y="194765"/>
                  <a:pt x="89712" y="196562"/>
                  <a:pt x="88995" y="197999"/>
                </a:cubicBezTo>
                <a:lnTo>
                  <a:pt x="116267" y="216328"/>
                </a:lnTo>
                <a:lnTo>
                  <a:pt x="143540" y="197999"/>
                </a:lnTo>
                <a:cubicBezTo>
                  <a:pt x="143181" y="196562"/>
                  <a:pt x="142463" y="194765"/>
                  <a:pt x="142105" y="193327"/>
                </a:cubicBezTo>
                <a:lnTo>
                  <a:pt x="140310" y="186499"/>
                </a:lnTo>
                <a:cubicBezTo>
                  <a:pt x="133133" y="190811"/>
                  <a:pt x="124880" y="192968"/>
                  <a:pt x="116267" y="192968"/>
                </a:cubicBezTo>
                <a:cubicBezTo>
                  <a:pt x="107655" y="192968"/>
                  <a:pt x="99760" y="190811"/>
                  <a:pt x="92224" y="186499"/>
                </a:cubicBezTo>
                <a:close/>
                <a:moveTo>
                  <a:pt x="116267" y="73650"/>
                </a:moveTo>
                <a:cubicBezTo>
                  <a:pt x="97607" y="73650"/>
                  <a:pt x="82894" y="81557"/>
                  <a:pt x="75000" y="95214"/>
                </a:cubicBezTo>
                <a:cubicBezTo>
                  <a:pt x="83253" y="99526"/>
                  <a:pt x="108014" y="109949"/>
                  <a:pt x="145334" y="98808"/>
                </a:cubicBezTo>
                <a:cubicBezTo>
                  <a:pt x="147846" y="97729"/>
                  <a:pt x="150358" y="99167"/>
                  <a:pt x="150717" y="101323"/>
                </a:cubicBezTo>
                <a:cubicBezTo>
                  <a:pt x="151794" y="103839"/>
                  <a:pt x="150358" y="106355"/>
                  <a:pt x="148205" y="106714"/>
                </a:cubicBezTo>
                <a:cubicBezTo>
                  <a:pt x="134569" y="111027"/>
                  <a:pt x="122368" y="112464"/>
                  <a:pt x="111961" y="112464"/>
                </a:cubicBezTo>
                <a:cubicBezTo>
                  <a:pt x="91866" y="112464"/>
                  <a:pt x="77870" y="106714"/>
                  <a:pt x="71052" y="102761"/>
                </a:cubicBezTo>
                <a:cubicBezTo>
                  <a:pt x="68899" y="109230"/>
                  <a:pt x="67464" y="116058"/>
                  <a:pt x="67464" y="123605"/>
                </a:cubicBezTo>
                <a:cubicBezTo>
                  <a:pt x="67464" y="157029"/>
                  <a:pt x="89712" y="183983"/>
                  <a:pt x="116267" y="183983"/>
                </a:cubicBezTo>
                <a:cubicBezTo>
                  <a:pt x="143181" y="183983"/>
                  <a:pt x="165071" y="157029"/>
                  <a:pt x="165071" y="123605"/>
                </a:cubicBezTo>
                <a:cubicBezTo>
                  <a:pt x="165071" y="93417"/>
                  <a:pt x="145693" y="73650"/>
                  <a:pt x="116267" y="73650"/>
                </a:cubicBezTo>
                <a:close/>
                <a:moveTo>
                  <a:pt x="179425" y="57837"/>
                </a:moveTo>
                <a:cubicBezTo>
                  <a:pt x="166148" y="57837"/>
                  <a:pt x="153947" y="63228"/>
                  <a:pt x="144975" y="71494"/>
                </a:cubicBezTo>
                <a:cubicBezTo>
                  <a:pt x="162918" y="80838"/>
                  <a:pt x="173683" y="99526"/>
                  <a:pt x="173683" y="123605"/>
                </a:cubicBezTo>
                <a:cubicBezTo>
                  <a:pt x="173683" y="136543"/>
                  <a:pt x="170813" y="148044"/>
                  <a:pt x="166148" y="158466"/>
                </a:cubicBezTo>
                <a:cubicBezTo>
                  <a:pt x="170095" y="159544"/>
                  <a:pt x="174760" y="159904"/>
                  <a:pt x="179425" y="159904"/>
                </a:cubicBezTo>
                <a:cubicBezTo>
                  <a:pt x="207416" y="159904"/>
                  <a:pt x="230382" y="137262"/>
                  <a:pt x="230382" y="108870"/>
                </a:cubicBezTo>
                <a:cubicBezTo>
                  <a:pt x="230382" y="80838"/>
                  <a:pt x="207416" y="57837"/>
                  <a:pt x="179425" y="57837"/>
                </a:cubicBezTo>
                <a:close/>
                <a:moveTo>
                  <a:pt x="179425" y="49212"/>
                </a:moveTo>
                <a:cubicBezTo>
                  <a:pt x="212081" y="49212"/>
                  <a:pt x="239353" y="76166"/>
                  <a:pt x="239353" y="108870"/>
                </a:cubicBezTo>
                <a:cubicBezTo>
                  <a:pt x="239353" y="142294"/>
                  <a:pt x="212081" y="168889"/>
                  <a:pt x="179425" y="168889"/>
                </a:cubicBezTo>
                <a:cubicBezTo>
                  <a:pt x="173325" y="168889"/>
                  <a:pt x="167224" y="167810"/>
                  <a:pt x="161483" y="166013"/>
                </a:cubicBezTo>
                <a:cubicBezTo>
                  <a:pt x="157894" y="172123"/>
                  <a:pt x="153229" y="177155"/>
                  <a:pt x="147846" y="181467"/>
                </a:cubicBezTo>
                <a:lnTo>
                  <a:pt x="150358" y="191171"/>
                </a:lnTo>
                <a:cubicBezTo>
                  <a:pt x="152511" y="198718"/>
                  <a:pt x="158971" y="205187"/>
                  <a:pt x="166865" y="206265"/>
                </a:cubicBezTo>
                <a:lnTo>
                  <a:pt x="197727" y="211656"/>
                </a:lnTo>
                <a:cubicBezTo>
                  <a:pt x="217822" y="215250"/>
                  <a:pt x="232535" y="232501"/>
                  <a:pt x="232535" y="252627"/>
                </a:cubicBezTo>
                <a:lnTo>
                  <a:pt x="232535" y="284253"/>
                </a:lnTo>
                <a:cubicBezTo>
                  <a:pt x="232535" y="286769"/>
                  <a:pt x="230382" y="288566"/>
                  <a:pt x="227870" y="288566"/>
                </a:cubicBezTo>
                <a:cubicBezTo>
                  <a:pt x="225717" y="288566"/>
                  <a:pt x="223923" y="286769"/>
                  <a:pt x="223923" y="284253"/>
                </a:cubicBezTo>
                <a:lnTo>
                  <a:pt x="223923" y="252627"/>
                </a:lnTo>
                <a:cubicBezTo>
                  <a:pt x="223923" y="236813"/>
                  <a:pt x="212081" y="223156"/>
                  <a:pt x="196291" y="220281"/>
                </a:cubicBezTo>
                <a:lnTo>
                  <a:pt x="169377" y="215609"/>
                </a:lnTo>
                <a:lnTo>
                  <a:pt x="147128" y="248314"/>
                </a:lnTo>
                <a:cubicBezTo>
                  <a:pt x="146411" y="249032"/>
                  <a:pt x="145334" y="249751"/>
                  <a:pt x="144258" y="249751"/>
                </a:cubicBezTo>
                <a:cubicBezTo>
                  <a:pt x="143899" y="250111"/>
                  <a:pt x="143540" y="250111"/>
                  <a:pt x="143540" y="250111"/>
                </a:cubicBezTo>
                <a:cubicBezTo>
                  <a:pt x="142463" y="250111"/>
                  <a:pt x="141387" y="249751"/>
                  <a:pt x="140669" y="249032"/>
                </a:cubicBezTo>
                <a:lnTo>
                  <a:pt x="120574" y="231422"/>
                </a:lnTo>
                <a:lnTo>
                  <a:pt x="120574" y="284253"/>
                </a:lnTo>
                <a:cubicBezTo>
                  <a:pt x="120574" y="286769"/>
                  <a:pt x="118779" y="288566"/>
                  <a:pt x="116267" y="288566"/>
                </a:cubicBezTo>
                <a:cubicBezTo>
                  <a:pt x="113755" y="288566"/>
                  <a:pt x="111961" y="286769"/>
                  <a:pt x="111961" y="284253"/>
                </a:cubicBezTo>
                <a:lnTo>
                  <a:pt x="111961" y="231422"/>
                </a:lnTo>
                <a:lnTo>
                  <a:pt x="91866" y="249032"/>
                </a:lnTo>
                <a:cubicBezTo>
                  <a:pt x="91148" y="249751"/>
                  <a:pt x="90071" y="250111"/>
                  <a:pt x="88995" y="250111"/>
                </a:cubicBezTo>
                <a:cubicBezTo>
                  <a:pt x="88636" y="250111"/>
                  <a:pt x="88636" y="250111"/>
                  <a:pt x="88277" y="249751"/>
                </a:cubicBezTo>
                <a:cubicBezTo>
                  <a:pt x="87200" y="249751"/>
                  <a:pt x="86124" y="249032"/>
                  <a:pt x="85406" y="248314"/>
                </a:cubicBezTo>
                <a:lnTo>
                  <a:pt x="63158" y="215609"/>
                </a:lnTo>
                <a:lnTo>
                  <a:pt x="36244" y="220281"/>
                </a:lnTo>
                <a:cubicBezTo>
                  <a:pt x="20454" y="223156"/>
                  <a:pt x="8612" y="236813"/>
                  <a:pt x="8612" y="252627"/>
                </a:cubicBezTo>
                <a:lnTo>
                  <a:pt x="8612" y="284253"/>
                </a:lnTo>
                <a:cubicBezTo>
                  <a:pt x="8612" y="286769"/>
                  <a:pt x="6818" y="288566"/>
                  <a:pt x="4306" y="288566"/>
                </a:cubicBezTo>
                <a:cubicBezTo>
                  <a:pt x="2153" y="288566"/>
                  <a:pt x="0" y="286769"/>
                  <a:pt x="0" y="284253"/>
                </a:cubicBezTo>
                <a:lnTo>
                  <a:pt x="0" y="252627"/>
                </a:lnTo>
                <a:cubicBezTo>
                  <a:pt x="0" y="232501"/>
                  <a:pt x="14713" y="215250"/>
                  <a:pt x="34808" y="211656"/>
                </a:cubicBezTo>
                <a:lnTo>
                  <a:pt x="65669" y="206265"/>
                </a:lnTo>
                <a:cubicBezTo>
                  <a:pt x="73564" y="205187"/>
                  <a:pt x="80023" y="198718"/>
                  <a:pt x="82177" y="191171"/>
                </a:cubicBezTo>
                <a:lnTo>
                  <a:pt x="84330" y="181467"/>
                </a:lnTo>
                <a:cubicBezTo>
                  <a:pt x="68899" y="168889"/>
                  <a:pt x="58851" y="147685"/>
                  <a:pt x="58851" y="123605"/>
                </a:cubicBezTo>
                <a:cubicBezTo>
                  <a:pt x="58851" y="88385"/>
                  <a:pt x="81818" y="64666"/>
                  <a:pt x="116267" y="64666"/>
                </a:cubicBezTo>
                <a:cubicBezTo>
                  <a:pt x="123444" y="64666"/>
                  <a:pt x="129904" y="66103"/>
                  <a:pt x="136004" y="67900"/>
                </a:cubicBezTo>
                <a:cubicBezTo>
                  <a:pt x="147128" y="56400"/>
                  <a:pt x="162559" y="49212"/>
                  <a:pt x="179425" y="49212"/>
                </a:cubicBezTo>
                <a:close/>
                <a:moveTo>
                  <a:pt x="173029" y="0"/>
                </a:moveTo>
                <a:lnTo>
                  <a:pt x="188478" y="0"/>
                </a:lnTo>
                <a:cubicBezTo>
                  <a:pt x="194226" y="0"/>
                  <a:pt x="198178" y="4306"/>
                  <a:pt x="198178" y="9329"/>
                </a:cubicBezTo>
                <a:lnTo>
                  <a:pt x="198178" y="20094"/>
                </a:lnTo>
                <a:cubicBezTo>
                  <a:pt x="202130" y="20811"/>
                  <a:pt x="206442" y="21888"/>
                  <a:pt x="210394" y="23323"/>
                </a:cubicBezTo>
                <a:lnTo>
                  <a:pt x="215783" y="13994"/>
                </a:lnTo>
                <a:cubicBezTo>
                  <a:pt x="218298" y="9688"/>
                  <a:pt x="224046" y="7894"/>
                  <a:pt x="228717" y="10764"/>
                </a:cubicBezTo>
                <a:lnTo>
                  <a:pt x="242369" y="18658"/>
                </a:lnTo>
                <a:cubicBezTo>
                  <a:pt x="244525" y="19735"/>
                  <a:pt x="246321" y="21888"/>
                  <a:pt x="247040" y="24399"/>
                </a:cubicBezTo>
                <a:cubicBezTo>
                  <a:pt x="247399" y="26911"/>
                  <a:pt x="247399" y="29423"/>
                  <a:pt x="245962" y="31576"/>
                </a:cubicBezTo>
                <a:lnTo>
                  <a:pt x="240932" y="40546"/>
                </a:lnTo>
                <a:cubicBezTo>
                  <a:pt x="243806" y="43417"/>
                  <a:pt x="246681" y="46287"/>
                  <a:pt x="249195" y="49517"/>
                </a:cubicBezTo>
                <a:lnTo>
                  <a:pt x="258537" y="44134"/>
                </a:lnTo>
                <a:cubicBezTo>
                  <a:pt x="263207" y="41623"/>
                  <a:pt x="268956" y="43058"/>
                  <a:pt x="271830" y="47723"/>
                </a:cubicBezTo>
                <a:lnTo>
                  <a:pt x="279734" y="61358"/>
                </a:lnTo>
                <a:cubicBezTo>
                  <a:pt x="282249" y="66022"/>
                  <a:pt x="280812" y="71763"/>
                  <a:pt x="276141" y="74634"/>
                </a:cubicBezTo>
                <a:lnTo>
                  <a:pt x="266800" y="80016"/>
                </a:lnTo>
                <a:cubicBezTo>
                  <a:pt x="268237" y="83604"/>
                  <a:pt x="269315" y="87551"/>
                  <a:pt x="270393" y="91857"/>
                </a:cubicBezTo>
                <a:lnTo>
                  <a:pt x="280812" y="91857"/>
                </a:lnTo>
                <a:cubicBezTo>
                  <a:pt x="285842" y="91857"/>
                  <a:pt x="290153" y="96163"/>
                  <a:pt x="290153" y="101187"/>
                </a:cubicBezTo>
                <a:lnTo>
                  <a:pt x="290153" y="117333"/>
                </a:lnTo>
                <a:cubicBezTo>
                  <a:pt x="290153" y="122357"/>
                  <a:pt x="285842" y="126663"/>
                  <a:pt x="280812" y="126663"/>
                </a:cubicBezTo>
                <a:lnTo>
                  <a:pt x="270393" y="126663"/>
                </a:lnTo>
                <a:cubicBezTo>
                  <a:pt x="269315" y="130969"/>
                  <a:pt x="268237" y="134916"/>
                  <a:pt x="266800" y="138863"/>
                </a:cubicBezTo>
                <a:lnTo>
                  <a:pt x="276141" y="143886"/>
                </a:lnTo>
                <a:cubicBezTo>
                  <a:pt x="278297" y="145321"/>
                  <a:pt x="279734" y="147474"/>
                  <a:pt x="280812" y="149986"/>
                </a:cubicBezTo>
                <a:cubicBezTo>
                  <a:pt x="281171" y="152498"/>
                  <a:pt x="280812" y="155009"/>
                  <a:pt x="279734" y="157162"/>
                </a:cubicBezTo>
                <a:lnTo>
                  <a:pt x="271830" y="170797"/>
                </a:lnTo>
                <a:cubicBezTo>
                  <a:pt x="270393" y="172950"/>
                  <a:pt x="268237" y="174386"/>
                  <a:pt x="265722" y="175103"/>
                </a:cubicBezTo>
                <a:cubicBezTo>
                  <a:pt x="263207" y="175821"/>
                  <a:pt x="260692" y="175462"/>
                  <a:pt x="258537" y="174386"/>
                </a:cubicBezTo>
                <a:lnTo>
                  <a:pt x="249195" y="169003"/>
                </a:lnTo>
                <a:cubicBezTo>
                  <a:pt x="246681" y="172233"/>
                  <a:pt x="243806" y="175103"/>
                  <a:pt x="240932" y="177974"/>
                </a:cubicBezTo>
                <a:lnTo>
                  <a:pt x="245962" y="186944"/>
                </a:lnTo>
                <a:cubicBezTo>
                  <a:pt x="247399" y="189097"/>
                  <a:pt x="247399" y="191609"/>
                  <a:pt x="247040" y="194121"/>
                </a:cubicBezTo>
                <a:cubicBezTo>
                  <a:pt x="246321" y="196632"/>
                  <a:pt x="244525" y="198785"/>
                  <a:pt x="242369" y="199862"/>
                </a:cubicBezTo>
                <a:lnTo>
                  <a:pt x="228717" y="207756"/>
                </a:lnTo>
                <a:cubicBezTo>
                  <a:pt x="227280" y="208832"/>
                  <a:pt x="225483" y="209191"/>
                  <a:pt x="223687" y="209191"/>
                </a:cubicBezTo>
                <a:cubicBezTo>
                  <a:pt x="220813" y="209191"/>
                  <a:pt x="217220" y="207397"/>
                  <a:pt x="215783" y="204167"/>
                </a:cubicBezTo>
                <a:lnTo>
                  <a:pt x="210394" y="195197"/>
                </a:lnTo>
                <a:cubicBezTo>
                  <a:pt x="205364" y="196991"/>
                  <a:pt x="199975" y="198426"/>
                  <a:pt x="194586" y="199144"/>
                </a:cubicBezTo>
                <a:cubicBezTo>
                  <a:pt x="192071" y="199503"/>
                  <a:pt x="190274" y="198068"/>
                  <a:pt x="189556" y="195556"/>
                </a:cubicBezTo>
                <a:cubicBezTo>
                  <a:pt x="189196" y="193044"/>
                  <a:pt x="190993" y="190891"/>
                  <a:pt x="193148" y="190532"/>
                </a:cubicBezTo>
                <a:cubicBezTo>
                  <a:pt x="199256" y="189815"/>
                  <a:pt x="205005" y="188021"/>
                  <a:pt x="210753" y="185868"/>
                </a:cubicBezTo>
                <a:cubicBezTo>
                  <a:pt x="212549" y="185150"/>
                  <a:pt x="215064" y="185868"/>
                  <a:pt x="216142" y="187662"/>
                </a:cubicBezTo>
                <a:lnTo>
                  <a:pt x="223328" y="199862"/>
                </a:lnTo>
                <a:cubicBezTo>
                  <a:pt x="223328" y="200579"/>
                  <a:pt x="223687" y="200579"/>
                  <a:pt x="224405" y="200220"/>
                </a:cubicBezTo>
                <a:lnTo>
                  <a:pt x="238058" y="192326"/>
                </a:lnTo>
                <a:cubicBezTo>
                  <a:pt x="238417" y="192326"/>
                  <a:pt x="238417" y="191609"/>
                  <a:pt x="238417" y="191250"/>
                </a:cubicBezTo>
                <a:lnTo>
                  <a:pt x="231232" y="179050"/>
                </a:lnTo>
                <a:cubicBezTo>
                  <a:pt x="230154" y="176897"/>
                  <a:pt x="230513" y="174744"/>
                  <a:pt x="232310" y="173309"/>
                </a:cubicBezTo>
                <a:cubicBezTo>
                  <a:pt x="236980" y="169721"/>
                  <a:pt x="241291" y="165415"/>
                  <a:pt x="244884" y="160750"/>
                </a:cubicBezTo>
                <a:cubicBezTo>
                  <a:pt x="246321" y="158956"/>
                  <a:pt x="248836" y="158598"/>
                  <a:pt x="250633" y="159674"/>
                </a:cubicBezTo>
                <a:lnTo>
                  <a:pt x="262848" y="166492"/>
                </a:lnTo>
                <a:cubicBezTo>
                  <a:pt x="263207" y="166850"/>
                  <a:pt x="263926" y="166492"/>
                  <a:pt x="264285" y="166133"/>
                </a:cubicBezTo>
                <a:lnTo>
                  <a:pt x="271830" y="152856"/>
                </a:lnTo>
                <a:cubicBezTo>
                  <a:pt x="272189" y="152498"/>
                  <a:pt x="271830" y="151780"/>
                  <a:pt x="271830" y="151421"/>
                </a:cubicBezTo>
                <a:lnTo>
                  <a:pt x="259255" y="144245"/>
                </a:lnTo>
                <a:cubicBezTo>
                  <a:pt x="257459" y="143168"/>
                  <a:pt x="256740" y="141015"/>
                  <a:pt x="257459" y="139221"/>
                </a:cubicBezTo>
                <a:cubicBezTo>
                  <a:pt x="259614" y="133480"/>
                  <a:pt x="261052" y="127380"/>
                  <a:pt x="262129" y="121639"/>
                </a:cubicBezTo>
                <a:cubicBezTo>
                  <a:pt x="262489" y="119486"/>
                  <a:pt x="264285" y="118051"/>
                  <a:pt x="266441" y="118051"/>
                </a:cubicBezTo>
                <a:lnTo>
                  <a:pt x="280812" y="118051"/>
                </a:lnTo>
                <a:cubicBezTo>
                  <a:pt x="281171" y="118051"/>
                  <a:pt x="281530" y="117692"/>
                  <a:pt x="281530" y="117333"/>
                </a:cubicBezTo>
                <a:lnTo>
                  <a:pt x="281530" y="101187"/>
                </a:lnTo>
                <a:cubicBezTo>
                  <a:pt x="281530" y="100828"/>
                  <a:pt x="281171" y="100469"/>
                  <a:pt x="280812" y="100469"/>
                </a:cubicBezTo>
                <a:lnTo>
                  <a:pt x="266441" y="100469"/>
                </a:lnTo>
                <a:cubicBezTo>
                  <a:pt x="264285" y="100469"/>
                  <a:pt x="262489" y="99034"/>
                  <a:pt x="262129" y="96881"/>
                </a:cubicBezTo>
                <a:cubicBezTo>
                  <a:pt x="261052" y="90781"/>
                  <a:pt x="259614" y="85040"/>
                  <a:pt x="257459" y="79299"/>
                </a:cubicBezTo>
                <a:cubicBezTo>
                  <a:pt x="256740" y="77505"/>
                  <a:pt x="257459" y="75352"/>
                  <a:pt x="259255" y="73916"/>
                </a:cubicBezTo>
                <a:lnTo>
                  <a:pt x="271471" y="67099"/>
                </a:lnTo>
                <a:cubicBezTo>
                  <a:pt x="271830" y="66740"/>
                  <a:pt x="272189" y="66381"/>
                  <a:pt x="271830" y="65664"/>
                </a:cubicBezTo>
                <a:lnTo>
                  <a:pt x="264285" y="52387"/>
                </a:lnTo>
                <a:cubicBezTo>
                  <a:pt x="263926" y="52028"/>
                  <a:pt x="263207" y="51670"/>
                  <a:pt x="262848" y="52028"/>
                </a:cubicBezTo>
                <a:lnTo>
                  <a:pt x="250633" y="59205"/>
                </a:lnTo>
                <a:cubicBezTo>
                  <a:pt x="248836" y="59922"/>
                  <a:pt x="246321" y="59564"/>
                  <a:pt x="244884" y="57770"/>
                </a:cubicBezTo>
                <a:cubicBezTo>
                  <a:pt x="241291" y="53105"/>
                  <a:pt x="236980" y="48799"/>
                  <a:pt x="232310" y="45211"/>
                </a:cubicBezTo>
                <a:cubicBezTo>
                  <a:pt x="230513" y="43776"/>
                  <a:pt x="230154" y="41264"/>
                  <a:pt x="231232" y="39470"/>
                </a:cubicBezTo>
                <a:lnTo>
                  <a:pt x="238417" y="27270"/>
                </a:lnTo>
                <a:cubicBezTo>
                  <a:pt x="238417" y="26911"/>
                  <a:pt x="238417" y="26911"/>
                  <a:pt x="238417" y="26552"/>
                </a:cubicBezTo>
                <a:cubicBezTo>
                  <a:pt x="238417" y="26552"/>
                  <a:pt x="238058" y="26552"/>
                  <a:pt x="238058" y="26194"/>
                </a:cubicBezTo>
                <a:lnTo>
                  <a:pt x="224405" y="18299"/>
                </a:lnTo>
                <a:cubicBezTo>
                  <a:pt x="223687" y="17941"/>
                  <a:pt x="223328" y="17941"/>
                  <a:pt x="223328" y="18658"/>
                </a:cubicBezTo>
                <a:lnTo>
                  <a:pt x="216142" y="30858"/>
                </a:lnTo>
                <a:cubicBezTo>
                  <a:pt x="215064" y="32652"/>
                  <a:pt x="212549" y="33370"/>
                  <a:pt x="210753" y="32652"/>
                </a:cubicBezTo>
                <a:cubicBezTo>
                  <a:pt x="205005" y="30499"/>
                  <a:pt x="199256" y="28705"/>
                  <a:pt x="193148" y="27988"/>
                </a:cubicBezTo>
                <a:cubicBezTo>
                  <a:pt x="190993" y="27629"/>
                  <a:pt x="189556" y="25835"/>
                  <a:pt x="189556" y="23682"/>
                </a:cubicBezTo>
                <a:lnTo>
                  <a:pt x="189556" y="9329"/>
                </a:lnTo>
                <a:cubicBezTo>
                  <a:pt x="189556" y="8970"/>
                  <a:pt x="189196" y="8611"/>
                  <a:pt x="188478" y="8611"/>
                </a:cubicBezTo>
                <a:lnTo>
                  <a:pt x="173029" y="8611"/>
                </a:lnTo>
                <a:cubicBezTo>
                  <a:pt x="172670" y="8611"/>
                  <a:pt x="172310" y="8970"/>
                  <a:pt x="172310" y="9329"/>
                </a:cubicBezTo>
                <a:lnTo>
                  <a:pt x="172310" y="23682"/>
                </a:lnTo>
                <a:cubicBezTo>
                  <a:pt x="172310" y="25835"/>
                  <a:pt x="170514" y="27629"/>
                  <a:pt x="168358" y="27988"/>
                </a:cubicBezTo>
                <a:cubicBezTo>
                  <a:pt x="162251" y="28705"/>
                  <a:pt x="156502" y="30499"/>
                  <a:pt x="151113" y="32652"/>
                </a:cubicBezTo>
                <a:cubicBezTo>
                  <a:pt x="148957" y="33370"/>
                  <a:pt x="146802" y="32652"/>
                  <a:pt x="145724" y="30858"/>
                </a:cubicBezTo>
                <a:lnTo>
                  <a:pt x="138538" y="18658"/>
                </a:lnTo>
                <a:cubicBezTo>
                  <a:pt x="138179" y="17941"/>
                  <a:pt x="137820" y="17941"/>
                  <a:pt x="137461" y="18299"/>
                </a:cubicBezTo>
                <a:lnTo>
                  <a:pt x="123808" y="26194"/>
                </a:lnTo>
                <a:cubicBezTo>
                  <a:pt x="123449" y="26552"/>
                  <a:pt x="123449" y="26552"/>
                  <a:pt x="123090" y="26552"/>
                </a:cubicBezTo>
                <a:cubicBezTo>
                  <a:pt x="123090" y="26911"/>
                  <a:pt x="123090" y="26911"/>
                  <a:pt x="123449" y="27270"/>
                </a:cubicBezTo>
                <a:lnTo>
                  <a:pt x="130275" y="39470"/>
                </a:lnTo>
                <a:cubicBezTo>
                  <a:pt x="131353" y="41264"/>
                  <a:pt x="130994" y="43776"/>
                  <a:pt x="129197" y="45211"/>
                </a:cubicBezTo>
                <a:cubicBezTo>
                  <a:pt x="124527" y="48799"/>
                  <a:pt x="120575" y="53105"/>
                  <a:pt x="116623" y="57770"/>
                </a:cubicBezTo>
                <a:cubicBezTo>
                  <a:pt x="115545" y="59564"/>
                  <a:pt x="113030" y="59922"/>
                  <a:pt x="110874" y="59205"/>
                </a:cubicBezTo>
                <a:lnTo>
                  <a:pt x="98659" y="52028"/>
                </a:lnTo>
                <a:cubicBezTo>
                  <a:pt x="98300" y="51670"/>
                  <a:pt x="97940" y="52028"/>
                  <a:pt x="97581" y="52387"/>
                </a:cubicBezTo>
                <a:lnTo>
                  <a:pt x="94707" y="57411"/>
                </a:lnTo>
                <a:cubicBezTo>
                  <a:pt x="93270" y="59205"/>
                  <a:pt x="90755" y="59922"/>
                  <a:pt x="88599" y="58846"/>
                </a:cubicBezTo>
                <a:cubicBezTo>
                  <a:pt x="86803" y="57411"/>
                  <a:pt x="85725" y="54899"/>
                  <a:pt x="87162" y="52746"/>
                </a:cubicBezTo>
                <a:lnTo>
                  <a:pt x="90036" y="47723"/>
                </a:lnTo>
                <a:cubicBezTo>
                  <a:pt x="92551" y="43058"/>
                  <a:pt x="98659" y="41623"/>
                  <a:pt x="103329" y="44134"/>
                </a:cubicBezTo>
                <a:lnTo>
                  <a:pt x="112311" y="49517"/>
                </a:lnTo>
                <a:cubicBezTo>
                  <a:pt x="114826" y="46287"/>
                  <a:pt x="118060" y="43417"/>
                  <a:pt x="120934" y="40546"/>
                </a:cubicBezTo>
                <a:lnTo>
                  <a:pt x="115904" y="31576"/>
                </a:lnTo>
                <a:cubicBezTo>
                  <a:pt x="114467" y="29423"/>
                  <a:pt x="114108" y="26911"/>
                  <a:pt x="114826" y="24399"/>
                </a:cubicBezTo>
                <a:cubicBezTo>
                  <a:pt x="115545" y="21888"/>
                  <a:pt x="116982" y="19735"/>
                  <a:pt x="119497" y="18658"/>
                </a:cubicBezTo>
                <a:lnTo>
                  <a:pt x="132790" y="10764"/>
                </a:lnTo>
                <a:cubicBezTo>
                  <a:pt x="137461" y="7894"/>
                  <a:pt x="143568" y="9688"/>
                  <a:pt x="146083" y="13994"/>
                </a:cubicBezTo>
                <a:lnTo>
                  <a:pt x="151113" y="23323"/>
                </a:lnTo>
                <a:cubicBezTo>
                  <a:pt x="155424" y="21888"/>
                  <a:pt x="159376" y="20811"/>
                  <a:pt x="163328" y="20094"/>
                </a:cubicBezTo>
                <a:lnTo>
                  <a:pt x="163328" y="9329"/>
                </a:lnTo>
                <a:cubicBezTo>
                  <a:pt x="163328" y="4306"/>
                  <a:pt x="167640" y="0"/>
                  <a:pt x="173029" y="0"/>
                </a:cubicBezTo>
                <a:close/>
              </a:path>
            </a:pathLst>
          </a:custGeom>
          <a:solidFill>
            <a:schemeClr val="bg1"/>
          </a:solidFill>
          <a:ln>
            <a:noFill/>
          </a:ln>
          <a:effectLst/>
        </p:spPr>
        <p:txBody>
          <a:bodyPr anchor="ctr"/>
          <a:lstStyle/>
          <a:p>
            <a:endParaRPr lang="en-US" dirty="0">
              <a:latin typeface="Lato Light" panose="020F0502020204030203" pitchFamily="34" charset="0"/>
            </a:endParaRPr>
          </a:p>
        </p:txBody>
      </p:sp>
      <p:sp>
        <p:nvSpPr>
          <p:cNvPr id="29" name="Freeform 1029">
            <a:extLst>
              <a:ext uri="{FF2B5EF4-FFF2-40B4-BE49-F238E27FC236}">
                <a16:creationId xmlns:a16="http://schemas.microsoft.com/office/drawing/2014/main" id="{ED134E5A-DC84-1F45-A38A-FB4C19B1762E}"/>
              </a:ext>
            </a:extLst>
          </p:cNvPr>
          <p:cNvSpPr>
            <a:spLocks noChangeAspect="1" noChangeArrowheads="1"/>
          </p:cNvSpPr>
          <p:nvPr/>
        </p:nvSpPr>
        <p:spPr bwMode="auto">
          <a:xfrm>
            <a:off x="10249215" y="5444909"/>
            <a:ext cx="1893666" cy="1893666"/>
          </a:xfrm>
          <a:custGeom>
            <a:avLst/>
            <a:gdLst>
              <a:gd name="T0" fmla="*/ 8100337 w 290151"/>
              <a:gd name="T1" fmla="*/ 33607924 h 290151"/>
              <a:gd name="T2" fmla="*/ 22922002 w 290151"/>
              <a:gd name="T3" fmla="*/ 30462598 h 290151"/>
              <a:gd name="T4" fmla="*/ 15037189 w 290151"/>
              <a:gd name="T5" fmla="*/ 27661975 h 290151"/>
              <a:gd name="T6" fmla="*/ 19604519 w 290151"/>
              <a:gd name="T7" fmla="*/ 29428347 h 290151"/>
              <a:gd name="T8" fmla="*/ 15037189 w 290151"/>
              <a:gd name="T9" fmla="*/ 27661975 h 290151"/>
              <a:gd name="T10" fmla="*/ 16008937 w 290151"/>
              <a:gd name="T11" fmla="*/ 12184046 h 290151"/>
              <a:gd name="T12" fmla="*/ 12890996 w 290151"/>
              <a:gd name="T13" fmla="*/ 12866658 h 290151"/>
              <a:gd name="T14" fmla="*/ 15026561 w 290151"/>
              <a:gd name="T15" fmla="*/ 15255813 h 290151"/>
              <a:gd name="T16" fmla="*/ 16991374 w 290151"/>
              <a:gd name="T17" fmla="*/ 16706405 h 290151"/>
              <a:gd name="T18" fmla="*/ 19938490 w 290151"/>
              <a:gd name="T19" fmla="*/ 17986288 h 290151"/>
              <a:gd name="T20" fmla="*/ 19596547 w 290151"/>
              <a:gd name="T21" fmla="*/ 14786449 h 290151"/>
              <a:gd name="T22" fmla="*/ 18870708 w 290151"/>
              <a:gd name="T23" fmla="*/ 12440239 h 290151"/>
              <a:gd name="T24" fmla="*/ 17247538 w 290151"/>
              <a:gd name="T25" fmla="*/ 9709712 h 290151"/>
              <a:gd name="T26" fmla="*/ 17717454 w 290151"/>
              <a:gd name="T27" fmla="*/ 8301936 h 290151"/>
              <a:gd name="T28" fmla="*/ 22800126 w 290151"/>
              <a:gd name="T29" fmla="*/ 11970875 h 290151"/>
              <a:gd name="T30" fmla="*/ 23056419 w 290151"/>
              <a:gd name="T31" fmla="*/ 12866658 h 290151"/>
              <a:gd name="T32" fmla="*/ 21134425 w 290151"/>
              <a:gd name="T33" fmla="*/ 18839619 h 290151"/>
              <a:gd name="T34" fmla="*/ 20365578 w 290151"/>
              <a:gd name="T35" fmla="*/ 19351485 h 290151"/>
              <a:gd name="T36" fmla="*/ 14129609 w 290151"/>
              <a:gd name="T37" fmla="*/ 19351485 h 290151"/>
              <a:gd name="T38" fmla="*/ 13574314 w 290151"/>
              <a:gd name="T39" fmla="*/ 19351485 h 290151"/>
              <a:gd name="T40" fmla="*/ 13958728 w 290151"/>
              <a:gd name="T41" fmla="*/ 15341166 h 290151"/>
              <a:gd name="T42" fmla="*/ 11267994 w 290151"/>
              <a:gd name="T43" fmla="*/ 12354834 h 290151"/>
              <a:gd name="T44" fmla="*/ 15197336 w 290151"/>
              <a:gd name="T45" fmla="*/ 11501592 h 290151"/>
              <a:gd name="T46" fmla="*/ 30591510 w 290151"/>
              <a:gd name="T47" fmla="*/ 3834635 h 290151"/>
              <a:gd name="T48" fmla="*/ 27661587 w 290151"/>
              <a:gd name="T49" fmla="*/ 14520333 h 290151"/>
              <a:gd name="T50" fmla="*/ 27101490 w 290151"/>
              <a:gd name="T51" fmla="*/ 19604737 h 290151"/>
              <a:gd name="T52" fmla="*/ 33607535 w 290151"/>
              <a:gd name="T53" fmla="*/ 3834635 h 290151"/>
              <a:gd name="T54" fmla="*/ 1077002 w 290151"/>
              <a:gd name="T55" fmla="*/ 3834635 h 290151"/>
              <a:gd name="T56" fmla="*/ 7540349 w 290151"/>
              <a:gd name="T57" fmla="*/ 19604737 h 290151"/>
              <a:gd name="T58" fmla="*/ 6980025 w 290151"/>
              <a:gd name="T59" fmla="*/ 14520333 h 290151"/>
              <a:gd name="T60" fmla="*/ 4007116 w 290151"/>
              <a:gd name="T61" fmla="*/ 3834635 h 290151"/>
              <a:gd name="T62" fmla="*/ 8056987 w 290151"/>
              <a:gd name="T63" fmla="*/ 1077002 h 290151"/>
              <a:gd name="T64" fmla="*/ 23611530 w 290151"/>
              <a:gd name="T65" fmla="*/ 4222333 h 290151"/>
              <a:gd name="T66" fmla="*/ 23611530 w 290151"/>
              <a:gd name="T67" fmla="*/ 5256644 h 290151"/>
              <a:gd name="T68" fmla="*/ 8056987 w 290151"/>
              <a:gd name="T69" fmla="*/ 14520333 h 290151"/>
              <a:gd name="T70" fmla="*/ 15037189 w 290151"/>
              <a:gd name="T71" fmla="*/ 23913318 h 290151"/>
              <a:gd name="T72" fmla="*/ 19604519 w 290151"/>
              <a:gd name="T73" fmla="*/ 26584734 h 290151"/>
              <a:gd name="T74" fmla="*/ 19949131 w 290151"/>
              <a:gd name="T75" fmla="*/ 23396385 h 290151"/>
              <a:gd name="T76" fmla="*/ 26584396 w 290151"/>
              <a:gd name="T77" fmla="*/ 1077002 h 290151"/>
              <a:gd name="T78" fmla="*/ 6118207 w 290151"/>
              <a:gd name="T79" fmla="*/ 0 h 290151"/>
              <a:gd name="T80" fmla="*/ 29040415 w 290151"/>
              <a:gd name="T81" fmla="*/ 516667 h 290151"/>
              <a:gd name="T82" fmla="*/ 27661587 w 290151"/>
              <a:gd name="T83" fmla="*/ 1077002 h 290151"/>
              <a:gd name="T84" fmla="*/ 30591510 w 290151"/>
              <a:gd name="T85" fmla="*/ 2800385 h 290151"/>
              <a:gd name="T86" fmla="*/ 34641547 w 290151"/>
              <a:gd name="T87" fmla="*/ 3360696 h 290151"/>
              <a:gd name="T88" fmla="*/ 27101490 w 290151"/>
              <a:gd name="T89" fmla="*/ 20638758 h 290151"/>
              <a:gd name="T90" fmla="*/ 20638442 w 290151"/>
              <a:gd name="T91" fmla="*/ 24301183 h 290151"/>
              <a:gd name="T92" fmla="*/ 21543374 w 290151"/>
              <a:gd name="T93" fmla="*/ 26584734 h 290151"/>
              <a:gd name="T94" fmla="*/ 21543374 w 290151"/>
              <a:gd name="T95" fmla="*/ 27661975 h 290151"/>
              <a:gd name="T96" fmla="*/ 20638442 w 290151"/>
              <a:gd name="T97" fmla="*/ 29428347 h 290151"/>
              <a:gd name="T98" fmla="*/ 27661587 w 290151"/>
              <a:gd name="T99" fmla="*/ 34124930 h 290151"/>
              <a:gd name="T100" fmla="*/ 7540349 w 290151"/>
              <a:gd name="T101" fmla="*/ 34641863 h 290151"/>
              <a:gd name="T102" fmla="*/ 11719601 w 290151"/>
              <a:gd name="T103" fmla="*/ 29428347 h 290151"/>
              <a:gd name="T104" fmla="*/ 14003157 w 290151"/>
              <a:gd name="T105" fmla="*/ 27661975 h 290151"/>
              <a:gd name="T106" fmla="*/ 12581382 w 290151"/>
              <a:gd name="T107" fmla="*/ 27144796 h 290151"/>
              <a:gd name="T108" fmla="*/ 14003157 w 290151"/>
              <a:gd name="T109" fmla="*/ 26584734 h 290151"/>
              <a:gd name="T110" fmla="*/ 9005046 w 290151"/>
              <a:gd name="T111" fmla="*/ 20638758 h 290151"/>
              <a:gd name="T112" fmla="*/ 0 w 290151"/>
              <a:gd name="T113" fmla="*/ 13141456 h 290151"/>
              <a:gd name="T114" fmla="*/ 516667 w 290151"/>
              <a:gd name="T115" fmla="*/ 2800385 h 290151"/>
              <a:gd name="T116" fmla="*/ 6980025 w 290151"/>
              <a:gd name="T117" fmla="*/ 4136194 h 290151"/>
              <a:gd name="T118" fmla="*/ 6118207 w 290151"/>
              <a:gd name="T119" fmla="*/ 1077002 h 290151"/>
              <a:gd name="T120" fmla="*/ 6118207 w 290151"/>
              <a:gd name="T121" fmla="*/ 0 h 290151"/>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290151" h="290151">
                <a:moveTo>
                  <a:pt x="98161" y="255146"/>
                </a:moveTo>
                <a:cubicBezTo>
                  <a:pt x="82642" y="255146"/>
                  <a:pt x="70011" y="266694"/>
                  <a:pt x="67846" y="281490"/>
                </a:cubicBezTo>
                <a:lnTo>
                  <a:pt x="222305" y="281490"/>
                </a:lnTo>
                <a:cubicBezTo>
                  <a:pt x="220501" y="266694"/>
                  <a:pt x="207509" y="255146"/>
                  <a:pt x="191991" y="255146"/>
                </a:cubicBezTo>
                <a:lnTo>
                  <a:pt x="98161" y="255146"/>
                </a:lnTo>
                <a:close/>
                <a:moveTo>
                  <a:pt x="125949" y="231688"/>
                </a:moveTo>
                <a:lnTo>
                  <a:pt x="125949" y="246484"/>
                </a:lnTo>
                <a:lnTo>
                  <a:pt x="164203" y="246484"/>
                </a:lnTo>
                <a:lnTo>
                  <a:pt x="164203" y="231688"/>
                </a:lnTo>
                <a:lnTo>
                  <a:pt x="125949" y="231688"/>
                </a:lnTo>
                <a:close/>
                <a:moveTo>
                  <a:pt x="144462" y="81326"/>
                </a:moveTo>
                <a:lnTo>
                  <a:pt x="134088" y="102051"/>
                </a:lnTo>
                <a:cubicBezTo>
                  <a:pt x="133372" y="103480"/>
                  <a:pt x="132299" y="104195"/>
                  <a:pt x="130868" y="104195"/>
                </a:cubicBezTo>
                <a:lnTo>
                  <a:pt x="107972" y="107768"/>
                </a:lnTo>
                <a:lnTo>
                  <a:pt x="124428" y="123848"/>
                </a:lnTo>
                <a:cubicBezTo>
                  <a:pt x="125502" y="124920"/>
                  <a:pt x="125859" y="126350"/>
                  <a:pt x="125859" y="127779"/>
                </a:cubicBezTo>
                <a:lnTo>
                  <a:pt x="121924" y="150648"/>
                </a:lnTo>
                <a:lnTo>
                  <a:pt x="142316" y="139928"/>
                </a:lnTo>
                <a:cubicBezTo>
                  <a:pt x="143747" y="139214"/>
                  <a:pt x="145178" y="139214"/>
                  <a:pt x="146251" y="139928"/>
                </a:cubicBezTo>
                <a:lnTo>
                  <a:pt x="167000" y="150648"/>
                </a:lnTo>
                <a:lnTo>
                  <a:pt x="163065" y="127779"/>
                </a:lnTo>
                <a:cubicBezTo>
                  <a:pt x="162707" y="126350"/>
                  <a:pt x="163065" y="124920"/>
                  <a:pt x="164138" y="123848"/>
                </a:cubicBezTo>
                <a:lnTo>
                  <a:pt x="180952" y="107768"/>
                </a:lnTo>
                <a:lnTo>
                  <a:pt x="158057" y="104195"/>
                </a:lnTo>
                <a:cubicBezTo>
                  <a:pt x="156626" y="104195"/>
                  <a:pt x="155552" y="103480"/>
                  <a:pt x="154837" y="102051"/>
                </a:cubicBezTo>
                <a:lnTo>
                  <a:pt x="144462" y="81326"/>
                </a:lnTo>
                <a:close/>
                <a:moveTo>
                  <a:pt x="140527" y="69534"/>
                </a:moveTo>
                <a:cubicBezTo>
                  <a:pt x="141958" y="66675"/>
                  <a:pt x="146966" y="66675"/>
                  <a:pt x="148397" y="69534"/>
                </a:cubicBezTo>
                <a:lnTo>
                  <a:pt x="161634" y="96334"/>
                </a:lnTo>
                <a:lnTo>
                  <a:pt x="190969" y="100264"/>
                </a:lnTo>
                <a:cubicBezTo>
                  <a:pt x="192758" y="100622"/>
                  <a:pt x="193831" y="101694"/>
                  <a:pt x="194547" y="103480"/>
                </a:cubicBezTo>
                <a:cubicBezTo>
                  <a:pt x="194904" y="104910"/>
                  <a:pt x="194547" y="106696"/>
                  <a:pt x="193116" y="107768"/>
                </a:cubicBezTo>
                <a:lnTo>
                  <a:pt x="172009" y="128494"/>
                </a:lnTo>
                <a:lnTo>
                  <a:pt x="177017" y="157795"/>
                </a:lnTo>
                <a:cubicBezTo>
                  <a:pt x="177375" y="159224"/>
                  <a:pt x="176659" y="161011"/>
                  <a:pt x="175586" y="162083"/>
                </a:cubicBezTo>
                <a:cubicBezTo>
                  <a:pt x="173797" y="162798"/>
                  <a:pt x="172366" y="163155"/>
                  <a:pt x="170578" y="162083"/>
                </a:cubicBezTo>
                <a:lnTo>
                  <a:pt x="144462" y="148504"/>
                </a:lnTo>
                <a:lnTo>
                  <a:pt x="118347" y="162083"/>
                </a:lnTo>
                <a:cubicBezTo>
                  <a:pt x="117631" y="162798"/>
                  <a:pt x="116916" y="162798"/>
                  <a:pt x="116200" y="162798"/>
                </a:cubicBezTo>
                <a:cubicBezTo>
                  <a:pt x="115127" y="162798"/>
                  <a:pt x="114412" y="162440"/>
                  <a:pt x="113696" y="162083"/>
                </a:cubicBezTo>
                <a:cubicBezTo>
                  <a:pt x="112265" y="161011"/>
                  <a:pt x="111550" y="159224"/>
                  <a:pt x="111550" y="157795"/>
                </a:cubicBezTo>
                <a:lnTo>
                  <a:pt x="116916" y="128494"/>
                </a:lnTo>
                <a:lnTo>
                  <a:pt x="95451" y="107768"/>
                </a:lnTo>
                <a:cubicBezTo>
                  <a:pt x="94378" y="106696"/>
                  <a:pt x="93662" y="104910"/>
                  <a:pt x="94378" y="103480"/>
                </a:cubicBezTo>
                <a:cubicBezTo>
                  <a:pt x="94735" y="101694"/>
                  <a:pt x="96524" y="100622"/>
                  <a:pt x="97955" y="100264"/>
                </a:cubicBezTo>
                <a:lnTo>
                  <a:pt x="127290" y="96334"/>
                </a:lnTo>
                <a:lnTo>
                  <a:pt x="140527" y="69534"/>
                </a:lnTo>
                <a:close/>
                <a:moveTo>
                  <a:pt x="256228" y="32118"/>
                </a:moveTo>
                <a:cubicBezTo>
                  <a:pt x="242875" y="32118"/>
                  <a:pt x="231688" y="43306"/>
                  <a:pt x="231688" y="57380"/>
                </a:cubicBezTo>
                <a:lnTo>
                  <a:pt x="231688" y="121618"/>
                </a:lnTo>
                <a:cubicBezTo>
                  <a:pt x="231688" y="137136"/>
                  <a:pt x="227357" y="151572"/>
                  <a:pt x="220140" y="164203"/>
                </a:cubicBezTo>
                <a:lnTo>
                  <a:pt x="226997" y="164203"/>
                </a:lnTo>
                <a:cubicBezTo>
                  <a:pt x="256950" y="164203"/>
                  <a:pt x="281490" y="140023"/>
                  <a:pt x="281490" y="110070"/>
                </a:cubicBezTo>
                <a:lnTo>
                  <a:pt x="281490" y="32118"/>
                </a:lnTo>
                <a:lnTo>
                  <a:pt x="256228" y="32118"/>
                </a:lnTo>
                <a:close/>
                <a:moveTo>
                  <a:pt x="9022" y="32118"/>
                </a:moveTo>
                <a:lnTo>
                  <a:pt x="9022" y="110070"/>
                </a:lnTo>
                <a:cubicBezTo>
                  <a:pt x="9022" y="140023"/>
                  <a:pt x="32840" y="164203"/>
                  <a:pt x="63155" y="164203"/>
                </a:cubicBezTo>
                <a:lnTo>
                  <a:pt x="70011" y="164203"/>
                </a:lnTo>
                <a:cubicBezTo>
                  <a:pt x="62794" y="151572"/>
                  <a:pt x="58463" y="137136"/>
                  <a:pt x="58463" y="121618"/>
                </a:cubicBezTo>
                <a:lnTo>
                  <a:pt x="58463" y="57380"/>
                </a:lnTo>
                <a:cubicBezTo>
                  <a:pt x="58463" y="43306"/>
                  <a:pt x="47276" y="32118"/>
                  <a:pt x="33562" y="32118"/>
                </a:cubicBezTo>
                <a:lnTo>
                  <a:pt x="9022" y="32118"/>
                </a:lnTo>
                <a:close/>
                <a:moveTo>
                  <a:pt x="67485" y="9022"/>
                </a:moveTo>
                <a:lnTo>
                  <a:pt x="67485" y="35366"/>
                </a:lnTo>
                <a:lnTo>
                  <a:pt x="197765" y="35366"/>
                </a:lnTo>
                <a:cubicBezTo>
                  <a:pt x="200291" y="35366"/>
                  <a:pt x="202096" y="37171"/>
                  <a:pt x="202096" y="39697"/>
                </a:cubicBezTo>
                <a:cubicBezTo>
                  <a:pt x="202096" y="41862"/>
                  <a:pt x="200291" y="44028"/>
                  <a:pt x="197765" y="44028"/>
                </a:cubicBezTo>
                <a:lnTo>
                  <a:pt x="67485" y="44028"/>
                </a:lnTo>
                <a:lnTo>
                  <a:pt x="67485" y="121618"/>
                </a:lnTo>
                <a:cubicBezTo>
                  <a:pt x="67485" y="155902"/>
                  <a:pt x="90221" y="186217"/>
                  <a:pt x="122701" y="195961"/>
                </a:cubicBezTo>
                <a:cubicBezTo>
                  <a:pt x="124866" y="196682"/>
                  <a:pt x="125949" y="198487"/>
                  <a:pt x="125949" y="200291"/>
                </a:cubicBezTo>
                <a:lnTo>
                  <a:pt x="125949" y="222666"/>
                </a:lnTo>
                <a:lnTo>
                  <a:pt x="164203" y="222666"/>
                </a:lnTo>
                <a:lnTo>
                  <a:pt x="164203" y="200291"/>
                </a:lnTo>
                <a:cubicBezTo>
                  <a:pt x="164203" y="198487"/>
                  <a:pt x="165646" y="196682"/>
                  <a:pt x="167090" y="195961"/>
                </a:cubicBezTo>
                <a:cubicBezTo>
                  <a:pt x="199930" y="186217"/>
                  <a:pt x="222666" y="155902"/>
                  <a:pt x="222666" y="121618"/>
                </a:cubicBezTo>
                <a:lnTo>
                  <a:pt x="222666" y="9022"/>
                </a:lnTo>
                <a:lnTo>
                  <a:pt x="67485" y="9022"/>
                </a:lnTo>
                <a:close/>
                <a:moveTo>
                  <a:pt x="51245" y="0"/>
                </a:moveTo>
                <a:lnTo>
                  <a:pt x="238906" y="0"/>
                </a:lnTo>
                <a:cubicBezTo>
                  <a:pt x="241432" y="0"/>
                  <a:pt x="243236" y="1804"/>
                  <a:pt x="243236" y="4330"/>
                </a:cubicBezTo>
                <a:cubicBezTo>
                  <a:pt x="243236" y="6857"/>
                  <a:pt x="241432" y="9022"/>
                  <a:pt x="238906" y="9022"/>
                </a:cubicBezTo>
                <a:lnTo>
                  <a:pt x="231688" y="9022"/>
                </a:lnTo>
                <a:lnTo>
                  <a:pt x="231688" y="34645"/>
                </a:lnTo>
                <a:cubicBezTo>
                  <a:pt x="237823" y="27788"/>
                  <a:pt x="246484" y="23457"/>
                  <a:pt x="256228" y="23457"/>
                </a:cubicBezTo>
                <a:lnTo>
                  <a:pt x="285821" y="23457"/>
                </a:lnTo>
                <a:cubicBezTo>
                  <a:pt x="287986" y="23457"/>
                  <a:pt x="290151" y="25262"/>
                  <a:pt x="290151" y="28149"/>
                </a:cubicBezTo>
                <a:lnTo>
                  <a:pt x="290151" y="110070"/>
                </a:lnTo>
                <a:cubicBezTo>
                  <a:pt x="290151" y="144715"/>
                  <a:pt x="262002" y="172864"/>
                  <a:pt x="226997" y="172864"/>
                </a:cubicBezTo>
                <a:lnTo>
                  <a:pt x="214366" y="172864"/>
                </a:lnTo>
                <a:cubicBezTo>
                  <a:pt x="204261" y="186938"/>
                  <a:pt x="189825" y="197765"/>
                  <a:pt x="172864" y="203539"/>
                </a:cubicBezTo>
                <a:lnTo>
                  <a:pt x="172864" y="222666"/>
                </a:lnTo>
                <a:lnTo>
                  <a:pt x="180442" y="222666"/>
                </a:lnTo>
                <a:cubicBezTo>
                  <a:pt x="182608" y="222666"/>
                  <a:pt x="184412" y="224831"/>
                  <a:pt x="184412" y="227357"/>
                </a:cubicBezTo>
                <a:cubicBezTo>
                  <a:pt x="184412" y="229884"/>
                  <a:pt x="182608" y="231688"/>
                  <a:pt x="180442" y="231688"/>
                </a:cubicBezTo>
                <a:lnTo>
                  <a:pt x="172864" y="231688"/>
                </a:lnTo>
                <a:lnTo>
                  <a:pt x="172864" y="246484"/>
                </a:lnTo>
                <a:lnTo>
                  <a:pt x="191991" y="246484"/>
                </a:lnTo>
                <a:cubicBezTo>
                  <a:pt x="213644" y="246484"/>
                  <a:pt x="231688" y="264168"/>
                  <a:pt x="231688" y="285821"/>
                </a:cubicBezTo>
                <a:cubicBezTo>
                  <a:pt x="231688" y="288347"/>
                  <a:pt x="229523" y="290151"/>
                  <a:pt x="226997" y="290151"/>
                </a:cubicBezTo>
                <a:lnTo>
                  <a:pt x="63155" y="290151"/>
                </a:lnTo>
                <a:cubicBezTo>
                  <a:pt x="60628" y="290151"/>
                  <a:pt x="58463" y="288347"/>
                  <a:pt x="58463" y="285821"/>
                </a:cubicBezTo>
                <a:cubicBezTo>
                  <a:pt x="58463" y="264168"/>
                  <a:pt x="76507" y="246484"/>
                  <a:pt x="98161" y="246484"/>
                </a:cubicBezTo>
                <a:lnTo>
                  <a:pt x="117288" y="246484"/>
                </a:lnTo>
                <a:lnTo>
                  <a:pt x="117288" y="231688"/>
                </a:lnTo>
                <a:lnTo>
                  <a:pt x="110070" y="231688"/>
                </a:lnTo>
                <a:cubicBezTo>
                  <a:pt x="107544" y="231688"/>
                  <a:pt x="105379" y="229884"/>
                  <a:pt x="105379" y="227357"/>
                </a:cubicBezTo>
                <a:cubicBezTo>
                  <a:pt x="105379" y="224831"/>
                  <a:pt x="107544" y="222666"/>
                  <a:pt x="110070" y="222666"/>
                </a:cubicBezTo>
                <a:lnTo>
                  <a:pt x="117288" y="222666"/>
                </a:lnTo>
                <a:lnTo>
                  <a:pt x="117288" y="203539"/>
                </a:lnTo>
                <a:cubicBezTo>
                  <a:pt x="100326" y="197765"/>
                  <a:pt x="85890" y="186938"/>
                  <a:pt x="75425" y="172864"/>
                </a:cubicBezTo>
                <a:lnTo>
                  <a:pt x="63155" y="172864"/>
                </a:lnTo>
                <a:cubicBezTo>
                  <a:pt x="28149" y="172864"/>
                  <a:pt x="0" y="144715"/>
                  <a:pt x="0" y="110070"/>
                </a:cubicBezTo>
                <a:lnTo>
                  <a:pt x="0" y="28149"/>
                </a:lnTo>
                <a:cubicBezTo>
                  <a:pt x="0" y="25262"/>
                  <a:pt x="1804" y="23457"/>
                  <a:pt x="4330" y="23457"/>
                </a:cubicBezTo>
                <a:lnTo>
                  <a:pt x="33562" y="23457"/>
                </a:lnTo>
                <a:cubicBezTo>
                  <a:pt x="43667" y="23457"/>
                  <a:pt x="52689" y="27788"/>
                  <a:pt x="58463" y="34645"/>
                </a:cubicBezTo>
                <a:lnTo>
                  <a:pt x="58463" y="9022"/>
                </a:lnTo>
                <a:lnTo>
                  <a:pt x="51245" y="9022"/>
                </a:lnTo>
                <a:cubicBezTo>
                  <a:pt x="49080" y="9022"/>
                  <a:pt x="46554" y="6857"/>
                  <a:pt x="46554" y="4330"/>
                </a:cubicBezTo>
                <a:cubicBezTo>
                  <a:pt x="46554" y="1804"/>
                  <a:pt x="49080" y="0"/>
                  <a:pt x="51245" y="0"/>
                </a:cubicBezTo>
                <a:close/>
              </a:path>
            </a:pathLst>
          </a:custGeom>
          <a:solidFill>
            <a:schemeClr val="bg1"/>
          </a:solidFill>
          <a:ln>
            <a:noFill/>
          </a:ln>
          <a:effectLst/>
        </p:spPr>
        <p:txBody>
          <a:bodyPr anchor="ctr"/>
          <a:lstStyle/>
          <a:p>
            <a:endParaRPr lang="en-US" dirty="0">
              <a:latin typeface="Lato Light" panose="020F0502020204030203" pitchFamily="34" charset="0"/>
            </a:endParaRPr>
          </a:p>
        </p:txBody>
      </p:sp>
      <p:sp>
        <p:nvSpPr>
          <p:cNvPr id="40" name="Freeform 39">
            <a:extLst>
              <a:ext uri="{FF2B5EF4-FFF2-40B4-BE49-F238E27FC236}">
                <a16:creationId xmlns:a16="http://schemas.microsoft.com/office/drawing/2014/main" id="{2459163A-0C38-4A48-917B-534C1C76B580}"/>
              </a:ext>
            </a:extLst>
          </p:cNvPr>
          <p:cNvSpPr>
            <a:spLocks noChangeAspect="1" noChangeArrowheads="1"/>
          </p:cNvSpPr>
          <p:nvPr/>
        </p:nvSpPr>
        <p:spPr bwMode="auto">
          <a:xfrm>
            <a:off x="17642349" y="5395102"/>
            <a:ext cx="1168906" cy="1289027"/>
          </a:xfrm>
          <a:custGeom>
            <a:avLst/>
            <a:gdLst>
              <a:gd name="connsiteX0" fmla="*/ 50181 w 1047947"/>
              <a:gd name="connsiteY0" fmla="*/ 617924 h 1155638"/>
              <a:gd name="connsiteX1" fmla="*/ 50181 w 1047947"/>
              <a:gd name="connsiteY1" fmla="*/ 1105166 h 1155638"/>
              <a:gd name="connsiteX2" fmla="*/ 158254 w 1047947"/>
              <a:gd name="connsiteY2" fmla="*/ 1105166 h 1155638"/>
              <a:gd name="connsiteX3" fmla="*/ 158254 w 1047947"/>
              <a:gd name="connsiteY3" fmla="*/ 617924 h 1155638"/>
              <a:gd name="connsiteX4" fmla="*/ 448948 w 1047947"/>
              <a:gd name="connsiteY4" fmla="*/ 50846 h 1155638"/>
              <a:gd name="connsiteX5" fmla="*/ 424582 w 1047947"/>
              <a:gd name="connsiteY5" fmla="*/ 54971 h 1155638"/>
              <a:gd name="connsiteX6" fmla="*/ 434233 w 1047947"/>
              <a:gd name="connsiteY6" fmla="*/ 258799 h 1155638"/>
              <a:gd name="connsiteX7" fmla="*/ 208430 w 1047947"/>
              <a:gd name="connsiteY7" fmla="*/ 602396 h 1155638"/>
              <a:gd name="connsiteX8" fmla="*/ 208430 w 1047947"/>
              <a:gd name="connsiteY8" fmla="*/ 1105166 h 1155638"/>
              <a:gd name="connsiteX9" fmla="*/ 835657 w 1047947"/>
              <a:gd name="connsiteY9" fmla="*/ 1105166 h 1155638"/>
              <a:gd name="connsiteX10" fmla="*/ 839517 w 1047947"/>
              <a:gd name="connsiteY10" fmla="*/ 1105166 h 1155638"/>
              <a:gd name="connsiteX11" fmla="*/ 912856 w 1047947"/>
              <a:gd name="connsiteY11" fmla="*/ 1023638 h 1155638"/>
              <a:gd name="connsiteX12" fmla="*/ 903205 w 1047947"/>
              <a:gd name="connsiteY12" fmla="*/ 982872 h 1155638"/>
              <a:gd name="connsiteX13" fmla="*/ 903205 w 1047947"/>
              <a:gd name="connsiteY13" fmla="*/ 961521 h 1155638"/>
              <a:gd name="connsiteX14" fmla="*/ 920572 w 1047947"/>
              <a:gd name="connsiteY14" fmla="*/ 947928 h 1155638"/>
              <a:gd name="connsiteX15" fmla="*/ 984259 w 1047947"/>
              <a:gd name="connsiteY15" fmla="*/ 868341 h 1155638"/>
              <a:gd name="connsiteX16" fmla="*/ 963032 w 1047947"/>
              <a:gd name="connsiteY16" fmla="*/ 812047 h 1155638"/>
              <a:gd name="connsiteX17" fmla="*/ 955311 w 1047947"/>
              <a:gd name="connsiteY17" fmla="*/ 792631 h 1155638"/>
              <a:gd name="connsiteX18" fmla="*/ 966893 w 1047947"/>
              <a:gd name="connsiteY18" fmla="*/ 773221 h 1155638"/>
              <a:gd name="connsiteX19" fmla="*/ 999701 w 1047947"/>
              <a:gd name="connsiteY19" fmla="*/ 709162 h 1155638"/>
              <a:gd name="connsiteX20" fmla="*/ 955311 w 1047947"/>
              <a:gd name="connsiteY20" fmla="*/ 648985 h 1155638"/>
              <a:gd name="connsiteX21" fmla="*/ 930223 w 1047947"/>
              <a:gd name="connsiteY21" fmla="*/ 623747 h 1155638"/>
              <a:gd name="connsiteX22" fmla="*/ 955311 w 1047947"/>
              <a:gd name="connsiteY22" fmla="*/ 598514 h 1155638"/>
              <a:gd name="connsiteX23" fmla="*/ 990050 w 1047947"/>
              <a:gd name="connsiteY23" fmla="*/ 526685 h 1155638"/>
              <a:gd name="connsiteX24" fmla="*/ 930223 w 1047947"/>
              <a:gd name="connsiteY24" fmla="*/ 456804 h 1155638"/>
              <a:gd name="connsiteX25" fmla="*/ 604069 w 1047947"/>
              <a:gd name="connsiteY25" fmla="*/ 456804 h 1155638"/>
              <a:gd name="connsiteX26" fmla="*/ 582836 w 1047947"/>
              <a:gd name="connsiteY26" fmla="*/ 447099 h 1155638"/>
              <a:gd name="connsiteX27" fmla="*/ 580906 w 1047947"/>
              <a:gd name="connsiteY27" fmla="*/ 423801 h 1155638"/>
              <a:gd name="connsiteX28" fmla="*/ 598278 w 1047947"/>
              <a:gd name="connsiteY28" fmla="*/ 233566 h 1155638"/>
              <a:gd name="connsiteX29" fmla="*/ 486339 w 1047947"/>
              <a:gd name="connsiteY29" fmla="*/ 51089 h 1155638"/>
              <a:gd name="connsiteX30" fmla="*/ 448948 w 1047947"/>
              <a:gd name="connsiteY30" fmla="*/ 50846 h 1155638"/>
              <a:gd name="connsiteX31" fmla="*/ 488269 w 1047947"/>
              <a:gd name="connsiteY31" fmla="*/ 618 h 1155638"/>
              <a:gd name="connsiteX32" fmla="*/ 646524 w 1047947"/>
              <a:gd name="connsiteY32" fmla="*/ 227743 h 1155638"/>
              <a:gd name="connsiteX33" fmla="*/ 636878 w 1047947"/>
              <a:gd name="connsiteY33" fmla="*/ 404391 h 1155638"/>
              <a:gd name="connsiteX34" fmla="*/ 930223 w 1047947"/>
              <a:gd name="connsiteY34" fmla="*/ 404391 h 1155638"/>
              <a:gd name="connsiteX35" fmla="*/ 1040226 w 1047947"/>
              <a:gd name="connsiteY35" fmla="*/ 526685 h 1155638"/>
              <a:gd name="connsiteX36" fmla="*/ 1009347 w 1047947"/>
              <a:gd name="connsiteY36" fmla="*/ 617924 h 1155638"/>
              <a:gd name="connsiteX37" fmla="*/ 1047947 w 1047947"/>
              <a:gd name="connsiteY37" fmla="*/ 709162 h 1155638"/>
              <a:gd name="connsiteX38" fmla="*/ 1015138 w 1047947"/>
              <a:gd name="connsiteY38" fmla="*/ 798454 h 1155638"/>
              <a:gd name="connsiteX39" fmla="*/ 1034441 w 1047947"/>
              <a:gd name="connsiteY39" fmla="*/ 868341 h 1155638"/>
              <a:gd name="connsiteX40" fmla="*/ 959171 w 1047947"/>
              <a:gd name="connsiteY40" fmla="*/ 986754 h 1155638"/>
              <a:gd name="connsiteX41" fmla="*/ 963032 w 1047947"/>
              <a:gd name="connsiteY41" fmla="*/ 1023638 h 1155638"/>
              <a:gd name="connsiteX42" fmla="*/ 845308 w 1047947"/>
              <a:gd name="connsiteY42" fmla="*/ 1153697 h 1155638"/>
              <a:gd name="connsiteX43" fmla="*/ 835657 w 1047947"/>
              <a:gd name="connsiteY43" fmla="*/ 1155638 h 1155638"/>
              <a:gd name="connsiteX44" fmla="*/ 183342 w 1047947"/>
              <a:gd name="connsiteY44" fmla="*/ 1155638 h 1155638"/>
              <a:gd name="connsiteX45" fmla="*/ 25088 w 1047947"/>
              <a:gd name="connsiteY45" fmla="*/ 1155638 h 1155638"/>
              <a:gd name="connsiteX46" fmla="*/ 0 w 1047947"/>
              <a:gd name="connsiteY46" fmla="*/ 1130405 h 1155638"/>
              <a:gd name="connsiteX47" fmla="*/ 0 w 1047947"/>
              <a:gd name="connsiteY47" fmla="*/ 592691 h 1155638"/>
              <a:gd name="connsiteX48" fmla="*/ 25088 w 1047947"/>
              <a:gd name="connsiteY48" fmla="*/ 567452 h 1155638"/>
              <a:gd name="connsiteX49" fmla="*/ 171766 w 1047947"/>
              <a:gd name="connsiteY49" fmla="*/ 567452 h 1155638"/>
              <a:gd name="connsiteX50" fmla="*/ 385987 w 1047947"/>
              <a:gd name="connsiteY50" fmla="*/ 243271 h 1155638"/>
              <a:gd name="connsiteX51" fmla="*/ 370545 w 1047947"/>
              <a:gd name="connsiteY51" fmla="*/ 43325 h 1155638"/>
              <a:gd name="connsiteX52" fmla="*/ 382127 w 1047947"/>
              <a:gd name="connsiteY52" fmla="*/ 16151 h 1155638"/>
              <a:gd name="connsiteX53" fmla="*/ 488269 w 1047947"/>
              <a:gd name="connsiteY53" fmla="*/ 618 h 1155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1047947" h="1155638">
                <a:moveTo>
                  <a:pt x="50181" y="617924"/>
                </a:moveTo>
                <a:lnTo>
                  <a:pt x="50181" y="1105166"/>
                </a:lnTo>
                <a:lnTo>
                  <a:pt x="158254" y="1105166"/>
                </a:lnTo>
                <a:lnTo>
                  <a:pt x="158254" y="617924"/>
                </a:lnTo>
                <a:close/>
                <a:moveTo>
                  <a:pt x="448948" y="50846"/>
                </a:moveTo>
                <a:cubicBezTo>
                  <a:pt x="438575" y="51574"/>
                  <a:pt x="430373" y="53030"/>
                  <a:pt x="424582" y="54971"/>
                </a:cubicBezTo>
                <a:cubicBezTo>
                  <a:pt x="432303" y="103502"/>
                  <a:pt x="449675" y="212209"/>
                  <a:pt x="434233" y="258799"/>
                </a:cubicBezTo>
                <a:cubicBezTo>
                  <a:pt x="389848" y="398568"/>
                  <a:pt x="243170" y="565511"/>
                  <a:pt x="208430" y="602396"/>
                </a:cubicBezTo>
                <a:lnTo>
                  <a:pt x="208430" y="1105166"/>
                </a:lnTo>
                <a:lnTo>
                  <a:pt x="835657" y="1105166"/>
                </a:lnTo>
                <a:cubicBezTo>
                  <a:pt x="835657" y="1105166"/>
                  <a:pt x="837587" y="1105166"/>
                  <a:pt x="839517" y="1105166"/>
                </a:cubicBezTo>
                <a:cubicBezTo>
                  <a:pt x="881977" y="1101284"/>
                  <a:pt x="912856" y="1066346"/>
                  <a:pt x="912856" y="1023638"/>
                </a:cubicBezTo>
                <a:cubicBezTo>
                  <a:pt x="912856" y="1010046"/>
                  <a:pt x="910926" y="996459"/>
                  <a:pt x="903205" y="982872"/>
                </a:cubicBezTo>
                <a:cubicBezTo>
                  <a:pt x="899344" y="977049"/>
                  <a:pt x="899344" y="969285"/>
                  <a:pt x="903205" y="961521"/>
                </a:cubicBezTo>
                <a:cubicBezTo>
                  <a:pt x="905135" y="953751"/>
                  <a:pt x="912856" y="947928"/>
                  <a:pt x="920572" y="947928"/>
                </a:cubicBezTo>
                <a:cubicBezTo>
                  <a:pt x="957241" y="938223"/>
                  <a:pt x="984259" y="905220"/>
                  <a:pt x="984259" y="868341"/>
                </a:cubicBezTo>
                <a:cubicBezTo>
                  <a:pt x="984259" y="846985"/>
                  <a:pt x="976544" y="827575"/>
                  <a:pt x="963032" y="812047"/>
                </a:cubicBezTo>
                <a:cubicBezTo>
                  <a:pt x="957241" y="806223"/>
                  <a:pt x="953381" y="798454"/>
                  <a:pt x="955311" y="792631"/>
                </a:cubicBezTo>
                <a:cubicBezTo>
                  <a:pt x="957241" y="784867"/>
                  <a:pt x="961102" y="779044"/>
                  <a:pt x="966893" y="773221"/>
                </a:cubicBezTo>
                <a:cubicBezTo>
                  <a:pt x="986190" y="759634"/>
                  <a:pt x="999701" y="734395"/>
                  <a:pt x="999701" y="709162"/>
                </a:cubicBezTo>
                <a:cubicBezTo>
                  <a:pt x="999701" y="668395"/>
                  <a:pt x="972683" y="648985"/>
                  <a:pt x="955311" y="648985"/>
                </a:cubicBezTo>
                <a:cubicBezTo>
                  <a:pt x="941805" y="648985"/>
                  <a:pt x="930223" y="637334"/>
                  <a:pt x="930223" y="623747"/>
                </a:cubicBezTo>
                <a:cubicBezTo>
                  <a:pt x="930223" y="610160"/>
                  <a:pt x="941805" y="598514"/>
                  <a:pt x="955311" y="598514"/>
                </a:cubicBezTo>
                <a:cubicBezTo>
                  <a:pt x="963032" y="596573"/>
                  <a:pt x="990050" y="577157"/>
                  <a:pt x="990050" y="526685"/>
                </a:cubicBezTo>
                <a:cubicBezTo>
                  <a:pt x="990050" y="485924"/>
                  <a:pt x="959171" y="456804"/>
                  <a:pt x="930223" y="456804"/>
                </a:cubicBezTo>
                <a:lnTo>
                  <a:pt x="604069" y="456804"/>
                </a:lnTo>
                <a:cubicBezTo>
                  <a:pt x="596348" y="456804"/>
                  <a:pt x="588627" y="452922"/>
                  <a:pt x="582836" y="447099"/>
                </a:cubicBezTo>
                <a:cubicBezTo>
                  <a:pt x="578975" y="439335"/>
                  <a:pt x="578975" y="431565"/>
                  <a:pt x="580906" y="423801"/>
                </a:cubicBezTo>
                <a:cubicBezTo>
                  <a:pt x="588627" y="396627"/>
                  <a:pt x="605999" y="320917"/>
                  <a:pt x="598278" y="233566"/>
                </a:cubicBezTo>
                <a:cubicBezTo>
                  <a:pt x="588627" y="128741"/>
                  <a:pt x="542311" y="53030"/>
                  <a:pt x="486339" y="51089"/>
                </a:cubicBezTo>
                <a:cubicBezTo>
                  <a:pt x="471865" y="50119"/>
                  <a:pt x="459321" y="50119"/>
                  <a:pt x="448948" y="50846"/>
                </a:cubicBezTo>
                <a:close/>
                <a:moveTo>
                  <a:pt x="488269" y="618"/>
                </a:moveTo>
                <a:cubicBezTo>
                  <a:pt x="571260" y="4500"/>
                  <a:pt x="634947" y="95738"/>
                  <a:pt x="646524" y="227743"/>
                </a:cubicBezTo>
                <a:cubicBezTo>
                  <a:pt x="654245" y="301507"/>
                  <a:pt x="644593" y="365565"/>
                  <a:pt x="636878" y="404391"/>
                </a:cubicBezTo>
                <a:lnTo>
                  <a:pt x="930223" y="404391"/>
                </a:lnTo>
                <a:cubicBezTo>
                  <a:pt x="990050" y="404391"/>
                  <a:pt x="1040226" y="460686"/>
                  <a:pt x="1040226" y="526685"/>
                </a:cubicBezTo>
                <a:cubicBezTo>
                  <a:pt x="1040226" y="567452"/>
                  <a:pt x="1026720" y="598514"/>
                  <a:pt x="1009347" y="617924"/>
                </a:cubicBezTo>
                <a:cubicBezTo>
                  <a:pt x="1032511" y="637334"/>
                  <a:pt x="1047947" y="668395"/>
                  <a:pt x="1047947" y="709162"/>
                </a:cubicBezTo>
                <a:cubicBezTo>
                  <a:pt x="1047947" y="742159"/>
                  <a:pt x="1036371" y="773221"/>
                  <a:pt x="1015138" y="798454"/>
                </a:cubicBezTo>
                <a:cubicBezTo>
                  <a:pt x="1026720" y="817869"/>
                  <a:pt x="1034441" y="841162"/>
                  <a:pt x="1034441" y="868341"/>
                </a:cubicBezTo>
                <a:cubicBezTo>
                  <a:pt x="1034441" y="918813"/>
                  <a:pt x="1005492" y="965403"/>
                  <a:pt x="959171" y="986754"/>
                </a:cubicBezTo>
                <a:cubicBezTo>
                  <a:pt x="963032" y="998400"/>
                  <a:pt x="963032" y="1010046"/>
                  <a:pt x="963032" y="1023638"/>
                </a:cubicBezTo>
                <a:cubicBezTo>
                  <a:pt x="963032" y="1091579"/>
                  <a:pt x="912856" y="1149815"/>
                  <a:pt x="845308" y="1153697"/>
                </a:cubicBezTo>
                <a:cubicBezTo>
                  <a:pt x="841447" y="1155638"/>
                  <a:pt x="839517" y="1155638"/>
                  <a:pt x="835657" y="1155638"/>
                </a:cubicBezTo>
                <a:lnTo>
                  <a:pt x="183342" y="1155638"/>
                </a:lnTo>
                <a:lnTo>
                  <a:pt x="25088" y="1155638"/>
                </a:lnTo>
                <a:cubicBezTo>
                  <a:pt x="11582" y="1155638"/>
                  <a:pt x="0" y="1143992"/>
                  <a:pt x="0" y="1130405"/>
                </a:cubicBezTo>
                <a:lnTo>
                  <a:pt x="0" y="592691"/>
                </a:lnTo>
                <a:cubicBezTo>
                  <a:pt x="0" y="579098"/>
                  <a:pt x="11582" y="567452"/>
                  <a:pt x="25088" y="567452"/>
                </a:cubicBezTo>
                <a:lnTo>
                  <a:pt x="171766" y="567452"/>
                </a:lnTo>
                <a:cubicBezTo>
                  <a:pt x="206500" y="530568"/>
                  <a:pt x="345457" y="371388"/>
                  <a:pt x="385987" y="243271"/>
                </a:cubicBezTo>
                <a:cubicBezTo>
                  <a:pt x="397563" y="208327"/>
                  <a:pt x="384057" y="101561"/>
                  <a:pt x="370545" y="43325"/>
                </a:cubicBezTo>
                <a:cubicBezTo>
                  <a:pt x="368615" y="31679"/>
                  <a:pt x="374406" y="21974"/>
                  <a:pt x="382127" y="16151"/>
                </a:cubicBezTo>
                <a:cubicBezTo>
                  <a:pt x="387917" y="12269"/>
                  <a:pt x="416866" y="-3264"/>
                  <a:pt x="488269" y="618"/>
                </a:cubicBezTo>
                <a:close/>
              </a:path>
            </a:pathLst>
          </a:custGeom>
          <a:solidFill>
            <a:schemeClr val="accent2"/>
          </a:solidFill>
          <a:ln>
            <a:noFill/>
          </a:ln>
        </p:spPr>
        <p:txBody>
          <a:bodyPr wrap="none" anchor="ctr"/>
          <a:lstStyle/>
          <a:p>
            <a:endParaRPr lang="en-US" dirty="0">
              <a:latin typeface="Lato Light" panose="020F0502020204030203" pitchFamily="34" charset="0"/>
            </a:endParaRPr>
          </a:p>
        </p:txBody>
      </p:sp>
      <p:sp>
        <p:nvSpPr>
          <p:cNvPr id="42" name="Freeform 41">
            <a:extLst>
              <a:ext uri="{FF2B5EF4-FFF2-40B4-BE49-F238E27FC236}">
                <a16:creationId xmlns:a16="http://schemas.microsoft.com/office/drawing/2014/main" id="{F7638002-643F-9545-BD22-9A0FAC5BF06C}"/>
              </a:ext>
            </a:extLst>
          </p:cNvPr>
          <p:cNvSpPr>
            <a:spLocks noChangeAspect="1" noChangeArrowheads="1"/>
          </p:cNvSpPr>
          <p:nvPr/>
        </p:nvSpPr>
        <p:spPr bwMode="auto">
          <a:xfrm rot="10800000">
            <a:off x="10604735" y="10032416"/>
            <a:ext cx="1168906" cy="1289027"/>
          </a:xfrm>
          <a:custGeom>
            <a:avLst/>
            <a:gdLst>
              <a:gd name="connsiteX0" fmla="*/ 50181 w 1047947"/>
              <a:gd name="connsiteY0" fmla="*/ 617924 h 1155638"/>
              <a:gd name="connsiteX1" fmla="*/ 50181 w 1047947"/>
              <a:gd name="connsiteY1" fmla="*/ 1105166 h 1155638"/>
              <a:gd name="connsiteX2" fmla="*/ 158254 w 1047947"/>
              <a:gd name="connsiteY2" fmla="*/ 1105166 h 1155638"/>
              <a:gd name="connsiteX3" fmla="*/ 158254 w 1047947"/>
              <a:gd name="connsiteY3" fmla="*/ 617924 h 1155638"/>
              <a:gd name="connsiteX4" fmla="*/ 448948 w 1047947"/>
              <a:gd name="connsiteY4" fmla="*/ 50846 h 1155638"/>
              <a:gd name="connsiteX5" fmla="*/ 424582 w 1047947"/>
              <a:gd name="connsiteY5" fmla="*/ 54971 h 1155638"/>
              <a:gd name="connsiteX6" fmla="*/ 434233 w 1047947"/>
              <a:gd name="connsiteY6" fmla="*/ 258799 h 1155638"/>
              <a:gd name="connsiteX7" fmla="*/ 208430 w 1047947"/>
              <a:gd name="connsiteY7" fmla="*/ 602396 h 1155638"/>
              <a:gd name="connsiteX8" fmla="*/ 208430 w 1047947"/>
              <a:gd name="connsiteY8" fmla="*/ 1105166 h 1155638"/>
              <a:gd name="connsiteX9" fmla="*/ 835657 w 1047947"/>
              <a:gd name="connsiteY9" fmla="*/ 1105166 h 1155638"/>
              <a:gd name="connsiteX10" fmla="*/ 839517 w 1047947"/>
              <a:gd name="connsiteY10" fmla="*/ 1105166 h 1155638"/>
              <a:gd name="connsiteX11" fmla="*/ 912856 w 1047947"/>
              <a:gd name="connsiteY11" fmla="*/ 1023638 h 1155638"/>
              <a:gd name="connsiteX12" fmla="*/ 903205 w 1047947"/>
              <a:gd name="connsiteY12" fmla="*/ 982872 h 1155638"/>
              <a:gd name="connsiteX13" fmla="*/ 903205 w 1047947"/>
              <a:gd name="connsiteY13" fmla="*/ 961521 h 1155638"/>
              <a:gd name="connsiteX14" fmla="*/ 920572 w 1047947"/>
              <a:gd name="connsiteY14" fmla="*/ 947928 h 1155638"/>
              <a:gd name="connsiteX15" fmla="*/ 984259 w 1047947"/>
              <a:gd name="connsiteY15" fmla="*/ 868341 h 1155638"/>
              <a:gd name="connsiteX16" fmla="*/ 963032 w 1047947"/>
              <a:gd name="connsiteY16" fmla="*/ 812047 h 1155638"/>
              <a:gd name="connsiteX17" fmla="*/ 955311 w 1047947"/>
              <a:gd name="connsiteY17" fmla="*/ 792631 h 1155638"/>
              <a:gd name="connsiteX18" fmla="*/ 966893 w 1047947"/>
              <a:gd name="connsiteY18" fmla="*/ 773221 h 1155638"/>
              <a:gd name="connsiteX19" fmla="*/ 999701 w 1047947"/>
              <a:gd name="connsiteY19" fmla="*/ 709162 h 1155638"/>
              <a:gd name="connsiteX20" fmla="*/ 955311 w 1047947"/>
              <a:gd name="connsiteY20" fmla="*/ 648985 h 1155638"/>
              <a:gd name="connsiteX21" fmla="*/ 930223 w 1047947"/>
              <a:gd name="connsiteY21" fmla="*/ 623747 h 1155638"/>
              <a:gd name="connsiteX22" fmla="*/ 955311 w 1047947"/>
              <a:gd name="connsiteY22" fmla="*/ 598514 h 1155638"/>
              <a:gd name="connsiteX23" fmla="*/ 990050 w 1047947"/>
              <a:gd name="connsiteY23" fmla="*/ 526685 h 1155638"/>
              <a:gd name="connsiteX24" fmla="*/ 930223 w 1047947"/>
              <a:gd name="connsiteY24" fmla="*/ 456804 h 1155638"/>
              <a:gd name="connsiteX25" fmla="*/ 604069 w 1047947"/>
              <a:gd name="connsiteY25" fmla="*/ 456804 h 1155638"/>
              <a:gd name="connsiteX26" fmla="*/ 582836 w 1047947"/>
              <a:gd name="connsiteY26" fmla="*/ 447099 h 1155638"/>
              <a:gd name="connsiteX27" fmla="*/ 580906 w 1047947"/>
              <a:gd name="connsiteY27" fmla="*/ 423801 h 1155638"/>
              <a:gd name="connsiteX28" fmla="*/ 598278 w 1047947"/>
              <a:gd name="connsiteY28" fmla="*/ 233566 h 1155638"/>
              <a:gd name="connsiteX29" fmla="*/ 486339 w 1047947"/>
              <a:gd name="connsiteY29" fmla="*/ 51089 h 1155638"/>
              <a:gd name="connsiteX30" fmla="*/ 448948 w 1047947"/>
              <a:gd name="connsiteY30" fmla="*/ 50846 h 1155638"/>
              <a:gd name="connsiteX31" fmla="*/ 488269 w 1047947"/>
              <a:gd name="connsiteY31" fmla="*/ 618 h 1155638"/>
              <a:gd name="connsiteX32" fmla="*/ 646524 w 1047947"/>
              <a:gd name="connsiteY32" fmla="*/ 227743 h 1155638"/>
              <a:gd name="connsiteX33" fmla="*/ 636878 w 1047947"/>
              <a:gd name="connsiteY33" fmla="*/ 404391 h 1155638"/>
              <a:gd name="connsiteX34" fmla="*/ 930223 w 1047947"/>
              <a:gd name="connsiteY34" fmla="*/ 404391 h 1155638"/>
              <a:gd name="connsiteX35" fmla="*/ 1040226 w 1047947"/>
              <a:gd name="connsiteY35" fmla="*/ 526685 h 1155638"/>
              <a:gd name="connsiteX36" fmla="*/ 1009347 w 1047947"/>
              <a:gd name="connsiteY36" fmla="*/ 617924 h 1155638"/>
              <a:gd name="connsiteX37" fmla="*/ 1047947 w 1047947"/>
              <a:gd name="connsiteY37" fmla="*/ 709162 h 1155638"/>
              <a:gd name="connsiteX38" fmla="*/ 1015138 w 1047947"/>
              <a:gd name="connsiteY38" fmla="*/ 798454 h 1155638"/>
              <a:gd name="connsiteX39" fmla="*/ 1034441 w 1047947"/>
              <a:gd name="connsiteY39" fmla="*/ 868341 h 1155638"/>
              <a:gd name="connsiteX40" fmla="*/ 959171 w 1047947"/>
              <a:gd name="connsiteY40" fmla="*/ 986754 h 1155638"/>
              <a:gd name="connsiteX41" fmla="*/ 963032 w 1047947"/>
              <a:gd name="connsiteY41" fmla="*/ 1023638 h 1155638"/>
              <a:gd name="connsiteX42" fmla="*/ 845308 w 1047947"/>
              <a:gd name="connsiteY42" fmla="*/ 1153697 h 1155638"/>
              <a:gd name="connsiteX43" fmla="*/ 835657 w 1047947"/>
              <a:gd name="connsiteY43" fmla="*/ 1155638 h 1155638"/>
              <a:gd name="connsiteX44" fmla="*/ 183342 w 1047947"/>
              <a:gd name="connsiteY44" fmla="*/ 1155638 h 1155638"/>
              <a:gd name="connsiteX45" fmla="*/ 25088 w 1047947"/>
              <a:gd name="connsiteY45" fmla="*/ 1155638 h 1155638"/>
              <a:gd name="connsiteX46" fmla="*/ 0 w 1047947"/>
              <a:gd name="connsiteY46" fmla="*/ 1130405 h 1155638"/>
              <a:gd name="connsiteX47" fmla="*/ 0 w 1047947"/>
              <a:gd name="connsiteY47" fmla="*/ 592691 h 1155638"/>
              <a:gd name="connsiteX48" fmla="*/ 25088 w 1047947"/>
              <a:gd name="connsiteY48" fmla="*/ 567452 h 1155638"/>
              <a:gd name="connsiteX49" fmla="*/ 171766 w 1047947"/>
              <a:gd name="connsiteY49" fmla="*/ 567452 h 1155638"/>
              <a:gd name="connsiteX50" fmla="*/ 385987 w 1047947"/>
              <a:gd name="connsiteY50" fmla="*/ 243271 h 1155638"/>
              <a:gd name="connsiteX51" fmla="*/ 370545 w 1047947"/>
              <a:gd name="connsiteY51" fmla="*/ 43325 h 1155638"/>
              <a:gd name="connsiteX52" fmla="*/ 382127 w 1047947"/>
              <a:gd name="connsiteY52" fmla="*/ 16151 h 1155638"/>
              <a:gd name="connsiteX53" fmla="*/ 488269 w 1047947"/>
              <a:gd name="connsiteY53" fmla="*/ 618 h 1155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1047947" h="1155638">
                <a:moveTo>
                  <a:pt x="50181" y="617924"/>
                </a:moveTo>
                <a:lnTo>
                  <a:pt x="50181" y="1105166"/>
                </a:lnTo>
                <a:lnTo>
                  <a:pt x="158254" y="1105166"/>
                </a:lnTo>
                <a:lnTo>
                  <a:pt x="158254" y="617924"/>
                </a:lnTo>
                <a:close/>
                <a:moveTo>
                  <a:pt x="448948" y="50846"/>
                </a:moveTo>
                <a:cubicBezTo>
                  <a:pt x="438575" y="51574"/>
                  <a:pt x="430373" y="53030"/>
                  <a:pt x="424582" y="54971"/>
                </a:cubicBezTo>
                <a:cubicBezTo>
                  <a:pt x="432303" y="103502"/>
                  <a:pt x="449675" y="212209"/>
                  <a:pt x="434233" y="258799"/>
                </a:cubicBezTo>
                <a:cubicBezTo>
                  <a:pt x="389848" y="398568"/>
                  <a:pt x="243170" y="565511"/>
                  <a:pt x="208430" y="602396"/>
                </a:cubicBezTo>
                <a:lnTo>
                  <a:pt x="208430" y="1105166"/>
                </a:lnTo>
                <a:lnTo>
                  <a:pt x="835657" y="1105166"/>
                </a:lnTo>
                <a:cubicBezTo>
                  <a:pt x="835657" y="1105166"/>
                  <a:pt x="837587" y="1105166"/>
                  <a:pt x="839517" y="1105166"/>
                </a:cubicBezTo>
                <a:cubicBezTo>
                  <a:pt x="881977" y="1101284"/>
                  <a:pt x="912856" y="1066346"/>
                  <a:pt x="912856" y="1023638"/>
                </a:cubicBezTo>
                <a:cubicBezTo>
                  <a:pt x="912856" y="1010046"/>
                  <a:pt x="910926" y="996459"/>
                  <a:pt x="903205" y="982872"/>
                </a:cubicBezTo>
                <a:cubicBezTo>
                  <a:pt x="899344" y="977049"/>
                  <a:pt x="899344" y="969285"/>
                  <a:pt x="903205" y="961521"/>
                </a:cubicBezTo>
                <a:cubicBezTo>
                  <a:pt x="905135" y="953751"/>
                  <a:pt x="912856" y="947928"/>
                  <a:pt x="920572" y="947928"/>
                </a:cubicBezTo>
                <a:cubicBezTo>
                  <a:pt x="957241" y="938223"/>
                  <a:pt x="984259" y="905220"/>
                  <a:pt x="984259" y="868341"/>
                </a:cubicBezTo>
                <a:cubicBezTo>
                  <a:pt x="984259" y="846985"/>
                  <a:pt x="976544" y="827575"/>
                  <a:pt x="963032" y="812047"/>
                </a:cubicBezTo>
                <a:cubicBezTo>
                  <a:pt x="957241" y="806223"/>
                  <a:pt x="953381" y="798454"/>
                  <a:pt x="955311" y="792631"/>
                </a:cubicBezTo>
                <a:cubicBezTo>
                  <a:pt x="957241" y="784867"/>
                  <a:pt x="961102" y="779044"/>
                  <a:pt x="966893" y="773221"/>
                </a:cubicBezTo>
                <a:cubicBezTo>
                  <a:pt x="986190" y="759634"/>
                  <a:pt x="999701" y="734395"/>
                  <a:pt x="999701" y="709162"/>
                </a:cubicBezTo>
                <a:cubicBezTo>
                  <a:pt x="999701" y="668395"/>
                  <a:pt x="972683" y="648985"/>
                  <a:pt x="955311" y="648985"/>
                </a:cubicBezTo>
                <a:cubicBezTo>
                  <a:pt x="941805" y="648985"/>
                  <a:pt x="930223" y="637334"/>
                  <a:pt x="930223" y="623747"/>
                </a:cubicBezTo>
                <a:cubicBezTo>
                  <a:pt x="930223" y="610160"/>
                  <a:pt x="941805" y="598514"/>
                  <a:pt x="955311" y="598514"/>
                </a:cubicBezTo>
                <a:cubicBezTo>
                  <a:pt x="963032" y="596573"/>
                  <a:pt x="990050" y="577157"/>
                  <a:pt x="990050" y="526685"/>
                </a:cubicBezTo>
                <a:cubicBezTo>
                  <a:pt x="990050" y="485924"/>
                  <a:pt x="959171" y="456804"/>
                  <a:pt x="930223" y="456804"/>
                </a:cubicBezTo>
                <a:lnTo>
                  <a:pt x="604069" y="456804"/>
                </a:lnTo>
                <a:cubicBezTo>
                  <a:pt x="596348" y="456804"/>
                  <a:pt x="588627" y="452922"/>
                  <a:pt x="582836" y="447099"/>
                </a:cubicBezTo>
                <a:cubicBezTo>
                  <a:pt x="578975" y="439335"/>
                  <a:pt x="578975" y="431565"/>
                  <a:pt x="580906" y="423801"/>
                </a:cubicBezTo>
                <a:cubicBezTo>
                  <a:pt x="588627" y="396627"/>
                  <a:pt x="605999" y="320917"/>
                  <a:pt x="598278" y="233566"/>
                </a:cubicBezTo>
                <a:cubicBezTo>
                  <a:pt x="588627" y="128741"/>
                  <a:pt x="542311" y="53030"/>
                  <a:pt x="486339" y="51089"/>
                </a:cubicBezTo>
                <a:cubicBezTo>
                  <a:pt x="471865" y="50119"/>
                  <a:pt x="459321" y="50119"/>
                  <a:pt x="448948" y="50846"/>
                </a:cubicBezTo>
                <a:close/>
                <a:moveTo>
                  <a:pt x="488269" y="618"/>
                </a:moveTo>
                <a:cubicBezTo>
                  <a:pt x="571260" y="4500"/>
                  <a:pt x="634947" y="95738"/>
                  <a:pt x="646524" y="227743"/>
                </a:cubicBezTo>
                <a:cubicBezTo>
                  <a:pt x="654245" y="301507"/>
                  <a:pt x="644593" y="365565"/>
                  <a:pt x="636878" y="404391"/>
                </a:cubicBezTo>
                <a:lnTo>
                  <a:pt x="930223" y="404391"/>
                </a:lnTo>
                <a:cubicBezTo>
                  <a:pt x="990050" y="404391"/>
                  <a:pt x="1040226" y="460686"/>
                  <a:pt x="1040226" y="526685"/>
                </a:cubicBezTo>
                <a:cubicBezTo>
                  <a:pt x="1040226" y="567452"/>
                  <a:pt x="1026720" y="598514"/>
                  <a:pt x="1009347" y="617924"/>
                </a:cubicBezTo>
                <a:cubicBezTo>
                  <a:pt x="1032511" y="637334"/>
                  <a:pt x="1047947" y="668395"/>
                  <a:pt x="1047947" y="709162"/>
                </a:cubicBezTo>
                <a:cubicBezTo>
                  <a:pt x="1047947" y="742159"/>
                  <a:pt x="1036371" y="773221"/>
                  <a:pt x="1015138" y="798454"/>
                </a:cubicBezTo>
                <a:cubicBezTo>
                  <a:pt x="1026720" y="817869"/>
                  <a:pt x="1034441" y="841162"/>
                  <a:pt x="1034441" y="868341"/>
                </a:cubicBezTo>
                <a:cubicBezTo>
                  <a:pt x="1034441" y="918813"/>
                  <a:pt x="1005492" y="965403"/>
                  <a:pt x="959171" y="986754"/>
                </a:cubicBezTo>
                <a:cubicBezTo>
                  <a:pt x="963032" y="998400"/>
                  <a:pt x="963032" y="1010046"/>
                  <a:pt x="963032" y="1023638"/>
                </a:cubicBezTo>
                <a:cubicBezTo>
                  <a:pt x="963032" y="1091579"/>
                  <a:pt x="912856" y="1149815"/>
                  <a:pt x="845308" y="1153697"/>
                </a:cubicBezTo>
                <a:cubicBezTo>
                  <a:pt x="841447" y="1155638"/>
                  <a:pt x="839517" y="1155638"/>
                  <a:pt x="835657" y="1155638"/>
                </a:cubicBezTo>
                <a:lnTo>
                  <a:pt x="183342" y="1155638"/>
                </a:lnTo>
                <a:lnTo>
                  <a:pt x="25088" y="1155638"/>
                </a:lnTo>
                <a:cubicBezTo>
                  <a:pt x="11582" y="1155638"/>
                  <a:pt x="0" y="1143992"/>
                  <a:pt x="0" y="1130405"/>
                </a:cubicBezTo>
                <a:lnTo>
                  <a:pt x="0" y="592691"/>
                </a:lnTo>
                <a:cubicBezTo>
                  <a:pt x="0" y="579098"/>
                  <a:pt x="11582" y="567452"/>
                  <a:pt x="25088" y="567452"/>
                </a:cubicBezTo>
                <a:lnTo>
                  <a:pt x="171766" y="567452"/>
                </a:lnTo>
                <a:cubicBezTo>
                  <a:pt x="206500" y="530568"/>
                  <a:pt x="345457" y="371388"/>
                  <a:pt x="385987" y="243271"/>
                </a:cubicBezTo>
                <a:cubicBezTo>
                  <a:pt x="397563" y="208327"/>
                  <a:pt x="384057" y="101561"/>
                  <a:pt x="370545" y="43325"/>
                </a:cubicBezTo>
                <a:cubicBezTo>
                  <a:pt x="368615" y="31679"/>
                  <a:pt x="374406" y="21974"/>
                  <a:pt x="382127" y="16151"/>
                </a:cubicBezTo>
                <a:cubicBezTo>
                  <a:pt x="387917" y="12269"/>
                  <a:pt x="416866" y="-3264"/>
                  <a:pt x="488269" y="618"/>
                </a:cubicBezTo>
                <a:close/>
              </a:path>
            </a:pathLst>
          </a:custGeom>
          <a:solidFill>
            <a:schemeClr val="accent2"/>
          </a:solidFill>
          <a:ln>
            <a:noFill/>
          </a:ln>
        </p:spPr>
        <p:txBody>
          <a:bodyPr wrap="none" anchor="ctr"/>
          <a:lstStyle/>
          <a:p>
            <a:endParaRPr lang="en-US" dirty="0">
              <a:latin typeface="Lato Light" panose="020F0502020204030203" pitchFamily="34" charset="0"/>
            </a:endParaRPr>
          </a:p>
        </p:txBody>
      </p:sp>
      <p:sp>
        <p:nvSpPr>
          <p:cNvPr id="43" name="Freeform 42">
            <a:extLst>
              <a:ext uri="{FF2B5EF4-FFF2-40B4-BE49-F238E27FC236}">
                <a16:creationId xmlns:a16="http://schemas.microsoft.com/office/drawing/2014/main" id="{FA4A56B7-5C01-4844-9831-F1739ADEC391}"/>
              </a:ext>
            </a:extLst>
          </p:cNvPr>
          <p:cNvSpPr>
            <a:spLocks noChangeAspect="1" noChangeArrowheads="1"/>
          </p:cNvSpPr>
          <p:nvPr/>
        </p:nvSpPr>
        <p:spPr bwMode="auto">
          <a:xfrm rot="10800000">
            <a:off x="2859445" y="10032416"/>
            <a:ext cx="1168906" cy="1289027"/>
          </a:xfrm>
          <a:custGeom>
            <a:avLst/>
            <a:gdLst>
              <a:gd name="connsiteX0" fmla="*/ 50181 w 1047947"/>
              <a:gd name="connsiteY0" fmla="*/ 617924 h 1155638"/>
              <a:gd name="connsiteX1" fmla="*/ 50181 w 1047947"/>
              <a:gd name="connsiteY1" fmla="*/ 1105166 h 1155638"/>
              <a:gd name="connsiteX2" fmla="*/ 158254 w 1047947"/>
              <a:gd name="connsiteY2" fmla="*/ 1105166 h 1155638"/>
              <a:gd name="connsiteX3" fmla="*/ 158254 w 1047947"/>
              <a:gd name="connsiteY3" fmla="*/ 617924 h 1155638"/>
              <a:gd name="connsiteX4" fmla="*/ 448948 w 1047947"/>
              <a:gd name="connsiteY4" fmla="*/ 50846 h 1155638"/>
              <a:gd name="connsiteX5" fmla="*/ 424582 w 1047947"/>
              <a:gd name="connsiteY5" fmla="*/ 54971 h 1155638"/>
              <a:gd name="connsiteX6" fmla="*/ 434233 w 1047947"/>
              <a:gd name="connsiteY6" fmla="*/ 258799 h 1155638"/>
              <a:gd name="connsiteX7" fmla="*/ 208430 w 1047947"/>
              <a:gd name="connsiteY7" fmla="*/ 602396 h 1155638"/>
              <a:gd name="connsiteX8" fmla="*/ 208430 w 1047947"/>
              <a:gd name="connsiteY8" fmla="*/ 1105166 h 1155638"/>
              <a:gd name="connsiteX9" fmla="*/ 835657 w 1047947"/>
              <a:gd name="connsiteY9" fmla="*/ 1105166 h 1155638"/>
              <a:gd name="connsiteX10" fmla="*/ 839517 w 1047947"/>
              <a:gd name="connsiteY10" fmla="*/ 1105166 h 1155638"/>
              <a:gd name="connsiteX11" fmla="*/ 912856 w 1047947"/>
              <a:gd name="connsiteY11" fmla="*/ 1023638 h 1155638"/>
              <a:gd name="connsiteX12" fmla="*/ 903205 w 1047947"/>
              <a:gd name="connsiteY12" fmla="*/ 982872 h 1155638"/>
              <a:gd name="connsiteX13" fmla="*/ 903205 w 1047947"/>
              <a:gd name="connsiteY13" fmla="*/ 961521 h 1155638"/>
              <a:gd name="connsiteX14" fmla="*/ 920572 w 1047947"/>
              <a:gd name="connsiteY14" fmla="*/ 947928 h 1155638"/>
              <a:gd name="connsiteX15" fmla="*/ 984259 w 1047947"/>
              <a:gd name="connsiteY15" fmla="*/ 868341 h 1155638"/>
              <a:gd name="connsiteX16" fmla="*/ 963032 w 1047947"/>
              <a:gd name="connsiteY16" fmla="*/ 812047 h 1155638"/>
              <a:gd name="connsiteX17" fmla="*/ 955311 w 1047947"/>
              <a:gd name="connsiteY17" fmla="*/ 792631 h 1155638"/>
              <a:gd name="connsiteX18" fmla="*/ 966893 w 1047947"/>
              <a:gd name="connsiteY18" fmla="*/ 773221 h 1155638"/>
              <a:gd name="connsiteX19" fmla="*/ 999701 w 1047947"/>
              <a:gd name="connsiteY19" fmla="*/ 709162 h 1155638"/>
              <a:gd name="connsiteX20" fmla="*/ 955311 w 1047947"/>
              <a:gd name="connsiteY20" fmla="*/ 648985 h 1155638"/>
              <a:gd name="connsiteX21" fmla="*/ 930223 w 1047947"/>
              <a:gd name="connsiteY21" fmla="*/ 623747 h 1155638"/>
              <a:gd name="connsiteX22" fmla="*/ 955311 w 1047947"/>
              <a:gd name="connsiteY22" fmla="*/ 598514 h 1155638"/>
              <a:gd name="connsiteX23" fmla="*/ 990050 w 1047947"/>
              <a:gd name="connsiteY23" fmla="*/ 526685 h 1155638"/>
              <a:gd name="connsiteX24" fmla="*/ 930223 w 1047947"/>
              <a:gd name="connsiteY24" fmla="*/ 456804 h 1155638"/>
              <a:gd name="connsiteX25" fmla="*/ 604069 w 1047947"/>
              <a:gd name="connsiteY25" fmla="*/ 456804 h 1155638"/>
              <a:gd name="connsiteX26" fmla="*/ 582836 w 1047947"/>
              <a:gd name="connsiteY26" fmla="*/ 447099 h 1155638"/>
              <a:gd name="connsiteX27" fmla="*/ 580906 w 1047947"/>
              <a:gd name="connsiteY27" fmla="*/ 423801 h 1155638"/>
              <a:gd name="connsiteX28" fmla="*/ 598278 w 1047947"/>
              <a:gd name="connsiteY28" fmla="*/ 233566 h 1155638"/>
              <a:gd name="connsiteX29" fmla="*/ 486339 w 1047947"/>
              <a:gd name="connsiteY29" fmla="*/ 51089 h 1155638"/>
              <a:gd name="connsiteX30" fmla="*/ 448948 w 1047947"/>
              <a:gd name="connsiteY30" fmla="*/ 50846 h 1155638"/>
              <a:gd name="connsiteX31" fmla="*/ 488269 w 1047947"/>
              <a:gd name="connsiteY31" fmla="*/ 618 h 1155638"/>
              <a:gd name="connsiteX32" fmla="*/ 646524 w 1047947"/>
              <a:gd name="connsiteY32" fmla="*/ 227743 h 1155638"/>
              <a:gd name="connsiteX33" fmla="*/ 636878 w 1047947"/>
              <a:gd name="connsiteY33" fmla="*/ 404391 h 1155638"/>
              <a:gd name="connsiteX34" fmla="*/ 930223 w 1047947"/>
              <a:gd name="connsiteY34" fmla="*/ 404391 h 1155638"/>
              <a:gd name="connsiteX35" fmla="*/ 1040226 w 1047947"/>
              <a:gd name="connsiteY35" fmla="*/ 526685 h 1155638"/>
              <a:gd name="connsiteX36" fmla="*/ 1009347 w 1047947"/>
              <a:gd name="connsiteY36" fmla="*/ 617924 h 1155638"/>
              <a:gd name="connsiteX37" fmla="*/ 1047947 w 1047947"/>
              <a:gd name="connsiteY37" fmla="*/ 709162 h 1155638"/>
              <a:gd name="connsiteX38" fmla="*/ 1015138 w 1047947"/>
              <a:gd name="connsiteY38" fmla="*/ 798454 h 1155638"/>
              <a:gd name="connsiteX39" fmla="*/ 1034441 w 1047947"/>
              <a:gd name="connsiteY39" fmla="*/ 868341 h 1155638"/>
              <a:gd name="connsiteX40" fmla="*/ 959171 w 1047947"/>
              <a:gd name="connsiteY40" fmla="*/ 986754 h 1155638"/>
              <a:gd name="connsiteX41" fmla="*/ 963032 w 1047947"/>
              <a:gd name="connsiteY41" fmla="*/ 1023638 h 1155638"/>
              <a:gd name="connsiteX42" fmla="*/ 845308 w 1047947"/>
              <a:gd name="connsiteY42" fmla="*/ 1153697 h 1155638"/>
              <a:gd name="connsiteX43" fmla="*/ 835657 w 1047947"/>
              <a:gd name="connsiteY43" fmla="*/ 1155638 h 1155638"/>
              <a:gd name="connsiteX44" fmla="*/ 183342 w 1047947"/>
              <a:gd name="connsiteY44" fmla="*/ 1155638 h 1155638"/>
              <a:gd name="connsiteX45" fmla="*/ 25088 w 1047947"/>
              <a:gd name="connsiteY45" fmla="*/ 1155638 h 1155638"/>
              <a:gd name="connsiteX46" fmla="*/ 0 w 1047947"/>
              <a:gd name="connsiteY46" fmla="*/ 1130405 h 1155638"/>
              <a:gd name="connsiteX47" fmla="*/ 0 w 1047947"/>
              <a:gd name="connsiteY47" fmla="*/ 592691 h 1155638"/>
              <a:gd name="connsiteX48" fmla="*/ 25088 w 1047947"/>
              <a:gd name="connsiteY48" fmla="*/ 567452 h 1155638"/>
              <a:gd name="connsiteX49" fmla="*/ 171766 w 1047947"/>
              <a:gd name="connsiteY49" fmla="*/ 567452 h 1155638"/>
              <a:gd name="connsiteX50" fmla="*/ 385987 w 1047947"/>
              <a:gd name="connsiteY50" fmla="*/ 243271 h 1155638"/>
              <a:gd name="connsiteX51" fmla="*/ 370545 w 1047947"/>
              <a:gd name="connsiteY51" fmla="*/ 43325 h 1155638"/>
              <a:gd name="connsiteX52" fmla="*/ 382127 w 1047947"/>
              <a:gd name="connsiteY52" fmla="*/ 16151 h 1155638"/>
              <a:gd name="connsiteX53" fmla="*/ 488269 w 1047947"/>
              <a:gd name="connsiteY53" fmla="*/ 618 h 1155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1047947" h="1155638">
                <a:moveTo>
                  <a:pt x="50181" y="617924"/>
                </a:moveTo>
                <a:lnTo>
                  <a:pt x="50181" y="1105166"/>
                </a:lnTo>
                <a:lnTo>
                  <a:pt x="158254" y="1105166"/>
                </a:lnTo>
                <a:lnTo>
                  <a:pt x="158254" y="617924"/>
                </a:lnTo>
                <a:close/>
                <a:moveTo>
                  <a:pt x="448948" y="50846"/>
                </a:moveTo>
                <a:cubicBezTo>
                  <a:pt x="438575" y="51574"/>
                  <a:pt x="430373" y="53030"/>
                  <a:pt x="424582" y="54971"/>
                </a:cubicBezTo>
                <a:cubicBezTo>
                  <a:pt x="432303" y="103502"/>
                  <a:pt x="449675" y="212209"/>
                  <a:pt x="434233" y="258799"/>
                </a:cubicBezTo>
                <a:cubicBezTo>
                  <a:pt x="389848" y="398568"/>
                  <a:pt x="243170" y="565511"/>
                  <a:pt x="208430" y="602396"/>
                </a:cubicBezTo>
                <a:lnTo>
                  <a:pt x="208430" y="1105166"/>
                </a:lnTo>
                <a:lnTo>
                  <a:pt x="835657" y="1105166"/>
                </a:lnTo>
                <a:cubicBezTo>
                  <a:pt x="835657" y="1105166"/>
                  <a:pt x="837587" y="1105166"/>
                  <a:pt x="839517" y="1105166"/>
                </a:cubicBezTo>
                <a:cubicBezTo>
                  <a:pt x="881977" y="1101284"/>
                  <a:pt x="912856" y="1066346"/>
                  <a:pt x="912856" y="1023638"/>
                </a:cubicBezTo>
                <a:cubicBezTo>
                  <a:pt x="912856" y="1010046"/>
                  <a:pt x="910926" y="996459"/>
                  <a:pt x="903205" y="982872"/>
                </a:cubicBezTo>
                <a:cubicBezTo>
                  <a:pt x="899344" y="977049"/>
                  <a:pt x="899344" y="969285"/>
                  <a:pt x="903205" y="961521"/>
                </a:cubicBezTo>
                <a:cubicBezTo>
                  <a:pt x="905135" y="953751"/>
                  <a:pt x="912856" y="947928"/>
                  <a:pt x="920572" y="947928"/>
                </a:cubicBezTo>
                <a:cubicBezTo>
                  <a:pt x="957241" y="938223"/>
                  <a:pt x="984259" y="905220"/>
                  <a:pt x="984259" y="868341"/>
                </a:cubicBezTo>
                <a:cubicBezTo>
                  <a:pt x="984259" y="846985"/>
                  <a:pt x="976544" y="827575"/>
                  <a:pt x="963032" y="812047"/>
                </a:cubicBezTo>
                <a:cubicBezTo>
                  <a:pt x="957241" y="806223"/>
                  <a:pt x="953381" y="798454"/>
                  <a:pt x="955311" y="792631"/>
                </a:cubicBezTo>
                <a:cubicBezTo>
                  <a:pt x="957241" y="784867"/>
                  <a:pt x="961102" y="779044"/>
                  <a:pt x="966893" y="773221"/>
                </a:cubicBezTo>
                <a:cubicBezTo>
                  <a:pt x="986190" y="759634"/>
                  <a:pt x="999701" y="734395"/>
                  <a:pt x="999701" y="709162"/>
                </a:cubicBezTo>
                <a:cubicBezTo>
                  <a:pt x="999701" y="668395"/>
                  <a:pt x="972683" y="648985"/>
                  <a:pt x="955311" y="648985"/>
                </a:cubicBezTo>
                <a:cubicBezTo>
                  <a:pt x="941805" y="648985"/>
                  <a:pt x="930223" y="637334"/>
                  <a:pt x="930223" y="623747"/>
                </a:cubicBezTo>
                <a:cubicBezTo>
                  <a:pt x="930223" y="610160"/>
                  <a:pt x="941805" y="598514"/>
                  <a:pt x="955311" y="598514"/>
                </a:cubicBezTo>
                <a:cubicBezTo>
                  <a:pt x="963032" y="596573"/>
                  <a:pt x="990050" y="577157"/>
                  <a:pt x="990050" y="526685"/>
                </a:cubicBezTo>
                <a:cubicBezTo>
                  <a:pt x="990050" y="485924"/>
                  <a:pt x="959171" y="456804"/>
                  <a:pt x="930223" y="456804"/>
                </a:cubicBezTo>
                <a:lnTo>
                  <a:pt x="604069" y="456804"/>
                </a:lnTo>
                <a:cubicBezTo>
                  <a:pt x="596348" y="456804"/>
                  <a:pt x="588627" y="452922"/>
                  <a:pt x="582836" y="447099"/>
                </a:cubicBezTo>
                <a:cubicBezTo>
                  <a:pt x="578975" y="439335"/>
                  <a:pt x="578975" y="431565"/>
                  <a:pt x="580906" y="423801"/>
                </a:cubicBezTo>
                <a:cubicBezTo>
                  <a:pt x="588627" y="396627"/>
                  <a:pt x="605999" y="320917"/>
                  <a:pt x="598278" y="233566"/>
                </a:cubicBezTo>
                <a:cubicBezTo>
                  <a:pt x="588627" y="128741"/>
                  <a:pt x="542311" y="53030"/>
                  <a:pt x="486339" y="51089"/>
                </a:cubicBezTo>
                <a:cubicBezTo>
                  <a:pt x="471865" y="50119"/>
                  <a:pt x="459321" y="50119"/>
                  <a:pt x="448948" y="50846"/>
                </a:cubicBezTo>
                <a:close/>
                <a:moveTo>
                  <a:pt x="488269" y="618"/>
                </a:moveTo>
                <a:cubicBezTo>
                  <a:pt x="571260" y="4500"/>
                  <a:pt x="634947" y="95738"/>
                  <a:pt x="646524" y="227743"/>
                </a:cubicBezTo>
                <a:cubicBezTo>
                  <a:pt x="654245" y="301507"/>
                  <a:pt x="644593" y="365565"/>
                  <a:pt x="636878" y="404391"/>
                </a:cubicBezTo>
                <a:lnTo>
                  <a:pt x="930223" y="404391"/>
                </a:lnTo>
                <a:cubicBezTo>
                  <a:pt x="990050" y="404391"/>
                  <a:pt x="1040226" y="460686"/>
                  <a:pt x="1040226" y="526685"/>
                </a:cubicBezTo>
                <a:cubicBezTo>
                  <a:pt x="1040226" y="567452"/>
                  <a:pt x="1026720" y="598514"/>
                  <a:pt x="1009347" y="617924"/>
                </a:cubicBezTo>
                <a:cubicBezTo>
                  <a:pt x="1032511" y="637334"/>
                  <a:pt x="1047947" y="668395"/>
                  <a:pt x="1047947" y="709162"/>
                </a:cubicBezTo>
                <a:cubicBezTo>
                  <a:pt x="1047947" y="742159"/>
                  <a:pt x="1036371" y="773221"/>
                  <a:pt x="1015138" y="798454"/>
                </a:cubicBezTo>
                <a:cubicBezTo>
                  <a:pt x="1026720" y="817869"/>
                  <a:pt x="1034441" y="841162"/>
                  <a:pt x="1034441" y="868341"/>
                </a:cubicBezTo>
                <a:cubicBezTo>
                  <a:pt x="1034441" y="918813"/>
                  <a:pt x="1005492" y="965403"/>
                  <a:pt x="959171" y="986754"/>
                </a:cubicBezTo>
                <a:cubicBezTo>
                  <a:pt x="963032" y="998400"/>
                  <a:pt x="963032" y="1010046"/>
                  <a:pt x="963032" y="1023638"/>
                </a:cubicBezTo>
                <a:cubicBezTo>
                  <a:pt x="963032" y="1091579"/>
                  <a:pt x="912856" y="1149815"/>
                  <a:pt x="845308" y="1153697"/>
                </a:cubicBezTo>
                <a:cubicBezTo>
                  <a:pt x="841447" y="1155638"/>
                  <a:pt x="839517" y="1155638"/>
                  <a:pt x="835657" y="1155638"/>
                </a:cubicBezTo>
                <a:lnTo>
                  <a:pt x="183342" y="1155638"/>
                </a:lnTo>
                <a:lnTo>
                  <a:pt x="25088" y="1155638"/>
                </a:lnTo>
                <a:cubicBezTo>
                  <a:pt x="11582" y="1155638"/>
                  <a:pt x="0" y="1143992"/>
                  <a:pt x="0" y="1130405"/>
                </a:cubicBezTo>
                <a:lnTo>
                  <a:pt x="0" y="592691"/>
                </a:lnTo>
                <a:cubicBezTo>
                  <a:pt x="0" y="579098"/>
                  <a:pt x="11582" y="567452"/>
                  <a:pt x="25088" y="567452"/>
                </a:cubicBezTo>
                <a:lnTo>
                  <a:pt x="171766" y="567452"/>
                </a:lnTo>
                <a:cubicBezTo>
                  <a:pt x="206500" y="530568"/>
                  <a:pt x="345457" y="371388"/>
                  <a:pt x="385987" y="243271"/>
                </a:cubicBezTo>
                <a:cubicBezTo>
                  <a:pt x="397563" y="208327"/>
                  <a:pt x="384057" y="101561"/>
                  <a:pt x="370545" y="43325"/>
                </a:cubicBezTo>
                <a:cubicBezTo>
                  <a:pt x="368615" y="31679"/>
                  <a:pt x="374406" y="21974"/>
                  <a:pt x="382127" y="16151"/>
                </a:cubicBezTo>
                <a:cubicBezTo>
                  <a:pt x="387917" y="12269"/>
                  <a:pt x="416866" y="-3264"/>
                  <a:pt x="488269" y="618"/>
                </a:cubicBezTo>
                <a:close/>
              </a:path>
            </a:pathLst>
          </a:custGeom>
          <a:solidFill>
            <a:schemeClr val="accent1"/>
          </a:solidFill>
          <a:ln>
            <a:noFill/>
          </a:ln>
        </p:spPr>
        <p:txBody>
          <a:bodyPr wrap="none" anchor="ctr"/>
          <a:lstStyle/>
          <a:p>
            <a:endParaRPr lang="en-US" dirty="0">
              <a:latin typeface="Lato Light" panose="020F0502020204030203" pitchFamily="34" charset="0"/>
            </a:endParaRPr>
          </a:p>
        </p:txBody>
      </p:sp>
      <p:sp>
        <p:nvSpPr>
          <p:cNvPr id="33" name="Rectángulo 32">
            <a:extLst>
              <a:ext uri="{FF2B5EF4-FFF2-40B4-BE49-F238E27FC236}">
                <a16:creationId xmlns:a16="http://schemas.microsoft.com/office/drawing/2014/main" id="{5EA46F1F-E876-BA49-B551-C2A2DAC0C852}"/>
              </a:ext>
            </a:extLst>
          </p:cNvPr>
          <p:cNvSpPr/>
          <p:nvPr/>
        </p:nvSpPr>
        <p:spPr>
          <a:xfrm>
            <a:off x="1039794" y="489117"/>
            <a:ext cx="5471370" cy="1938992"/>
          </a:xfrm>
          <a:prstGeom prst="rect">
            <a:avLst/>
          </a:prstGeom>
          <a:noFill/>
        </p:spPr>
        <p:txBody>
          <a:bodyPr wrap="none" lIns="91440" tIns="45720" rIns="91440" bIns="45720">
            <a:spAutoFit/>
          </a:bodyPr>
          <a:lstStyle/>
          <a:p>
            <a:pPr algn="ctr"/>
            <a:r>
              <a:rPr lang="es-MX" sz="6000" dirty="0">
                <a:solidFill>
                  <a:schemeClr val="accent5">
                    <a:lumMod val="50000"/>
                  </a:schemeClr>
                </a:solidFill>
                <a:latin typeface="Montserrat Black" pitchFamily="2" charset="77"/>
              </a:rPr>
              <a:t>EXPENTACY </a:t>
            </a:r>
          </a:p>
          <a:p>
            <a:pPr algn="ctr"/>
            <a:r>
              <a:rPr lang="es-MX" sz="6000" dirty="0">
                <a:solidFill>
                  <a:schemeClr val="accent5">
                    <a:lumMod val="50000"/>
                  </a:schemeClr>
                </a:solidFill>
                <a:latin typeface="Montserrat Black" pitchFamily="2" charset="77"/>
              </a:rPr>
              <a:t> </a:t>
            </a:r>
          </a:p>
        </p:txBody>
      </p:sp>
      <p:sp>
        <p:nvSpPr>
          <p:cNvPr id="34" name="Rectángulo 33">
            <a:extLst>
              <a:ext uri="{FF2B5EF4-FFF2-40B4-BE49-F238E27FC236}">
                <a16:creationId xmlns:a16="http://schemas.microsoft.com/office/drawing/2014/main" id="{B45ABBE5-8DF9-6245-95F9-C8A1FB5F60DC}"/>
              </a:ext>
            </a:extLst>
          </p:cNvPr>
          <p:cNvSpPr/>
          <p:nvPr/>
        </p:nvSpPr>
        <p:spPr>
          <a:xfrm>
            <a:off x="1065247" y="1565312"/>
            <a:ext cx="3937296" cy="1107996"/>
          </a:xfrm>
          <a:prstGeom prst="rect">
            <a:avLst/>
          </a:prstGeom>
        </p:spPr>
        <p:txBody>
          <a:bodyPr wrap="none">
            <a:spAutoFit/>
          </a:bodyPr>
          <a:lstStyle/>
          <a:p>
            <a:r>
              <a:rPr lang="es-MX" sz="6600" dirty="0">
                <a:solidFill>
                  <a:schemeClr val="accent6">
                    <a:lumMod val="10000"/>
                  </a:schemeClr>
                </a:solidFill>
                <a:latin typeface="Montserrat Black" pitchFamily="2" charset="77"/>
              </a:rPr>
              <a:t>THEORY</a:t>
            </a:r>
            <a:endParaRPr lang="en-US" sz="2000" dirty="0">
              <a:solidFill>
                <a:schemeClr val="accent6">
                  <a:lumMod val="10000"/>
                </a:schemeClr>
              </a:solidFill>
            </a:endParaRPr>
          </a:p>
        </p:txBody>
      </p:sp>
      <p:grpSp>
        <p:nvGrpSpPr>
          <p:cNvPr id="35" name="Grupo 34">
            <a:extLst>
              <a:ext uri="{FF2B5EF4-FFF2-40B4-BE49-F238E27FC236}">
                <a16:creationId xmlns:a16="http://schemas.microsoft.com/office/drawing/2014/main" id="{93B3BA22-B30D-1B46-A1F1-9DD2ED7CDA69}"/>
              </a:ext>
            </a:extLst>
          </p:cNvPr>
          <p:cNvGrpSpPr/>
          <p:nvPr/>
        </p:nvGrpSpPr>
        <p:grpSpPr>
          <a:xfrm>
            <a:off x="1124552" y="1458424"/>
            <a:ext cx="7795887" cy="132019"/>
            <a:chOff x="2756783" y="1776884"/>
            <a:chExt cx="7795887" cy="132019"/>
          </a:xfrm>
        </p:grpSpPr>
        <p:sp>
          <p:nvSpPr>
            <p:cNvPr id="36" name="Rectángulo 35">
              <a:extLst>
                <a:ext uri="{FF2B5EF4-FFF2-40B4-BE49-F238E27FC236}">
                  <a16:creationId xmlns:a16="http://schemas.microsoft.com/office/drawing/2014/main" id="{21B05E0C-B0F4-CB4B-B020-0610C90933C0}"/>
                </a:ext>
              </a:extLst>
            </p:cNvPr>
            <p:cNvSpPr/>
            <p:nvPr/>
          </p:nvSpPr>
          <p:spPr>
            <a:xfrm>
              <a:off x="2756783" y="1776884"/>
              <a:ext cx="4996525" cy="13201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ángulo 36">
              <a:extLst>
                <a:ext uri="{FF2B5EF4-FFF2-40B4-BE49-F238E27FC236}">
                  <a16:creationId xmlns:a16="http://schemas.microsoft.com/office/drawing/2014/main" id="{3512E5C7-32D9-7B4A-B75E-5A1ECF8E1A11}"/>
                </a:ext>
              </a:extLst>
            </p:cNvPr>
            <p:cNvSpPr/>
            <p:nvPr/>
          </p:nvSpPr>
          <p:spPr>
            <a:xfrm>
              <a:off x="7693533" y="1776884"/>
              <a:ext cx="2859137" cy="132019"/>
            </a:xfrm>
            <a:prstGeom prst="rect">
              <a:avLst/>
            </a:prstGeom>
            <a:solidFill>
              <a:schemeClr val="accent6">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062290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Arrow Connector 3">
            <a:extLst>
              <a:ext uri="{FF2B5EF4-FFF2-40B4-BE49-F238E27FC236}">
                <a16:creationId xmlns:a16="http://schemas.microsoft.com/office/drawing/2014/main" id="{7DA7DC8C-9598-FA40-A1FC-F9E4F719E8D4}"/>
              </a:ext>
            </a:extLst>
          </p:cNvPr>
          <p:cNvCxnSpPr/>
          <p:nvPr/>
        </p:nvCxnSpPr>
        <p:spPr>
          <a:xfrm>
            <a:off x="2761796" y="3265714"/>
            <a:ext cx="0" cy="8686800"/>
          </a:xfrm>
          <a:prstGeom prst="straightConnector1">
            <a:avLst/>
          </a:prstGeom>
          <a:ln w="63500">
            <a:solidFill>
              <a:schemeClr val="bg1">
                <a:lumMod val="75000"/>
              </a:schemeClr>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5" name="Straight Arrow Connector 4">
            <a:extLst>
              <a:ext uri="{FF2B5EF4-FFF2-40B4-BE49-F238E27FC236}">
                <a16:creationId xmlns:a16="http://schemas.microsoft.com/office/drawing/2014/main" id="{95CD1F57-D0F3-F749-9336-D73280A38216}"/>
              </a:ext>
            </a:extLst>
          </p:cNvPr>
          <p:cNvCxnSpPr>
            <a:cxnSpLocks/>
          </p:cNvCxnSpPr>
          <p:nvPr/>
        </p:nvCxnSpPr>
        <p:spPr>
          <a:xfrm flipH="1">
            <a:off x="2761797" y="11952514"/>
            <a:ext cx="19575689" cy="0"/>
          </a:xfrm>
          <a:prstGeom prst="straightConnector1">
            <a:avLst/>
          </a:prstGeom>
          <a:ln w="63500">
            <a:solidFill>
              <a:schemeClr val="bg1">
                <a:lumMod val="75000"/>
              </a:schemeClr>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84449825-EAF7-3441-99BE-C6BF4C9214BB}"/>
              </a:ext>
            </a:extLst>
          </p:cNvPr>
          <p:cNvSpPr txBox="1"/>
          <p:nvPr/>
        </p:nvSpPr>
        <p:spPr>
          <a:xfrm>
            <a:off x="11953964" y="12191405"/>
            <a:ext cx="1191352" cy="679160"/>
          </a:xfrm>
          <a:prstGeom prst="rect">
            <a:avLst/>
          </a:prstGeom>
          <a:noFill/>
        </p:spPr>
        <p:txBody>
          <a:bodyPr wrap="none" rtlCol="0" anchor="ctr" anchorCtr="0">
            <a:spAutoFit/>
          </a:bodyPr>
          <a:lstStyle/>
          <a:p>
            <a:pPr algn="ctr">
              <a:lnSpc>
                <a:spcPts val="5000"/>
              </a:lnSpc>
            </a:pPr>
            <a:r>
              <a:rPr lang="en-US" sz="3200" b="1" dirty="0">
                <a:solidFill>
                  <a:schemeClr val="tx2"/>
                </a:solidFill>
                <a:latin typeface="Open Sans" panose="020B0606030504020204" pitchFamily="34" charset="0"/>
                <a:ea typeface="League Spartan" charset="0"/>
                <a:cs typeface="Poppins" pitchFamily="2" charset="77"/>
              </a:rPr>
              <a:t>Time</a:t>
            </a:r>
          </a:p>
        </p:txBody>
      </p:sp>
      <p:sp>
        <p:nvSpPr>
          <p:cNvPr id="10" name="TextBox 9">
            <a:extLst>
              <a:ext uri="{FF2B5EF4-FFF2-40B4-BE49-F238E27FC236}">
                <a16:creationId xmlns:a16="http://schemas.microsoft.com/office/drawing/2014/main" id="{209D46B3-9441-D94A-95D3-8AD1B3725DE2}"/>
              </a:ext>
            </a:extLst>
          </p:cNvPr>
          <p:cNvSpPr txBox="1"/>
          <p:nvPr/>
        </p:nvSpPr>
        <p:spPr>
          <a:xfrm rot="16200000">
            <a:off x="675244" y="7269534"/>
            <a:ext cx="2882520" cy="679160"/>
          </a:xfrm>
          <a:prstGeom prst="rect">
            <a:avLst/>
          </a:prstGeom>
          <a:noFill/>
        </p:spPr>
        <p:txBody>
          <a:bodyPr wrap="none" rtlCol="0" anchor="ctr" anchorCtr="0">
            <a:spAutoFit/>
          </a:bodyPr>
          <a:lstStyle/>
          <a:p>
            <a:pPr algn="ctr">
              <a:lnSpc>
                <a:spcPts val="5000"/>
              </a:lnSpc>
            </a:pPr>
            <a:r>
              <a:rPr lang="en-US" sz="3200" b="1" dirty="0">
                <a:solidFill>
                  <a:schemeClr val="tx2"/>
                </a:solidFill>
                <a:latin typeface="Open Sans" panose="020B0606030504020204" pitchFamily="34" charset="0"/>
                <a:ea typeface="League Spartan" charset="0"/>
                <a:cs typeface="Poppins" pitchFamily="2" charset="77"/>
              </a:rPr>
              <a:t>Effectiveness</a:t>
            </a:r>
          </a:p>
        </p:txBody>
      </p:sp>
      <p:sp>
        <p:nvSpPr>
          <p:cNvPr id="11" name="Rectangle 10">
            <a:extLst>
              <a:ext uri="{FF2B5EF4-FFF2-40B4-BE49-F238E27FC236}">
                <a16:creationId xmlns:a16="http://schemas.microsoft.com/office/drawing/2014/main" id="{F63B7B7C-4965-4641-9766-4AD69250AAC5}"/>
              </a:ext>
            </a:extLst>
          </p:cNvPr>
          <p:cNvSpPr/>
          <p:nvPr/>
        </p:nvSpPr>
        <p:spPr>
          <a:xfrm>
            <a:off x="3690258" y="9633857"/>
            <a:ext cx="4470762" cy="179614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2" name="Rectangle 11">
            <a:extLst>
              <a:ext uri="{FF2B5EF4-FFF2-40B4-BE49-F238E27FC236}">
                <a16:creationId xmlns:a16="http://schemas.microsoft.com/office/drawing/2014/main" id="{17408454-B1A1-6543-95E0-EE6803A9F01B}"/>
              </a:ext>
            </a:extLst>
          </p:cNvPr>
          <p:cNvSpPr/>
          <p:nvPr/>
        </p:nvSpPr>
        <p:spPr>
          <a:xfrm>
            <a:off x="8161020" y="7722610"/>
            <a:ext cx="4470762" cy="179614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3" name="Rectangle 12">
            <a:extLst>
              <a:ext uri="{FF2B5EF4-FFF2-40B4-BE49-F238E27FC236}">
                <a16:creationId xmlns:a16="http://schemas.microsoft.com/office/drawing/2014/main" id="{2FFFD4C7-2990-A34F-8D97-0383D0690C3A}"/>
              </a:ext>
            </a:extLst>
          </p:cNvPr>
          <p:cNvSpPr/>
          <p:nvPr/>
        </p:nvSpPr>
        <p:spPr>
          <a:xfrm>
            <a:off x="12631782" y="5811363"/>
            <a:ext cx="4470762" cy="1796143"/>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4" name="Rectangle 13">
            <a:extLst>
              <a:ext uri="{FF2B5EF4-FFF2-40B4-BE49-F238E27FC236}">
                <a16:creationId xmlns:a16="http://schemas.microsoft.com/office/drawing/2014/main" id="{232D932D-33DE-1943-A5AB-96A0EBCADEE8}"/>
              </a:ext>
            </a:extLst>
          </p:cNvPr>
          <p:cNvSpPr/>
          <p:nvPr/>
        </p:nvSpPr>
        <p:spPr>
          <a:xfrm>
            <a:off x="17102544" y="3900116"/>
            <a:ext cx="4470762" cy="1796143"/>
          </a:xfrm>
          <a:prstGeom prst="rect">
            <a:avLst/>
          </a:prstGeom>
          <a:solidFill>
            <a:schemeClr val="accent6">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5" name="TextBox 14">
            <a:extLst>
              <a:ext uri="{FF2B5EF4-FFF2-40B4-BE49-F238E27FC236}">
                <a16:creationId xmlns:a16="http://schemas.microsoft.com/office/drawing/2014/main" id="{97C96E46-79F4-124F-BCA7-03922598683A}"/>
              </a:ext>
            </a:extLst>
          </p:cNvPr>
          <p:cNvSpPr txBox="1"/>
          <p:nvPr/>
        </p:nvSpPr>
        <p:spPr>
          <a:xfrm>
            <a:off x="4976501" y="9718369"/>
            <a:ext cx="1898277" cy="679160"/>
          </a:xfrm>
          <a:prstGeom prst="rect">
            <a:avLst/>
          </a:prstGeom>
          <a:noFill/>
        </p:spPr>
        <p:txBody>
          <a:bodyPr wrap="none" rtlCol="0" anchor="b"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Forming	</a:t>
            </a:r>
          </a:p>
        </p:txBody>
      </p:sp>
      <p:sp>
        <p:nvSpPr>
          <p:cNvPr id="16" name="Subtitle 2">
            <a:extLst>
              <a:ext uri="{FF2B5EF4-FFF2-40B4-BE49-F238E27FC236}">
                <a16:creationId xmlns:a16="http://schemas.microsoft.com/office/drawing/2014/main" id="{376D7098-652B-AC47-A6E4-AACC9D6640E4}"/>
              </a:ext>
            </a:extLst>
          </p:cNvPr>
          <p:cNvSpPr txBox="1">
            <a:spLocks/>
          </p:cNvSpPr>
          <p:nvPr/>
        </p:nvSpPr>
        <p:spPr>
          <a:xfrm>
            <a:off x="3831661" y="10375092"/>
            <a:ext cx="4146480" cy="876009"/>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200"/>
              </a:lnSpc>
              <a:spcBef>
                <a:spcPts val="0"/>
              </a:spcBef>
            </a:pPr>
            <a:r>
              <a:rPr lang="en-US"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Team is dependent on the leader</a:t>
            </a:r>
          </a:p>
        </p:txBody>
      </p:sp>
      <p:sp>
        <p:nvSpPr>
          <p:cNvPr id="19" name="TextBox 18">
            <a:extLst>
              <a:ext uri="{FF2B5EF4-FFF2-40B4-BE49-F238E27FC236}">
                <a16:creationId xmlns:a16="http://schemas.microsoft.com/office/drawing/2014/main" id="{E606D2F9-0156-3247-B3C2-6C8B9A453579}"/>
              </a:ext>
            </a:extLst>
          </p:cNvPr>
          <p:cNvSpPr txBox="1"/>
          <p:nvPr/>
        </p:nvSpPr>
        <p:spPr>
          <a:xfrm>
            <a:off x="9387853" y="8012307"/>
            <a:ext cx="2058577" cy="679160"/>
          </a:xfrm>
          <a:prstGeom prst="rect">
            <a:avLst/>
          </a:prstGeom>
          <a:noFill/>
        </p:spPr>
        <p:txBody>
          <a:bodyPr wrap="none" rtlCol="0" anchor="b"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Storming</a:t>
            </a:r>
          </a:p>
        </p:txBody>
      </p:sp>
      <p:sp>
        <p:nvSpPr>
          <p:cNvPr id="20" name="Subtitle 2">
            <a:extLst>
              <a:ext uri="{FF2B5EF4-FFF2-40B4-BE49-F238E27FC236}">
                <a16:creationId xmlns:a16="http://schemas.microsoft.com/office/drawing/2014/main" id="{DD86799A-3D79-8B45-8EFB-272C8ECC4670}"/>
              </a:ext>
            </a:extLst>
          </p:cNvPr>
          <p:cNvSpPr txBox="1">
            <a:spLocks/>
          </p:cNvSpPr>
          <p:nvPr/>
        </p:nvSpPr>
        <p:spPr>
          <a:xfrm>
            <a:off x="8323161" y="8669030"/>
            <a:ext cx="4146480" cy="465640"/>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200"/>
              </a:lnSpc>
              <a:spcBef>
                <a:spcPts val="0"/>
              </a:spcBef>
            </a:pPr>
            <a:r>
              <a:rPr lang="en-US"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Leaders mediates and focuses</a:t>
            </a:r>
          </a:p>
        </p:txBody>
      </p:sp>
      <p:sp>
        <p:nvSpPr>
          <p:cNvPr id="22" name="TextBox 21">
            <a:extLst>
              <a:ext uri="{FF2B5EF4-FFF2-40B4-BE49-F238E27FC236}">
                <a16:creationId xmlns:a16="http://schemas.microsoft.com/office/drawing/2014/main" id="{E5D05E72-265A-A74B-8CA3-4C45E1DD6E8B}"/>
              </a:ext>
            </a:extLst>
          </p:cNvPr>
          <p:cNvSpPr txBox="1"/>
          <p:nvPr/>
        </p:nvSpPr>
        <p:spPr>
          <a:xfrm>
            <a:off x="13893879" y="6101060"/>
            <a:ext cx="1988045" cy="679160"/>
          </a:xfrm>
          <a:prstGeom prst="rect">
            <a:avLst/>
          </a:prstGeom>
          <a:noFill/>
        </p:spPr>
        <p:txBody>
          <a:bodyPr wrap="none" rtlCol="0" anchor="b"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Norming</a:t>
            </a:r>
          </a:p>
        </p:txBody>
      </p:sp>
      <p:sp>
        <p:nvSpPr>
          <p:cNvPr id="23" name="Subtitle 2">
            <a:extLst>
              <a:ext uri="{FF2B5EF4-FFF2-40B4-BE49-F238E27FC236}">
                <a16:creationId xmlns:a16="http://schemas.microsoft.com/office/drawing/2014/main" id="{C5B957F2-E55C-E045-AD59-8821508C3112}"/>
              </a:ext>
            </a:extLst>
          </p:cNvPr>
          <p:cNvSpPr txBox="1">
            <a:spLocks/>
          </p:cNvSpPr>
          <p:nvPr/>
        </p:nvSpPr>
        <p:spPr>
          <a:xfrm>
            <a:off x="12793923" y="6757783"/>
            <a:ext cx="4146480" cy="465640"/>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200"/>
              </a:lnSpc>
              <a:spcBef>
                <a:spcPts val="0"/>
              </a:spcBef>
            </a:pPr>
            <a:r>
              <a:rPr lang="en-US"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Leader facilities</a:t>
            </a:r>
          </a:p>
        </p:txBody>
      </p:sp>
      <p:sp>
        <p:nvSpPr>
          <p:cNvPr id="25" name="TextBox 24">
            <a:extLst>
              <a:ext uri="{FF2B5EF4-FFF2-40B4-BE49-F238E27FC236}">
                <a16:creationId xmlns:a16="http://schemas.microsoft.com/office/drawing/2014/main" id="{7A301191-DDBD-984D-B6D8-C15ECE0B28C2}"/>
              </a:ext>
            </a:extLst>
          </p:cNvPr>
          <p:cNvSpPr txBox="1"/>
          <p:nvPr/>
        </p:nvSpPr>
        <p:spPr>
          <a:xfrm>
            <a:off x="18108964" y="3984628"/>
            <a:ext cx="2499402" cy="679160"/>
          </a:xfrm>
          <a:prstGeom prst="rect">
            <a:avLst/>
          </a:prstGeom>
          <a:noFill/>
        </p:spPr>
        <p:txBody>
          <a:bodyPr wrap="none" rtlCol="0" anchor="b"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Performing</a:t>
            </a:r>
          </a:p>
        </p:txBody>
      </p:sp>
      <p:sp>
        <p:nvSpPr>
          <p:cNvPr id="26" name="Subtitle 2">
            <a:extLst>
              <a:ext uri="{FF2B5EF4-FFF2-40B4-BE49-F238E27FC236}">
                <a16:creationId xmlns:a16="http://schemas.microsoft.com/office/drawing/2014/main" id="{BB75248C-D110-B440-9E29-2B6511EFBEC1}"/>
              </a:ext>
            </a:extLst>
          </p:cNvPr>
          <p:cNvSpPr txBox="1">
            <a:spLocks/>
          </p:cNvSpPr>
          <p:nvPr/>
        </p:nvSpPr>
        <p:spPr>
          <a:xfrm>
            <a:off x="17264685" y="4641351"/>
            <a:ext cx="4146480" cy="876009"/>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200"/>
              </a:lnSpc>
              <a:spcBef>
                <a:spcPts val="0"/>
              </a:spcBef>
            </a:pPr>
            <a:r>
              <a:rPr lang="en-US" dirty="0">
                <a:solidFill>
                  <a:schemeClr val="bg1"/>
                </a:solidFill>
                <a:latin typeface="Lato Light" panose="020F0502020204030203" pitchFamily="34" charset="0"/>
                <a:ea typeface="Open Sans Light" panose="020B0306030504020204" pitchFamily="34" charset="0"/>
                <a:cs typeface="Open Sans Light" panose="020B0306030504020204" pitchFamily="34" charset="0"/>
              </a:rPr>
              <a:t>Leader delegates and overseas</a:t>
            </a:r>
          </a:p>
        </p:txBody>
      </p:sp>
      <p:sp>
        <p:nvSpPr>
          <p:cNvPr id="28" name="TextBox 27">
            <a:extLst>
              <a:ext uri="{FF2B5EF4-FFF2-40B4-BE49-F238E27FC236}">
                <a16:creationId xmlns:a16="http://schemas.microsoft.com/office/drawing/2014/main" id="{2D1EC130-FE11-7146-B8BD-E99F04B3DE5C}"/>
              </a:ext>
            </a:extLst>
          </p:cNvPr>
          <p:cNvSpPr txBox="1"/>
          <p:nvPr/>
        </p:nvSpPr>
        <p:spPr>
          <a:xfrm>
            <a:off x="17102544" y="9700688"/>
            <a:ext cx="5234942" cy="1961563"/>
          </a:xfrm>
          <a:prstGeom prst="rect">
            <a:avLst/>
          </a:prstGeom>
          <a:noFill/>
        </p:spPr>
        <p:txBody>
          <a:bodyPr wrap="square" rtlCol="0" anchor="t" anchorCtr="0">
            <a:spAutoFit/>
          </a:bodyPr>
          <a:lstStyle/>
          <a:p>
            <a:pPr algn="r">
              <a:lnSpc>
                <a:spcPts val="5000"/>
              </a:lnSpc>
            </a:pPr>
            <a:r>
              <a:rPr lang="en-US" sz="3200" dirty="0">
                <a:latin typeface="Open Sans" panose="020B0606030504020204" pitchFamily="34" charset="0"/>
                <a:ea typeface="Open Sans" panose="020B0606030504020204" pitchFamily="34" charset="0"/>
                <a:cs typeface="Open Sans" panose="020B0606030504020204" pitchFamily="34" charset="0"/>
              </a:rPr>
              <a:t>The leaders goal is to make the team self reliant and then move on.</a:t>
            </a:r>
          </a:p>
        </p:txBody>
      </p:sp>
      <p:sp>
        <p:nvSpPr>
          <p:cNvPr id="32" name="Rectángulo 31">
            <a:extLst>
              <a:ext uri="{FF2B5EF4-FFF2-40B4-BE49-F238E27FC236}">
                <a16:creationId xmlns:a16="http://schemas.microsoft.com/office/drawing/2014/main" id="{E7B4317A-196B-CF41-9A29-C4B4A999DAA6}"/>
              </a:ext>
            </a:extLst>
          </p:cNvPr>
          <p:cNvSpPr/>
          <p:nvPr/>
        </p:nvSpPr>
        <p:spPr>
          <a:xfrm>
            <a:off x="883619" y="446265"/>
            <a:ext cx="7261923" cy="1938992"/>
          </a:xfrm>
          <a:prstGeom prst="rect">
            <a:avLst/>
          </a:prstGeom>
          <a:noFill/>
        </p:spPr>
        <p:txBody>
          <a:bodyPr wrap="none" lIns="91440" tIns="45720" rIns="91440" bIns="45720">
            <a:spAutoFit/>
          </a:bodyPr>
          <a:lstStyle/>
          <a:p>
            <a:r>
              <a:rPr lang="es-MX" sz="6000" dirty="0">
                <a:solidFill>
                  <a:schemeClr val="accent5">
                    <a:lumMod val="50000"/>
                  </a:schemeClr>
                </a:solidFill>
                <a:latin typeface="Montserrat Black" pitchFamily="2" charset="77"/>
              </a:rPr>
              <a:t>TUCKMAN TEAM </a:t>
            </a:r>
          </a:p>
          <a:p>
            <a:r>
              <a:rPr lang="es-MX" sz="6000" dirty="0">
                <a:solidFill>
                  <a:schemeClr val="accent5">
                    <a:lumMod val="50000"/>
                  </a:schemeClr>
                </a:solidFill>
                <a:latin typeface="Montserrat Black" pitchFamily="2" charset="77"/>
              </a:rPr>
              <a:t> </a:t>
            </a:r>
          </a:p>
        </p:txBody>
      </p:sp>
      <p:sp>
        <p:nvSpPr>
          <p:cNvPr id="33" name="Rectángulo 32">
            <a:extLst>
              <a:ext uri="{FF2B5EF4-FFF2-40B4-BE49-F238E27FC236}">
                <a16:creationId xmlns:a16="http://schemas.microsoft.com/office/drawing/2014/main" id="{71A8E779-D931-AD44-9411-CC693A22E6C1}"/>
              </a:ext>
            </a:extLst>
          </p:cNvPr>
          <p:cNvSpPr/>
          <p:nvPr/>
        </p:nvSpPr>
        <p:spPr>
          <a:xfrm>
            <a:off x="824314" y="1580509"/>
            <a:ext cx="9777035" cy="1015663"/>
          </a:xfrm>
          <a:prstGeom prst="rect">
            <a:avLst/>
          </a:prstGeom>
        </p:spPr>
        <p:txBody>
          <a:bodyPr wrap="none">
            <a:spAutoFit/>
          </a:bodyPr>
          <a:lstStyle/>
          <a:p>
            <a:r>
              <a:rPr lang="es-MX" sz="6000" dirty="0">
                <a:solidFill>
                  <a:schemeClr val="accent6">
                    <a:lumMod val="10000"/>
                  </a:schemeClr>
                </a:solidFill>
                <a:latin typeface="Montserrat Black" pitchFamily="2" charset="77"/>
              </a:rPr>
              <a:t>DEVELOPMENT MODEL</a:t>
            </a:r>
            <a:endParaRPr lang="en-US" sz="1800" dirty="0">
              <a:solidFill>
                <a:schemeClr val="accent6">
                  <a:lumMod val="10000"/>
                </a:schemeClr>
              </a:solidFill>
            </a:endParaRPr>
          </a:p>
        </p:txBody>
      </p:sp>
      <p:grpSp>
        <p:nvGrpSpPr>
          <p:cNvPr id="34" name="Grupo 33">
            <a:extLst>
              <a:ext uri="{FF2B5EF4-FFF2-40B4-BE49-F238E27FC236}">
                <a16:creationId xmlns:a16="http://schemas.microsoft.com/office/drawing/2014/main" id="{2AE06231-AF3D-6C44-93DD-EA7692612489}"/>
              </a:ext>
            </a:extLst>
          </p:cNvPr>
          <p:cNvGrpSpPr/>
          <p:nvPr/>
        </p:nvGrpSpPr>
        <p:grpSpPr>
          <a:xfrm>
            <a:off x="883619" y="1399071"/>
            <a:ext cx="7795887" cy="132019"/>
            <a:chOff x="2756783" y="1776884"/>
            <a:chExt cx="7795887" cy="132019"/>
          </a:xfrm>
        </p:grpSpPr>
        <p:sp>
          <p:nvSpPr>
            <p:cNvPr id="35" name="Rectángulo 34">
              <a:extLst>
                <a:ext uri="{FF2B5EF4-FFF2-40B4-BE49-F238E27FC236}">
                  <a16:creationId xmlns:a16="http://schemas.microsoft.com/office/drawing/2014/main" id="{02C8E7DB-C6AF-B346-B45F-358CE7E05435}"/>
                </a:ext>
              </a:extLst>
            </p:cNvPr>
            <p:cNvSpPr/>
            <p:nvPr/>
          </p:nvSpPr>
          <p:spPr>
            <a:xfrm>
              <a:off x="2756783" y="1776884"/>
              <a:ext cx="4996525" cy="13201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ángulo 35">
              <a:extLst>
                <a:ext uri="{FF2B5EF4-FFF2-40B4-BE49-F238E27FC236}">
                  <a16:creationId xmlns:a16="http://schemas.microsoft.com/office/drawing/2014/main" id="{7BD03CF7-1203-004D-93AB-ADAB27BC2884}"/>
                </a:ext>
              </a:extLst>
            </p:cNvPr>
            <p:cNvSpPr/>
            <p:nvPr/>
          </p:nvSpPr>
          <p:spPr>
            <a:xfrm>
              <a:off x="7693533" y="1776884"/>
              <a:ext cx="2859137" cy="132019"/>
            </a:xfrm>
            <a:prstGeom prst="rect">
              <a:avLst/>
            </a:prstGeom>
            <a:solidFill>
              <a:schemeClr val="accent6">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6658696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Freeform 24">
            <a:extLst>
              <a:ext uri="{FF2B5EF4-FFF2-40B4-BE49-F238E27FC236}">
                <a16:creationId xmlns:a16="http://schemas.microsoft.com/office/drawing/2014/main" id="{DD1F9A39-D96E-9943-B06C-33F1BC0BE46C}"/>
              </a:ext>
            </a:extLst>
          </p:cNvPr>
          <p:cNvSpPr/>
          <p:nvPr/>
        </p:nvSpPr>
        <p:spPr>
          <a:xfrm>
            <a:off x="5125303" y="2868312"/>
            <a:ext cx="3954101" cy="3259979"/>
          </a:xfrm>
          <a:custGeom>
            <a:avLst/>
            <a:gdLst>
              <a:gd name="connsiteX0" fmla="*/ 1976665 w 3954101"/>
              <a:gd name="connsiteY0" fmla="*/ 0 h 3259979"/>
              <a:gd name="connsiteX1" fmla="*/ 2962774 w 3954101"/>
              <a:gd name="connsiteY1" fmla="*/ 1629990 h 3259979"/>
              <a:gd name="connsiteX2" fmla="*/ 2965574 w 3954101"/>
              <a:gd name="connsiteY2" fmla="*/ 1629990 h 3259979"/>
              <a:gd name="connsiteX3" fmla="*/ 3954101 w 3954101"/>
              <a:gd name="connsiteY3" fmla="*/ 3259979 h 3259979"/>
              <a:gd name="connsiteX4" fmla="*/ 0 w 3954101"/>
              <a:gd name="connsiteY4" fmla="*/ 3259979 h 3259979"/>
              <a:gd name="connsiteX5" fmla="*/ 988527 w 3954101"/>
              <a:gd name="connsiteY5" fmla="*/ 1629990 h 3259979"/>
              <a:gd name="connsiteX6" fmla="*/ 990556 w 3954101"/>
              <a:gd name="connsiteY6" fmla="*/ 1629990 h 32599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54101" h="3259979">
                <a:moveTo>
                  <a:pt x="1976665" y="0"/>
                </a:moveTo>
                <a:lnTo>
                  <a:pt x="2962774" y="1629990"/>
                </a:lnTo>
                <a:lnTo>
                  <a:pt x="2965574" y="1629990"/>
                </a:lnTo>
                <a:lnTo>
                  <a:pt x="3954101" y="3259979"/>
                </a:lnTo>
                <a:lnTo>
                  <a:pt x="0" y="3259979"/>
                </a:lnTo>
                <a:lnTo>
                  <a:pt x="988527" y="1629990"/>
                </a:lnTo>
                <a:lnTo>
                  <a:pt x="990556" y="1629990"/>
                </a:lnTo>
                <a:close/>
              </a:path>
            </a:pathLst>
          </a:custGeom>
          <a:solidFill>
            <a:schemeClr val="accent1"/>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0010" tIns="80010" rIns="80010" bIns="80010" numCol="1" spcCol="1270" anchor="ctr" anchorCtr="0">
            <a:noAutofit/>
          </a:bodyPr>
          <a:lstStyle/>
          <a:p>
            <a:pPr marL="0" lvl="0" indent="0" algn="ctr" defTabSz="2800350">
              <a:lnSpc>
                <a:spcPct val="90000"/>
              </a:lnSpc>
              <a:spcBef>
                <a:spcPct val="0"/>
              </a:spcBef>
              <a:spcAft>
                <a:spcPct val="35000"/>
              </a:spcAft>
              <a:buNone/>
            </a:pPr>
            <a:endParaRPr lang="en-US" sz="6300" kern="1200" dirty="0"/>
          </a:p>
        </p:txBody>
      </p:sp>
      <p:sp>
        <p:nvSpPr>
          <p:cNvPr id="78" name="Freeform 77">
            <a:extLst>
              <a:ext uri="{FF2B5EF4-FFF2-40B4-BE49-F238E27FC236}">
                <a16:creationId xmlns:a16="http://schemas.microsoft.com/office/drawing/2014/main" id="{2C5C7090-0F8A-1B4D-8968-52348EB63EC7}"/>
              </a:ext>
            </a:extLst>
          </p:cNvPr>
          <p:cNvSpPr/>
          <p:nvPr/>
        </p:nvSpPr>
        <p:spPr>
          <a:xfrm>
            <a:off x="4136778" y="6384501"/>
            <a:ext cx="5931152" cy="1522072"/>
          </a:xfrm>
          <a:custGeom>
            <a:avLst/>
            <a:gdLst>
              <a:gd name="connsiteX0" fmla="*/ 0 w 5931152"/>
              <a:gd name="connsiteY0" fmla="*/ 1681654 h 1681654"/>
              <a:gd name="connsiteX1" fmla="*/ 988527 w 5931152"/>
              <a:gd name="connsiteY1" fmla="*/ 0 h 1681654"/>
              <a:gd name="connsiteX2" fmla="*/ 4942625 w 5931152"/>
              <a:gd name="connsiteY2" fmla="*/ 0 h 1681654"/>
              <a:gd name="connsiteX3" fmla="*/ 5931152 w 5931152"/>
              <a:gd name="connsiteY3" fmla="*/ 1681654 h 1681654"/>
              <a:gd name="connsiteX4" fmla="*/ 0 w 5931152"/>
              <a:gd name="connsiteY4" fmla="*/ 1681654 h 16816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31152" h="1681654">
                <a:moveTo>
                  <a:pt x="0" y="1681654"/>
                </a:moveTo>
                <a:lnTo>
                  <a:pt x="988527" y="0"/>
                </a:lnTo>
                <a:lnTo>
                  <a:pt x="4942625" y="0"/>
                </a:lnTo>
                <a:lnTo>
                  <a:pt x="5931152" y="1681654"/>
                </a:lnTo>
                <a:lnTo>
                  <a:pt x="0" y="1681654"/>
                </a:lnTo>
                <a:close/>
              </a:path>
            </a:pathLst>
          </a:custGeom>
          <a:solidFill>
            <a:schemeClr val="accent2"/>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20501" tIns="82550" rIns="1120502" bIns="82550" numCol="1" spcCol="1270" anchor="ctr" anchorCtr="0">
            <a:noAutofit/>
          </a:bodyPr>
          <a:lstStyle/>
          <a:p>
            <a:pPr marL="0" lvl="0" indent="0" algn="ctr" defTabSz="2889250">
              <a:lnSpc>
                <a:spcPct val="90000"/>
              </a:lnSpc>
              <a:spcBef>
                <a:spcPct val="0"/>
              </a:spcBef>
              <a:spcAft>
                <a:spcPct val="35000"/>
              </a:spcAft>
              <a:buNone/>
            </a:pPr>
            <a:endParaRPr lang="en-US" sz="6500" kern="1200" dirty="0"/>
          </a:p>
        </p:txBody>
      </p:sp>
      <p:sp>
        <p:nvSpPr>
          <p:cNvPr id="79" name="Freeform 78">
            <a:extLst>
              <a:ext uri="{FF2B5EF4-FFF2-40B4-BE49-F238E27FC236}">
                <a16:creationId xmlns:a16="http://schemas.microsoft.com/office/drawing/2014/main" id="{8CEA9C6E-349C-A54E-BBCD-2AB1F05CDC69}"/>
              </a:ext>
            </a:extLst>
          </p:cNvPr>
          <p:cNvSpPr/>
          <p:nvPr/>
        </p:nvSpPr>
        <p:spPr>
          <a:xfrm>
            <a:off x="3148252" y="8088769"/>
            <a:ext cx="7908203" cy="1536995"/>
          </a:xfrm>
          <a:custGeom>
            <a:avLst/>
            <a:gdLst>
              <a:gd name="connsiteX0" fmla="*/ 0 w 7908203"/>
              <a:gd name="connsiteY0" fmla="*/ 1681654 h 1681654"/>
              <a:gd name="connsiteX1" fmla="*/ 988527 w 7908203"/>
              <a:gd name="connsiteY1" fmla="*/ 0 h 1681654"/>
              <a:gd name="connsiteX2" fmla="*/ 6919676 w 7908203"/>
              <a:gd name="connsiteY2" fmla="*/ 0 h 1681654"/>
              <a:gd name="connsiteX3" fmla="*/ 7908203 w 7908203"/>
              <a:gd name="connsiteY3" fmla="*/ 1681654 h 1681654"/>
              <a:gd name="connsiteX4" fmla="*/ 0 w 7908203"/>
              <a:gd name="connsiteY4" fmla="*/ 1681654 h 16816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08203" h="1681654">
                <a:moveTo>
                  <a:pt x="0" y="1681654"/>
                </a:moveTo>
                <a:lnTo>
                  <a:pt x="988527" y="0"/>
                </a:lnTo>
                <a:lnTo>
                  <a:pt x="6919676" y="0"/>
                </a:lnTo>
                <a:lnTo>
                  <a:pt x="7908203" y="1681654"/>
                </a:lnTo>
                <a:lnTo>
                  <a:pt x="0" y="1681654"/>
                </a:lnTo>
                <a:close/>
              </a:path>
            </a:pathLst>
          </a:custGeom>
          <a:solidFill>
            <a:schemeClr val="accent3"/>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66486" tIns="82550" rIns="1466485" bIns="82550" numCol="1" spcCol="1270" anchor="ctr" anchorCtr="0">
            <a:noAutofit/>
          </a:bodyPr>
          <a:lstStyle/>
          <a:p>
            <a:pPr marL="0" lvl="0" indent="0" algn="ctr" defTabSz="2889250">
              <a:lnSpc>
                <a:spcPct val="90000"/>
              </a:lnSpc>
              <a:spcBef>
                <a:spcPct val="0"/>
              </a:spcBef>
              <a:spcAft>
                <a:spcPct val="35000"/>
              </a:spcAft>
              <a:buNone/>
            </a:pPr>
            <a:endParaRPr lang="en-US" sz="6500" kern="1200" dirty="0"/>
          </a:p>
        </p:txBody>
      </p:sp>
      <p:sp>
        <p:nvSpPr>
          <p:cNvPr id="80" name="Freeform 79">
            <a:extLst>
              <a:ext uri="{FF2B5EF4-FFF2-40B4-BE49-F238E27FC236}">
                <a16:creationId xmlns:a16="http://schemas.microsoft.com/office/drawing/2014/main" id="{B69F5564-60A9-6643-B604-FB744E03939C}"/>
              </a:ext>
            </a:extLst>
          </p:cNvPr>
          <p:cNvSpPr/>
          <p:nvPr/>
        </p:nvSpPr>
        <p:spPr>
          <a:xfrm>
            <a:off x="2159727" y="9869133"/>
            <a:ext cx="9885254" cy="1553629"/>
          </a:xfrm>
          <a:custGeom>
            <a:avLst/>
            <a:gdLst>
              <a:gd name="connsiteX0" fmla="*/ 0 w 9885254"/>
              <a:gd name="connsiteY0" fmla="*/ 1681654 h 1681654"/>
              <a:gd name="connsiteX1" fmla="*/ 988527 w 9885254"/>
              <a:gd name="connsiteY1" fmla="*/ 0 h 1681654"/>
              <a:gd name="connsiteX2" fmla="*/ 8896727 w 9885254"/>
              <a:gd name="connsiteY2" fmla="*/ 0 h 1681654"/>
              <a:gd name="connsiteX3" fmla="*/ 9885254 w 9885254"/>
              <a:gd name="connsiteY3" fmla="*/ 1681654 h 1681654"/>
              <a:gd name="connsiteX4" fmla="*/ 0 w 9885254"/>
              <a:gd name="connsiteY4" fmla="*/ 1681654 h 16816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85254" h="1681654">
                <a:moveTo>
                  <a:pt x="0" y="1681654"/>
                </a:moveTo>
                <a:lnTo>
                  <a:pt x="988527" y="0"/>
                </a:lnTo>
                <a:lnTo>
                  <a:pt x="8896727" y="0"/>
                </a:lnTo>
                <a:lnTo>
                  <a:pt x="9885254" y="1681654"/>
                </a:lnTo>
                <a:lnTo>
                  <a:pt x="0" y="1681654"/>
                </a:lnTo>
                <a:close/>
              </a:path>
            </a:pathLst>
          </a:custGeom>
          <a:solidFill>
            <a:schemeClr val="accent4"/>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812469" tIns="82550" rIns="1812470" bIns="82550" numCol="1" spcCol="1270" anchor="ctr" anchorCtr="0">
            <a:noAutofit/>
          </a:bodyPr>
          <a:lstStyle/>
          <a:p>
            <a:pPr marL="0" lvl="0" indent="0" algn="ctr" defTabSz="2889250">
              <a:lnSpc>
                <a:spcPct val="90000"/>
              </a:lnSpc>
              <a:spcBef>
                <a:spcPct val="0"/>
              </a:spcBef>
              <a:spcAft>
                <a:spcPct val="35000"/>
              </a:spcAft>
              <a:buNone/>
            </a:pPr>
            <a:endParaRPr lang="en-US" sz="6500" kern="1200"/>
          </a:p>
        </p:txBody>
      </p:sp>
      <p:sp>
        <p:nvSpPr>
          <p:cNvPr id="81" name="Freeform 80">
            <a:extLst>
              <a:ext uri="{FF2B5EF4-FFF2-40B4-BE49-F238E27FC236}">
                <a16:creationId xmlns:a16="http://schemas.microsoft.com/office/drawing/2014/main" id="{C702832C-7C9D-F14C-B717-09E53EE3F94A}"/>
              </a:ext>
            </a:extLst>
          </p:cNvPr>
          <p:cNvSpPr/>
          <p:nvPr/>
        </p:nvSpPr>
        <p:spPr>
          <a:xfrm>
            <a:off x="1171202" y="11553118"/>
            <a:ext cx="11862305" cy="1405124"/>
          </a:xfrm>
          <a:custGeom>
            <a:avLst/>
            <a:gdLst>
              <a:gd name="connsiteX0" fmla="*/ 0 w 11862305"/>
              <a:gd name="connsiteY0" fmla="*/ 1681654 h 1681654"/>
              <a:gd name="connsiteX1" fmla="*/ 988527 w 11862305"/>
              <a:gd name="connsiteY1" fmla="*/ 0 h 1681654"/>
              <a:gd name="connsiteX2" fmla="*/ 10873778 w 11862305"/>
              <a:gd name="connsiteY2" fmla="*/ 0 h 1681654"/>
              <a:gd name="connsiteX3" fmla="*/ 11862305 w 11862305"/>
              <a:gd name="connsiteY3" fmla="*/ 1681654 h 1681654"/>
              <a:gd name="connsiteX4" fmla="*/ 0 w 11862305"/>
              <a:gd name="connsiteY4" fmla="*/ 1681654 h 16816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862305" h="1681654">
                <a:moveTo>
                  <a:pt x="0" y="1681654"/>
                </a:moveTo>
                <a:lnTo>
                  <a:pt x="988527" y="0"/>
                </a:lnTo>
                <a:lnTo>
                  <a:pt x="10873778" y="0"/>
                </a:lnTo>
                <a:lnTo>
                  <a:pt x="11862305" y="1681654"/>
                </a:lnTo>
                <a:lnTo>
                  <a:pt x="0" y="1681654"/>
                </a:lnTo>
                <a:close/>
              </a:path>
            </a:pathLst>
          </a:custGeom>
          <a:solidFill>
            <a:schemeClr val="accent5"/>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158453" tIns="82550" rIns="2158454" bIns="82550" numCol="1" spcCol="1270" anchor="ctr" anchorCtr="0">
            <a:noAutofit/>
          </a:bodyPr>
          <a:lstStyle/>
          <a:p>
            <a:pPr marL="0" lvl="0" indent="0" algn="ctr" defTabSz="2889250">
              <a:lnSpc>
                <a:spcPct val="90000"/>
              </a:lnSpc>
              <a:spcBef>
                <a:spcPct val="0"/>
              </a:spcBef>
              <a:spcAft>
                <a:spcPct val="35000"/>
              </a:spcAft>
              <a:buNone/>
            </a:pPr>
            <a:endParaRPr lang="en-US" sz="6500" kern="1200"/>
          </a:p>
        </p:txBody>
      </p:sp>
      <p:sp>
        <p:nvSpPr>
          <p:cNvPr id="48" name="TextBox 47">
            <a:extLst>
              <a:ext uri="{FF2B5EF4-FFF2-40B4-BE49-F238E27FC236}">
                <a16:creationId xmlns:a16="http://schemas.microsoft.com/office/drawing/2014/main" id="{229CB38E-CFB9-A44C-86A9-F6967B3E6841}"/>
              </a:ext>
            </a:extLst>
          </p:cNvPr>
          <p:cNvSpPr txBox="1"/>
          <p:nvPr/>
        </p:nvSpPr>
        <p:spPr>
          <a:xfrm>
            <a:off x="5659927" y="4282275"/>
            <a:ext cx="2901756" cy="1320361"/>
          </a:xfrm>
          <a:prstGeom prst="rect">
            <a:avLst/>
          </a:prstGeom>
          <a:noFill/>
        </p:spPr>
        <p:txBody>
          <a:bodyPr wrap="none" rtlCol="0" anchor="b"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Self-</a:t>
            </a:r>
          </a:p>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Actualization</a:t>
            </a:r>
          </a:p>
        </p:txBody>
      </p:sp>
      <p:sp>
        <p:nvSpPr>
          <p:cNvPr id="49" name="TextBox 48">
            <a:extLst>
              <a:ext uri="{FF2B5EF4-FFF2-40B4-BE49-F238E27FC236}">
                <a16:creationId xmlns:a16="http://schemas.microsoft.com/office/drawing/2014/main" id="{67E290CA-492C-324D-A90C-39AFF073ECB9}"/>
              </a:ext>
            </a:extLst>
          </p:cNvPr>
          <p:cNvSpPr txBox="1"/>
          <p:nvPr/>
        </p:nvSpPr>
        <p:spPr>
          <a:xfrm>
            <a:off x="6236216" y="6662646"/>
            <a:ext cx="1681871" cy="679160"/>
          </a:xfrm>
          <a:prstGeom prst="rect">
            <a:avLst/>
          </a:prstGeom>
          <a:noFill/>
        </p:spPr>
        <p:txBody>
          <a:bodyPr wrap="none" rtlCol="0" anchor="ctr"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Esteem</a:t>
            </a:r>
          </a:p>
        </p:txBody>
      </p:sp>
      <p:sp>
        <p:nvSpPr>
          <p:cNvPr id="50" name="TextBox 49">
            <a:extLst>
              <a:ext uri="{FF2B5EF4-FFF2-40B4-BE49-F238E27FC236}">
                <a16:creationId xmlns:a16="http://schemas.microsoft.com/office/drawing/2014/main" id="{2902E94B-30E0-DE41-9C6B-5704DCA38DB3}"/>
              </a:ext>
            </a:extLst>
          </p:cNvPr>
          <p:cNvSpPr txBox="1"/>
          <p:nvPr/>
        </p:nvSpPr>
        <p:spPr>
          <a:xfrm>
            <a:off x="5301762" y="8399381"/>
            <a:ext cx="3550780" cy="679160"/>
          </a:xfrm>
          <a:prstGeom prst="rect">
            <a:avLst/>
          </a:prstGeom>
          <a:noFill/>
        </p:spPr>
        <p:txBody>
          <a:bodyPr wrap="none" rtlCol="0" anchor="ctr"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Love / Belonging</a:t>
            </a:r>
          </a:p>
        </p:txBody>
      </p:sp>
      <p:sp>
        <p:nvSpPr>
          <p:cNvPr id="51" name="TextBox 50">
            <a:extLst>
              <a:ext uri="{FF2B5EF4-FFF2-40B4-BE49-F238E27FC236}">
                <a16:creationId xmlns:a16="http://schemas.microsoft.com/office/drawing/2014/main" id="{8F42DED2-30D1-5945-B8AA-4BCF78FE8C12}"/>
              </a:ext>
            </a:extLst>
          </p:cNvPr>
          <p:cNvSpPr txBox="1"/>
          <p:nvPr/>
        </p:nvSpPr>
        <p:spPr>
          <a:xfrm>
            <a:off x="6341213" y="10279110"/>
            <a:ext cx="1471878" cy="679160"/>
          </a:xfrm>
          <a:prstGeom prst="rect">
            <a:avLst/>
          </a:prstGeom>
          <a:noFill/>
        </p:spPr>
        <p:txBody>
          <a:bodyPr wrap="none" rtlCol="0" anchor="ctr"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Safety</a:t>
            </a:r>
          </a:p>
        </p:txBody>
      </p:sp>
      <p:sp>
        <p:nvSpPr>
          <p:cNvPr id="52" name="TextBox 51">
            <a:extLst>
              <a:ext uri="{FF2B5EF4-FFF2-40B4-BE49-F238E27FC236}">
                <a16:creationId xmlns:a16="http://schemas.microsoft.com/office/drawing/2014/main" id="{C9737C1F-6897-864A-B9D2-B74BBB193BC6}"/>
              </a:ext>
            </a:extLst>
          </p:cNvPr>
          <p:cNvSpPr txBox="1"/>
          <p:nvPr/>
        </p:nvSpPr>
        <p:spPr>
          <a:xfrm>
            <a:off x="5651121" y="11954655"/>
            <a:ext cx="2852063" cy="679160"/>
          </a:xfrm>
          <a:prstGeom prst="rect">
            <a:avLst/>
          </a:prstGeom>
          <a:noFill/>
        </p:spPr>
        <p:txBody>
          <a:bodyPr wrap="none" rtlCol="0" anchor="ctr"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Physiological</a:t>
            </a:r>
          </a:p>
        </p:txBody>
      </p:sp>
      <p:cxnSp>
        <p:nvCxnSpPr>
          <p:cNvPr id="55" name="Straight Connector 54">
            <a:extLst>
              <a:ext uri="{FF2B5EF4-FFF2-40B4-BE49-F238E27FC236}">
                <a16:creationId xmlns:a16="http://schemas.microsoft.com/office/drawing/2014/main" id="{11D54EC7-CB8E-0647-9C10-907E96CAF0E4}"/>
              </a:ext>
            </a:extLst>
          </p:cNvPr>
          <p:cNvCxnSpPr/>
          <p:nvPr/>
        </p:nvCxnSpPr>
        <p:spPr>
          <a:xfrm>
            <a:off x="12083456" y="11350707"/>
            <a:ext cx="10450641"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7B3830B5-BB39-F54C-B662-0E9160F93363}"/>
              </a:ext>
            </a:extLst>
          </p:cNvPr>
          <p:cNvCxnSpPr>
            <a:cxnSpLocks/>
          </p:cNvCxnSpPr>
          <p:nvPr/>
        </p:nvCxnSpPr>
        <p:spPr>
          <a:xfrm>
            <a:off x="11084787" y="9603187"/>
            <a:ext cx="11449310"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4917E8E6-4A20-EE44-9946-4AC8C6178459}"/>
              </a:ext>
            </a:extLst>
          </p:cNvPr>
          <p:cNvCxnSpPr>
            <a:cxnSpLocks/>
          </p:cNvCxnSpPr>
          <p:nvPr/>
        </p:nvCxnSpPr>
        <p:spPr>
          <a:xfrm>
            <a:off x="10110426" y="7902880"/>
            <a:ext cx="12423671"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61A1C405-8EF5-3B49-B3C5-0E49C8F6B177}"/>
              </a:ext>
            </a:extLst>
          </p:cNvPr>
          <p:cNvCxnSpPr>
            <a:cxnSpLocks/>
          </p:cNvCxnSpPr>
          <p:nvPr/>
        </p:nvCxnSpPr>
        <p:spPr>
          <a:xfrm>
            <a:off x="9210575" y="6072420"/>
            <a:ext cx="13323522"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67" name="Subtitle 2">
            <a:extLst>
              <a:ext uri="{FF2B5EF4-FFF2-40B4-BE49-F238E27FC236}">
                <a16:creationId xmlns:a16="http://schemas.microsoft.com/office/drawing/2014/main" id="{F2C85058-A403-804E-A8D9-686F2B93F005}"/>
              </a:ext>
            </a:extLst>
          </p:cNvPr>
          <p:cNvSpPr txBox="1">
            <a:spLocks/>
          </p:cNvSpPr>
          <p:nvPr/>
        </p:nvSpPr>
        <p:spPr>
          <a:xfrm>
            <a:off x="13060402" y="11898135"/>
            <a:ext cx="9080630" cy="494494"/>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spcBef>
                <a:spcPts val="600"/>
              </a:spcBef>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Breathing, food, water, sex, sleep, homeostasis, excretion.</a:t>
            </a:r>
          </a:p>
        </p:txBody>
      </p:sp>
      <p:sp>
        <p:nvSpPr>
          <p:cNvPr id="68" name="Subtitle 2">
            <a:extLst>
              <a:ext uri="{FF2B5EF4-FFF2-40B4-BE49-F238E27FC236}">
                <a16:creationId xmlns:a16="http://schemas.microsoft.com/office/drawing/2014/main" id="{FD5DCB09-8EFB-2445-A4A1-AD4E3BDE19D4}"/>
              </a:ext>
            </a:extLst>
          </p:cNvPr>
          <p:cNvSpPr txBox="1">
            <a:spLocks/>
          </p:cNvSpPr>
          <p:nvPr/>
        </p:nvSpPr>
        <p:spPr>
          <a:xfrm>
            <a:off x="12092952" y="10005280"/>
            <a:ext cx="9080630" cy="943335"/>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spcBef>
                <a:spcPts val="600"/>
              </a:spcBef>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Security of: body, employment, resources, morality, family, health, property.</a:t>
            </a:r>
          </a:p>
        </p:txBody>
      </p:sp>
      <p:sp>
        <p:nvSpPr>
          <p:cNvPr id="69" name="Subtitle 2">
            <a:extLst>
              <a:ext uri="{FF2B5EF4-FFF2-40B4-BE49-F238E27FC236}">
                <a16:creationId xmlns:a16="http://schemas.microsoft.com/office/drawing/2014/main" id="{A26260C1-EA33-3245-89EE-F5B16BFC870C}"/>
              </a:ext>
            </a:extLst>
          </p:cNvPr>
          <p:cNvSpPr txBox="1">
            <a:spLocks/>
          </p:cNvSpPr>
          <p:nvPr/>
        </p:nvSpPr>
        <p:spPr>
          <a:xfrm>
            <a:off x="11125503" y="8491714"/>
            <a:ext cx="9080630" cy="494494"/>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spcBef>
                <a:spcPts val="600"/>
              </a:spcBef>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Friendship, partnership, family, sexual intimacy.</a:t>
            </a:r>
          </a:p>
        </p:txBody>
      </p:sp>
      <p:sp>
        <p:nvSpPr>
          <p:cNvPr id="70" name="Subtitle 2">
            <a:extLst>
              <a:ext uri="{FF2B5EF4-FFF2-40B4-BE49-F238E27FC236}">
                <a16:creationId xmlns:a16="http://schemas.microsoft.com/office/drawing/2014/main" id="{0B9DFBC3-76D5-8D4F-B552-C6FC79D56AA0}"/>
              </a:ext>
            </a:extLst>
          </p:cNvPr>
          <p:cNvSpPr txBox="1">
            <a:spLocks/>
          </p:cNvSpPr>
          <p:nvPr/>
        </p:nvSpPr>
        <p:spPr>
          <a:xfrm>
            <a:off x="10158054" y="6754979"/>
            <a:ext cx="9080630" cy="494494"/>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spcBef>
                <a:spcPts val="600"/>
              </a:spcBef>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Self-esteem, confidence and achievement, respect of others.</a:t>
            </a:r>
          </a:p>
        </p:txBody>
      </p:sp>
      <p:sp>
        <p:nvSpPr>
          <p:cNvPr id="71" name="Subtitle 2">
            <a:extLst>
              <a:ext uri="{FF2B5EF4-FFF2-40B4-BE49-F238E27FC236}">
                <a16:creationId xmlns:a16="http://schemas.microsoft.com/office/drawing/2014/main" id="{8FBB0322-F24B-644D-BA39-103EEFBE9F63}"/>
              </a:ext>
            </a:extLst>
          </p:cNvPr>
          <p:cNvSpPr txBox="1">
            <a:spLocks/>
          </p:cNvSpPr>
          <p:nvPr/>
        </p:nvSpPr>
        <p:spPr>
          <a:xfrm>
            <a:off x="9190605" y="5083795"/>
            <a:ext cx="9080630" cy="494494"/>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spcBef>
                <a:spcPts val="600"/>
              </a:spcBef>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Morality, idealism, creativity, spontaneity, problem solving.</a:t>
            </a:r>
          </a:p>
        </p:txBody>
      </p:sp>
      <p:sp>
        <p:nvSpPr>
          <p:cNvPr id="29" name="Rectángulo 28">
            <a:extLst>
              <a:ext uri="{FF2B5EF4-FFF2-40B4-BE49-F238E27FC236}">
                <a16:creationId xmlns:a16="http://schemas.microsoft.com/office/drawing/2014/main" id="{CFF6AF94-F065-9344-9097-A65BC307B1BF}"/>
              </a:ext>
            </a:extLst>
          </p:cNvPr>
          <p:cNvSpPr/>
          <p:nvPr/>
        </p:nvSpPr>
        <p:spPr>
          <a:xfrm>
            <a:off x="883884" y="419655"/>
            <a:ext cx="9980616" cy="1938992"/>
          </a:xfrm>
          <a:prstGeom prst="rect">
            <a:avLst/>
          </a:prstGeom>
          <a:noFill/>
        </p:spPr>
        <p:txBody>
          <a:bodyPr wrap="none" lIns="91440" tIns="45720" rIns="91440" bIns="45720">
            <a:spAutoFit/>
          </a:bodyPr>
          <a:lstStyle/>
          <a:p>
            <a:r>
              <a:rPr lang="es-MX" sz="6000" dirty="0">
                <a:solidFill>
                  <a:schemeClr val="accent5">
                    <a:lumMod val="50000"/>
                  </a:schemeClr>
                </a:solidFill>
                <a:latin typeface="Montserrat Black" pitchFamily="2" charset="77"/>
              </a:rPr>
              <a:t>MASLOW’S HIERARCHY</a:t>
            </a:r>
          </a:p>
          <a:p>
            <a:r>
              <a:rPr lang="es-MX" sz="6000" dirty="0">
                <a:solidFill>
                  <a:schemeClr val="accent5">
                    <a:lumMod val="50000"/>
                  </a:schemeClr>
                </a:solidFill>
                <a:latin typeface="Montserrat Black" pitchFamily="2" charset="77"/>
              </a:rPr>
              <a:t> </a:t>
            </a:r>
          </a:p>
        </p:txBody>
      </p:sp>
      <p:sp>
        <p:nvSpPr>
          <p:cNvPr id="30" name="Rectángulo 29">
            <a:extLst>
              <a:ext uri="{FF2B5EF4-FFF2-40B4-BE49-F238E27FC236}">
                <a16:creationId xmlns:a16="http://schemas.microsoft.com/office/drawing/2014/main" id="{7AF639A1-90DA-AC49-A286-DF1249FE799C}"/>
              </a:ext>
            </a:extLst>
          </p:cNvPr>
          <p:cNvSpPr/>
          <p:nvPr/>
        </p:nvSpPr>
        <p:spPr>
          <a:xfrm>
            <a:off x="754587" y="1575039"/>
            <a:ext cx="8000908" cy="1015663"/>
          </a:xfrm>
          <a:prstGeom prst="rect">
            <a:avLst/>
          </a:prstGeom>
        </p:spPr>
        <p:txBody>
          <a:bodyPr wrap="none">
            <a:spAutoFit/>
          </a:bodyPr>
          <a:lstStyle/>
          <a:p>
            <a:r>
              <a:rPr lang="es-MX" sz="6000" dirty="0">
                <a:solidFill>
                  <a:schemeClr val="accent6">
                    <a:lumMod val="10000"/>
                  </a:schemeClr>
                </a:solidFill>
                <a:latin typeface="Montserrat Black" pitchFamily="2" charset="77"/>
              </a:rPr>
              <a:t>OF NEEDS THEORY</a:t>
            </a:r>
            <a:endParaRPr lang="en-US" sz="1800" dirty="0">
              <a:solidFill>
                <a:schemeClr val="accent6">
                  <a:lumMod val="10000"/>
                </a:schemeClr>
              </a:solidFill>
            </a:endParaRPr>
          </a:p>
        </p:txBody>
      </p:sp>
      <p:grpSp>
        <p:nvGrpSpPr>
          <p:cNvPr id="31" name="Grupo 30">
            <a:extLst>
              <a:ext uri="{FF2B5EF4-FFF2-40B4-BE49-F238E27FC236}">
                <a16:creationId xmlns:a16="http://schemas.microsoft.com/office/drawing/2014/main" id="{CE8F0943-A446-D648-A3EB-C070DA703A90}"/>
              </a:ext>
            </a:extLst>
          </p:cNvPr>
          <p:cNvGrpSpPr/>
          <p:nvPr/>
        </p:nvGrpSpPr>
        <p:grpSpPr>
          <a:xfrm>
            <a:off x="937442" y="1492740"/>
            <a:ext cx="7795887" cy="132019"/>
            <a:chOff x="2756783" y="1776884"/>
            <a:chExt cx="7795887" cy="132019"/>
          </a:xfrm>
        </p:grpSpPr>
        <p:sp>
          <p:nvSpPr>
            <p:cNvPr id="32" name="Rectángulo 31">
              <a:extLst>
                <a:ext uri="{FF2B5EF4-FFF2-40B4-BE49-F238E27FC236}">
                  <a16:creationId xmlns:a16="http://schemas.microsoft.com/office/drawing/2014/main" id="{ACCD18D5-99B6-CD48-8621-EF2D3EFC431A}"/>
                </a:ext>
              </a:extLst>
            </p:cNvPr>
            <p:cNvSpPr/>
            <p:nvPr/>
          </p:nvSpPr>
          <p:spPr>
            <a:xfrm>
              <a:off x="2756783" y="1776884"/>
              <a:ext cx="4996525" cy="13201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p>
          </p:txBody>
        </p:sp>
        <p:sp>
          <p:nvSpPr>
            <p:cNvPr id="33" name="Rectángulo 32">
              <a:extLst>
                <a:ext uri="{FF2B5EF4-FFF2-40B4-BE49-F238E27FC236}">
                  <a16:creationId xmlns:a16="http://schemas.microsoft.com/office/drawing/2014/main" id="{F5FD0582-98ED-9C40-90D5-9CD5A4824CF1}"/>
                </a:ext>
              </a:extLst>
            </p:cNvPr>
            <p:cNvSpPr/>
            <p:nvPr/>
          </p:nvSpPr>
          <p:spPr>
            <a:xfrm>
              <a:off x="7693533" y="1776884"/>
              <a:ext cx="2859137" cy="132019"/>
            </a:xfrm>
            <a:prstGeom prst="rect">
              <a:avLst/>
            </a:prstGeom>
            <a:solidFill>
              <a:schemeClr val="accent6">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p>
          </p:txBody>
        </p:sp>
      </p:grpSp>
    </p:spTree>
    <p:extLst>
      <p:ext uri="{BB962C8B-B14F-4D97-AF65-F5344CB8AC3E}">
        <p14:creationId xmlns:p14="http://schemas.microsoft.com/office/powerpoint/2010/main" val="2014107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061424C6-5C07-6947-89EB-CB4C49E10879}"/>
              </a:ext>
            </a:extLst>
          </p:cNvPr>
          <p:cNvSpPr/>
          <p:nvPr/>
        </p:nvSpPr>
        <p:spPr>
          <a:xfrm>
            <a:off x="8455126" y="3910364"/>
            <a:ext cx="7467398" cy="7467398"/>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useBgFill="1">
        <p:nvSpPr>
          <p:cNvPr id="8" name="Oval 7">
            <a:extLst>
              <a:ext uri="{FF2B5EF4-FFF2-40B4-BE49-F238E27FC236}">
                <a16:creationId xmlns:a16="http://schemas.microsoft.com/office/drawing/2014/main" id="{FAB6B366-4DAB-8747-9523-9AACBDEB0F2B}"/>
              </a:ext>
            </a:extLst>
          </p:cNvPr>
          <p:cNvSpPr/>
          <p:nvPr/>
        </p:nvSpPr>
        <p:spPr>
          <a:xfrm>
            <a:off x="9765247" y="5220485"/>
            <a:ext cx="4847156" cy="484715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9" name="Oval 8">
            <a:extLst>
              <a:ext uri="{FF2B5EF4-FFF2-40B4-BE49-F238E27FC236}">
                <a16:creationId xmlns:a16="http://schemas.microsoft.com/office/drawing/2014/main" id="{C74DFF98-72E9-2945-BB53-2142BEA9088F}"/>
              </a:ext>
            </a:extLst>
          </p:cNvPr>
          <p:cNvSpPr/>
          <p:nvPr/>
        </p:nvSpPr>
        <p:spPr>
          <a:xfrm>
            <a:off x="9985547" y="5440785"/>
            <a:ext cx="4406557" cy="440655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0" name="TextBox 9">
            <a:extLst>
              <a:ext uri="{FF2B5EF4-FFF2-40B4-BE49-F238E27FC236}">
                <a16:creationId xmlns:a16="http://schemas.microsoft.com/office/drawing/2014/main" id="{9FDC0121-B4A2-3440-875A-E49C7D757080}"/>
              </a:ext>
            </a:extLst>
          </p:cNvPr>
          <p:cNvSpPr txBox="1"/>
          <p:nvPr/>
        </p:nvSpPr>
        <p:spPr>
          <a:xfrm>
            <a:off x="10490283" y="6663282"/>
            <a:ext cx="3397084" cy="1961563"/>
          </a:xfrm>
          <a:prstGeom prst="rect">
            <a:avLst/>
          </a:prstGeom>
          <a:noFill/>
        </p:spPr>
        <p:txBody>
          <a:bodyPr wrap="none" rtlCol="0" anchor="ctr"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Core</a:t>
            </a:r>
          </a:p>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Responsibilities</a:t>
            </a:r>
          </a:p>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of HRM</a:t>
            </a:r>
          </a:p>
        </p:txBody>
      </p:sp>
      <p:sp>
        <p:nvSpPr>
          <p:cNvPr id="12" name="Up Arrow 11">
            <a:extLst>
              <a:ext uri="{FF2B5EF4-FFF2-40B4-BE49-F238E27FC236}">
                <a16:creationId xmlns:a16="http://schemas.microsoft.com/office/drawing/2014/main" id="{ADE12A9A-2743-2549-BF75-A676A038825F}"/>
              </a:ext>
            </a:extLst>
          </p:cNvPr>
          <p:cNvSpPr/>
          <p:nvPr/>
        </p:nvSpPr>
        <p:spPr>
          <a:xfrm>
            <a:off x="11731625" y="9847341"/>
            <a:ext cx="914400" cy="1149521"/>
          </a:xfrm>
          <a:prstGeom prst="upArrow">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3" name="Up Arrow 12">
            <a:extLst>
              <a:ext uri="{FF2B5EF4-FFF2-40B4-BE49-F238E27FC236}">
                <a16:creationId xmlns:a16="http://schemas.microsoft.com/office/drawing/2014/main" id="{2C8EA664-333D-3E47-B2DE-7A590FAAE65D}"/>
              </a:ext>
            </a:extLst>
          </p:cNvPr>
          <p:cNvSpPr/>
          <p:nvPr/>
        </p:nvSpPr>
        <p:spPr>
          <a:xfrm rot="13500000">
            <a:off x="13473772" y="4899704"/>
            <a:ext cx="914400" cy="1149521"/>
          </a:xfrm>
          <a:prstGeom prst="up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4" name="Up Arrow 13">
            <a:extLst>
              <a:ext uri="{FF2B5EF4-FFF2-40B4-BE49-F238E27FC236}">
                <a16:creationId xmlns:a16="http://schemas.microsoft.com/office/drawing/2014/main" id="{00B31986-96A1-0942-9A92-032626F78B7F}"/>
              </a:ext>
            </a:extLst>
          </p:cNvPr>
          <p:cNvSpPr/>
          <p:nvPr/>
        </p:nvSpPr>
        <p:spPr>
          <a:xfrm rot="8100000">
            <a:off x="9989477" y="4899704"/>
            <a:ext cx="914400" cy="1149521"/>
          </a:xfrm>
          <a:prstGeom prst="up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5" name="Up Arrow 14">
            <a:extLst>
              <a:ext uri="{FF2B5EF4-FFF2-40B4-BE49-F238E27FC236}">
                <a16:creationId xmlns:a16="http://schemas.microsoft.com/office/drawing/2014/main" id="{98B93A58-51F3-424D-913E-284E3A31E21F}"/>
              </a:ext>
            </a:extLst>
          </p:cNvPr>
          <p:cNvSpPr/>
          <p:nvPr/>
        </p:nvSpPr>
        <p:spPr>
          <a:xfrm rot="3600000">
            <a:off x="9192437" y="8038873"/>
            <a:ext cx="914400" cy="1149521"/>
          </a:xfrm>
          <a:prstGeom prst="upArrow">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6" name="Up Arrow 15">
            <a:extLst>
              <a:ext uri="{FF2B5EF4-FFF2-40B4-BE49-F238E27FC236}">
                <a16:creationId xmlns:a16="http://schemas.microsoft.com/office/drawing/2014/main" id="{CA64AA0C-8E4A-C746-B373-464296B727EF}"/>
              </a:ext>
            </a:extLst>
          </p:cNvPr>
          <p:cNvSpPr/>
          <p:nvPr/>
        </p:nvSpPr>
        <p:spPr>
          <a:xfrm rot="18000000">
            <a:off x="14269492" y="8038872"/>
            <a:ext cx="914400" cy="1149521"/>
          </a:xfrm>
          <a:prstGeom prst="upArrow">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7" name="TextBox 16">
            <a:extLst>
              <a:ext uri="{FF2B5EF4-FFF2-40B4-BE49-F238E27FC236}">
                <a16:creationId xmlns:a16="http://schemas.microsoft.com/office/drawing/2014/main" id="{F312A8FF-F4E3-1B4E-8F5D-87AEAA692187}"/>
              </a:ext>
            </a:extLst>
          </p:cNvPr>
          <p:cNvSpPr txBox="1"/>
          <p:nvPr/>
        </p:nvSpPr>
        <p:spPr>
          <a:xfrm>
            <a:off x="9592701" y="11665032"/>
            <a:ext cx="5192254" cy="1320361"/>
          </a:xfrm>
          <a:prstGeom prst="rect">
            <a:avLst/>
          </a:prstGeom>
          <a:noFill/>
        </p:spPr>
        <p:txBody>
          <a:bodyPr wrap="square" rtlCol="0" anchor="ctr" anchorCtr="0">
            <a:spAutoFit/>
          </a:bodyPr>
          <a:lstStyle/>
          <a:p>
            <a:pPr algn="ctr">
              <a:lnSpc>
                <a:spcPts val="5000"/>
              </a:lnSpc>
            </a:pPr>
            <a:r>
              <a:rPr lang="en-US" sz="3200" b="1" dirty="0">
                <a:solidFill>
                  <a:schemeClr val="tx2"/>
                </a:solidFill>
                <a:latin typeface="Open Sans" panose="020B0606030504020204" pitchFamily="34" charset="0"/>
                <a:ea typeface="League Spartan" charset="0"/>
                <a:cs typeface="Poppins" pitchFamily="2" charset="77"/>
              </a:rPr>
              <a:t>Employee compensation</a:t>
            </a:r>
          </a:p>
          <a:p>
            <a:pPr algn="ctr">
              <a:lnSpc>
                <a:spcPts val="5000"/>
              </a:lnSpc>
            </a:pPr>
            <a:r>
              <a:rPr lang="en-US" sz="3200" b="1" dirty="0">
                <a:solidFill>
                  <a:schemeClr val="tx2"/>
                </a:solidFill>
                <a:latin typeface="Open Sans" panose="020B0606030504020204" pitchFamily="34" charset="0"/>
                <a:ea typeface="League Spartan" charset="0"/>
                <a:cs typeface="Poppins" pitchFamily="2" charset="77"/>
              </a:rPr>
              <a:t>and benefits</a:t>
            </a:r>
          </a:p>
        </p:txBody>
      </p:sp>
      <p:sp>
        <p:nvSpPr>
          <p:cNvPr id="18" name="TextBox 17">
            <a:extLst>
              <a:ext uri="{FF2B5EF4-FFF2-40B4-BE49-F238E27FC236}">
                <a16:creationId xmlns:a16="http://schemas.microsoft.com/office/drawing/2014/main" id="{EDF42D56-72EF-1942-B2C0-2D7D4BE3B595}"/>
              </a:ext>
            </a:extLst>
          </p:cNvPr>
          <p:cNvSpPr txBox="1"/>
          <p:nvPr/>
        </p:nvSpPr>
        <p:spPr>
          <a:xfrm>
            <a:off x="16390677" y="8648552"/>
            <a:ext cx="5192254" cy="1320361"/>
          </a:xfrm>
          <a:prstGeom prst="rect">
            <a:avLst/>
          </a:prstGeom>
          <a:noFill/>
        </p:spPr>
        <p:txBody>
          <a:bodyPr wrap="square" rtlCol="0" anchor="ctr" anchorCtr="0">
            <a:spAutoFit/>
          </a:bodyPr>
          <a:lstStyle/>
          <a:p>
            <a:pPr algn="ctr">
              <a:lnSpc>
                <a:spcPts val="5000"/>
              </a:lnSpc>
            </a:pPr>
            <a:r>
              <a:rPr lang="en-US" sz="3200" b="1" dirty="0">
                <a:solidFill>
                  <a:schemeClr val="tx2"/>
                </a:solidFill>
                <a:latin typeface="Open Sans" panose="020B0606030504020204" pitchFamily="34" charset="0"/>
                <a:ea typeface="League Spartan" charset="0"/>
                <a:cs typeface="Poppins" pitchFamily="2" charset="77"/>
              </a:rPr>
              <a:t>Employee training and performance evaluation</a:t>
            </a:r>
          </a:p>
        </p:txBody>
      </p:sp>
      <p:sp>
        <p:nvSpPr>
          <p:cNvPr id="19" name="TextBox 18">
            <a:extLst>
              <a:ext uri="{FF2B5EF4-FFF2-40B4-BE49-F238E27FC236}">
                <a16:creationId xmlns:a16="http://schemas.microsoft.com/office/drawing/2014/main" id="{94C47058-7D31-AD40-B3D5-077265DCC75B}"/>
              </a:ext>
            </a:extLst>
          </p:cNvPr>
          <p:cNvSpPr txBox="1"/>
          <p:nvPr/>
        </p:nvSpPr>
        <p:spPr>
          <a:xfrm>
            <a:off x="2794719" y="8648552"/>
            <a:ext cx="5192254" cy="1320361"/>
          </a:xfrm>
          <a:prstGeom prst="rect">
            <a:avLst/>
          </a:prstGeom>
          <a:noFill/>
        </p:spPr>
        <p:txBody>
          <a:bodyPr wrap="square" rtlCol="0" anchor="ctr" anchorCtr="0">
            <a:spAutoFit/>
          </a:bodyPr>
          <a:lstStyle/>
          <a:p>
            <a:pPr algn="ctr">
              <a:lnSpc>
                <a:spcPts val="5000"/>
              </a:lnSpc>
            </a:pPr>
            <a:r>
              <a:rPr lang="en-US" sz="3200" b="1" dirty="0">
                <a:solidFill>
                  <a:schemeClr val="tx2"/>
                </a:solidFill>
                <a:latin typeface="Open Sans" panose="020B0606030504020204" pitchFamily="34" charset="0"/>
                <a:ea typeface="League Spartan" charset="0"/>
                <a:cs typeface="Poppins" pitchFamily="2" charset="77"/>
              </a:rPr>
              <a:t>Employee compensation</a:t>
            </a:r>
          </a:p>
          <a:p>
            <a:pPr algn="ctr">
              <a:lnSpc>
                <a:spcPts val="5000"/>
              </a:lnSpc>
            </a:pPr>
            <a:r>
              <a:rPr lang="en-US" sz="3200" b="1" dirty="0">
                <a:solidFill>
                  <a:schemeClr val="tx2"/>
                </a:solidFill>
                <a:latin typeface="Open Sans" panose="020B0606030504020204" pitchFamily="34" charset="0"/>
                <a:ea typeface="League Spartan" charset="0"/>
                <a:cs typeface="Poppins" pitchFamily="2" charset="77"/>
              </a:rPr>
              <a:t>and benefits</a:t>
            </a:r>
          </a:p>
        </p:txBody>
      </p:sp>
      <p:sp>
        <p:nvSpPr>
          <p:cNvPr id="20" name="TextBox 19">
            <a:extLst>
              <a:ext uri="{FF2B5EF4-FFF2-40B4-BE49-F238E27FC236}">
                <a16:creationId xmlns:a16="http://schemas.microsoft.com/office/drawing/2014/main" id="{7F5631D5-DA08-2F4F-82B0-F77376258521}"/>
              </a:ext>
            </a:extLst>
          </p:cNvPr>
          <p:cNvSpPr txBox="1"/>
          <p:nvPr/>
        </p:nvSpPr>
        <p:spPr>
          <a:xfrm>
            <a:off x="4073687" y="3545969"/>
            <a:ext cx="5192254" cy="1320361"/>
          </a:xfrm>
          <a:prstGeom prst="rect">
            <a:avLst/>
          </a:prstGeom>
          <a:noFill/>
        </p:spPr>
        <p:txBody>
          <a:bodyPr wrap="square" rtlCol="0" anchor="ctr" anchorCtr="0">
            <a:spAutoFit/>
          </a:bodyPr>
          <a:lstStyle/>
          <a:p>
            <a:pPr algn="ctr">
              <a:lnSpc>
                <a:spcPts val="5000"/>
              </a:lnSpc>
            </a:pPr>
            <a:r>
              <a:rPr lang="en-US" sz="3200" b="1" dirty="0">
                <a:solidFill>
                  <a:schemeClr val="tx2"/>
                </a:solidFill>
                <a:latin typeface="Open Sans" panose="020B0606030504020204" pitchFamily="34" charset="0"/>
                <a:ea typeface="League Spartan" charset="0"/>
                <a:cs typeface="Poppins" pitchFamily="2" charset="77"/>
              </a:rPr>
              <a:t>Planning for staffing needs</a:t>
            </a:r>
          </a:p>
        </p:txBody>
      </p:sp>
      <p:sp>
        <p:nvSpPr>
          <p:cNvPr id="21" name="TextBox 20">
            <a:extLst>
              <a:ext uri="{FF2B5EF4-FFF2-40B4-BE49-F238E27FC236}">
                <a16:creationId xmlns:a16="http://schemas.microsoft.com/office/drawing/2014/main" id="{02BAE96B-CFB3-CE45-A670-92C5A7E066B7}"/>
              </a:ext>
            </a:extLst>
          </p:cNvPr>
          <p:cNvSpPr txBox="1"/>
          <p:nvPr/>
        </p:nvSpPr>
        <p:spPr>
          <a:xfrm>
            <a:off x="15111709" y="3545969"/>
            <a:ext cx="5192254" cy="1320361"/>
          </a:xfrm>
          <a:prstGeom prst="rect">
            <a:avLst/>
          </a:prstGeom>
          <a:noFill/>
        </p:spPr>
        <p:txBody>
          <a:bodyPr wrap="square" rtlCol="0" anchor="ctr" anchorCtr="0">
            <a:spAutoFit/>
          </a:bodyPr>
          <a:lstStyle/>
          <a:p>
            <a:pPr algn="ctr">
              <a:lnSpc>
                <a:spcPts val="5000"/>
              </a:lnSpc>
            </a:pPr>
            <a:r>
              <a:rPr lang="en-US" sz="3200" b="1" dirty="0">
                <a:solidFill>
                  <a:schemeClr val="tx2"/>
                </a:solidFill>
                <a:latin typeface="Open Sans" panose="020B0606030504020204" pitchFamily="34" charset="0"/>
                <a:ea typeface="League Spartan" charset="0"/>
                <a:cs typeface="Poppins" pitchFamily="2" charset="77"/>
              </a:rPr>
              <a:t>Employee recruitment and selection</a:t>
            </a:r>
          </a:p>
        </p:txBody>
      </p:sp>
      <p:sp>
        <p:nvSpPr>
          <p:cNvPr id="22" name="Rectángulo 21">
            <a:extLst>
              <a:ext uri="{FF2B5EF4-FFF2-40B4-BE49-F238E27FC236}">
                <a16:creationId xmlns:a16="http://schemas.microsoft.com/office/drawing/2014/main" id="{503D3913-CBBC-E841-B34F-4AFA3D9032E0}"/>
              </a:ext>
            </a:extLst>
          </p:cNvPr>
          <p:cNvSpPr/>
          <p:nvPr/>
        </p:nvSpPr>
        <p:spPr>
          <a:xfrm>
            <a:off x="883884" y="419655"/>
            <a:ext cx="8630889" cy="1938992"/>
          </a:xfrm>
          <a:prstGeom prst="rect">
            <a:avLst/>
          </a:prstGeom>
          <a:noFill/>
        </p:spPr>
        <p:txBody>
          <a:bodyPr wrap="none" lIns="91440" tIns="45720" rIns="91440" bIns="45720">
            <a:spAutoFit/>
          </a:bodyPr>
          <a:lstStyle/>
          <a:p>
            <a:r>
              <a:rPr lang="es-MX" sz="6000" dirty="0">
                <a:solidFill>
                  <a:schemeClr val="accent5">
                    <a:lumMod val="50000"/>
                  </a:schemeClr>
                </a:solidFill>
                <a:latin typeface="Montserrat Black" pitchFamily="2" charset="77"/>
              </a:rPr>
              <a:t>HUMAN RESOURCES</a:t>
            </a:r>
          </a:p>
          <a:p>
            <a:r>
              <a:rPr lang="es-MX" sz="6000" dirty="0">
                <a:solidFill>
                  <a:schemeClr val="accent5">
                    <a:lumMod val="50000"/>
                  </a:schemeClr>
                </a:solidFill>
                <a:latin typeface="Montserrat Black" pitchFamily="2" charset="77"/>
              </a:rPr>
              <a:t> </a:t>
            </a:r>
          </a:p>
        </p:txBody>
      </p:sp>
      <p:sp>
        <p:nvSpPr>
          <p:cNvPr id="23" name="Rectángulo 22">
            <a:extLst>
              <a:ext uri="{FF2B5EF4-FFF2-40B4-BE49-F238E27FC236}">
                <a16:creationId xmlns:a16="http://schemas.microsoft.com/office/drawing/2014/main" id="{2CF8EF62-9D27-474D-B04C-A26B17E394AE}"/>
              </a:ext>
            </a:extLst>
          </p:cNvPr>
          <p:cNvSpPr/>
          <p:nvPr/>
        </p:nvSpPr>
        <p:spPr>
          <a:xfrm>
            <a:off x="754587" y="1575039"/>
            <a:ext cx="8153194" cy="1015663"/>
          </a:xfrm>
          <a:prstGeom prst="rect">
            <a:avLst/>
          </a:prstGeom>
        </p:spPr>
        <p:txBody>
          <a:bodyPr wrap="none">
            <a:spAutoFit/>
          </a:bodyPr>
          <a:lstStyle/>
          <a:p>
            <a:r>
              <a:rPr lang="es-MX" sz="6000" dirty="0">
                <a:solidFill>
                  <a:schemeClr val="accent6">
                    <a:lumMod val="10000"/>
                  </a:schemeClr>
                </a:solidFill>
                <a:latin typeface="Montserrat Black" pitchFamily="2" charset="77"/>
              </a:rPr>
              <a:t>RESPONSABILITIES</a:t>
            </a:r>
            <a:endParaRPr lang="en-US" sz="1800" dirty="0">
              <a:solidFill>
                <a:schemeClr val="accent6">
                  <a:lumMod val="10000"/>
                </a:schemeClr>
              </a:solidFill>
            </a:endParaRPr>
          </a:p>
        </p:txBody>
      </p:sp>
      <p:grpSp>
        <p:nvGrpSpPr>
          <p:cNvPr id="24" name="Grupo 23">
            <a:extLst>
              <a:ext uri="{FF2B5EF4-FFF2-40B4-BE49-F238E27FC236}">
                <a16:creationId xmlns:a16="http://schemas.microsoft.com/office/drawing/2014/main" id="{1DB2D361-8D23-9C44-92CB-B042F80CFB17}"/>
              </a:ext>
            </a:extLst>
          </p:cNvPr>
          <p:cNvGrpSpPr/>
          <p:nvPr/>
        </p:nvGrpSpPr>
        <p:grpSpPr>
          <a:xfrm>
            <a:off x="937442" y="1492740"/>
            <a:ext cx="7795887" cy="132019"/>
            <a:chOff x="2756783" y="1776884"/>
            <a:chExt cx="7795887" cy="132019"/>
          </a:xfrm>
        </p:grpSpPr>
        <p:sp>
          <p:nvSpPr>
            <p:cNvPr id="25" name="Rectángulo 24">
              <a:extLst>
                <a:ext uri="{FF2B5EF4-FFF2-40B4-BE49-F238E27FC236}">
                  <a16:creationId xmlns:a16="http://schemas.microsoft.com/office/drawing/2014/main" id="{890A09D8-EA42-B44B-9B1E-43ABE47A92A0}"/>
                </a:ext>
              </a:extLst>
            </p:cNvPr>
            <p:cNvSpPr/>
            <p:nvPr/>
          </p:nvSpPr>
          <p:spPr>
            <a:xfrm>
              <a:off x="2756783" y="1776884"/>
              <a:ext cx="4996525" cy="13201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p>
          </p:txBody>
        </p:sp>
        <p:sp>
          <p:nvSpPr>
            <p:cNvPr id="26" name="Rectángulo 25">
              <a:extLst>
                <a:ext uri="{FF2B5EF4-FFF2-40B4-BE49-F238E27FC236}">
                  <a16:creationId xmlns:a16="http://schemas.microsoft.com/office/drawing/2014/main" id="{46067B01-6D1F-9040-8B1D-F3015C03737A}"/>
                </a:ext>
              </a:extLst>
            </p:cNvPr>
            <p:cNvSpPr/>
            <p:nvPr/>
          </p:nvSpPr>
          <p:spPr>
            <a:xfrm>
              <a:off x="7693533" y="1776884"/>
              <a:ext cx="2859137" cy="132019"/>
            </a:xfrm>
            <a:prstGeom prst="rect">
              <a:avLst/>
            </a:prstGeom>
            <a:solidFill>
              <a:schemeClr val="accent6">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p>
          </p:txBody>
        </p:sp>
      </p:grpSp>
    </p:spTree>
    <p:extLst>
      <p:ext uri="{BB962C8B-B14F-4D97-AF65-F5344CB8AC3E}">
        <p14:creationId xmlns:p14="http://schemas.microsoft.com/office/powerpoint/2010/main" val="1659047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Freeform 23">
            <a:extLst>
              <a:ext uri="{FF2B5EF4-FFF2-40B4-BE49-F238E27FC236}">
                <a16:creationId xmlns:a16="http://schemas.microsoft.com/office/drawing/2014/main" id="{5A59782B-C10F-F745-BE1E-4EFE890270B6}"/>
              </a:ext>
            </a:extLst>
          </p:cNvPr>
          <p:cNvSpPr/>
          <p:nvPr/>
        </p:nvSpPr>
        <p:spPr>
          <a:xfrm>
            <a:off x="17928772" y="3722914"/>
            <a:ext cx="3951512" cy="7968343"/>
          </a:xfrm>
          <a:custGeom>
            <a:avLst/>
            <a:gdLst>
              <a:gd name="connsiteX0" fmla="*/ 3951512 w 3951512"/>
              <a:gd name="connsiteY0" fmla="*/ 0 h 7968343"/>
              <a:gd name="connsiteX1" fmla="*/ 3951512 w 3951512"/>
              <a:gd name="connsiteY1" fmla="*/ 7968343 h 7968343"/>
              <a:gd name="connsiteX2" fmla="*/ 0 w 3951512"/>
              <a:gd name="connsiteY2" fmla="*/ 7968343 h 7968343"/>
              <a:gd name="connsiteX3" fmla="*/ 0 w 3951512"/>
              <a:gd name="connsiteY3" fmla="*/ 1671004 h 7968343"/>
              <a:gd name="connsiteX4" fmla="*/ 3951512 w 3951512"/>
              <a:gd name="connsiteY4" fmla="*/ 0 h 79683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51512" h="7968343">
                <a:moveTo>
                  <a:pt x="3951512" y="0"/>
                </a:moveTo>
                <a:lnTo>
                  <a:pt x="3951512" y="7968343"/>
                </a:lnTo>
                <a:lnTo>
                  <a:pt x="0" y="7968343"/>
                </a:lnTo>
                <a:lnTo>
                  <a:pt x="0" y="1671004"/>
                </a:lnTo>
                <a:lnTo>
                  <a:pt x="3951512" y="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22">
            <a:extLst>
              <a:ext uri="{FF2B5EF4-FFF2-40B4-BE49-F238E27FC236}">
                <a16:creationId xmlns:a16="http://schemas.microsoft.com/office/drawing/2014/main" id="{DD01D4BB-F715-1240-8F4A-E14A9FE5B920}"/>
              </a:ext>
            </a:extLst>
          </p:cNvPr>
          <p:cNvSpPr/>
          <p:nvPr/>
        </p:nvSpPr>
        <p:spPr>
          <a:xfrm>
            <a:off x="13618028" y="5490588"/>
            <a:ext cx="4082145" cy="6200669"/>
          </a:xfrm>
          <a:custGeom>
            <a:avLst/>
            <a:gdLst>
              <a:gd name="connsiteX0" fmla="*/ 4082145 w 4082145"/>
              <a:gd name="connsiteY0" fmla="*/ 0 h 6200669"/>
              <a:gd name="connsiteX1" fmla="*/ 4082145 w 4082145"/>
              <a:gd name="connsiteY1" fmla="*/ 6200669 h 6200669"/>
              <a:gd name="connsiteX2" fmla="*/ 0 w 4082145"/>
              <a:gd name="connsiteY2" fmla="*/ 6200669 h 6200669"/>
              <a:gd name="connsiteX3" fmla="*/ 0 w 4082145"/>
              <a:gd name="connsiteY3" fmla="*/ 1726245 h 6200669"/>
              <a:gd name="connsiteX4" fmla="*/ 4082145 w 4082145"/>
              <a:gd name="connsiteY4" fmla="*/ 0 h 62006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2145" h="6200669">
                <a:moveTo>
                  <a:pt x="4082145" y="0"/>
                </a:moveTo>
                <a:lnTo>
                  <a:pt x="4082145" y="6200669"/>
                </a:lnTo>
                <a:lnTo>
                  <a:pt x="0" y="6200669"/>
                </a:lnTo>
                <a:lnTo>
                  <a:pt x="0" y="1726245"/>
                </a:lnTo>
                <a:lnTo>
                  <a:pt x="4082145" y="0"/>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21">
            <a:extLst>
              <a:ext uri="{FF2B5EF4-FFF2-40B4-BE49-F238E27FC236}">
                <a16:creationId xmlns:a16="http://schemas.microsoft.com/office/drawing/2014/main" id="{064C66CB-F5E9-0B43-B40D-B7BF423950CB}"/>
              </a:ext>
            </a:extLst>
          </p:cNvPr>
          <p:cNvSpPr/>
          <p:nvPr/>
        </p:nvSpPr>
        <p:spPr>
          <a:xfrm>
            <a:off x="8980714" y="7313502"/>
            <a:ext cx="4408715" cy="4377755"/>
          </a:xfrm>
          <a:custGeom>
            <a:avLst/>
            <a:gdLst>
              <a:gd name="connsiteX0" fmla="*/ 4408715 w 4408715"/>
              <a:gd name="connsiteY0" fmla="*/ 0 h 4377755"/>
              <a:gd name="connsiteX1" fmla="*/ 4408715 w 4408715"/>
              <a:gd name="connsiteY1" fmla="*/ 4377755 h 4377755"/>
              <a:gd name="connsiteX2" fmla="*/ 0 w 4408715"/>
              <a:gd name="connsiteY2" fmla="*/ 4377755 h 4377755"/>
              <a:gd name="connsiteX3" fmla="*/ 0 w 4408715"/>
              <a:gd name="connsiteY3" fmla="*/ 1864344 h 4377755"/>
              <a:gd name="connsiteX4" fmla="*/ 4408715 w 4408715"/>
              <a:gd name="connsiteY4" fmla="*/ 0 h 43777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08715" h="4377755">
                <a:moveTo>
                  <a:pt x="4408715" y="0"/>
                </a:moveTo>
                <a:lnTo>
                  <a:pt x="4408715" y="4377755"/>
                </a:lnTo>
                <a:lnTo>
                  <a:pt x="0" y="4377755"/>
                </a:lnTo>
                <a:lnTo>
                  <a:pt x="0" y="1864344"/>
                </a:lnTo>
                <a:lnTo>
                  <a:pt x="4408715"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20">
            <a:extLst>
              <a:ext uri="{FF2B5EF4-FFF2-40B4-BE49-F238E27FC236}">
                <a16:creationId xmlns:a16="http://schemas.microsoft.com/office/drawing/2014/main" id="{2B2E9BF3-DFD4-CD46-B79E-BB9B3D1D8EB2}"/>
              </a:ext>
            </a:extLst>
          </p:cNvPr>
          <p:cNvSpPr/>
          <p:nvPr/>
        </p:nvSpPr>
        <p:spPr>
          <a:xfrm>
            <a:off x="3037115" y="9274516"/>
            <a:ext cx="5714998" cy="2416741"/>
          </a:xfrm>
          <a:custGeom>
            <a:avLst/>
            <a:gdLst>
              <a:gd name="connsiteX0" fmla="*/ 5714998 w 5714998"/>
              <a:gd name="connsiteY0" fmla="*/ 0 h 2416741"/>
              <a:gd name="connsiteX1" fmla="*/ 5714998 w 5714998"/>
              <a:gd name="connsiteY1" fmla="*/ 2416741 h 2416741"/>
              <a:gd name="connsiteX2" fmla="*/ 0 w 5714998"/>
              <a:gd name="connsiteY2" fmla="*/ 2416741 h 2416741"/>
              <a:gd name="connsiteX3" fmla="*/ 5714998 w 5714998"/>
              <a:gd name="connsiteY3" fmla="*/ 0 h 2416741"/>
            </a:gdLst>
            <a:ahLst/>
            <a:cxnLst>
              <a:cxn ang="0">
                <a:pos x="connsiteX0" y="connsiteY0"/>
              </a:cxn>
              <a:cxn ang="0">
                <a:pos x="connsiteX1" y="connsiteY1"/>
              </a:cxn>
              <a:cxn ang="0">
                <a:pos x="connsiteX2" y="connsiteY2"/>
              </a:cxn>
              <a:cxn ang="0">
                <a:pos x="connsiteX3" y="connsiteY3"/>
              </a:cxn>
            </a:cxnLst>
            <a:rect l="l" t="t" r="r" b="b"/>
            <a:pathLst>
              <a:path w="5714998" h="2416741">
                <a:moveTo>
                  <a:pt x="5714998" y="0"/>
                </a:moveTo>
                <a:lnTo>
                  <a:pt x="5714998" y="2416741"/>
                </a:lnTo>
                <a:lnTo>
                  <a:pt x="0" y="2416741"/>
                </a:lnTo>
                <a:lnTo>
                  <a:pt x="5714998"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a:extLst>
              <a:ext uri="{FF2B5EF4-FFF2-40B4-BE49-F238E27FC236}">
                <a16:creationId xmlns:a16="http://schemas.microsoft.com/office/drawing/2014/main" id="{4D49D206-B9AD-F442-BAF2-0D7900B454FC}"/>
              </a:ext>
            </a:extLst>
          </p:cNvPr>
          <p:cNvCxnSpPr/>
          <p:nvPr/>
        </p:nvCxnSpPr>
        <p:spPr>
          <a:xfrm>
            <a:off x="2761796" y="3265714"/>
            <a:ext cx="0" cy="8686800"/>
          </a:xfrm>
          <a:prstGeom prst="straightConnector1">
            <a:avLst/>
          </a:prstGeom>
          <a:ln w="63500">
            <a:solidFill>
              <a:schemeClr val="bg1">
                <a:lumMod val="75000"/>
              </a:schemeClr>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92947A56-A552-2E47-90A4-07306F798CE3}"/>
              </a:ext>
            </a:extLst>
          </p:cNvPr>
          <p:cNvCxnSpPr>
            <a:cxnSpLocks/>
          </p:cNvCxnSpPr>
          <p:nvPr/>
        </p:nvCxnSpPr>
        <p:spPr>
          <a:xfrm flipH="1">
            <a:off x="2761797" y="11952514"/>
            <a:ext cx="19575689" cy="0"/>
          </a:xfrm>
          <a:prstGeom prst="straightConnector1">
            <a:avLst/>
          </a:prstGeom>
          <a:ln w="63500">
            <a:solidFill>
              <a:schemeClr val="bg1">
                <a:lumMod val="75000"/>
              </a:schemeClr>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C9C7C19B-2C2C-3D4B-BB83-70104AFDE1B6}"/>
              </a:ext>
            </a:extLst>
          </p:cNvPr>
          <p:cNvSpPr txBox="1"/>
          <p:nvPr/>
        </p:nvSpPr>
        <p:spPr>
          <a:xfrm>
            <a:off x="9621026" y="12191405"/>
            <a:ext cx="5857244" cy="679160"/>
          </a:xfrm>
          <a:prstGeom prst="rect">
            <a:avLst/>
          </a:prstGeom>
          <a:noFill/>
        </p:spPr>
        <p:txBody>
          <a:bodyPr wrap="none" rtlCol="0" anchor="ctr" anchorCtr="0">
            <a:spAutoFit/>
          </a:bodyPr>
          <a:lstStyle/>
          <a:p>
            <a:pPr algn="ctr">
              <a:lnSpc>
                <a:spcPts val="5000"/>
              </a:lnSpc>
            </a:pPr>
            <a:r>
              <a:rPr lang="en-US" sz="3200" b="1" dirty="0">
                <a:solidFill>
                  <a:schemeClr val="tx2"/>
                </a:solidFill>
                <a:latin typeface="Open Sans" panose="020B0606030504020204" pitchFamily="34" charset="0"/>
                <a:ea typeface="League Spartan" charset="0"/>
                <a:cs typeface="Poppins" pitchFamily="2" charset="77"/>
              </a:rPr>
              <a:t>Key Transitions (Novation’s)</a:t>
            </a:r>
          </a:p>
        </p:txBody>
      </p:sp>
      <p:sp>
        <p:nvSpPr>
          <p:cNvPr id="9" name="TextBox 8">
            <a:extLst>
              <a:ext uri="{FF2B5EF4-FFF2-40B4-BE49-F238E27FC236}">
                <a16:creationId xmlns:a16="http://schemas.microsoft.com/office/drawing/2014/main" id="{D996A842-536D-C340-9436-7DAEA859D4CC}"/>
              </a:ext>
            </a:extLst>
          </p:cNvPr>
          <p:cNvSpPr txBox="1"/>
          <p:nvPr/>
        </p:nvSpPr>
        <p:spPr>
          <a:xfrm rot="16200000">
            <a:off x="1306025" y="7269534"/>
            <a:ext cx="1620957" cy="679160"/>
          </a:xfrm>
          <a:prstGeom prst="rect">
            <a:avLst/>
          </a:prstGeom>
          <a:noFill/>
        </p:spPr>
        <p:txBody>
          <a:bodyPr wrap="none" rtlCol="0" anchor="ctr" anchorCtr="0">
            <a:spAutoFit/>
          </a:bodyPr>
          <a:lstStyle/>
          <a:p>
            <a:pPr algn="ctr">
              <a:lnSpc>
                <a:spcPts val="5000"/>
              </a:lnSpc>
            </a:pPr>
            <a:r>
              <a:rPr lang="en-US" sz="3200" b="1" dirty="0">
                <a:solidFill>
                  <a:schemeClr val="tx2"/>
                </a:solidFill>
                <a:latin typeface="Open Sans" panose="020B0606030504020204" pitchFamily="34" charset="0"/>
                <a:ea typeface="League Spartan" charset="0"/>
                <a:cs typeface="Poppins" pitchFamily="2" charset="77"/>
              </a:rPr>
              <a:t>Impact</a:t>
            </a:r>
          </a:p>
        </p:txBody>
      </p:sp>
      <p:sp>
        <p:nvSpPr>
          <p:cNvPr id="28" name="TextBox 27">
            <a:extLst>
              <a:ext uri="{FF2B5EF4-FFF2-40B4-BE49-F238E27FC236}">
                <a16:creationId xmlns:a16="http://schemas.microsoft.com/office/drawing/2014/main" id="{2EBA13EC-D8F5-2A4F-AAA7-E7DC5D274EC4}"/>
              </a:ext>
            </a:extLst>
          </p:cNvPr>
          <p:cNvSpPr txBox="1"/>
          <p:nvPr/>
        </p:nvSpPr>
        <p:spPr>
          <a:xfrm rot="20188623">
            <a:off x="5068104" y="9545343"/>
            <a:ext cx="1653017" cy="679160"/>
          </a:xfrm>
          <a:prstGeom prst="rect">
            <a:avLst/>
          </a:prstGeom>
          <a:noFill/>
        </p:spPr>
        <p:txBody>
          <a:bodyPr wrap="none" rtlCol="0" anchor="ctr" anchorCtr="0">
            <a:spAutoFit/>
          </a:bodyPr>
          <a:lstStyle/>
          <a:p>
            <a:pPr algn="ctr">
              <a:lnSpc>
                <a:spcPts val="5000"/>
              </a:lnSpc>
            </a:pPr>
            <a:r>
              <a:rPr lang="en-US" sz="3200" b="1" dirty="0">
                <a:solidFill>
                  <a:schemeClr val="tx2"/>
                </a:solidFill>
                <a:latin typeface="Open Sans" panose="020B0606030504020204" pitchFamily="34" charset="0"/>
                <a:ea typeface="League Spartan" charset="0"/>
                <a:cs typeface="Poppins" pitchFamily="2" charset="77"/>
              </a:rPr>
              <a:t>Stage 1</a:t>
            </a:r>
          </a:p>
        </p:txBody>
      </p:sp>
      <p:sp>
        <p:nvSpPr>
          <p:cNvPr id="29" name="TextBox 28">
            <a:extLst>
              <a:ext uri="{FF2B5EF4-FFF2-40B4-BE49-F238E27FC236}">
                <a16:creationId xmlns:a16="http://schemas.microsoft.com/office/drawing/2014/main" id="{2164A086-6623-7443-9A3C-95D97E586499}"/>
              </a:ext>
            </a:extLst>
          </p:cNvPr>
          <p:cNvSpPr txBox="1"/>
          <p:nvPr/>
        </p:nvSpPr>
        <p:spPr>
          <a:xfrm rot="20188623">
            <a:off x="10358562" y="7367505"/>
            <a:ext cx="1653017" cy="679160"/>
          </a:xfrm>
          <a:prstGeom prst="rect">
            <a:avLst/>
          </a:prstGeom>
          <a:noFill/>
        </p:spPr>
        <p:txBody>
          <a:bodyPr wrap="none" rtlCol="0" anchor="ctr" anchorCtr="0">
            <a:spAutoFit/>
          </a:bodyPr>
          <a:lstStyle/>
          <a:p>
            <a:pPr algn="ctr">
              <a:lnSpc>
                <a:spcPts val="5000"/>
              </a:lnSpc>
            </a:pPr>
            <a:r>
              <a:rPr lang="en-US" sz="3200" b="1" dirty="0">
                <a:solidFill>
                  <a:schemeClr val="tx2"/>
                </a:solidFill>
                <a:latin typeface="Open Sans" panose="020B0606030504020204" pitchFamily="34" charset="0"/>
                <a:ea typeface="League Spartan" charset="0"/>
                <a:cs typeface="Poppins" pitchFamily="2" charset="77"/>
              </a:rPr>
              <a:t>Stage 2</a:t>
            </a:r>
          </a:p>
        </p:txBody>
      </p:sp>
      <p:sp>
        <p:nvSpPr>
          <p:cNvPr id="30" name="TextBox 29">
            <a:extLst>
              <a:ext uri="{FF2B5EF4-FFF2-40B4-BE49-F238E27FC236}">
                <a16:creationId xmlns:a16="http://schemas.microsoft.com/office/drawing/2014/main" id="{6BF0F513-7A93-3846-A52E-FCB14DDDC106}"/>
              </a:ext>
            </a:extLst>
          </p:cNvPr>
          <p:cNvSpPr txBox="1"/>
          <p:nvPr/>
        </p:nvSpPr>
        <p:spPr>
          <a:xfrm rot="20188623">
            <a:off x="14651762" y="5487716"/>
            <a:ext cx="1653017" cy="679160"/>
          </a:xfrm>
          <a:prstGeom prst="rect">
            <a:avLst/>
          </a:prstGeom>
          <a:noFill/>
        </p:spPr>
        <p:txBody>
          <a:bodyPr wrap="none" rtlCol="0" anchor="ctr" anchorCtr="0">
            <a:spAutoFit/>
          </a:bodyPr>
          <a:lstStyle/>
          <a:p>
            <a:pPr algn="ctr">
              <a:lnSpc>
                <a:spcPts val="5000"/>
              </a:lnSpc>
            </a:pPr>
            <a:r>
              <a:rPr lang="en-US" sz="3200" b="1" dirty="0">
                <a:solidFill>
                  <a:schemeClr val="tx2"/>
                </a:solidFill>
                <a:latin typeface="Open Sans" panose="020B0606030504020204" pitchFamily="34" charset="0"/>
                <a:ea typeface="League Spartan" charset="0"/>
                <a:cs typeface="Poppins" pitchFamily="2" charset="77"/>
              </a:rPr>
              <a:t>Stage 3</a:t>
            </a:r>
          </a:p>
        </p:txBody>
      </p:sp>
      <p:sp>
        <p:nvSpPr>
          <p:cNvPr id="31" name="TextBox 30">
            <a:extLst>
              <a:ext uri="{FF2B5EF4-FFF2-40B4-BE49-F238E27FC236}">
                <a16:creationId xmlns:a16="http://schemas.microsoft.com/office/drawing/2014/main" id="{60FC76CB-4201-E04E-AC37-8DC0680E279A}"/>
              </a:ext>
            </a:extLst>
          </p:cNvPr>
          <p:cNvSpPr txBox="1"/>
          <p:nvPr/>
        </p:nvSpPr>
        <p:spPr>
          <a:xfrm rot="20188623">
            <a:off x="19078020" y="3662558"/>
            <a:ext cx="1653017" cy="679160"/>
          </a:xfrm>
          <a:prstGeom prst="rect">
            <a:avLst/>
          </a:prstGeom>
          <a:noFill/>
        </p:spPr>
        <p:txBody>
          <a:bodyPr wrap="none" rtlCol="0" anchor="ctr" anchorCtr="0">
            <a:spAutoFit/>
          </a:bodyPr>
          <a:lstStyle/>
          <a:p>
            <a:pPr algn="ctr">
              <a:lnSpc>
                <a:spcPts val="5000"/>
              </a:lnSpc>
            </a:pPr>
            <a:r>
              <a:rPr lang="en-US" sz="3200" b="1" dirty="0">
                <a:solidFill>
                  <a:schemeClr val="tx2"/>
                </a:solidFill>
                <a:latin typeface="Open Sans" panose="020B0606030504020204" pitchFamily="34" charset="0"/>
                <a:ea typeface="League Spartan" charset="0"/>
                <a:cs typeface="Poppins" pitchFamily="2" charset="77"/>
              </a:rPr>
              <a:t>Stage 4</a:t>
            </a:r>
          </a:p>
        </p:txBody>
      </p:sp>
      <p:cxnSp>
        <p:nvCxnSpPr>
          <p:cNvPr id="32" name="Straight Connector 31">
            <a:extLst>
              <a:ext uri="{FF2B5EF4-FFF2-40B4-BE49-F238E27FC236}">
                <a16:creationId xmlns:a16="http://schemas.microsoft.com/office/drawing/2014/main" id="{6455BE6E-1BA6-7944-B04F-542BAB96D86A}"/>
              </a:ext>
            </a:extLst>
          </p:cNvPr>
          <p:cNvCxnSpPr>
            <a:cxnSpLocks/>
          </p:cNvCxnSpPr>
          <p:nvPr/>
        </p:nvCxnSpPr>
        <p:spPr>
          <a:xfrm flipV="1">
            <a:off x="8870189" y="3454973"/>
            <a:ext cx="0" cy="8356025"/>
          </a:xfrm>
          <a:prstGeom prst="line">
            <a:avLst/>
          </a:prstGeom>
          <a:ln w="254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1B6A1B12-2868-9943-AA36-74E46F95D37E}"/>
              </a:ext>
            </a:extLst>
          </p:cNvPr>
          <p:cNvCxnSpPr>
            <a:cxnSpLocks/>
          </p:cNvCxnSpPr>
          <p:nvPr/>
        </p:nvCxnSpPr>
        <p:spPr>
          <a:xfrm flipV="1">
            <a:off x="13502573" y="3454973"/>
            <a:ext cx="0" cy="8356025"/>
          </a:xfrm>
          <a:prstGeom prst="line">
            <a:avLst/>
          </a:prstGeom>
          <a:ln w="254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DB299D61-20FD-954E-9DAF-E6E4A58E4CE8}"/>
              </a:ext>
            </a:extLst>
          </p:cNvPr>
          <p:cNvCxnSpPr>
            <a:cxnSpLocks/>
          </p:cNvCxnSpPr>
          <p:nvPr/>
        </p:nvCxnSpPr>
        <p:spPr>
          <a:xfrm flipV="1">
            <a:off x="17824407" y="3454973"/>
            <a:ext cx="0" cy="8356025"/>
          </a:xfrm>
          <a:prstGeom prst="line">
            <a:avLst/>
          </a:prstGeom>
          <a:ln w="254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96A25AD8-E599-C343-8C4F-017D2D50DA6C}"/>
              </a:ext>
            </a:extLst>
          </p:cNvPr>
          <p:cNvSpPr txBox="1"/>
          <p:nvPr/>
        </p:nvSpPr>
        <p:spPr>
          <a:xfrm>
            <a:off x="18536303" y="10129690"/>
            <a:ext cx="2736454" cy="1320361"/>
          </a:xfrm>
          <a:prstGeom prst="rect">
            <a:avLst/>
          </a:prstGeom>
          <a:noFill/>
        </p:spPr>
        <p:txBody>
          <a:bodyPr wrap="none" rtlCol="0" anchor="b"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Contribute</a:t>
            </a:r>
          </a:p>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Strategically</a:t>
            </a:r>
          </a:p>
        </p:txBody>
      </p:sp>
      <p:sp>
        <p:nvSpPr>
          <p:cNvPr id="36" name="TextBox 35">
            <a:extLst>
              <a:ext uri="{FF2B5EF4-FFF2-40B4-BE49-F238E27FC236}">
                <a16:creationId xmlns:a16="http://schemas.microsoft.com/office/drawing/2014/main" id="{3E50EA6A-4F80-9C4B-829E-F7ED3EC7CA2C}"/>
              </a:ext>
            </a:extLst>
          </p:cNvPr>
          <p:cNvSpPr txBox="1"/>
          <p:nvPr/>
        </p:nvSpPr>
        <p:spPr>
          <a:xfrm>
            <a:off x="13959436" y="10129690"/>
            <a:ext cx="3408112" cy="1320361"/>
          </a:xfrm>
          <a:prstGeom prst="rect">
            <a:avLst/>
          </a:prstGeom>
          <a:noFill/>
        </p:spPr>
        <p:txBody>
          <a:bodyPr wrap="none" rtlCol="0" anchor="b"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Contribute</a:t>
            </a:r>
          </a:p>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Through Others</a:t>
            </a:r>
          </a:p>
        </p:txBody>
      </p:sp>
      <p:sp>
        <p:nvSpPr>
          <p:cNvPr id="37" name="TextBox 36">
            <a:extLst>
              <a:ext uri="{FF2B5EF4-FFF2-40B4-BE49-F238E27FC236}">
                <a16:creationId xmlns:a16="http://schemas.microsoft.com/office/drawing/2014/main" id="{7A6A9ACE-BAB4-E549-84E5-1E278B86B827}"/>
              </a:ext>
            </a:extLst>
          </p:cNvPr>
          <p:cNvSpPr txBox="1"/>
          <p:nvPr/>
        </p:nvSpPr>
        <p:spPr>
          <a:xfrm>
            <a:off x="9599542" y="10129690"/>
            <a:ext cx="3171060" cy="1320361"/>
          </a:xfrm>
          <a:prstGeom prst="rect">
            <a:avLst/>
          </a:prstGeom>
          <a:noFill/>
        </p:spPr>
        <p:txBody>
          <a:bodyPr wrap="none" rtlCol="0" anchor="b"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Contribute</a:t>
            </a:r>
          </a:p>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Independently</a:t>
            </a:r>
          </a:p>
        </p:txBody>
      </p:sp>
      <p:sp>
        <p:nvSpPr>
          <p:cNvPr id="38" name="TextBox 37">
            <a:extLst>
              <a:ext uri="{FF2B5EF4-FFF2-40B4-BE49-F238E27FC236}">
                <a16:creationId xmlns:a16="http://schemas.microsoft.com/office/drawing/2014/main" id="{AF148B8F-E52F-9F40-A065-6F3EF953F26D}"/>
              </a:ext>
            </a:extLst>
          </p:cNvPr>
          <p:cNvSpPr txBox="1"/>
          <p:nvPr/>
        </p:nvSpPr>
        <p:spPr>
          <a:xfrm>
            <a:off x="5766715" y="10129690"/>
            <a:ext cx="2810385" cy="1320361"/>
          </a:xfrm>
          <a:prstGeom prst="rect">
            <a:avLst/>
          </a:prstGeom>
          <a:noFill/>
        </p:spPr>
        <p:txBody>
          <a:bodyPr wrap="none" rtlCol="0" anchor="b" anchorCtr="0">
            <a:spAutoFit/>
          </a:bodyPr>
          <a:lstStyle/>
          <a:p>
            <a:pPr algn="r">
              <a:lnSpc>
                <a:spcPts val="5000"/>
              </a:lnSpc>
            </a:pPr>
            <a:r>
              <a:rPr lang="en-US" sz="3200" b="1" dirty="0">
                <a:solidFill>
                  <a:schemeClr val="bg1"/>
                </a:solidFill>
                <a:latin typeface="Open Sans" panose="020B0606030504020204" pitchFamily="34" charset="0"/>
                <a:ea typeface="League Spartan" charset="0"/>
                <a:cs typeface="Poppins" pitchFamily="2" charset="77"/>
              </a:rPr>
              <a:t>Contribute</a:t>
            </a:r>
          </a:p>
          <a:p>
            <a:pPr algn="r">
              <a:lnSpc>
                <a:spcPts val="5000"/>
              </a:lnSpc>
            </a:pPr>
            <a:r>
              <a:rPr lang="en-US" sz="3200" b="1" dirty="0">
                <a:solidFill>
                  <a:schemeClr val="bg1"/>
                </a:solidFill>
                <a:latin typeface="Open Sans" panose="020B0606030504020204" pitchFamily="34" charset="0"/>
                <a:ea typeface="League Spartan" charset="0"/>
                <a:cs typeface="Poppins" pitchFamily="2" charset="77"/>
              </a:rPr>
              <a:t>Dependently</a:t>
            </a:r>
          </a:p>
        </p:txBody>
      </p:sp>
      <p:sp>
        <p:nvSpPr>
          <p:cNvPr id="25" name="Rectángulo 24">
            <a:extLst>
              <a:ext uri="{FF2B5EF4-FFF2-40B4-BE49-F238E27FC236}">
                <a16:creationId xmlns:a16="http://schemas.microsoft.com/office/drawing/2014/main" id="{24B7C645-1F67-E243-9A6A-DB2F7DBC580F}"/>
              </a:ext>
            </a:extLst>
          </p:cNvPr>
          <p:cNvSpPr/>
          <p:nvPr/>
        </p:nvSpPr>
        <p:spPr>
          <a:xfrm>
            <a:off x="883884" y="419655"/>
            <a:ext cx="7361311" cy="1938992"/>
          </a:xfrm>
          <a:prstGeom prst="rect">
            <a:avLst/>
          </a:prstGeom>
          <a:noFill/>
        </p:spPr>
        <p:txBody>
          <a:bodyPr wrap="none" lIns="91440" tIns="45720" rIns="91440" bIns="45720">
            <a:spAutoFit/>
          </a:bodyPr>
          <a:lstStyle/>
          <a:p>
            <a:r>
              <a:rPr lang="es-MX" sz="6000" dirty="0">
                <a:solidFill>
                  <a:schemeClr val="accent5">
                    <a:lumMod val="50000"/>
                  </a:schemeClr>
                </a:solidFill>
                <a:latin typeface="Montserrat Black" pitchFamily="2" charset="77"/>
              </a:rPr>
              <a:t>FOUR STAGES OF</a:t>
            </a:r>
          </a:p>
          <a:p>
            <a:r>
              <a:rPr lang="es-MX" sz="6000" dirty="0">
                <a:solidFill>
                  <a:schemeClr val="accent5">
                    <a:lumMod val="50000"/>
                  </a:schemeClr>
                </a:solidFill>
                <a:latin typeface="Montserrat Black" pitchFamily="2" charset="77"/>
              </a:rPr>
              <a:t> </a:t>
            </a:r>
          </a:p>
        </p:txBody>
      </p:sp>
      <p:sp>
        <p:nvSpPr>
          <p:cNvPr id="26" name="Rectángulo 25">
            <a:extLst>
              <a:ext uri="{FF2B5EF4-FFF2-40B4-BE49-F238E27FC236}">
                <a16:creationId xmlns:a16="http://schemas.microsoft.com/office/drawing/2014/main" id="{320F14F1-F694-4147-8BC4-8BFE7515D5FB}"/>
              </a:ext>
            </a:extLst>
          </p:cNvPr>
          <p:cNvSpPr/>
          <p:nvPr/>
        </p:nvSpPr>
        <p:spPr>
          <a:xfrm>
            <a:off x="754587" y="1575039"/>
            <a:ext cx="9860392" cy="1015663"/>
          </a:xfrm>
          <a:prstGeom prst="rect">
            <a:avLst/>
          </a:prstGeom>
        </p:spPr>
        <p:txBody>
          <a:bodyPr wrap="none">
            <a:spAutoFit/>
          </a:bodyPr>
          <a:lstStyle/>
          <a:p>
            <a:r>
              <a:rPr lang="es-MX" sz="6000" dirty="0">
                <a:solidFill>
                  <a:schemeClr val="accent6">
                    <a:lumMod val="10000"/>
                  </a:schemeClr>
                </a:solidFill>
                <a:latin typeface="Montserrat Black" pitchFamily="2" charset="77"/>
              </a:rPr>
              <a:t>CONTRIBUTION MODEL</a:t>
            </a:r>
            <a:endParaRPr lang="en-US" sz="1800" dirty="0">
              <a:solidFill>
                <a:schemeClr val="accent6">
                  <a:lumMod val="10000"/>
                </a:schemeClr>
              </a:solidFill>
            </a:endParaRPr>
          </a:p>
        </p:txBody>
      </p:sp>
      <p:grpSp>
        <p:nvGrpSpPr>
          <p:cNvPr id="27" name="Grupo 26">
            <a:extLst>
              <a:ext uri="{FF2B5EF4-FFF2-40B4-BE49-F238E27FC236}">
                <a16:creationId xmlns:a16="http://schemas.microsoft.com/office/drawing/2014/main" id="{4C329EB3-1002-6A42-B588-1D48ABA3A403}"/>
              </a:ext>
            </a:extLst>
          </p:cNvPr>
          <p:cNvGrpSpPr/>
          <p:nvPr/>
        </p:nvGrpSpPr>
        <p:grpSpPr>
          <a:xfrm>
            <a:off x="937442" y="1492740"/>
            <a:ext cx="7795887" cy="132019"/>
            <a:chOff x="2756783" y="1776884"/>
            <a:chExt cx="7795887" cy="132019"/>
          </a:xfrm>
        </p:grpSpPr>
        <p:sp>
          <p:nvSpPr>
            <p:cNvPr id="39" name="Rectángulo 38">
              <a:extLst>
                <a:ext uri="{FF2B5EF4-FFF2-40B4-BE49-F238E27FC236}">
                  <a16:creationId xmlns:a16="http://schemas.microsoft.com/office/drawing/2014/main" id="{4D6E9ACC-1D31-D04E-B0C6-3C4535754B4D}"/>
                </a:ext>
              </a:extLst>
            </p:cNvPr>
            <p:cNvSpPr/>
            <p:nvPr/>
          </p:nvSpPr>
          <p:spPr>
            <a:xfrm>
              <a:off x="2756783" y="1776884"/>
              <a:ext cx="4996525" cy="13201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p>
          </p:txBody>
        </p:sp>
        <p:sp>
          <p:nvSpPr>
            <p:cNvPr id="40" name="Rectángulo 39">
              <a:extLst>
                <a:ext uri="{FF2B5EF4-FFF2-40B4-BE49-F238E27FC236}">
                  <a16:creationId xmlns:a16="http://schemas.microsoft.com/office/drawing/2014/main" id="{03A3E14D-0D87-3746-A12F-7E3D521A0778}"/>
                </a:ext>
              </a:extLst>
            </p:cNvPr>
            <p:cNvSpPr/>
            <p:nvPr/>
          </p:nvSpPr>
          <p:spPr>
            <a:xfrm>
              <a:off x="7693533" y="1776884"/>
              <a:ext cx="2859137" cy="132019"/>
            </a:xfrm>
            <a:prstGeom prst="rect">
              <a:avLst/>
            </a:prstGeom>
            <a:solidFill>
              <a:schemeClr val="accent6">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p>
          </p:txBody>
        </p:sp>
      </p:grpSp>
    </p:spTree>
    <p:extLst>
      <p:ext uri="{BB962C8B-B14F-4D97-AF65-F5344CB8AC3E}">
        <p14:creationId xmlns:p14="http://schemas.microsoft.com/office/powerpoint/2010/main" val="3022959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99F77886-1714-E248-A99D-A330A58DFA1D}"/>
              </a:ext>
            </a:extLst>
          </p:cNvPr>
          <p:cNvSpPr/>
          <p:nvPr/>
        </p:nvSpPr>
        <p:spPr>
          <a:xfrm>
            <a:off x="18368735" y="3560103"/>
            <a:ext cx="4488090" cy="13062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1" name="Rectangle 20">
            <a:extLst>
              <a:ext uri="{FF2B5EF4-FFF2-40B4-BE49-F238E27FC236}">
                <a16:creationId xmlns:a16="http://schemas.microsoft.com/office/drawing/2014/main" id="{23544AD1-7AE2-BA41-8A5D-29C9584EB818}"/>
              </a:ext>
            </a:extLst>
          </p:cNvPr>
          <p:cNvSpPr/>
          <p:nvPr/>
        </p:nvSpPr>
        <p:spPr>
          <a:xfrm>
            <a:off x="18368735" y="2645703"/>
            <a:ext cx="4488090" cy="9144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latin typeface="Lato Light" panose="020F0502020204030203" pitchFamily="34" charset="0"/>
            </a:endParaRPr>
          </a:p>
        </p:txBody>
      </p:sp>
      <p:sp>
        <p:nvSpPr>
          <p:cNvPr id="35" name="TextBox 34">
            <a:extLst>
              <a:ext uri="{FF2B5EF4-FFF2-40B4-BE49-F238E27FC236}">
                <a16:creationId xmlns:a16="http://schemas.microsoft.com/office/drawing/2014/main" id="{3072446B-98FF-544E-B3E5-62B3AA33BB2A}"/>
              </a:ext>
            </a:extLst>
          </p:cNvPr>
          <p:cNvSpPr txBox="1"/>
          <p:nvPr/>
        </p:nvSpPr>
        <p:spPr>
          <a:xfrm>
            <a:off x="19818658" y="2763324"/>
            <a:ext cx="1593513" cy="679160"/>
          </a:xfrm>
          <a:prstGeom prst="rect">
            <a:avLst/>
          </a:prstGeom>
          <a:noFill/>
        </p:spPr>
        <p:txBody>
          <a:bodyPr wrap="none" rtlCol="0" anchor="ctr"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Level 5</a:t>
            </a:r>
          </a:p>
        </p:txBody>
      </p:sp>
      <p:sp>
        <p:nvSpPr>
          <p:cNvPr id="36" name="Subtitle 2">
            <a:extLst>
              <a:ext uri="{FF2B5EF4-FFF2-40B4-BE49-F238E27FC236}">
                <a16:creationId xmlns:a16="http://schemas.microsoft.com/office/drawing/2014/main" id="{2BCD778A-4D4D-FB4B-80DE-F1AFBCD1A6BB}"/>
              </a:ext>
            </a:extLst>
          </p:cNvPr>
          <p:cNvSpPr txBox="1">
            <a:spLocks/>
          </p:cNvSpPr>
          <p:nvPr/>
        </p:nvSpPr>
        <p:spPr>
          <a:xfrm>
            <a:off x="19400984" y="3965999"/>
            <a:ext cx="2428870" cy="679160"/>
          </a:xfrm>
          <a:prstGeom prst="rect">
            <a:avLst/>
          </a:prstGeom>
        </p:spPr>
        <p:txBody>
          <a:bodyPr vert="horz" wrap="non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5000"/>
              </a:lnSpc>
            </a:pPr>
            <a:r>
              <a:rPr lang="en-US" sz="3200" b="1" dirty="0">
                <a:solidFill>
                  <a:schemeClr val="tx1"/>
                </a:solidFill>
                <a:latin typeface="Open Sans" panose="020B0606030504020204" pitchFamily="34" charset="0"/>
                <a:cs typeface="Poppins" pitchFamily="2" charset="77"/>
              </a:rPr>
              <a:t>Optimizing</a:t>
            </a:r>
          </a:p>
        </p:txBody>
      </p:sp>
      <p:sp>
        <p:nvSpPr>
          <p:cNvPr id="40" name="Rectangle 39">
            <a:extLst>
              <a:ext uri="{FF2B5EF4-FFF2-40B4-BE49-F238E27FC236}">
                <a16:creationId xmlns:a16="http://schemas.microsoft.com/office/drawing/2014/main" id="{DB6B2F2C-11FE-5945-9C5D-1C5AAC2EF0DA}"/>
              </a:ext>
            </a:extLst>
          </p:cNvPr>
          <p:cNvSpPr/>
          <p:nvPr/>
        </p:nvSpPr>
        <p:spPr>
          <a:xfrm>
            <a:off x="14156757" y="5578874"/>
            <a:ext cx="4488090" cy="13062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41" name="Rectangle 40">
            <a:extLst>
              <a:ext uri="{FF2B5EF4-FFF2-40B4-BE49-F238E27FC236}">
                <a16:creationId xmlns:a16="http://schemas.microsoft.com/office/drawing/2014/main" id="{FD67E81F-8BA2-3B49-B68C-ED71EEEF5C15}"/>
              </a:ext>
            </a:extLst>
          </p:cNvPr>
          <p:cNvSpPr/>
          <p:nvPr/>
        </p:nvSpPr>
        <p:spPr>
          <a:xfrm>
            <a:off x="14156757" y="4664474"/>
            <a:ext cx="4488090" cy="914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latin typeface="Lato Light" panose="020F0502020204030203" pitchFamily="34" charset="0"/>
            </a:endParaRPr>
          </a:p>
        </p:txBody>
      </p:sp>
      <p:sp>
        <p:nvSpPr>
          <p:cNvPr id="42" name="TextBox 41">
            <a:extLst>
              <a:ext uri="{FF2B5EF4-FFF2-40B4-BE49-F238E27FC236}">
                <a16:creationId xmlns:a16="http://schemas.microsoft.com/office/drawing/2014/main" id="{C59DCF84-4995-364E-82BF-9174307FA5E0}"/>
              </a:ext>
            </a:extLst>
          </p:cNvPr>
          <p:cNvSpPr txBox="1"/>
          <p:nvPr/>
        </p:nvSpPr>
        <p:spPr>
          <a:xfrm>
            <a:off x="15606680" y="4782095"/>
            <a:ext cx="1593513" cy="679160"/>
          </a:xfrm>
          <a:prstGeom prst="rect">
            <a:avLst/>
          </a:prstGeom>
          <a:noFill/>
        </p:spPr>
        <p:txBody>
          <a:bodyPr wrap="none" rtlCol="0" anchor="ctr"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Level 4</a:t>
            </a:r>
          </a:p>
        </p:txBody>
      </p:sp>
      <p:sp>
        <p:nvSpPr>
          <p:cNvPr id="43" name="Subtitle 2">
            <a:extLst>
              <a:ext uri="{FF2B5EF4-FFF2-40B4-BE49-F238E27FC236}">
                <a16:creationId xmlns:a16="http://schemas.microsoft.com/office/drawing/2014/main" id="{79434D0E-9B59-924A-AD60-951EDB6939AB}"/>
              </a:ext>
            </a:extLst>
          </p:cNvPr>
          <p:cNvSpPr txBox="1">
            <a:spLocks/>
          </p:cNvSpPr>
          <p:nvPr/>
        </p:nvSpPr>
        <p:spPr>
          <a:xfrm>
            <a:off x="15367740" y="5984770"/>
            <a:ext cx="2071401" cy="679160"/>
          </a:xfrm>
          <a:prstGeom prst="rect">
            <a:avLst/>
          </a:prstGeom>
        </p:spPr>
        <p:txBody>
          <a:bodyPr vert="horz" wrap="non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5000"/>
              </a:lnSpc>
            </a:pPr>
            <a:r>
              <a:rPr lang="en-US" sz="3200" b="1" dirty="0">
                <a:solidFill>
                  <a:schemeClr val="tx1"/>
                </a:solidFill>
                <a:latin typeface="Open Sans" panose="020B0606030504020204" pitchFamily="34" charset="0"/>
                <a:cs typeface="Poppins" pitchFamily="2" charset="77"/>
              </a:rPr>
              <a:t>Managed</a:t>
            </a:r>
          </a:p>
        </p:txBody>
      </p:sp>
      <p:sp>
        <p:nvSpPr>
          <p:cNvPr id="45" name="Rectangle 44">
            <a:extLst>
              <a:ext uri="{FF2B5EF4-FFF2-40B4-BE49-F238E27FC236}">
                <a16:creationId xmlns:a16="http://schemas.microsoft.com/office/drawing/2014/main" id="{1E9DFFA5-3090-404B-82FD-E59E7286FF39}"/>
              </a:ext>
            </a:extLst>
          </p:cNvPr>
          <p:cNvSpPr/>
          <p:nvPr/>
        </p:nvSpPr>
        <p:spPr>
          <a:xfrm>
            <a:off x="9944779" y="7597645"/>
            <a:ext cx="4488090" cy="13062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46" name="Rectangle 45">
            <a:extLst>
              <a:ext uri="{FF2B5EF4-FFF2-40B4-BE49-F238E27FC236}">
                <a16:creationId xmlns:a16="http://schemas.microsoft.com/office/drawing/2014/main" id="{11C91E31-CD06-774A-9DBE-876DFAE9AFED}"/>
              </a:ext>
            </a:extLst>
          </p:cNvPr>
          <p:cNvSpPr/>
          <p:nvPr/>
        </p:nvSpPr>
        <p:spPr>
          <a:xfrm>
            <a:off x="9942946" y="6683245"/>
            <a:ext cx="4488090" cy="9144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latin typeface="Lato Light" panose="020F0502020204030203" pitchFamily="34" charset="0"/>
            </a:endParaRPr>
          </a:p>
        </p:txBody>
      </p:sp>
      <p:sp>
        <p:nvSpPr>
          <p:cNvPr id="47" name="TextBox 46">
            <a:extLst>
              <a:ext uri="{FF2B5EF4-FFF2-40B4-BE49-F238E27FC236}">
                <a16:creationId xmlns:a16="http://schemas.microsoft.com/office/drawing/2014/main" id="{DA0ADF8B-EA96-2140-9175-748DD08C7C1E}"/>
              </a:ext>
            </a:extLst>
          </p:cNvPr>
          <p:cNvSpPr txBox="1"/>
          <p:nvPr/>
        </p:nvSpPr>
        <p:spPr>
          <a:xfrm>
            <a:off x="11394702" y="6800866"/>
            <a:ext cx="1593513" cy="679160"/>
          </a:xfrm>
          <a:prstGeom prst="rect">
            <a:avLst/>
          </a:prstGeom>
          <a:noFill/>
        </p:spPr>
        <p:txBody>
          <a:bodyPr wrap="none" rtlCol="0" anchor="ctr"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Level 3</a:t>
            </a:r>
          </a:p>
        </p:txBody>
      </p:sp>
      <p:sp>
        <p:nvSpPr>
          <p:cNvPr id="48" name="Subtitle 2">
            <a:extLst>
              <a:ext uri="{FF2B5EF4-FFF2-40B4-BE49-F238E27FC236}">
                <a16:creationId xmlns:a16="http://schemas.microsoft.com/office/drawing/2014/main" id="{7C894A20-7CA0-284C-B9B1-5DA16614A1B0}"/>
              </a:ext>
            </a:extLst>
          </p:cNvPr>
          <p:cNvSpPr txBox="1">
            <a:spLocks/>
          </p:cNvSpPr>
          <p:nvPr/>
        </p:nvSpPr>
        <p:spPr>
          <a:xfrm>
            <a:off x="11298429" y="8003541"/>
            <a:ext cx="1786065" cy="679160"/>
          </a:xfrm>
          <a:prstGeom prst="rect">
            <a:avLst/>
          </a:prstGeom>
        </p:spPr>
        <p:txBody>
          <a:bodyPr vert="horz" wrap="non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5000"/>
              </a:lnSpc>
            </a:pPr>
            <a:r>
              <a:rPr lang="en-US" sz="3200" b="1" dirty="0">
                <a:solidFill>
                  <a:schemeClr val="tx1"/>
                </a:solidFill>
                <a:latin typeface="Open Sans" panose="020B0606030504020204" pitchFamily="34" charset="0"/>
                <a:cs typeface="Poppins" pitchFamily="2" charset="77"/>
              </a:rPr>
              <a:t>Defined</a:t>
            </a:r>
          </a:p>
        </p:txBody>
      </p:sp>
      <p:sp>
        <p:nvSpPr>
          <p:cNvPr id="50" name="Rectangle 49">
            <a:extLst>
              <a:ext uri="{FF2B5EF4-FFF2-40B4-BE49-F238E27FC236}">
                <a16:creationId xmlns:a16="http://schemas.microsoft.com/office/drawing/2014/main" id="{732451E9-ED21-E448-9C85-23E79C0B2B9A}"/>
              </a:ext>
            </a:extLst>
          </p:cNvPr>
          <p:cNvSpPr/>
          <p:nvPr/>
        </p:nvSpPr>
        <p:spPr>
          <a:xfrm>
            <a:off x="5732801" y="9616416"/>
            <a:ext cx="4488090" cy="13062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51" name="Rectangle 50">
            <a:extLst>
              <a:ext uri="{FF2B5EF4-FFF2-40B4-BE49-F238E27FC236}">
                <a16:creationId xmlns:a16="http://schemas.microsoft.com/office/drawing/2014/main" id="{D64BDFDD-F5E1-1645-8537-DF1C43044705}"/>
              </a:ext>
            </a:extLst>
          </p:cNvPr>
          <p:cNvSpPr/>
          <p:nvPr/>
        </p:nvSpPr>
        <p:spPr>
          <a:xfrm>
            <a:off x="5732799" y="8702016"/>
            <a:ext cx="4488090" cy="914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latin typeface="Lato Light" panose="020F0502020204030203" pitchFamily="34" charset="0"/>
            </a:endParaRPr>
          </a:p>
        </p:txBody>
      </p:sp>
      <p:sp>
        <p:nvSpPr>
          <p:cNvPr id="52" name="TextBox 51">
            <a:extLst>
              <a:ext uri="{FF2B5EF4-FFF2-40B4-BE49-F238E27FC236}">
                <a16:creationId xmlns:a16="http://schemas.microsoft.com/office/drawing/2014/main" id="{BBA5FB51-AA0D-6248-B787-0F1345FCB8AE}"/>
              </a:ext>
            </a:extLst>
          </p:cNvPr>
          <p:cNvSpPr txBox="1"/>
          <p:nvPr/>
        </p:nvSpPr>
        <p:spPr>
          <a:xfrm>
            <a:off x="7182724" y="8819637"/>
            <a:ext cx="1593513" cy="679160"/>
          </a:xfrm>
          <a:prstGeom prst="rect">
            <a:avLst/>
          </a:prstGeom>
          <a:noFill/>
        </p:spPr>
        <p:txBody>
          <a:bodyPr wrap="none" rtlCol="0" anchor="ctr"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Level 2</a:t>
            </a:r>
          </a:p>
        </p:txBody>
      </p:sp>
      <p:sp>
        <p:nvSpPr>
          <p:cNvPr id="53" name="Subtitle 2">
            <a:extLst>
              <a:ext uri="{FF2B5EF4-FFF2-40B4-BE49-F238E27FC236}">
                <a16:creationId xmlns:a16="http://schemas.microsoft.com/office/drawing/2014/main" id="{37CA39FD-3551-1A4C-A90E-21E45CC5934A}"/>
              </a:ext>
            </a:extLst>
          </p:cNvPr>
          <p:cNvSpPr txBox="1">
            <a:spLocks/>
          </p:cNvSpPr>
          <p:nvPr/>
        </p:nvSpPr>
        <p:spPr>
          <a:xfrm>
            <a:off x="6728984" y="10022312"/>
            <a:ext cx="2501005" cy="679160"/>
          </a:xfrm>
          <a:prstGeom prst="rect">
            <a:avLst/>
          </a:prstGeom>
        </p:spPr>
        <p:txBody>
          <a:bodyPr vert="horz" wrap="non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5000"/>
              </a:lnSpc>
            </a:pPr>
            <a:r>
              <a:rPr lang="en-US" sz="3200" b="1" dirty="0">
                <a:solidFill>
                  <a:schemeClr val="tx1"/>
                </a:solidFill>
                <a:latin typeface="Open Sans" panose="020B0606030504020204" pitchFamily="34" charset="0"/>
                <a:cs typeface="Poppins" pitchFamily="2" charset="77"/>
              </a:rPr>
              <a:t>Repeatable</a:t>
            </a:r>
          </a:p>
        </p:txBody>
      </p:sp>
      <p:sp>
        <p:nvSpPr>
          <p:cNvPr id="55" name="Rectangle 54">
            <a:extLst>
              <a:ext uri="{FF2B5EF4-FFF2-40B4-BE49-F238E27FC236}">
                <a16:creationId xmlns:a16="http://schemas.microsoft.com/office/drawing/2014/main" id="{6840A7C3-023D-8F42-B425-3B74849A2C8F}"/>
              </a:ext>
            </a:extLst>
          </p:cNvPr>
          <p:cNvSpPr/>
          <p:nvPr/>
        </p:nvSpPr>
        <p:spPr>
          <a:xfrm>
            <a:off x="1520825" y="11635186"/>
            <a:ext cx="4488090" cy="130628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56" name="Rectangle 55">
            <a:extLst>
              <a:ext uri="{FF2B5EF4-FFF2-40B4-BE49-F238E27FC236}">
                <a16:creationId xmlns:a16="http://schemas.microsoft.com/office/drawing/2014/main" id="{DE950EE3-803B-9344-9F28-B948BF593108}"/>
              </a:ext>
            </a:extLst>
          </p:cNvPr>
          <p:cNvSpPr/>
          <p:nvPr/>
        </p:nvSpPr>
        <p:spPr>
          <a:xfrm>
            <a:off x="1520825" y="10720786"/>
            <a:ext cx="4488090"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latin typeface="Lato Light" panose="020F0502020204030203" pitchFamily="34" charset="0"/>
            </a:endParaRPr>
          </a:p>
        </p:txBody>
      </p:sp>
      <p:sp>
        <p:nvSpPr>
          <p:cNvPr id="57" name="TextBox 56">
            <a:extLst>
              <a:ext uri="{FF2B5EF4-FFF2-40B4-BE49-F238E27FC236}">
                <a16:creationId xmlns:a16="http://schemas.microsoft.com/office/drawing/2014/main" id="{5504F430-3E4B-7F46-98DD-83A527553970}"/>
              </a:ext>
            </a:extLst>
          </p:cNvPr>
          <p:cNvSpPr txBox="1"/>
          <p:nvPr/>
        </p:nvSpPr>
        <p:spPr>
          <a:xfrm>
            <a:off x="2970748" y="10838407"/>
            <a:ext cx="1593513" cy="679160"/>
          </a:xfrm>
          <a:prstGeom prst="rect">
            <a:avLst/>
          </a:prstGeom>
          <a:noFill/>
        </p:spPr>
        <p:txBody>
          <a:bodyPr wrap="none" rtlCol="0" anchor="ctr" anchorCtr="0">
            <a:spAutoFit/>
          </a:bodyPr>
          <a:lstStyle/>
          <a:p>
            <a:pPr algn="ctr">
              <a:lnSpc>
                <a:spcPts val="5000"/>
              </a:lnSpc>
            </a:pPr>
            <a:r>
              <a:rPr lang="en-US" sz="3200" b="1" dirty="0">
                <a:solidFill>
                  <a:schemeClr val="bg1"/>
                </a:solidFill>
                <a:latin typeface="Open Sans" panose="020B0606030504020204" pitchFamily="34" charset="0"/>
                <a:ea typeface="League Spartan" charset="0"/>
                <a:cs typeface="Poppins" pitchFamily="2" charset="77"/>
              </a:rPr>
              <a:t>Level 1</a:t>
            </a:r>
          </a:p>
        </p:txBody>
      </p:sp>
      <p:sp>
        <p:nvSpPr>
          <p:cNvPr id="58" name="Subtitle 2">
            <a:extLst>
              <a:ext uri="{FF2B5EF4-FFF2-40B4-BE49-F238E27FC236}">
                <a16:creationId xmlns:a16="http://schemas.microsoft.com/office/drawing/2014/main" id="{63B00D9E-BF59-404B-B87E-31571F25077D}"/>
              </a:ext>
            </a:extLst>
          </p:cNvPr>
          <p:cNvSpPr txBox="1">
            <a:spLocks/>
          </p:cNvSpPr>
          <p:nvPr/>
        </p:nvSpPr>
        <p:spPr>
          <a:xfrm>
            <a:off x="3071643" y="12041082"/>
            <a:ext cx="1391728" cy="679160"/>
          </a:xfrm>
          <a:prstGeom prst="rect">
            <a:avLst/>
          </a:prstGeom>
        </p:spPr>
        <p:txBody>
          <a:bodyPr vert="horz" wrap="non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5000"/>
              </a:lnSpc>
            </a:pPr>
            <a:r>
              <a:rPr lang="en-US" sz="3200" b="1" dirty="0">
                <a:solidFill>
                  <a:schemeClr val="tx1"/>
                </a:solidFill>
                <a:latin typeface="Open Sans" panose="020B0606030504020204" pitchFamily="34" charset="0"/>
                <a:cs typeface="Poppins" pitchFamily="2" charset="77"/>
              </a:rPr>
              <a:t>Initial</a:t>
            </a:r>
          </a:p>
        </p:txBody>
      </p:sp>
      <p:cxnSp>
        <p:nvCxnSpPr>
          <p:cNvPr id="60" name="Elbow Connector 59">
            <a:extLst>
              <a:ext uri="{FF2B5EF4-FFF2-40B4-BE49-F238E27FC236}">
                <a16:creationId xmlns:a16="http://schemas.microsoft.com/office/drawing/2014/main" id="{354E8539-F0B0-044E-AB73-F05A780AA960}"/>
              </a:ext>
            </a:extLst>
          </p:cNvPr>
          <p:cNvCxnSpPr>
            <a:stCxn id="55" idx="3"/>
            <a:endCxn id="50" idx="2"/>
          </p:cNvCxnSpPr>
          <p:nvPr/>
        </p:nvCxnSpPr>
        <p:spPr>
          <a:xfrm flipV="1">
            <a:off x="6008915" y="10922703"/>
            <a:ext cx="1967931" cy="1365627"/>
          </a:xfrm>
          <a:prstGeom prst="bentConnector2">
            <a:avLst/>
          </a:prstGeom>
          <a:ln w="38100">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61" name="Elbow Connector 60">
            <a:extLst>
              <a:ext uri="{FF2B5EF4-FFF2-40B4-BE49-F238E27FC236}">
                <a16:creationId xmlns:a16="http://schemas.microsoft.com/office/drawing/2014/main" id="{424B85A9-C709-DD47-BA42-13EA4387E7B0}"/>
              </a:ext>
            </a:extLst>
          </p:cNvPr>
          <p:cNvCxnSpPr/>
          <p:nvPr/>
        </p:nvCxnSpPr>
        <p:spPr>
          <a:xfrm flipV="1">
            <a:off x="10233108" y="8903932"/>
            <a:ext cx="1967931" cy="1365627"/>
          </a:xfrm>
          <a:prstGeom prst="bentConnector2">
            <a:avLst/>
          </a:prstGeom>
          <a:ln w="38100">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62" name="Elbow Connector 61">
            <a:extLst>
              <a:ext uri="{FF2B5EF4-FFF2-40B4-BE49-F238E27FC236}">
                <a16:creationId xmlns:a16="http://schemas.microsoft.com/office/drawing/2014/main" id="{A3B84ABE-9BF6-4A41-8A22-13DF2FABF83C}"/>
              </a:ext>
            </a:extLst>
          </p:cNvPr>
          <p:cNvCxnSpPr/>
          <p:nvPr/>
        </p:nvCxnSpPr>
        <p:spPr>
          <a:xfrm flipV="1">
            <a:off x="14432869" y="6885161"/>
            <a:ext cx="1967931" cy="1365627"/>
          </a:xfrm>
          <a:prstGeom prst="bentConnector2">
            <a:avLst/>
          </a:prstGeom>
          <a:ln w="38100">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63" name="Elbow Connector 62">
            <a:extLst>
              <a:ext uri="{FF2B5EF4-FFF2-40B4-BE49-F238E27FC236}">
                <a16:creationId xmlns:a16="http://schemas.microsoft.com/office/drawing/2014/main" id="{8B4E2753-93AB-C14F-9936-035F82D9A1AA}"/>
              </a:ext>
            </a:extLst>
          </p:cNvPr>
          <p:cNvCxnSpPr/>
          <p:nvPr/>
        </p:nvCxnSpPr>
        <p:spPr>
          <a:xfrm flipV="1">
            <a:off x="18644849" y="4866390"/>
            <a:ext cx="1967931" cy="1365627"/>
          </a:xfrm>
          <a:prstGeom prst="bentConnector2">
            <a:avLst/>
          </a:prstGeom>
          <a:ln w="38100">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64" name="Subtitle 2">
            <a:extLst>
              <a:ext uri="{FF2B5EF4-FFF2-40B4-BE49-F238E27FC236}">
                <a16:creationId xmlns:a16="http://schemas.microsoft.com/office/drawing/2014/main" id="{C4E781E8-65A4-0A45-A2A6-8894E49D405E}"/>
              </a:ext>
            </a:extLst>
          </p:cNvPr>
          <p:cNvSpPr txBox="1">
            <a:spLocks/>
          </p:cNvSpPr>
          <p:nvPr/>
        </p:nvSpPr>
        <p:spPr>
          <a:xfrm>
            <a:off x="8287346" y="11358269"/>
            <a:ext cx="1933543" cy="1017202"/>
          </a:xfrm>
          <a:prstGeom prst="rect">
            <a:avLst/>
          </a:prstGeom>
        </p:spPr>
        <p:txBody>
          <a:bodyPr vert="horz" wrap="non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spcBef>
                <a:spcPts val="600"/>
              </a:spcBef>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People</a:t>
            </a:r>
          </a:p>
          <a:p>
            <a:pPr algn="l">
              <a:lnSpc>
                <a:spcPts val="3500"/>
              </a:lnSpc>
              <a:spcBef>
                <a:spcPts val="600"/>
              </a:spcBef>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Management</a:t>
            </a:r>
          </a:p>
        </p:txBody>
      </p:sp>
      <p:sp>
        <p:nvSpPr>
          <p:cNvPr id="66" name="Subtitle 2">
            <a:extLst>
              <a:ext uri="{FF2B5EF4-FFF2-40B4-BE49-F238E27FC236}">
                <a16:creationId xmlns:a16="http://schemas.microsoft.com/office/drawing/2014/main" id="{3FDBCF0A-6581-B145-93C7-3765BB87AE53}"/>
              </a:ext>
            </a:extLst>
          </p:cNvPr>
          <p:cNvSpPr txBox="1">
            <a:spLocks/>
          </p:cNvSpPr>
          <p:nvPr/>
        </p:nvSpPr>
        <p:spPr>
          <a:xfrm>
            <a:off x="12499324" y="9304419"/>
            <a:ext cx="1933543" cy="1017202"/>
          </a:xfrm>
          <a:prstGeom prst="rect">
            <a:avLst/>
          </a:prstGeom>
        </p:spPr>
        <p:txBody>
          <a:bodyPr vert="horz" wrap="non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spcBef>
                <a:spcPts val="600"/>
              </a:spcBef>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Competence</a:t>
            </a:r>
          </a:p>
          <a:p>
            <a:pPr algn="l">
              <a:lnSpc>
                <a:spcPts val="3500"/>
              </a:lnSpc>
              <a:spcBef>
                <a:spcPts val="600"/>
              </a:spcBef>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Management</a:t>
            </a:r>
          </a:p>
        </p:txBody>
      </p:sp>
      <p:sp>
        <p:nvSpPr>
          <p:cNvPr id="67" name="Subtitle 2">
            <a:extLst>
              <a:ext uri="{FF2B5EF4-FFF2-40B4-BE49-F238E27FC236}">
                <a16:creationId xmlns:a16="http://schemas.microsoft.com/office/drawing/2014/main" id="{603A3D0F-2BF2-0C41-A32E-70C4D60D2DFD}"/>
              </a:ext>
            </a:extLst>
          </p:cNvPr>
          <p:cNvSpPr txBox="1">
            <a:spLocks/>
          </p:cNvSpPr>
          <p:nvPr/>
        </p:nvSpPr>
        <p:spPr>
          <a:xfrm>
            <a:off x="16709473" y="7228177"/>
            <a:ext cx="1933543" cy="1017202"/>
          </a:xfrm>
          <a:prstGeom prst="rect">
            <a:avLst/>
          </a:prstGeom>
        </p:spPr>
        <p:txBody>
          <a:bodyPr vert="horz" wrap="non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spcBef>
                <a:spcPts val="600"/>
              </a:spcBef>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Team</a:t>
            </a:r>
          </a:p>
          <a:p>
            <a:pPr algn="l">
              <a:lnSpc>
                <a:spcPts val="3500"/>
              </a:lnSpc>
              <a:spcBef>
                <a:spcPts val="600"/>
              </a:spcBef>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Management</a:t>
            </a:r>
          </a:p>
        </p:txBody>
      </p:sp>
      <p:sp>
        <p:nvSpPr>
          <p:cNvPr id="68" name="Subtitle 2">
            <a:extLst>
              <a:ext uri="{FF2B5EF4-FFF2-40B4-BE49-F238E27FC236}">
                <a16:creationId xmlns:a16="http://schemas.microsoft.com/office/drawing/2014/main" id="{26AAC86F-AAF9-5E45-B4BE-2A4113020255}"/>
              </a:ext>
            </a:extLst>
          </p:cNvPr>
          <p:cNvSpPr txBox="1">
            <a:spLocks/>
          </p:cNvSpPr>
          <p:nvPr/>
        </p:nvSpPr>
        <p:spPr>
          <a:xfrm>
            <a:off x="20923282" y="5234557"/>
            <a:ext cx="1933543" cy="1017202"/>
          </a:xfrm>
          <a:prstGeom prst="rect">
            <a:avLst/>
          </a:prstGeom>
        </p:spPr>
        <p:txBody>
          <a:bodyPr vert="horz" wrap="non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spcBef>
                <a:spcPts val="600"/>
              </a:spcBef>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Capability</a:t>
            </a:r>
          </a:p>
          <a:p>
            <a:pPr algn="l">
              <a:lnSpc>
                <a:spcPts val="3500"/>
              </a:lnSpc>
              <a:spcBef>
                <a:spcPts val="600"/>
              </a:spcBef>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Management</a:t>
            </a:r>
          </a:p>
        </p:txBody>
      </p:sp>
      <p:cxnSp>
        <p:nvCxnSpPr>
          <p:cNvPr id="69" name="Elbow Connector 68">
            <a:extLst>
              <a:ext uri="{FF2B5EF4-FFF2-40B4-BE49-F238E27FC236}">
                <a16:creationId xmlns:a16="http://schemas.microsoft.com/office/drawing/2014/main" id="{1EFAA1A6-B0BA-ED48-9258-2FDFE7697BD3}"/>
              </a:ext>
            </a:extLst>
          </p:cNvPr>
          <p:cNvCxnSpPr>
            <a:cxnSpLocks/>
            <a:stCxn id="41" idx="0"/>
            <a:endCxn id="21" idx="1"/>
          </p:cNvCxnSpPr>
          <p:nvPr/>
        </p:nvCxnSpPr>
        <p:spPr>
          <a:xfrm rot="5400000" flipH="1" flipV="1">
            <a:off x="16603983" y="2899723"/>
            <a:ext cx="1561571" cy="1967933"/>
          </a:xfrm>
          <a:prstGeom prst="bentConnector2">
            <a:avLst/>
          </a:prstGeom>
          <a:ln w="38100">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2" name="Elbow Connector 71">
            <a:extLst>
              <a:ext uri="{FF2B5EF4-FFF2-40B4-BE49-F238E27FC236}">
                <a16:creationId xmlns:a16="http://schemas.microsoft.com/office/drawing/2014/main" id="{F56C26E7-9F08-6943-8986-FB36A84B21F6}"/>
              </a:ext>
            </a:extLst>
          </p:cNvPr>
          <p:cNvCxnSpPr>
            <a:cxnSpLocks/>
          </p:cNvCxnSpPr>
          <p:nvPr/>
        </p:nvCxnSpPr>
        <p:spPr>
          <a:xfrm rot="5400000" flipH="1" flipV="1">
            <a:off x="12392006" y="4918493"/>
            <a:ext cx="1561571" cy="1967933"/>
          </a:xfrm>
          <a:prstGeom prst="bentConnector2">
            <a:avLst/>
          </a:prstGeom>
          <a:ln w="38100">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3" name="Elbow Connector 72">
            <a:extLst>
              <a:ext uri="{FF2B5EF4-FFF2-40B4-BE49-F238E27FC236}">
                <a16:creationId xmlns:a16="http://schemas.microsoft.com/office/drawing/2014/main" id="{7DDAE8B4-A1E2-1449-BA49-9F1AB92281E9}"/>
              </a:ext>
            </a:extLst>
          </p:cNvPr>
          <p:cNvCxnSpPr>
            <a:cxnSpLocks/>
          </p:cNvCxnSpPr>
          <p:nvPr/>
        </p:nvCxnSpPr>
        <p:spPr>
          <a:xfrm rot="5400000" flipH="1" flipV="1">
            <a:off x="8180027" y="6921603"/>
            <a:ext cx="1561571" cy="1967933"/>
          </a:xfrm>
          <a:prstGeom prst="bentConnector2">
            <a:avLst/>
          </a:prstGeom>
          <a:ln w="38100">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4" name="Elbow Connector 73">
            <a:extLst>
              <a:ext uri="{FF2B5EF4-FFF2-40B4-BE49-F238E27FC236}">
                <a16:creationId xmlns:a16="http://schemas.microsoft.com/office/drawing/2014/main" id="{7515DD31-62F4-544E-8848-5143D1FD1F4C}"/>
              </a:ext>
            </a:extLst>
          </p:cNvPr>
          <p:cNvCxnSpPr>
            <a:cxnSpLocks/>
          </p:cNvCxnSpPr>
          <p:nvPr/>
        </p:nvCxnSpPr>
        <p:spPr>
          <a:xfrm rot="5400000" flipH="1" flipV="1">
            <a:off x="3969632" y="8953405"/>
            <a:ext cx="1561571" cy="1967933"/>
          </a:xfrm>
          <a:prstGeom prst="bentConnector2">
            <a:avLst/>
          </a:prstGeom>
          <a:ln w="38100">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75" name="Subtitle 2">
            <a:extLst>
              <a:ext uri="{FF2B5EF4-FFF2-40B4-BE49-F238E27FC236}">
                <a16:creationId xmlns:a16="http://schemas.microsoft.com/office/drawing/2014/main" id="{9B6B9FE4-1B81-5142-8950-0F89035CA77A}"/>
              </a:ext>
            </a:extLst>
          </p:cNvPr>
          <p:cNvSpPr txBox="1">
            <a:spLocks/>
          </p:cNvSpPr>
          <p:nvPr/>
        </p:nvSpPr>
        <p:spPr>
          <a:xfrm>
            <a:off x="2035323" y="9151399"/>
            <a:ext cx="1419043" cy="1017202"/>
          </a:xfrm>
          <a:prstGeom prst="rect">
            <a:avLst/>
          </a:prstGeom>
        </p:spPr>
        <p:txBody>
          <a:bodyPr vert="horz" wrap="none" lIns="91440" tIns="45720" rIns="91440" bIns="45720" rtlCol="0" anchor="b">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3500"/>
              </a:lnSpc>
              <a:spcBef>
                <a:spcPts val="600"/>
              </a:spcBef>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Managed</a:t>
            </a:r>
          </a:p>
          <a:p>
            <a:pPr algn="r">
              <a:lnSpc>
                <a:spcPts val="3500"/>
              </a:lnSpc>
              <a:spcBef>
                <a:spcPts val="600"/>
              </a:spcBef>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practices</a:t>
            </a:r>
          </a:p>
        </p:txBody>
      </p:sp>
      <p:sp>
        <p:nvSpPr>
          <p:cNvPr id="76" name="Subtitle 2">
            <a:extLst>
              <a:ext uri="{FF2B5EF4-FFF2-40B4-BE49-F238E27FC236}">
                <a16:creationId xmlns:a16="http://schemas.microsoft.com/office/drawing/2014/main" id="{8F954DE6-056E-0B4F-B6B0-401324C28A4C}"/>
              </a:ext>
            </a:extLst>
          </p:cNvPr>
          <p:cNvSpPr txBox="1">
            <a:spLocks/>
          </p:cNvSpPr>
          <p:nvPr/>
        </p:nvSpPr>
        <p:spPr>
          <a:xfrm>
            <a:off x="6295454" y="7059373"/>
            <a:ext cx="1370888" cy="1017202"/>
          </a:xfrm>
          <a:prstGeom prst="rect">
            <a:avLst/>
          </a:prstGeom>
        </p:spPr>
        <p:txBody>
          <a:bodyPr vert="horz" wrap="none" lIns="91440" tIns="45720" rIns="91440" bIns="45720" rtlCol="0" anchor="b">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3500"/>
              </a:lnSpc>
              <a:spcBef>
                <a:spcPts val="600"/>
              </a:spcBef>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Tailored</a:t>
            </a:r>
          </a:p>
          <a:p>
            <a:pPr algn="r">
              <a:lnSpc>
                <a:spcPts val="3500"/>
              </a:lnSpc>
              <a:spcBef>
                <a:spcPts val="600"/>
              </a:spcBef>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practices</a:t>
            </a:r>
          </a:p>
        </p:txBody>
      </p:sp>
      <p:sp>
        <p:nvSpPr>
          <p:cNvPr id="77" name="Subtitle 2">
            <a:extLst>
              <a:ext uri="{FF2B5EF4-FFF2-40B4-BE49-F238E27FC236}">
                <a16:creationId xmlns:a16="http://schemas.microsoft.com/office/drawing/2014/main" id="{C157AF32-E24C-0A46-9409-10BFB973C01D}"/>
              </a:ext>
            </a:extLst>
          </p:cNvPr>
          <p:cNvSpPr txBox="1">
            <a:spLocks/>
          </p:cNvSpPr>
          <p:nvPr/>
        </p:nvSpPr>
        <p:spPr>
          <a:xfrm>
            <a:off x="9479678" y="5181271"/>
            <a:ext cx="2396811" cy="1017202"/>
          </a:xfrm>
          <a:prstGeom prst="rect">
            <a:avLst/>
          </a:prstGeom>
        </p:spPr>
        <p:txBody>
          <a:bodyPr vert="horz" wrap="none" lIns="91440" tIns="45720" rIns="91440" bIns="45720" rtlCol="0" anchor="b">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3500"/>
              </a:lnSpc>
              <a:spcBef>
                <a:spcPts val="600"/>
              </a:spcBef>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Measured and</a:t>
            </a:r>
          </a:p>
          <a:p>
            <a:pPr algn="r">
              <a:lnSpc>
                <a:spcPts val="3500"/>
              </a:lnSpc>
              <a:spcBef>
                <a:spcPts val="600"/>
              </a:spcBef>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aligned practices</a:t>
            </a:r>
          </a:p>
        </p:txBody>
      </p:sp>
      <p:sp>
        <p:nvSpPr>
          <p:cNvPr id="78" name="Subtitle 2">
            <a:extLst>
              <a:ext uri="{FF2B5EF4-FFF2-40B4-BE49-F238E27FC236}">
                <a16:creationId xmlns:a16="http://schemas.microsoft.com/office/drawing/2014/main" id="{CF52B5AD-DDFD-CB41-92FC-2C9643A27232}"/>
              </a:ext>
            </a:extLst>
          </p:cNvPr>
          <p:cNvSpPr txBox="1">
            <a:spLocks/>
          </p:cNvSpPr>
          <p:nvPr/>
        </p:nvSpPr>
        <p:spPr>
          <a:xfrm>
            <a:off x="13307166" y="3037713"/>
            <a:ext cx="2783134" cy="1017202"/>
          </a:xfrm>
          <a:prstGeom prst="rect">
            <a:avLst/>
          </a:prstGeom>
        </p:spPr>
        <p:txBody>
          <a:bodyPr vert="horz" wrap="none" lIns="91440" tIns="45720" rIns="91440" bIns="45720" rtlCol="0" anchor="b">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3500"/>
              </a:lnSpc>
              <a:spcBef>
                <a:spcPts val="600"/>
              </a:spcBef>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Continuously</a:t>
            </a:r>
          </a:p>
          <a:p>
            <a:pPr algn="r">
              <a:lnSpc>
                <a:spcPts val="3500"/>
              </a:lnSpc>
              <a:spcBef>
                <a:spcPts val="600"/>
              </a:spcBef>
            </a:pP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improving practices</a:t>
            </a:r>
          </a:p>
        </p:txBody>
      </p:sp>
      <p:sp>
        <p:nvSpPr>
          <p:cNvPr id="39" name="Rectángulo 38">
            <a:extLst>
              <a:ext uri="{FF2B5EF4-FFF2-40B4-BE49-F238E27FC236}">
                <a16:creationId xmlns:a16="http://schemas.microsoft.com/office/drawing/2014/main" id="{0AF2C605-B570-874C-9392-69B4028A74A3}"/>
              </a:ext>
            </a:extLst>
          </p:cNvPr>
          <p:cNvSpPr/>
          <p:nvPr/>
        </p:nvSpPr>
        <p:spPr>
          <a:xfrm>
            <a:off x="883884" y="419655"/>
            <a:ext cx="8765541" cy="1938992"/>
          </a:xfrm>
          <a:prstGeom prst="rect">
            <a:avLst/>
          </a:prstGeom>
          <a:noFill/>
        </p:spPr>
        <p:txBody>
          <a:bodyPr wrap="none" lIns="91440" tIns="45720" rIns="91440" bIns="45720">
            <a:spAutoFit/>
          </a:bodyPr>
          <a:lstStyle/>
          <a:p>
            <a:r>
              <a:rPr lang="es-MX" sz="6000" dirty="0">
                <a:solidFill>
                  <a:schemeClr val="accent5">
                    <a:lumMod val="50000"/>
                  </a:schemeClr>
                </a:solidFill>
                <a:latin typeface="Montserrat Black" pitchFamily="2" charset="77"/>
              </a:rPr>
              <a:t>PEOPLE CAPABILITY</a:t>
            </a:r>
          </a:p>
          <a:p>
            <a:r>
              <a:rPr lang="es-MX" sz="6000" dirty="0">
                <a:solidFill>
                  <a:schemeClr val="accent5">
                    <a:lumMod val="50000"/>
                  </a:schemeClr>
                </a:solidFill>
                <a:latin typeface="Montserrat Black" pitchFamily="2" charset="77"/>
              </a:rPr>
              <a:t> </a:t>
            </a:r>
          </a:p>
        </p:txBody>
      </p:sp>
      <p:sp>
        <p:nvSpPr>
          <p:cNvPr id="44" name="Rectángulo 43">
            <a:extLst>
              <a:ext uri="{FF2B5EF4-FFF2-40B4-BE49-F238E27FC236}">
                <a16:creationId xmlns:a16="http://schemas.microsoft.com/office/drawing/2014/main" id="{32635636-F51C-8D40-8526-26EE340BBDB8}"/>
              </a:ext>
            </a:extLst>
          </p:cNvPr>
          <p:cNvSpPr/>
          <p:nvPr/>
        </p:nvSpPr>
        <p:spPr>
          <a:xfrm>
            <a:off x="754587" y="1575039"/>
            <a:ext cx="7782900" cy="1015663"/>
          </a:xfrm>
          <a:prstGeom prst="rect">
            <a:avLst/>
          </a:prstGeom>
        </p:spPr>
        <p:txBody>
          <a:bodyPr wrap="none">
            <a:spAutoFit/>
          </a:bodyPr>
          <a:lstStyle/>
          <a:p>
            <a:r>
              <a:rPr lang="es-MX" sz="6000" dirty="0">
                <a:solidFill>
                  <a:schemeClr val="accent6">
                    <a:lumMod val="10000"/>
                  </a:schemeClr>
                </a:solidFill>
                <a:latin typeface="Montserrat Black" pitchFamily="2" charset="77"/>
              </a:rPr>
              <a:t>MATURITY MODEL</a:t>
            </a:r>
            <a:endParaRPr lang="en-US" sz="1800" dirty="0">
              <a:solidFill>
                <a:schemeClr val="accent6">
                  <a:lumMod val="10000"/>
                </a:schemeClr>
              </a:solidFill>
            </a:endParaRPr>
          </a:p>
        </p:txBody>
      </p:sp>
      <p:grpSp>
        <p:nvGrpSpPr>
          <p:cNvPr id="49" name="Grupo 48">
            <a:extLst>
              <a:ext uri="{FF2B5EF4-FFF2-40B4-BE49-F238E27FC236}">
                <a16:creationId xmlns:a16="http://schemas.microsoft.com/office/drawing/2014/main" id="{768004D3-50A9-6344-AF64-D8845146D76B}"/>
              </a:ext>
            </a:extLst>
          </p:cNvPr>
          <p:cNvGrpSpPr/>
          <p:nvPr/>
        </p:nvGrpSpPr>
        <p:grpSpPr>
          <a:xfrm>
            <a:off x="937442" y="1492740"/>
            <a:ext cx="7795887" cy="132019"/>
            <a:chOff x="2756783" y="1776884"/>
            <a:chExt cx="7795887" cy="132019"/>
          </a:xfrm>
        </p:grpSpPr>
        <p:sp>
          <p:nvSpPr>
            <p:cNvPr id="54" name="Rectángulo 53">
              <a:extLst>
                <a:ext uri="{FF2B5EF4-FFF2-40B4-BE49-F238E27FC236}">
                  <a16:creationId xmlns:a16="http://schemas.microsoft.com/office/drawing/2014/main" id="{AE82CAA0-C301-C04B-ADDE-4C0DC59118F4}"/>
                </a:ext>
              </a:extLst>
            </p:cNvPr>
            <p:cNvSpPr/>
            <p:nvPr/>
          </p:nvSpPr>
          <p:spPr>
            <a:xfrm>
              <a:off x="2756783" y="1776884"/>
              <a:ext cx="4996525" cy="13201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p>
          </p:txBody>
        </p:sp>
        <p:sp>
          <p:nvSpPr>
            <p:cNvPr id="59" name="Rectángulo 58">
              <a:extLst>
                <a:ext uri="{FF2B5EF4-FFF2-40B4-BE49-F238E27FC236}">
                  <a16:creationId xmlns:a16="http://schemas.microsoft.com/office/drawing/2014/main" id="{EF25F6F3-80DB-4E45-BD11-482D04223A06}"/>
                </a:ext>
              </a:extLst>
            </p:cNvPr>
            <p:cNvSpPr/>
            <p:nvPr/>
          </p:nvSpPr>
          <p:spPr>
            <a:xfrm>
              <a:off x="7693533" y="1776884"/>
              <a:ext cx="2859137" cy="132019"/>
            </a:xfrm>
            <a:prstGeom prst="rect">
              <a:avLst/>
            </a:prstGeom>
            <a:solidFill>
              <a:schemeClr val="accent6">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p>
          </p:txBody>
        </p:sp>
      </p:grpSp>
    </p:spTree>
    <p:extLst>
      <p:ext uri="{BB962C8B-B14F-4D97-AF65-F5344CB8AC3E}">
        <p14:creationId xmlns:p14="http://schemas.microsoft.com/office/powerpoint/2010/main" val="3552934876"/>
      </p:ext>
    </p:extLst>
  </p:cSld>
  <p:clrMapOvr>
    <a:masterClrMapping/>
  </p:clrMapOvr>
</p:sld>
</file>

<file path=ppt/theme/theme1.xml><?xml version="1.0" encoding="utf-8"?>
<a:theme xmlns:a="http://schemas.openxmlformats.org/drawingml/2006/main" name="Default Theme">
  <a:themeElements>
    <a:clrScheme name="HR Theme">
      <a:dk1>
        <a:srgbClr val="000000"/>
      </a:dk1>
      <a:lt1>
        <a:srgbClr val="FFFFFF"/>
      </a:lt1>
      <a:dk2>
        <a:srgbClr val="44546A"/>
      </a:dk2>
      <a:lt2>
        <a:srgbClr val="FFFFFF"/>
      </a:lt2>
      <a:accent1>
        <a:srgbClr val="2E628B"/>
      </a:accent1>
      <a:accent2>
        <a:srgbClr val="68D8E7"/>
      </a:accent2>
      <a:accent3>
        <a:srgbClr val="F8E803"/>
      </a:accent3>
      <a:accent4>
        <a:srgbClr val="68D9DF"/>
      </a:accent4>
      <a:accent5>
        <a:srgbClr val="DB3DDA"/>
      </a:accent5>
      <a:accent6>
        <a:srgbClr val="BAFEFF"/>
      </a:accent6>
      <a:hlink>
        <a:srgbClr val="1A829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flip="none" rotWithShape="1">
          <a:gsLst>
            <a:gs pos="0">
              <a:srgbClr val="6FBFFF"/>
            </a:gs>
            <a:gs pos="98000">
              <a:srgbClr val="3C8BFF"/>
            </a:gs>
          </a:gsLst>
          <a:lin ang="5400000" scaled="1"/>
          <a:tileRect/>
        </a:gra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84511</TotalTime>
  <Words>859</Words>
  <Application>Microsoft Office PowerPoint</Application>
  <PresentationFormat>Custom</PresentationFormat>
  <Paragraphs>257</Paragraphs>
  <Slides>15</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15</vt:i4>
      </vt:variant>
    </vt:vector>
  </HeadingPairs>
  <TitlesOfParts>
    <vt:vector size="26" baseType="lpstr">
      <vt:lpstr>Arial</vt:lpstr>
      <vt:lpstr>Calibri</vt:lpstr>
      <vt:lpstr>Calibri Light</vt:lpstr>
      <vt:lpstr>Gill Sans</vt:lpstr>
      <vt:lpstr>Lato Black</vt:lpstr>
      <vt:lpstr>Lato Light</vt:lpstr>
      <vt:lpstr>Montserrat</vt:lpstr>
      <vt:lpstr>Montserrat Black</vt:lpstr>
      <vt:lpstr>Open Sans</vt:lpstr>
      <vt:lpstr>Poppins</vt:lpstr>
      <vt:lpstr>Default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Slides</dc:title>
  <dc:subject>Templates</dc:subject>
  <dc:creator/>
  <cp:keywords/>
  <dc:description/>
  <cp:lastModifiedBy>Jolie Serrano Delgado</cp:lastModifiedBy>
  <cp:revision>9914</cp:revision>
  <cp:lastPrinted>2019-09-18T23:04:43Z</cp:lastPrinted>
  <dcterms:created xsi:type="dcterms:W3CDTF">2014-11-12T21:47:38Z</dcterms:created>
  <dcterms:modified xsi:type="dcterms:W3CDTF">2025-05-09T20:56:34Z</dcterms:modified>
  <cp:category/>
</cp:coreProperties>
</file>